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83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</p:sldIdLst>
  <p:sldSz cy="5143500" cx="9144000"/>
  <p:notesSz cx="6858000" cy="9144000"/>
  <p:embeddedFontLst>
    <p:embeddedFont>
      <p:font typeface="Roboto Slab Light"/>
      <p:regular r:id="rId49"/>
      <p:bold r:id="rId50"/>
    </p:embeddedFont>
    <p:embeddedFont>
      <p:font typeface="Proxima Nova"/>
      <p:regular r:id="rId51"/>
      <p:bold r:id="rId52"/>
      <p:italic r:id="rId53"/>
      <p:boldItalic r:id="rId54"/>
    </p:embeddedFont>
    <p:embeddedFont>
      <p:font typeface="Nunito"/>
      <p:regular r:id="rId55"/>
      <p:bold r:id="rId56"/>
      <p:italic r:id="rId57"/>
      <p:boldItalic r:id="rId58"/>
    </p:embeddedFont>
    <p:embeddedFont>
      <p:font typeface="Fira Sans Extra Condensed Medium"/>
      <p:regular r:id="rId59"/>
      <p:bold r:id="rId60"/>
      <p:italic r:id="rId61"/>
      <p:boldItalic r:id="rId62"/>
    </p:embeddedFont>
    <p:embeddedFont>
      <p:font typeface="Roboto Condensed Light"/>
      <p:regular r:id="rId63"/>
      <p:bold r:id="rId64"/>
      <p:italic r:id="rId65"/>
      <p:boldItalic r:id="rId66"/>
    </p:embeddedFont>
    <p:embeddedFont>
      <p:font typeface="Proxima Nova Semibold"/>
      <p:regular r:id="rId67"/>
      <p:bold r:id="rId68"/>
      <p:boldItalic r:id="rId69"/>
    </p:embeddedFont>
    <p:embeddedFont>
      <p:font typeface="Barlow ExtraBold"/>
      <p:bold r:id="rId70"/>
      <p:boldItalic r:id="rId71"/>
    </p:embeddedFont>
    <p:embeddedFont>
      <p:font typeface="Catamaran Light"/>
      <p:regular r:id="rId72"/>
      <p:bold r:id="rId73"/>
    </p:embeddedFont>
    <p:embeddedFont>
      <p:font typeface="Rubik"/>
      <p:regular r:id="rId74"/>
      <p:bold r:id="rId75"/>
      <p:italic r:id="rId76"/>
      <p:boldItalic r:id="rId77"/>
    </p:embeddedFont>
    <p:embeddedFont>
      <p:font typeface="Arial Black"/>
      <p:regular r:id="rId78"/>
    </p:embeddedFont>
    <p:embeddedFont>
      <p:font typeface="Nanum Gothic"/>
      <p:regular r:id="rId79"/>
      <p:bold r:id="rId80"/>
    </p:embeddedFont>
    <p:embeddedFont>
      <p:font typeface="NanumGothic ExtraBold"/>
      <p:bold r:id="rId8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82" roundtripDataSignature="AMtx7mjSLbEaBZGgEW9w/dNd/Ka4luy9o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64ABBD1-5805-4606-9888-6D6579D8BABD}">
  <a:tblStyle styleId="{B64ABBD1-5805-4606-9888-6D6579D8BABD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80" Type="http://schemas.openxmlformats.org/officeDocument/2006/relationships/font" Target="fonts/NanumGothic-bold.fntdata"/><Relationship Id="rId82" Type="http://customschemas.google.com/relationships/presentationmetadata" Target="metadata"/><Relationship Id="rId81" Type="http://schemas.openxmlformats.org/officeDocument/2006/relationships/font" Target="fonts/NanumGothicExtraBold-bold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font" Target="fonts/RobotoSlabLight-regular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73" Type="http://schemas.openxmlformats.org/officeDocument/2006/relationships/font" Target="fonts/CatamaranLight-bold.fntdata"/><Relationship Id="rId72" Type="http://schemas.openxmlformats.org/officeDocument/2006/relationships/font" Target="fonts/CatamaranLight-regular.fntdata"/><Relationship Id="rId31" Type="http://schemas.openxmlformats.org/officeDocument/2006/relationships/slide" Target="slides/slide25.xml"/><Relationship Id="rId75" Type="http://schemas.openxmlformats.org/officeDocument/2006/relationships/font" Target="fonts/Rubik-bold.fntdata"/><Relationship Id="rId30" Type="http://schemas.openxmlformats.org/officeDocument/2006/relationships/slide" Target="slides/slide24.xml"/><Relationship Id="rId74" Type="http://schemas.openxmlformats.org/officeDocument/2006/relationships/font" Target="fonts/Rubik-regular.fntdata"/><Relationship Id="rId33" Type="http://schemas.openxmlformats.org/officeDocument/2006/relationships/slide" Target="slides/slide27.xml"/><Relationship Id="rId77" Type="http://schemas.openxmlformats.org/officeDocument/2006/relationships/font" Target="fonts/Rubik-boldItalic.fntdata"/><Relationship Id="rId32" Type="http://schemas.openxmlformats.org/officeDocument/2006/relationships/slide" Target="slides/slide26.xml"/><Relationship Id="rId76" Type="http://schemas.openxmlformats.org/officeDocument/2006/relationships/font" Target="fonts/Rubik-italic.fntdata"/><Relationship Id="rId35" Type="http://schemas.openxmlformats.org/officeDocument/2006/relationships/slide" Target="slides/slide29.xml"/><Relationship Id="rId79" Type="http://schemas.openxmlformats.org/officeDocument/2006/relationships/font" Target="fonts/NanumGothic-regular.fntdata"/><Relationship Id="rId34" Type="http://schemas.openxmlformats.org/officeDocument/2006/relationships/slide" Target="slides/slide28.xml"/><Relationship Id="rId78" Type="http://schemas.openxmlformats.org/officeDocument/2006/relationships/font" Target="fonts/ArialBlack-regular.fntdata"/><Relationship Id="rId71" Type="http://schemas.openxmlformats.org/officeDocument/2006/relationships/font" Target="fonts/BarlowExtraBold-boldItalic.fntdata"/><Relationship Id="rId70" Type="http://schemas.openxmlformats.org/officeDocument/2006/relationships/font" Target="fonts/BarlowExtraBold-bold.fntdata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font" Target="fonts/FiraSansExtraCondensedMedium-boldItalic.fntdata"/><Relationship Id="rId61" Type="http://schemas.openxmlformats.org/officeDocument/2006/relationships/font" Target="fonts/FiraSansExtraCondensedMedium-italic.fntdata"/><Relationship Id="rId20" Type="http://schemas.openxmlformats.org/officeDocument/2006/relationships/slide" Target="slides/slide14.xml"/><Relationship Id="rId64" Type="http://schemas.openxmlformats.org/officeDocument/2006/relationships/font" Target="fonts/RobotoCondensedLight-bold.fntdata"/><Relationship Id="rId63" Type="http://schemas.openxmlformats.org/officeDocument/2006/relationships/font" Target="fonts/RobotoCondensedLight-regular.fntdata"/><Relationship Id="rId22" Type="http://schemas.openxmlformats.org/officeDocument/2006/relationships/slide" Target="slides/slide16.xml"/><Relationship Id="rId66" Type="http://schemas.openxmlformats.org/officeDocument/2006/relationships/font" Target="fonts/RobotoCondensedLight-boldItalic.fntdata"/><Relationship Id="rId21" Type="http://schemas.openxmlformats.org/officeDocument/2006/relationships/slide" Target="slides/slide15.xml"/><Relationship Id="rId65" Type="http://schemas.openxmlformats.org/officeDocument/2006/relationships/font" Target="fonts/RobotoCondensedLight-italic.fntdata"/><Relationship Id="rId24" Type="http://schemas.openxmlformats.org/officeDocument/2006/relationships/slide" Target="slides/slide18.xml"/><Relationship Id="rId68" Type="http://schemas.openxmlformats.org/officeDocument/2006/relationships/font" Target="fonts/ProximaNovaSemibold-bold.fntdata"/><Relationship Id="rId23" Type="http://schemas.openxmlformats.org/officeDocument/2006/relationships/slide" Target="slides/slide17.xml"/><Relationship Id="rId67" Type="http://schemas.openxmlformats.org/officeDocument/2006/relationships/font" Target="fonts/ProximaNovaSemibold-regular.fntdata"/><Relationship Id="rId60" Type="http://schemas.openxmlformats.org/officeDocument/2006/relationships/font" Target="fonts/FiraSansExtraCondensedMedium-bold.fntdata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69" Type="http://schemas.openxmlformats.org/officeDocument/2006/relationships/font" Target="fonts/ProximaNovaSemibold-boldItalic.fntdata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font" Target="fonts/ProximaNova-regular.fntdata"/><Relationship Id="rId50" Type="http://schemas.openxmlformats.org/officeDocument/2006/relationships/font" Target="fonts/RobotoSlabLight-bold.fntdata"/><Relationship Id="rId53" Type="http://schemas.openxmlformats.org/officeDocument/2006/relationships/font" Target="fonts/ProximaNova-italic.fntdata"/><Relationship Id="rId52" Type="http://schemas.openxmlformats.org/officeDocument/2006/relationships/font" Target="fonts/ProximaNova-bold.fntdata"/><Relationship Id="rId11" Type="http://schemas.openxmlformats.org/officeDocument/2006/relationships/slide" Target="slides/slide5.xml"/><Relationship Id="rId55" Type="http://schemas.openxmlformats.org/officeDocument/2006/relationships/font" Target="fonts/Nunito-regular.fntdata"/><Relationship Id="rId10" Type="http://schemas.openxmlformats.org/officeDocument/2006/relationships/slide" Target="slides/slide4.xml"/><Relationship Id="rId54" Type="http://schemas.openxmlformats.org/officeDocument/2006/relationships/font" Target="fonts/ProximaNova-boldItalic.fntdata"/><Relationship Id="rId13" Type="http://schemas.openxmlformats.org/officeDocument/2006/relationships/slide" Target="slides/slide7.xml"/><Relationship Id="rId57" Type="http://schemas.openxmlformats.org/officeDocument/2006/relationships/font" Target="fonts/Nunito-italic.fntdata"/><Relationship Id="rId12" Type="http://schemas.openxmlformats.org/officeDocument/2006/relationships/slide" Target="slides/slide6.xml"/><Relationship Id="rId56" Type="http://schemas.openxmlformats.org/officeDocument/2006/relationships/font" Target="fonts/Nunito-bold.fntdata"/><Relationship Id="rId15" Type="http://schemas.openxmlformats.org/officeDocument/2006/relationships/slide" Target="slides/slide9.xml"/><Relationship Id="rId59" Type="http://schemas.openxmlformats.org/officeDocument/2006/relationships/font" Target="fonts/FiraSansExtraCondensedMedium-regular.fntdata"/><Relationship Id="rId14" Type="http://schemas.openxmlformats.org/officeDocument/2006/relationships/slide" Target="slides/slide8.xml"/><Relationship Id="rId58" Type="http://schemas.openxmlformats.org/officeDocument/2006/relationships/font" Target="fonts/Nunito-boldItalic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0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1" name="Google Shape;1151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52" name="Google Shape;11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lang="en" sz="1100">
                <a:solidFill>
                  <a:srgbClr val="021417"/>
                </a:solidFill>
              </a:rPr>
              <a:t>plantillaspower-point.com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2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3" name="Google Shape;1363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64" name="Google Shape;136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lang="en" sz="1100">
                <a:solidFill>
                  <a:srgbClr val="021417"/>
                </a:solidFill>
              </a:rPr>
              <a:t>plantillaspower-point.com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1" name="Shape 1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" name="Google Shape;1372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73" name="Google Shape;137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3" name="Shape 1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4" name="Google Shape;1404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05" name="Google Shape;140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lang="en" sz="1100">
                <a:solidFill>
                  <a:srgbClr val="021417"/>
                </a:solidFill>
              </a:rPr>
              <a:t>plantillaspower-point.com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2" name="Shape 1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" name="Google Shape;1413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14" name="Google Shape;141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lang="en" sz="1100">
                <a:solidFill>
                  <a:srgbClr val="021417"/>
                </a:solidFill>
              </a:rPr>
              <a:t>plantillaspower-point.com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8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50" name="Google Shape;1450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lang="en" sz="1100">
                <a:solidFill>
                  <a:srgbClr val="021417"/>
                </a:solidFill>
              </a:rPr>
              <a:t>plantillaspower-point.com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80" name="Google Shape;1480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5" name="Shape 1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6" name="Google Shape;1486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87" name="Google Shape;1487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7" name="Shape 1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8" name="Google Shape;1498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9" name="Google Shape;1499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1" name="Shape 1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2" name="Google Shape;1572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73" name="Google Shape;1573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lang="en" sz="1100">
                <a:solidFill>
                  <a:srgbClr val="021417"/>
                </a:solidFill>
              </a:rPr>
              <a:t>plantillaspower-point.com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8" name="Shape 1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9" name="Google Shape;1579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80" name="Google Shape;1580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5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87" name="Google Shape;11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lang="en" sz="1100">
                <a:solidFill>
                  <a:srgbClr val="021417"/>
                </a:solidFill>
              </a:rPr>
              <a:t>plantillaspower-point.com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7" name="Shape 1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8" name="Google Shape;1588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89" name="Google Shape;1589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7" name="Shape 1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8" name="Google Shape;1598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99" name="Google Shape;1599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lang="en" sz="1100">
                <a:solidFill>
                  <a:srgbClr val="021417"/>
                </a:solidFill>
              </a:rPr>
              <a:t>plantillaspower-point.com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3" name="Shape 1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4" name="Google Shape;1624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25" name="Google Shape;1625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1" name="Shape 1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2" name="Google Shape;1632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33" name="Google Shape;1633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0" name="Shape 1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1" name="Google Shape;1681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82" name="Google Shape;1682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lang="en" sz="1100">
                <a:solidFill>
                  <a:srgbClr val="021417"/>
                </a:solidFill>
              </a:rPr>
              <a:t>plantillaspower-point.com</a:t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6" name="Shape 1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7" name="Google Shape;1717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18" name="Google Shape;1718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3" name="Shape 1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4" name="Google Shape;1794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95" name="Google Shape;1795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1" name="Shape 1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" name="Google Shape;1802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03" name="Google Shape;1803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4" name="Shape 1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5" name="Google Shape;1845;p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46" name="Google Shape;1846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lang="en" sz="1100">
                <a:solidFill>
                  <a:srgbClr val="021417"/>
                </a:solidFill>
              </a:rPr>
              <a:t>plantillaspower-point.com</a:t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7" name="Shape 1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8" name="Google Shape;1918;p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19" name="Google Shape;1919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4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" name="Google Shape;1225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26" name="Google Shape;122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lang="en" sz="1100">
                <a:solidFill>
                  <a:srgbClr val="021417"/>
                </a:solidFill>
              </a:rPr>
              <a:t>plantillaspower-point.com</a:t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2" name="Shape 1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3" name="Google Shape;1923;p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24" name="Google Shape;1924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5" name="Shape 1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6" name="Google Shape;1936;p3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37" name="Google Shape;1937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9" name="Shape 1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0" name="Google Shape;1950;p3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51" name="Google Shape;1951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lang="en" sz="1100">
                <a:solidFill>
                  <a:srgbClr val="021417"/>
                </a:solidFill>
              </a:rPr>
              <a:t>plantillaspower-point.com</a:t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3" name="Shape 1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4" name="Google Shape;1964;p3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65" name="Google Shape;1965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3" name="Shape 1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4" name="Google Shape;1974;p3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75" name="Google Shape;1975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0" name="Shape 1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1" name="Google Shape;1981;p3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82" name="Google Shape;1982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lang="en" sz="1100">
                <a:solidFill>
                  <a:srgbClr val="021417"/>
                </a:solidFill>
              </a:rPr>
              <a:t>plantillaspower-point.com</a:t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9" name="Shape 1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0" name="Google Shape;1990;p3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91" name="Google Shape;1991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7" name="Shape 1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8" name="Google Shape;1998;p3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99" name="Google Shape;1999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4" name="Shape 2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Google Shape;2055;p3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56" name="Google Shape;2056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3" name="Shape 2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4" name="Google Shape;2074;p3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75" name="Google Shape;2075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lang="en" sz="1100">
                <a:solidFill>
                  <a:srgbClr val="021417"/>
                </a:solidFill>
              </a:rPr>
              <a:t>plantillaspower-point.com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3" name="Shape 1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4" name="Google Shape;1234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35" name="Google Shape;123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lang="en" sz="1100">
                <a:solidFill>
                  <a:srgbClr val="021417"/>
                </a:solidFill>
              </a:rPr>
              <a:t>plantillaspower-point.com</a:t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7" name="Shape 2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8" name="Google Shape;2098;p4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99" name="Google Shape;2099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5" name="Shape 2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6" name="Google Shape;2106;p4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07" name="Google Shape;2107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3" name="Shape 2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" name="Google Shape;2744;p4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45" name="Google Shape;2745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1" name="Shape 1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2" name="Google Shape;1272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3" name="Google Shape;127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lang="en" sz="1100">
                <a:solidFill>
                  <a:srgbClr val="021417"/>
                </a:solidFill>
              </a:rPr>
              <a:t>plantillaspower-point.com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13" name="Google Shape;131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lang="en" sz="1100">
                <a:solidFill>
                  <a:srgbClr val="021417"/>
                </a:solidFill>
              </a:rPr>
              <a:t>plantillaspower-point.com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0" name="Shape 1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1" name="Google Shape;1321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22" name="Google Shape;132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lang="en" sz="1100">
                <a:solidFill>
                  <a:srgbClr val="021417"/>
                </a:solidFill>
              </a:rPr>
              <a:t>plantillaspower-point.com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3" name="Shape 1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4" name="Google Shape;1334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35" name="Google Shape;133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4" name="Shape 1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5" name="Google Shape;1345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46" name="Google Shape;134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44"/>
          <p:cNvGrpSpPr/>
          <p:nvPr/>
        </p:nvGrpSpPr>
        <p:grpSpPr>
          <a:xfrm>
            <a:off x="7502350" y="1228725"/>
            <a:ext cx="345325" cy="345325"/>
            <a:chOff x="3495950" y="1716700"/>
            <a:chExt cx="345325" cy="345325"/>
          </a:xfrm>
        </p:grpSpPr>
        <p:sp>
          <p:nvSpPr>
            <p:cNvPr id="10" name="Google Shape;10;p44"/>
            <p:cNvSpPr/>
            <p:nvPr/>
          </p:nvSpPr>
          <p:spPr>
            <a:xfrm>
              <a:off x="3495950" y="1837850"/>
              <a:ext cx="89325" cy="103025"/>
            </a:xfrm>
            <a:custGeom>
              <a:rect b="b" l="l" r="r" t="t"/>
              <a:pathLst>
                <a:path extrusionOk="0" h="4121" w="3573">
                  <a:moveTo>
                    <a:pt x="3573" y="1"/>
                  </a:moveTo>
                  <a:lnTo>
                    <a:pt x="1" y="2061"/>
                  </a:lnTo>
                  <a:lnTo>
                    <a:pt x="3573" y="4120"/>
                  </a:lnTo>
                  <a:lnTo>
                    <a:pt x="357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11;p44"/>
            <p:cNvSpPr/>
            <p:nvPr/>
          </p:nvSpPr>
          <p:spPr>
            <a:xfrm>
              <a:off x="3751950" y="1837850"/>
              <a:ext cx="89325" cy="103025"/>
            </a:xfrm>
            <a:custGeom>
              <a:rect b="b" l="l" r="r" t="t"/>
              <a:pathLst>
                <a:path extrusionOk="0" h="4121" w="3573">
                  <a:moveTo>
                    <a:pt x="0" y="1"/>
                  </a:moveTo>
                  <a:lnTo>
                    <a:pt x="0" y="4120"/>
                  </a:lnTo>
                  <a:lnTo>
                    <a:pt x="3572" y="206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2;p44"/>
            <p:cNvSpPr/>
            <p:nvPr/>
          </p:nvSpPr>
          <p:spPr>
            <a:xfrm>
              <a:off x="3617100" y="1972700"/>
              <a:ext cx="103025" cy="89325"/>
            </a:xfrm>
            <a:custGeom>
              <a:rect b="b" l="l" r="r" t="t"/>
              <a:pathLst>
                <a:path extrusionOk="0" h="3573" w="4121">
                  <a:moveTo>
                    <a:pt x="1" y="0"/>
                  </a:moveTo>
                  <a:lnTo>
                    <a:pt x="2061" y="3572"/>
                  </a:lnTo>
                  <a:lnTo>
                    <a:pt x="412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44"/>
            <p:cNvSpPr/>
            <p:nvPr/>
          </p:nvSpPr>
          <p:spPr>
            <a:xfrm>
              <a:off x="3617100" y="1716700"/>
              <a:ext cx="103025" cy="89325"/>
            </a:xfrm>
            <a:custGeom>
              <a:rect b="b" l="l" r="r" t="t"/>
              <a:pathLst>
                <a:path extrusionOk="0" h="3573" w="4121">
                  <a:moveTo>
                    <a:pt x="2061" y="1"/>
                  </a:moveTo>
                  <a:lnTo>
                    <a:pt x="1" y="3573"/>
                  </a:lnTo>
                  <a:lnTo>
                    <a:pt x="4120" y="3573"/>
                  </a:lnTo>
                  <a:lnTo>
                    <a:pt x="20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" name="Google Shape;14;p44"/>
          <p:cNvSpPr/>
          <p:nvPr/>
        </p:nvSpPr>
        <p:spPr>
          <a:xfrm>
            <a:off x="2138279" y="571125"/>
            <a:ext cx="988665" cy="555511"/>
          </a:xfrm>
          <a:custGeom>
            <a:rect b="b" l="l" r="r" t="t"/>
            <a:pathLst>
              <a:path extrusionOk="0" fill="none" h="16812" w="29921">
                <a:moveTo>
                  <a:pt x="0" y="0"/>
                </a:moveTo>
                <a:lnTo>
                  <a:pt x="9168" y="16812"/>
                </a:lnTo>
                <a:lnTo>
                  <a:pt x="29921" y="16812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miter lim="11906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44"/>
          <p:cNvSpPr/>
          <p:nvPr/>
        </p:nvSpPr>
        <p:spPr>
          <a:xfrm>
            <a:off x="3768288" y="4024339"/>
            <a:ext cx="1759826" cy="693195"/>
          </a:xfrm>
          <a:custGeom>
            <a:rect b="b" l="l" r="r" t="t"/>
            <a:pathLst>
              <a:path extrusionOk="0" fill="none" h="49638" w="46114">
                <a:moveTo>
                  <a:pt x="46113" y="49638"/>
                </a:moveTo>
                <a:lnTo>
                  <a:pt x="16967" y="1"/>
                </a:lnTo>
                <a:lnTo>
                  <a:pt x="1" y="1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miter lim="11906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44"/>
          <p:cNvSpPr/>
          <p:nvPr/>
        </p:nvSpPr>
        <p:spPr>
          <a:xfrm>
            <a:off x="7927075" y="464488"/>
            <a:ext cx="671250" cy="671225"/>
          </a:xfrm>
          <a:custGeom>
            <a:rect b="b" l="l" r="r" t="t"/>
            <a:pathLst>
              <a:path extrusionOk="0" fill="none" h="26849" w="26850">
                <a:moveTo>
                  <a:pt x="1" y="13943"/>
                </a:moveTo>
                <a:cubicBezTo>
                  <a:pt x="1" y="8716"/>
                  <a:pt x="3144" y="4001"/>
                  <a:pt x="7966" y="2001"/>
                </a:cubicBezTo>
                <a:cubicBezTo>
                  <a:pt x="12800" y="0"/>
                  <a:pt x="18348" y="1108"/>
                  <a:pt x="22051" y="4799"/>
                </a:cubicBezTo>
                <a:cubicBezTo>
                  <a:pt x="25742" y="8501"/>
                  <a:pt x="26849" y="14050"/>
                  <a:pt x="24849" y="18884"/>
                </a:cubicBezTo>
                <a:cubicBezTo>
                  <a:pt x="22849" y="23706"/>
                  <a:pt x="18134" y="26849"/>
                  <a:pt x="12919" y="26849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miter lim="11906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" name="Google Shape;17;p44"/>
          <p:cNvGrpSpPr/>
          <p:nvPr/>
        </p:nvGrpSpPr>
        <p:grpSpPr>
          <a:xfrm>
            <a:off x="7289015" y="4465656"/>
            <a:ext cx="1299294" cy="251797"/>
            <a:chOff x="5651875" y="2924600"/>
            <a:chExt cx="726025" cy="140700"/>
          </a:xfrm>
        </p:grpSpPr>
        <p:sp>
          <p:nvSpPr>
            <p:cNvPr id="18" name="Google Shape;18;p44"/>
            <p:cNvSpPr/>
            <p:nvPr/>
          </p:nvSpPr>
          <p:spPr>
            <a:xfrm>
              <a:off x="5651875" y="2924600"/>
              <a:ext cx="27125" cy="23300"/>
            </a:xfrm>
            <a:custGeom>
              <a:rect b="b" l="l" r="r" t="t"/>
              <a:pathLst>
                <a:path extrusionOk="0" h="932" w="1085">
                  <a:moveTo>
                    <a:pt x="620" y="0"/>
                  </a:moveTo>
                  <a:cubicBezTo>
                    <a:pt x="203" y="0"/>
                    <a:pt x="1" y="500"/>
                    <a:pt x="287" y="798"/>
                  </a:cubicBezTo>
                  <a:cubicBezTo>
                    <a:pt x="382" y="890"/>
                    <a:pt x="499" y="931"/>
                    <a:pt x="613" y="931"/>
                  </a:cubicBezTo>
                  <a:cubicBezTo>
                    <a:pt x="854" y="931"/>
                    <a:pt x="1084" y="747"/>
                    <a:pt x="1084" y="465"/>
                  </a:cubicBezTo>
                  <a:cubicBezTo>
                    <a:pt x="1084" y="203"/>
                    <a:pt x="882" y="0"/>
                    <a:pt x="6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44"/>
            <p:cNvSpPr/>
            <p:nvPr/>
          </p:nvSpPr>
          <p:spPr>
            <a:xfrm>
              <a:off x="5751900" y="2924600"/>
              <a:ext cx="27400" cy="23300"/>
            </a:xfrm>
            <a:custGeom>
              <a:rect b="b" l="l" r="r" t="t"/>
              <a:pathLst>
                <a:path extrusionOk="0" h="932" w="1096">
                  <a:moveTo>
                    <a:pt x="631" y="0"/>
                  </a:moveTo>
                  <a:cubicBezTo>
                    <a:pt x="215" y="0"/>
                    <a:pt x="0" y="500"/>
                    <a:pt x="298" y="798"/>
                  </a:cubicBezTo>
                  <a:cubicBezTo>
                    <a:pt x="394" y="890"/>
                    <a:pt x="511" y="931"/>
                    <a:pt x="625" y="931"/>
                  </a:cubicBezTo>
                  <a:cubicBezTo>
                    <a:pt x="866" y="931"/>
                    <a:pt x="1096" y="747"/>
                    <a:pt x="1096" y="465"/>
                  </a:cubicBezTo>
                  <a:cubicBezTo>
                    <a:pt x="1096" y="203"/>
                    <a:pt x="881" y="0"/>
                    <a:pt x="6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44"/>
            <p:cNvSpPr/>
            <p:nvPr/>
          </p:nvSpPr>
          <p:spPr>
            <a:xfrm>
              <a:off x="5852200" y="2924600"/>
              <a:ext cx="27425" cy="23200"/>
            </a:xfrm>
            <a:custGeom>
              <a:rect b="b" l="l" r="r" t="t"/>
              <a:pathLst>
                <a:path extrusionOk="0" h="928" w="1097">
                  <a:moveTo>
                    <a:pt x="620" y="0"/>
                  </a:moveTo>
                  <a:cubicBezTo>
                    <a:pt x="215" y="0"/>
                    <a:pt x="1" y="500"/>
                    <a:pt x="298" y="786"/>
                  </a:cubicBezTo>
                  <a:cubicBezTo>
                    <a:pt x="392" y="884"/>
                    <a:pt x="511" y="928"/>
                    <a:pt x="627" y="928"/>
                  </a:cubicBezTo>
                  <a:cubicBezTo>
                    <a:pt x="865" y="928"/>
                    <a:pt x="1096" y="745"/>
                    <a:pt x="1096" y="465"/>
                  </a:cubicBezTo>
                  <a:cubicBezTo>
                    <a:pt x="1084" y="203"/>
                    <a:pt x="882" y="0"/>
                    <a:pt x="6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44"/>
            <p:cNvSpPr/>
            <p:nvPr/>
          </p:nvSpPr>
          <p:spPr>
            <a:xfrm>
              <a:off x="5952525" y="2924600"/>
              <a:ext cx="27100" cy="23300"/>
            </a:xfrm>
            <a:custGeom>
              <a:rect b="b" l="l" r="r" t="t"/>
              <a:pathLst>
                <a:path extrusionOk="0" h="932" w="1084">
                  <a:moveTo>
                    <a:pt x="619" y="0"/>
                  </a:moveTo>
                  <a:cubicBezTo>
                    <a:pt x="203" y="0"/>
                    <a:pt x="0" y="500"/>
                    <a:pt x="286" y="798"/>
                  </a:cubicBezTo>
                  <a:cubicBezTo>
                    <a:pt x="382" y="890"/>
                    <a:pt x="498" y="931"/>
                    <a:pt x="613" y="931"/>
                  </a:cubicBezTo>
                  <a:cubicBezTo>
                    <a:pt x="854" y="931"/>
                    <a:pt x="1084" y="747"/>
                    <a:pt x="1084" y="465"/>
                  </a:cubicBezTo>
                  <a:cubicBezTo>
                    <a:pt x="1084" y="203"/>
                    <a:pt x="881" y="0"/>
                    <a:pt x="6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44"/>
            <p:cNvSpPr/>
            <p:nvPr/>
          </p:nvSpPr>
          <p:spPr>
            <a:xfrm>
              <a:off x="6049850" y="2924600"/>
              <a:ext cx="27400" cy="23300"/>
            </a:xfrm>
            <a:custGeom>
              <a:rect b="b" l="l" r="r" t="t"/>
              <a:pathLst>
                <a:path extrusionOk="0" h="932" w="1096">
                  <a:moveTo>
                    <a:pt x="620" y="0"/>
                  </a:moveTo>
                  <a:cubicBezTo>
                    <a:pt x="203" y="0"/>
                    <a:pt x="1" y="500"/>
                    <a:pt x="298" y="798"/>
                  </a:cubicBezTo>
                  <a:cubicBezTo>
                    <a:pt x="394" y="890"/>
                    <a:pt x="511" y="931"/>
                    <a:pt x="625" y="931"/>
                  </a:cubicBezTo>
                  <a:cubicBezTo>
                    <a:pt x="866" y="931"/>
                    <a:pt x="1096" y="747"/>
                    <a:pt x="1096" y="465"/>
                  </a:cubicBezTo>
                  <a:cubicBezTo>
                    <a:pt x="1096" y="203"/>
                    <a:pt x="882" y="0"/>
                    <a:pt x="6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44"/>
            <p:cNvSpPr/>
            <p:nvPr/>
          </p:nvSpPr>
          <p:spPr>
            <a:xfrm>
              <a:off x="6150150" y="2924600"/>
              <a:ext cx="27125" cy="23300"/>
            </a:xfrm>
            <a:custGeom>
              <a:rect b="b" l="l" r="r" t="t"/>
              <a:pathLst>
                <a:path extrusionOk="0" h="932" w="1085">
                  <a:moveTo>
                    <a:pt x="620" y="0"/>
                  </a:moveTo>
                  <a:cubicBezTo>
                    <a:pt x="203" y="0"/>
                    <a:pt x="1" y="500"/>
                    <a:pt x="287" y="798"/>
                  </a:cubicBezTo>
                  <a:cubicBezTo>
                    <a:pt x="382" y="890"/>
                    <a:pt x="499" y="931"/>
                    <a:pt x="613" y="931"/>
                  </a:cubicBezTo>
                  <a:cubicBezTo>
                    <a:pt x="854" y="931"/>
                    <a:pt x="1084" y="747"/>
                    <a:pt x="1084" y="465"/>
                  </a:cubicBezTo>
                  <a:cubicBezTo>
                    <a:pt x="1084" y="203"/>
                    <a:pt x="882" y="0"/>
                    <a:pt x="6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44"/>
            <p:cNvSpPr/>
            <p:nvPr/>
          </p:nvSpPr>
          <p:spPr>
            <a:xfrm>
              <a:off x="6250175" y="2924600"/>
              <a:ext cx="27400" cy="23300"/>
            </a:xfrm>
            <a:custGeom>
              <a:rect b="b" l="l" r="r" t="t"/>
              <a:pathLst>
                <a:path extrusionOk="0" h="932" w="1096">
                  <a:moveTo>
                    <a:pt x="631" y="0"/>
                  </a:moveTo>
                  <a:cubicBezTo>
                    <a:pt x="215" y="0"/>
                    <a:pt x="0" y="500"/>
                    <a:pt x="298" y="798"/>
                  </a:cubicBezTo>
                  <a:cubicBezTo>
                    <a:pt x="394" y="890"/>
                    <a:pt x="511" y="931"/>
                    <a:pt x="625" y="931"/>
                  </a:cubicBezTo>
                  <a:cubicBezTo>
                    <a:pt x="866" y="931"/>
                    <a:pt x="1096" y="747"/>
                    <a:pt x="1096" y="465"/>
                  </a:cubicBezTo>
                  <a:cubicBezTo>
                    <a:pt x="1096" y="203"/>
                    <a:pt x="882" y="0"/>
                    <a:pt x="6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44"/>
            <p:cNvSpPr/>
            <p:nvPr/>
          </p:nvSpPr>
          <p:spPr>
            <a:xfrm>
              <a:off x="6350475" y="2924600"/>
              <a:ext cx="27425" cy="23300"/>
            </a:xfrm>
            <a:custGeom>
              <a:rect b="b" l="l" r="r" t="t"/>
              <a:pathLst>
                <a:path extrusionOk="0" h="932" w="1097">
                  <a:moveTo>
                    <a:pt x="632" y="0"/>
                  </a:moveTo>
                  <a:cubicBezTo>
                    <a:pt x="215" y="0"/>
                    <a:pt x="1" y="500"/>
                    <a:pt x="299" y="798"/>
                  </a:cubicBezTo>
                  <a:cubicBezTo>
                    <a:pt x="394" y="890"/>
                    <a:pt x="511" y="931"/>
                    <a:pt x="625" y="931"/>
                  </a:cubicBezTo>
                  <a:cubicBezTo>
                    <a:pt x="866" y="931"/>
                    <a:pt x="1096" y="747"/>
                    <a:pt x="1096" y="465"/>
                  </a:cubicBezTo>
                  <a:cubicBezTo>
                    <a:pt x="1096" y="203"/>
                    <a:pt x="882" y="0"/>
                    <a:pt x="6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44"/>
            <p:cNvSpPr/>
            <p:nvPr/>
          </p:nvSpPr>
          <p:spPr>
            <a:xfrm>
              <a:off x="5651875" y="3041575"/>
              <a:ext cx="27125" cy="23500"/>
            </a:xfrm>
            <a:custGeom>
              <a:rect b="b" l="l" r="r" t="t"/>
              <a:pathLst>
                <a:path extrusionOk="0" h="940" w="1085">
                  <a:moveTo>
                    <a:pt x="620" y="1"/>
                  </a:moveTo>
                  <a:cubicBezTo>
                    <a:pt x="203" y="1"/>
                    <a:pt x="1" y="512"/>
                    <a:pt x="287" y="798"/>
                  </a:cubicBezTo>
                  <a:cubicBezTo>
                    <a:pt x="384" y="896"/>
                    <a:pt x="504" y="940"/>
                    <a:pt x="621" y="940"/>
                  </a:cubicBezTo>
                  <a:cubicBezTo>
                    <a:pt x="859" y="940"/>
                    <a:pt x="1084" y="757"/>
                    <a:pt x="1084" y="477"/>
                  </a:cubicBezTo>
                  <a:cubicBezTo>
                    <a:pt x="1084" y="215"/>
                    <a:pt x="882" y="1"/>
                    <a:pt x="6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44"/>
            <p:cNvSpPr/>
            <p:nvPr/>
          </p:nvSpPr>
          <p:spPr>
            <a:xfrm>
              <a:off x="5751900" y="3041575"/>
              <a:ext cx="27400" cy="23500"/>
            </a:xfrm>
            <a:custGeom>
              <a:rect b="b" l="l" r="r" t="t"/>
              <a:pathLst>
                <a:path extrusionOk="0" h="940" w="1096">
                  <a:moveTo>
                    <a:pt x="631" y="1"/>
                  </a:moveTo>
                  <a:cubicBezTo>
                    <a:pt x="215" y="1"/>
                    <a:pt x="0" y="512"/>
                    <a:pt x="298" y="798"/>
                  </a:cubicBezTo>
                  <a:cubicBezTo>
                    <a:pt x="396" y="896"/>
                    <a:pt x="515" y="940"/>
                    <a:pt x="632" y="940"/>
                  </a:cubicBezTo>
                  <a:cubicBezTo>
                    <a:pt x="870" y="940"/>
                    <a:pt x="1096" y="757"/>
                    <a:pt x="1096" y="477"/>
                  </a:cubicBezTo>
                  <a:cubicBezTo>
                    <a:pt x="1096" y="215"/>
                    <a:pt x="881" y="1"/>
                    <a:pt x="6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44"/>
            <p:cNvSpPr/>
            <p:nvPr/>
          </p:nvSpPr>
          <p:spPr>
            <a:xfrm>
              <a:off x="5852200" y="3041575"/>
              <a:ext cx="27425" cy="23450"/>
            </a:xfrm>
            <a:custGeom>
              <a:rect b="b" l="l" r="r" t="t"/>
              <a:pathLst>
                <a:path extrusionOk="0" h="938" w="1097">
                  <a:moveTo>
                    <a:pt x="620" y="1"/>
                  </a:moveTo>
                  <a:cubicBezTo>
                    <a:pt x="215" y="1"/>
                    <a:pt x="1" y="512"/>
                    <a:pt x="298" y="798"/>
                  </a:cubicBezTo>
                  <a:cubicBezTo>
                    <a:pt x="391" y="895"/>
                    <a:pt x="507" y="937"/>
                    <a:pt x="622" y="937"/>
                  </a:cubicBezTo>
                  <a:cubicBezTo>
                    <a:pt x="862" y="937"/>
                    <a:pt x="1096" y="751"/>
                    <a:pt x="1096" y="477"/>
                  </a:cubicBezTo>
                  <a:cubicBezTo>
                    <a:pt x="1084" y="215"/>
                    <a:pt x="882" y="1"/>
                    <a:pt x="6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44"/>
            <p:cNvSpPr/>
            <p:nvPr/>
          </p:nvSpPr>
          <p:spPr>
            <a:xfrm>
              <a:off x="5952225" y="3041875"/>
              <a:ext cx="27600" cy="23425"/>
            </a:xfrm>
            <a:custGeom>
              <a:rect b="b" l="l" r="r" t="t"/>
              <a:pathLst>
                <a:path extrusionOk="0" h="937" w="1104">
                  <a:moveTo>
                    <a:pt x="631" y="0"/>
                  </a:moveTo>
                  <a:cubicBezTo>
                    <a:pt x="215" y="0"/>
                    <a:pt x="0" y="512"/>
                    <a:pt x="310" y="798"/>
                  </a:cubicBezTo>
                  <a:cubicBezTo>
                    <a:pt x="406" y="894"/>
                    <a:pt x="523" y="937"/>
                    <a:pt x="637" y="937"/>
                  </a:cubicBezTo>
                  <a:cubicBezTo>
                    <a:pt x="877" y="937"/>
                    <a:pt x="1104" y="747"/>
                    <a:pt x="1096" y="465"/>
                  </a:cubicBezTo>
                  <a:cubicBezTo>
                    <a:pt x="1096" y="203"/>
                    <a:pt x="881" y="0"/>
                    <a:pt x="6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44"/>
            <p:cNvSpPr/>
            <p:nvPr/>
          </p:nvSpPr>
          <p:spPr>
            <a:xfrm>
              <a:off x="6049850" y="3041575"/>
              <a:ext cx="27400" cy="23500"/>
            </a:xfrm>
            <a:custGeom>
              <a:rect b="b" l="l" r="r" t="t"/>
              <a:pathLst>
                <a:path extrusionOk="0" h="940" w="1096">
                  <a:moveTo>
                    <a:pt x="620" y="1"/>
                  </a:moveTo>
                  <a:cubicBezTo>
                    <a:pt x="203" y="1"/>
                    <a:pt x="1" y="512"/>
                    <a:pt x="298" y="798"/>
                  </a:cubicBezTo>
                  <a:cubicBezTo>
                    <a:pt x="396" y="896"/>
                    <a:pt x="516" y="940"/>
                    <a:pt x="632" y="940"/>
                  </a:cubicBezTo>
                  <a:cubicBezTo>
                    <a:pt x="870" y="940"/>
                    <a:pt x="1096" y="757"/>
                    <a:pt x="1096" y="477"/>
                  </a:cubicBezTo>
                  <a:cubicBezTo>
                    <a:pt x="1096" y="215"/>
                    <a:pt x="882" y="1"/>
                    <a:pt x="6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44"/>
            <p:cNvSpPr/>
            <p:nvPr/>
          </p:nvSpPr>
          <p:spPr>
            <a:xfrm>
              <a:off x="6150150" y="3041575"/>
              <a:ext cx="27125" cy="23500"/>
            </a:xfrm>
            <a:custGeom>
              <a:rect b="b" l="l" r="r" t="t"/>
              <a:pathLst>
                <a:path extrusionOk="0" h="940" w="1085">
                  <a:moveTo>
                    <a:pt x="620" y="1"/>
                  </a:moveTo>
                  <a:cubicBezTo>
                    <a:pt x="203" y="1"/>
                    <a:pt x="1" y="512"/>
                    <a:pt x="287" y="798"/>
                  </a:cubicBezTo>
                  <a:cubicBezTo>
                    <a:pt x="384" y="896"/>
                    <a:pt x="504" y="940"/>
                    <a:pt x="621" y="940"/>
                  </a:cubicBezTo>
                  <a:cubicBezTo>
                    <a:pt x="859" y="940"/>
                    <a:pt x="1084" y="757"/>
                    <a:pt x="1084" y="477"/>
                  </a:cubicBezTo>
                  <a:cubicBezTo>
                    <a:pt x="1084" y="215"/>
                    <a:pt x="882" y="1"/>
                    <a:pt x="6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44"/>
            <p:cNvSpPr/>
            <p:nvPr/>
          </p:nvSpPr>
          <p:spPr>
            <a:xfrm>
              <a:off x="6250175" y="3041575"/>
              <a:ext cx="27400" cy="23500"/>
            </a:xfrm>
            <a:custGeom>
              <a:rect b="b" l="l" r="r" t="t"/>
              <a:pathLst>
                <a:path extrusionOk="0" h="940" w="1096">
                  <a:moveTo>
                    <a:pt x="631" y="1"/>
                  </a:moveTo>
                  <a:cubicBezTo>
                    <a:pt x="215" y="1"/>
                    <a:pt x="0" y="512"/>
                    <a:pt x="298" y="798"/>
                  </a:cubicBezTo>
                  <a:cubicBezTo>
                    <a:pt x="396" y="896"/>
                    <a:pt x="515" y="940"/>
                    <a:pt x="632" y="940"/>
                  </a:cubicBezTo>
                  <a:cubicBezTo>
                    <a:pt x="870" y="940"/>
                    <a:pt x="1096" y="757"/>
                    <a:pt x="1096" y="477"/>
                  </a:cubicBezTo>
                  <a:cubicBezTo>
                    <a:pt x="1096" y="215"/>
                    <a:pt x="882" y="1"/>
                    <a:pt x="6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44"/>
            <p:cNvSpPr/>
            <p:nvPr/>
          </p:nvSpPr>
          <p:spPr>
            <a:xfrm>
              <a:off x="6350475" y="3041875"/>
              <a:ext cx="27425" cy="23425"/>
            </a:xfrm>
            <a:custGeom>
              <a:rect b="b" l="l" r="r" t="t"/>
              <a:pathLst>
                <a:path extrusionOk="0" h="937" w="1097">
                  <a:moveTo>
                    <a:pt x="632" y="0"/>
                  </a:moveTo>
                  <a:cubicBezTo>
                    <a:pt x="203" y="0"/>
                    <a:pt x="1" y="512"/>
                    <a:pt x="299" y="798"/>
                  </a:cubicBezTo>
                  <a:cubicBezTo>
                    <a:pt x="394" y="894"/>
                    <a:pt x="511" y="937"/>
                    <a:pt x="626" y="937"/>
                  </a:cubicBezTo>
                  <a:cubicBezTo>
                    <a:pt x="866" y="937"/>
                    <a:pt x="1096" y="747"/>
                    <a:pt x="1096" y="465"/>
                  </a:cubicBezTo>
                  <a:cubicBezTo>
                    <a:pt x="1084" y="203"/>
                    <a:pt x="882" y="0"/>
                    <a:pt x="6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" name="Google Shape;34;p44"/>
          <p:cNvSpPr txBox="1"/>
          <p:nvPr>
            <p:ph type="ctrTitle"/>
          </p:nvPr>
        </p:nvSpPr>
        <p:spPr>
          <a:xfrm>
            <a:off x="4864768" y="1558775"/>
            <a:ext cx="3641100" cy="209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b="0" sz="4000">
                <a:latin typeface="NanumGothic ExtraBold"/>
                <a:ea typeface="NanumGothic ExtraBold"/>
                <a:cs typeface="NanumGothic ExtraBold"/>
                <a:sym typeface="NanumGothic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5" name="Google Shape;35;p44"/>
          <p:cNvSpPr txBox="1"/>
          <p:nvPr>
            <p:ph idx="1" type="subTitle"/>
          </p:nvPr>
        </p:nvSpPr>
        <p:spPr>
          <a:xfrm>
            <a:off x="4864768" y="3580201"/>
            <a:ext cx="3641100" cy="52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9" name="Google Shape;269;p53"/>
          <p:cNvGrpSpPr/>
          <p:nvPr/>
        </p:nvGrpSpPr>
        <p:grpSpPr>
          <a:xfrm>
            <a:off x="666362" y="4234204"/>
            <a:ext cx="953788" cy="522000"/>
            <a:chOff x="4397850" y="1828025"/>
            <a:chExt cx="686425" cy="375675"/>
          </a:xfrm>
        </p:grpSpPr>
        <p:sp>
          <p:nvSpPr>
            <p:cNvPr id="270" name="Google Shape;270;p53"/>
            <p:cNvSpPr/>
            <p:nvPr/>
          </p:nvSpPr>
          <p:spPr>
            <a:xfrm>
              <a:off x="4708600" y="1828025"/>
              <a:ext cx="375675" cy="375675"/>
            </a:xfrm>
            <a:custGeom>
              <a:rect b="b" l="l" r="r" t="t"/>
              <a:pathLst>
                <a:path extrusionOk="0" fill="none" h="15027" w="15027">
                  <a:moveTo>
                    <a:pt x="15027" y="7228"/>
                  </a:moveTo>
                  <a:cubicBezTo>
                    <a:pt x="15027" y="10157"/>
                    <a:pt x="13265" y="12788"/>
                    <a:pt x="10562" y="13907"/>
                  </a:cubicBezTo>
                  <a:cubicBezTo>
                    <a:pt x="7859" y="15026"/>
                    <a:pt x="4752" y="14407"/>
                    <a:pt x="2680" y="12336"/>
                  </a:cubicBezTo>
                  <a:cubicBezTo>
                    <a:pt x="620" y="10276"/>
                    <a:pt x="1" y="7168"/>
                    <a:pt x="1120" y="4466"/>
                  </a:cubicBezTo>
                  <a:cubicBezTo>
                    <a:pt x="2239" y="1763"/>
                    <a:pt x="4871" y="1"/>
                    <a:pt x="7800" y="1"/>
                  </a:cubicBez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1" name="Google Shape;271;p53"/>
            <p:cNvGrpSpPr/>
            <p:nvPr/>
          </p:nvGrpSpPr>
          <p:grpSpPr>
            <a:xfrm>
              <a:off x="4397850" y="2027450"/>
              <a:ext cx="528975" cy="84875"/>
              <a:chOff x="4397850" y="2027450"/>
              <a:chExt cx="528975" cy="84875"/>
            </a:xfrm>
          </p:grpSpPr>
          <p:sp>
            <p:nvSpPr>
              <p:cNvPr id="272" name="Google Shape;272;p53"/>
              <p:cNvSpPr/>
              <p:nvPr/>
            </p:nvSpPr>
            <p:spPr>
              <a:xfrm>
                <a:off x="4397850" y="2027450"/>
                <a:ext cx="84875" cy="84875"/>
              </a:xfrm>
              <a:custGeom>
                <a:rect b="b" l="l" r="r" t="t"/>
                <a:pathLst>
                  <a:path extrusionOk="0" fill="none" h="3395" w="3395">
                    <a:moveTo>
                      <a:pt x="1" y="3394"/>
                    </a:moveTo>
                    <a:lnTo>
                      <a:pt x="3394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" name="Google Shape;273;p53"/>
              <p:cNvSpPr/>
              <p:nvPr/>
            </p:nvSpPr>
            <p:spPr>
              <a:xfrm>
                <a:off x="4471975" y="2027450"/>
                <a:ext cx="84850" cy="84875"/>
              </a:xfrm>
              <a:custGeom>
                <a:rect b="b" l="l" r="r" t="t"/>
                <a:pathLst>
                  <a:path extrusionOk="0" fill="none" h="3395" w="3394">
                    <a:moveTo>
                      <a:pt x="1" y="3394"/>
                    </a:moveTo>
                    <a:lnTo>
                      <a:pt x="3394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" name="Google Shape;274;p53"/>
              <p:cNvSpPr/>
              <p:nvPr/>
            </p:nvSpPr>
            <p:spPr>
              <a:xfrm>
                <a:off x="4545800" y="2027450"/>
                <a:ext cx="85150" cy="84875"/>
              </a:xfrm>
              <a:custGeom>
                <a:rect b="b" l="l" r="r" t="t"/>
                <a:pathLst>
                  <a:path extrusionOk="0" fill="none" h="3395" w="3406">
                    <a:moveTo>
                      <a:pt x="0" y="3394"/>
                    </a:moveTo>
                    <a:lnTo>
                      <a:pt x="3405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" name="Google Shape;275;p53"/>
              <p:cNvSpPr/>
              <p:nvPr/>
            </p:nvSpPr>
            <p:spPr>
              <a:xfrm>
                <a:off x="4619900" y="2027450"/>
                <a:ext cx="84875" cy="84875"/>
              </a:xfrm>
              <a:custGeom>
                <a:rect b="b" l="l" r="r" t="t"/>
                <a:pathLst>
                  <a:path extrusionOk="0" fill="none" h="3395" w="3395">
                    <a:moveTo>
                      <a:pt x="1" y="3394"/>
                    </a:moveTo>
                    <a:lnTo>
                      <a:pt x="3394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" name="Google Shape;276;p53"/>
              <p:cNvSpPr/>
              <p:nvPr/>
            </p:nvSpPr>
            <p:spPr>
              <a:xfrm>
                <a:off x="4694025" y="2027450"/>
                <a:ext cx="84850" cy="84875"/>
              </a:xfrm>
              <a:custGeom>
                <a:rect b="b" l="l" r="r" t="t"/>
                <a:pathLst>
                  <a:path extrusionOk="0" fill="none" h="3395" w="3394">
                    <a:moveTo>
                      <a:pt x="1" y="3394"/>
                    </a:moveTo>
                    <a:lnTo>
                      <a:pt x="3394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" name="Google Shape;277;p53"/>
              <p:cNvSpPr/>
              <p:nvPr/>
            </p:nvSpPr>
            <p:spPr>
              <a:xfrm>
                <a:off x="4767850" y="2027450"/>
                <a:ext cx="85150" cy="84875"/>
              </a:xfrm>
              <a:custGeom>
                <a:rect b="b" l="l" r="r" t="t"/>
                <a:pathLst>
                  <a:path extrusionOk="0" fill="none" h="3395" w="3406">
                    <a:moveTo>
                      <a:pt x="0" y="3394"/>
                    </a:moveTo>
                    <a:lnTo>
                      <a:pt x="3406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" name="Google Shape;278;p53"/>
              <p:cNvSpPr/>
              <p:nvPr/>
            </p:nvSpPr>
            <p:spPr>
              <a:xfrm>
                <a:off x="4841950" y="2027450"/>
                <a:ext cx="84875" cy="84875"/>
              </a:xfrm>
              <a:custGeom>
                <a:rect b="b" l="l" r="r" t="t"/>
                <a:pathLst>
                  <a:path extrusionOk="0" fill="none" h="3395" w="3395">
                    <a:moveTo>
                      <a:pt x="1" y="3394"/>
                    </a:moveTo>
                    <a:lnTo>
                      <a:pt x="3394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79" name="Google Shape;279;p53"/>
          <p:cNvGrpSpPr/>
          <p:nvPr/>
        </p:nvGrpSpPr>
        <p:grpSpPr>
          <a:xfrm>
            <a:off x="8085263" y="2851817"/>
            <a:ext cx="345325" cy="345325"/>
            <a:chOff x="3495950" y="1716700"/>
            <a:chExt cx="345325" cy="345325"/>
          </a:xfrm>
        </p:grpSpPr>
        <p:sp>
          <p:nvSpPr>
            <p:cNvPr id="280" name="Google Shape;280;p53"/>
            <p:cNvSpPr/>
            <p:nvPr/>
          </p:nvSpPr>
          <p:spPr>
            <a:xfrm>
              <a:off x="3495950" y="1837850"/>
              <a:ext cx="89325" cy="103025"/>
            </a:xfrm>
            <a:custGeom>
              <a:rect b="b" l="l" r="r" t="t"/>
              <a:pathLst>
                <a:path extrusionOk="0" h="4121" w="3573">
                  <a:moveTo>
                    <a:pt x="3573" y="1"/>
                  </a:moveTo>
                  <a:lnTo>
                    <a:pt x="1" y="2061"/>
                  </a:lnTo>
                  <a:lnTo>
                    <a:pt x="3573" y="4120"/>
                  </a:lnTo>
                  <a:lnTo>
                    <a:pt x="357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53"/>
            <p:cNvSpPr/>
            <p:nvPr/>
          </p:nvSpPr>
          <p:spPr>
            <a:xfrm>
              <a:off x="3751950" y="1837850"/>
              <a:ext cx="89325" cy="103025"/>
            </a:xfrm>
            <a:custGeom>
              <a:rect b="b" l="l" r="r" t="t"/>
              <a:pathLst>
                <a:path extrusionOk="0" h="4121" w="3573">
                  <a:moveTo>
                    <a:pt x="0" y="1"/>
                  </a:moveTo>
                  <a:lnTo>
                    <a:pt x="0" y="4120"/>
                  </a:lnTo>
                  <a:lnTo>
                    <a:pt x="3572" y="206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53"/>
            <p:cNvSpPr/>
            <p:nvPr/>
          </p:nvSpPr>
          <p:spPr>
            <a:xfrm>
              <a:off x="3617100" y="1972700"/>
              <a:ext cx="103025" cy="89325"/>
            </a:xfrm>
            <a:custGeom>
              <a:rect b="b" l="l" r="r" t="t"/>
              <a:pathLst>
                <a:path extrusionOk="0" h="3573" w="4121">
                  <a:moveTo>
                    <a:pt x="1" y="0"/>
                  </a:moveTo>
                  <a:lnTo>
                    <a:pt x="2061" y="3572"/>
                  </a:lnTo>
                  <a:lnTo>
                    <a:pt x="412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53"/>
            <p:cNvSpPr/>
            <p:nvPr/>
          </p:nvSpPr>
          <p:spPr>
            <a:xfrm>
              <a:off x="3617100" y="1716700"/>
              <a:ext cx="103025" cy="89325"/>
            </a:xfrm>
            <a:custGeom>
              <a:rect b="b" l="l" r="r" t="t"/>
              <a:pathLst>
                <a:path extrusionOk="0" h="3573" w="4121">
                  <a:moveTo>
                    <a:pt x="2061" y="1"/>
                  </a:moveTo>
                  <a:lnTo>
                    <a:pt x="1" y="3573"/>
                  </a:lnTo>
                  <a:lnTo>
                    <a:pt x="4120" y="3573"/>
                  </a:lnTo>
                  <a:lnTo>
                    <a:pt x="20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4" name="Google Shape;284;p53"/>
          <p:cNvSpPr/>
          <p:nvPr/>
        </p:nvSpPr>
        <p:spPr>
          <a:xfrm flipH="1" rot="10800000">
            <a:off x="7751920" y="4345570"/>
            <a:ext cx="1392075" cy="410633"/>
          </a:xfrm>
          <a:custGeom>
            <a:rect b="b" l="l" r="r" t="t"/>
            <a:pathLst>
              <a:path extrusionOk="0" fill="none" h="16812" w="29921">
                <a:moveTo>
                  <a:pt x="0" y="0"/>
                </a:moveTo>
                <a:lnTo>
                  <a:pt x="9168" y="16812"/>
                </a:lnTo>
                <a:lnTo>
                  <a:pt x="29921" y="16812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miter lim="11906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5" name="Google Shape;285;p53"/>
          <p:cNvCxnSpPr/>
          <p:nvPr/>
        </p:nvCxnSpPr>
        <p:spPr>
          <a:xfrm>
            <a:off x="5866720" y="4756204"/>
            <a:ext cx="18852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86" name="Google Shape;286;p53"/>
          <p:cNvSpPr txBox="1"/>
          <p:nvPr>
            <p:ph type="title"/>
          </p:nvPr>
        </p:nvSpPr>
        <p:spPr>
          <a:xfrm>
            <a:off x="1620150" y="1426800"/>
            <a:ext cx="5903700" cy="220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None/>
              <a:defRPr sz="73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None/>
              <a:defRPr sz="48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None/>
              <a:defRPr sz="48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None/>
              <a:defRPr sz="48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None/>
              <a:defRPr sz="48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None/>
              <a:defRPr sz="48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None/>
              <a:defRPr sz="48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None/>
              <a:defRPr sz="48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None/>
              <a:defRPr sz="4800">
                <a:solidFill>
                  <a:schemeClr val="accent5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1">
  <p:cSld name="CUSTOM_2"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54"/>
          <p:cNvSpPr/>
          <p:nvPr/>
        </p:nvSpPr>
        <p:spPr>
          <a:xfrm>
            <a:off x="-144371" y="4178775"/>
            <a:ext cx="988665" cy="555511"/>
          </a:xfrm>
          <a:custGeom>
            <a:rect b="b" l="l" r="r" t="t"/>
            <a:pathLst>
              <a:path extrusionOk="0" fill="none" h="16812" w="29921">
                <a:moveTo>
                  <a:pt x="0" y="0"/>
                </a:moveTo>
                <a:lnTo>
                  <a:pt x="9168" y="16812"/>
                </a:lnTo>
                <a:lnTo>
                  <a:pt x="29921" y="16812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miter lim="11906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9" name="Google Shape;289;p54"/>
          <p:cNvGrpSpPr/>
          <p:nvPr/>
        </p:nvGrpSpPr>
        <p:grpSpPr>
          <a:xfrm>
            <a:off x="452305" y="4149441"/>
            <a:ext cx="953788" cy="522000"/>
            <a:chOff x="4397850" y="1828025"/>
            <a:chExt cx="686425" cy="375675"/>
          </a:xfrm>
        </p:grpSpPr>
        <p:sp>
          <p:nvSpPr>
            <p:cNvPr id="290" name="Google Shape;290;p54"/>
            <p:cNvSpPr/>
            <p:nvPr/>
          </p:nvSpPr>
          <p:spPr>
            <a:xfrm>
              <a:off x="4708600" y="1828025"/>
              <a:ext cx="375675" cy="375675"/>
            </a:xfrm>
            <a:custGeom>
              <a:rect b="b" l="l" r="r" t="t"/>
              <a:pathLst>
                <a:path extrusionOk="0" fill="none" h="15027" w="15027">
                  <a:moveTo>
                    <a:pt x="15027" y="7228"/>
                  </a:moveTo>
                  <a:cubicBezTo>
                    <a:pt x="15027" y="10157"/>
                    <a:pt x="13265" y="12788"/>
                    <a:pt x="10562" y="13907"/>
                  </a:cubicBezTo>
                  <a:cubicBezTo>
                    <a:pt x="7859" y="15026"/>
                    <a:pt x="4752" y="14407"/>
                    <a:pt x="2680" y="12336"/>
                  </a:cubicBezTo>
                  <a:cubicBezTo>
                    <a:pt x="620" y="10276"/>
                    <a:pt x="1" y="7168"/>
                    <a:pt x="1120" y="4466"/>
                  </a:cubicBezTo>
                  <a:cubicBezTo>
                    <a:pt x="2239" y="1763"/>
                    <a:pt x="4871" y="1"/>
                    <a:pt x="7800" y="1"/>
                  </a:cubicBez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1" name="Google Shape;291;p54"/>
            <p:cNvGrpSpPr/>
            <p:nvPr/>
          </p:nvGrpSpPr>
          <p:grpSpPr>
            <a:xfrm>
              <a:off x="4397850" y="2027450"/>
              <a:ext cx="528975" cy="84875"/>
              <a:chOff x="4397850" y="2027450"/>
              <a:chExt cx="528975" cy="84875"/>
            </a:xfrm>
          </p:grpSpPr>
          <p:sp>
            <p:nvSpPr>
              <p:cNvPr id="292" name="Google Shape;292;p54"/>
              <p:cNvSpPr/>
              <p:nvPr/>
            </p:nvSpPr>
            <p:spPr>
              <a:xfrm>
                <a:off x="4397850" y="2027450"/>
                <a:ext cx="84875" cy="84875"/>
              </a:xfrm>
              <a:custGeom>
                <a:rect b="b" l="l" r="r" t="t"/>
                <a:pathLst>
                  <a:path extrusionOk="0" fill="none" h="3395" w="3395">
                    <a:moveTo>
                      <a:pt x="1" y="3394"/>
                    </a:moveTo>
                    <a:lnTo>
                      <a:pt x="3394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" name="Google Shape;293;p54"/>
              <p:cNvSpPr/>
              <p:nvPr/>
            </p:nvSpPr>
            <p:spPr>
              <a:xfrm>
                <a:off x="4471975" y="2027450"/>
                <a:ext cx="84850" cy="84875"/>
              </a:xfrm>
              <a:custGeom>
                <a:rect b="b" l="l" r="r" t="t"/>
                <a:pathLst>
                  <a:path extrusionOk="0" fill="none" h="3395" w="3394">
                    <a:moveTo>
                      <a:pt x="1" y="3394"/>
                    </a:moveTo>
                    <a:lnTo>
                      <a:pt x="3394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" name="Google Shape;294;p54"/>
              <p:cNvSpPr/>
              <p:nvPr/>
            </p:nvSpPr>
            <p:spPr>
              <a:xfrm>
                <a:off x="4545800" y="2027450"/>
                <a:ext cx="85150" cy="84875"/>
              </a:xfrm>
              <a:custGeom>
                <a:rect b="b" l="l" r="r" t="t"/>
                <a:pathLst>
                  <a:path extrusionOk="0" fill="none" h="3395" w="3406">
                    <a:moveTo>
                      <a:pt x="0" y="3394"/>
                    </a:moveTo>
                    <a:lnTo>
                      <a:pt x="3405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" name="Google Shape;295;p54"/>
              <p:cNvSpPr/>
              <p:nvPr/>
            </p:nvSpPr>
            <p:spPr>
              <a:xfrm>
                <a:off x="4619900" y="2027450"/>
                <a:ext cx="84875" cy="84875"/>
              </a:xfrm>
              <a:custGeom>
                <a:rect b="b" l="l" r="r" t="t"/>
                <a:pathLst>
                  <a:path extrusionOk="0" fill="none" h="3395" w="3395">
                    <a:moveTo>
                      <a:pt x="1" y="3394"/>
                    </a:moveTo>
                    <a:lnTo>
                      <a:pt x="3394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" name="Google Shape;296;p54"/>
              <p:cNvSpPr/>
              <p:nvPr/>
            </p:nvSpPr>
            <p:spPr>
              <a:xfrm>
                <a:off x="4694025" y="2027450"/>
                <a:ext cx="84850" cy="84875"/>
              </a:xfrm>
              <a:custGeom>
                <a:rect b="b" l="l" r="r" t="t"/>
                <a:pathLst>
                  <a:path extrusionOk="0" fill="none" h="3395" w="3394">
                    <a:moveTo>
                      <a:pt x="1" y="3394"/>
                    </a:moveTo>
                    <a:lnTo>
                      <a:pt x="3394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" name="Google Shape;297;p54"/>
              <p:cNvSpPr/>
              <p:nvPr/>
            </p:nvSpPr>
            <p:spPr>
              <a:xfrm>
                <a:off x="4767850" y="2027450"/>
                <a:ext cx="85150" cy="84875"/>
              </a:xfrm>
              <a:custGeom>
                <a:rect b="b" l="l" r="r" t="t"/>
                <a:pathLst>
                  <a:path extrusionOk="0" fill="none" h="3395" w="3406">
                    <a:moveTo>
                      <a:pt x="0" y="3394"/>
                    </a:moveTo>
                    <a:lnTo>
                      <a:pt x="3406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" name="Google Shape;298;p54"/>
              <p:cNvSpPr/>
              <p:nvPr/>
            </p:nvSpPr>
            <p:spPr>
              <a:xfrm>
                <a:off x="4841950" y="2027450"/>
                <a:ext cx="84875" cy="84875"/>
              </a:xfrm>
              <a:custGeom>
                <a:rect b="b" l="l" r="r" t="t"/>
                <a:pathLst>
                  <a:path extrusionOk="0" fill="none" h="3395" w="3395">
                    <a:moveTo>
                      <a:pt x="1" y="3394"/>
                    </a:moveTo>
                    <a:lnTo>
                      <a:pt x="3394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99" name="Google Shape;299;p54"/>
          <p:cNvGrpSpPr/>
          <p:nvPr/>
        </p:nvGrpSpPr>
        <p:grpSpPr>
          <a:xfrm>
            <a:off x="8132209" y="4411456"/>
            <a:ext cx="1299294" cy="251797"/>
            <a:chOff x="5651875" y="2924600"/>
            <a:chExt cx="726025" cy="140700"/>
          </a:xfrm>
        </p:grpSpPr>
        <p:sp>
          <p:nvSpPr>
            <p:cNvPr id="300" name="Google Shape;300;p54"/>
            <p:cNvSpPr/>
            <p:nvPr/>
          </p:nvSpPr>
          <p:spPr>
            <a:xfrm>
              <a:off x="5651875" y="2924600"/>
              <a:ext cx="27125" cy="23300"/>
            </a:xfrm>
            <a:custGeom>
              <a:rect b="b" l="l" r="r" t="t"/>
              <a:pathLst>
                <a:path extrusionOk="0" h="932" w="1085">
                  <a:moveTo>
                    <a:pt x="620" y="0"/>
                  </a:moveTo>
                  <a:cubicBezTo>
                    <a:pt x="203" y="0"/>
                    <a:pt x="1" y="500"/>
                    <a:pt x="287" y="798"/>
                  </a:cubicBezTo>
                  <a:cubicBezTo>
                    <a:pt x="382" y="890"/>
                    <a:pt x="499" y="931"/>
                    <a:pt x="613" y="931"/>
                  </a:cubicBezTo>
                  <a:cubicBezTo>
                    <a:pt x="854" y="931"/>
                    <a:pt x="1084" y="747"/>
                    <a:pt x="1084" y="465"/>
                  </a:cubicBezTo>
                  <a:cubicBezTo>
                    <a:pt x="1084" y="203"/>
                    <a:pt x="882" y="0"/>
                    <a:pt x="6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54"/>
            <p:cNvSpPr/>
            <p:nvPr/>
          </p:nvSpPr>
          <p:spPr>
            <a:xfrm>
              <a:off x="5751900" y="2924600"/>
              <a:ext cx="27400" cy="23300"/>
            </a:xfrm>
            <a:custGeom>
              <a:rect b="b" l="l" r="r" t="t"/>
              <a:pathLst>
                <a:path extrusionOk="0" h="932" w="1096">
                  <a:moveTo>
                    <a:pt x="631" y="0"/>
                  </a:moveTo>
                  <a:cubicBezTo>
                    <a:pt x="215" y="0"/>
                    <a:pt x="0" y="500"/>
                    <a:pt x="298" y="798"/>
                  </a:cubicBezTo>
                  <a:cubicBezTo>
                    <a:pt x="394" y="890"/>
                    <a:pt x="511" y="931"/>
                    <a:pt x="625" y="931"/>
                  </a:cubicBezTo>
                  <a:cubicBezTo>
                    <a:pt x="866" y="931"/>
                    <a:pt x="1096" y="747"/>
                    <a:pt x="1096" y="465"/>
                  </a:cubicBezTo>
                  <a:cubicBezTo>
                    <a:pt x="1096" y="203"/>
                    <a:pt x="881" y="0"/>
                    <a:pt x="6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54"/>
            <p:cNvSpPr/>
            <p:nvPr/>
          </p:nvSpPr>
          <p:spPr>
            <a:xfrm>
              <a:off x="5852200" y="2924600"/>
              <a:ext cx="27425" cy="23200"/>
            </a:xfrm>
            <a:custGeom>
              <a:rect b="b" l="l" r="r" t="t"/>
              <a:pathLst>
                <a:path extrusionOk="0" h="928" w="1097">
                  <a:moveTo>
                    <a:pt x="620" y="0"/>
                  </a:moveTo>
                  <a:cubicBezTo>
                    <a:pt x="215" y="0"/>
                    <a:pt x="1" y="500"/>
                    <a:pt x="298" y="786"/>
                  </a:cubicBezTo>
                  <a:cubicBezTo>
                    <a:pt x="392" y="884"/>
                    <a:pt x="511" y="928"/>
                    <a:pt x="627" y="928"/>
                  </a:cubicBezTo>
                  <a:cubicBezTo>
                    <a:pt x="865" y="928"/>
                    <a:pt x="1096" y="745"/>
                    <a:pt x="1096" y="465"/>
                  </a:cubicBezTo>
                  <a:cubicBezTo>
                    <a:pt x="1084" y="203"/>
                    <a:pt x="882" y="0"/>
                    <a:pt x="6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54"/>
            <p:cNvSpPr/>
            <p:nvPr/>
          </p:nvSpPr>
          <p:spPr>
            <a:xfrm>
              <a:off x="5952525" y="2924600"/>
              <a:ext cx="27100" cy="23300"/>
            </a:xfrm>
            <a:custGeom>
              <a:rect b="b" l="l" r="r" t="t"/>
              <a:pathLst>
                <a:path extrusionOk="0" h="932" w="1084">
                  <a:moveTo>
                    <a:pt x="619" y="0"/>
                  </a:moveTo>
                  <a:cubicBezTo>
                    <a:pt x="203" y="0"/>
                    <a:pt x="0" y="500"/>
                    <a:pt x="286" y="798"/>
                  </a:cubicBezTo>
                  <a:cubicBezTo>
                    <a:pt x="382" y="890"/>
                    <a:pt x="498" y="931"/>
                    <a:pt x="613" y="931"/>
                  </a:cubicBezTo>
                  <a:cubicBezTo>
                    <a:pt x="854" y="931"/>
                    <a:pt x="1084" y="747"/>
                    <a:pt x="1084" y="465"/>
                  </a:cubicBezTo>
                  <a:cubicBezTo>
                    <a:pt x="1084" y="203"/>
                    <a:pt x="881" y="0"/>
                    <a:pt x="6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54"/>
            <p:cNvSpPr/>
            <p:nvPr/>
          </p:nvSpPr>
          <p:spPr>
            <a:xfrm>
              <a:off x="6049850" y="2924600"/>
              <a:ext cx="27400" cy="23300"/>
            </a:xfrm>
            <a:custGeom>
              <a:rect b="b" l="l" r="r" t="t"/>
              <a:pathLst>
                <a:path extrusionOk="0" h="932" w="1096">
                  <a:moveTo>
                    <a:pt x="620" y="0"/>
                  </a:moveTo>
                  <a:cubicBezTo>
                    <a:pt x="203" y="0"/>
                    <a:pt x="1" y="500"/>
                    <a:pt x="298" y="798"/>
                  </a:cubicBezTo>
                  <a:cubicBezTo>
                    <a:pt x="394" y="890"/>
                    <a:pt x="511" y="931"/>
                    <a:pt x="625" y="931"/>
                  </a:cubicBezTo>
                  <a:cubicBezTo>
                    <a:pt x="866" y="931"/>
                    <a:pt x="1096" y="747"/>
                    <a:pt x="1096" y="465"/>
                  </a:cubicBezTo>
                  <a:cubicBezTo>
                    <a:pt x="1096" y="203"/>
                    <a:pt x="882" y="0"/>
                    <a:pt x="6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54"/>
            <p:cNvSpPr/>
            <p:nvPr/>
          </p:nvSpPr>
          <p:spPr>
            <a:xfrm>
              <a:off x="6150150" y="2924600"/>
              <a:ext cx="27125" cy="23300"/>
            </a:xfrm>
            <a:custGeom>
              <a:rect b="b" l="l" r="r" t="t"/>
              <a:pathLst>
                <a:path extrusionOk="0" h="932" w="1085">
                  <a:moveTo>
                    <a:pt x="620" y="0"/>
                  </a:moveTo>
                  <a:cubicBezTo>
                    <a:pt x="203" y="0"/>
                    <a:pt x="1" y="500"/>
                    <a:pt x="287" y="798"/>
                  </a:cubicBezTo>
                  <a:cubicBezTo>
                    <a:pt x="382" y="890"/>
                    <a:pt x="499" y="931"/>
                    <a:pt x="613" y="931"/>
                  </a:cubicBezTo>
                  <a:cubicBezTo>
                    <a:pt x="854" y="931"/>
                    <a:pt x="1084" y="747"/>
                    <a:pt x="1084" y="465"/>
                  </a:cubicBezTo>
                  <a:cubicBezTo>
                    <a:pt x="1084" y="203"/>
                    <a:pt x="882" y="0"/>
                    <a:pt x="6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54"/>
            <p:cNvSpPr/>
            <p:nvPr/>
          </p:nvSpPr>
          <p:spPr>
            <a:xfrm>
              <a:off x="6250175" y="2924600"/>
              <a:ext cx="27400" cy="23300"/>
            </a:xfrm>
            <a:custGeom>
              <a:rect b="b" l="l" r="r" t="t"/>
              <a:pathLst>
                <a:path extrusionOk="0" h="932" w="1096">
                  <a:moveTo>
                    <a:pt x="631" y="0"/>
                  </a:moveTo>
                  <a:cubicBezTo>
                    <a:pt x="215" y="0"/>
                    <a:pt x="0" y="500"/>
                    <a:pt x="298" y="798"/>
                  </a:cubicBezTo>
                  <a:cubicBezTo>
                    <a:pt x="394" y="890"/>
                    <a:pt x="511" y="931"/>
                    <a:pt x="625" y="931"/>
                  </a:cubicBezTo>
                  <a:cubicBezTo>
                    <a:pt x="866" y="931"/>
                    <a:pt x="1096" y="747"/>
                    <a:pt x="1096" y="465"/>
                  </a:cubicBezTo>
                  <a:cubicBezTo>
                    <a:pt x="1096" y="203"/>
                    <a:pt x="882" y="0"/>
                    <a:pt x="6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54"/>
            <p:cNvSpPr/>
            <p:nvPr/>
          </p:nvSpPr>
          <p:spPr>
            <a:xfrm>
              <a:off x="6350475" y="2924600"/>
              <a:ext cx="27425" cy="23300"/>
            </a:xfrm>
            <a:custGeom>
              <a:rect b="b" l="l" r="r" t="t"/>
              <a:pathLst>
                <a:path extrusionOk="0" h="932" w="1097">
                  <a:moveTo>
                    <a:pt x="632" y="0"/>
                  </a:moveTo>
                  <a:cubicBezTo>
                    <a:pt x="215" y="0"/>
                    <a:pt x="1" y="500"/>
                    <a:pt x="299" y="798"/>
                  </a:cubicBezTo>
                  <a:cubicBezTo>
                    <a:pt x="394" y="890"/>
                    <a:pt x="511" y="931"/>
                    <a:pt x="625" y="931"/>
                  </a:cubicBezTo>
                  <a:cubicBezTo>
                    <a:pt x="866" y="931"/>
                    <a:pt x="1096" y="747"/>
                    <a:pt x="1096" y="465"/>
                  </a:cubicBezTo>
                  <a:cubicBezTo>
                    <a:pt x="1096" y="203"/>
                    <a:pt x="882" y="0"/>
                    <a:pt x="6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54"/>
            <p:cNvSpPr/>
            <p:nvPr/>
          </p:nvSpPr>
          <p:spPr>
            <a:xfrm>
              <a:off x="5651875" y="3041575"/>
              <a:ext cx="27125" cy="23500"/>
            </a:xfrm>
            <a:custGeom>
              <a:rect b="b" l="l" r="r" t="t"/>
              <a:pathLst>
                <a:path extrusionOk="0" h="940" w="1085">
                  <a:moveTo>
                    <a:pt x="620" y="1"/>
                  </a:moveTo>
                  <a:cubicBezTo>
                    <a:pt x="203" y="1"/>
                    <a:pt x="1" y="512"/>
                    <a:pt x="287" y="798"/>
                  </a:cubicBezTo>
                  <a:cubicBezTo>
                    <a:pt x="384" y="896"/>
                    <a:pt x="504" y="940"/>
                    <a:pt x="621" y="940"/>
                  </a:cubicBezTo>
                  <a:cubicBezTo>
                    <a:pt x="859" y="940"/>
                    <a:pt x="1084" y="757"/>
                    <a:pt x="1084" y="477"/>
                  </a:cubicBezTo>
                  <a:cubicBezTo>
                    <a:pt x="1084" y="215"/>
                    <a:pt x="882" y="1"/>
                    <a:pt x="6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54"/>
            <p:cNvSpPr/>
            <p:nvPr/>
          </p:nvSpPr>
          <p:spPr>
            <a:xfrm>
              <a:off x="5751900" y="3041575"/>
              <a:ext cx="27400" cy="23500"/>
            </a:xfrm>
            <a:custGeom>
              <a:rect b="b" l="l" r="r" t="t"/>
              <a:pathLst>
                <a:path extrusionOk="0" h="940" w="1096">
                  <a:moveTo>
                    <a:pt x="631" y="1"/>
                  </a:moveTo>
                  <a:cubicBezTo>
                    <a:pt x="215" y="1"/>
                    <a:pt x="0" y="512"/>
                    <a:pt x="298" y="798"/>
                  </a:cubicBezTo>
                  <a:cubicBezTo>
                    <a:pt x="396" y="896"/>
                    <a:pt x="515" y="940"/>
                    <a:pt x="632" y="940"/>
                  </a:cubicBezTo>
                  <a:cubicBezTo>
                    <a:pt x="870" y="940"/>
                    <a:pt x="1096" y="757"/>
                    <a:pt x="1096" y="477"/>
                  </a:cubicBezTo>
                  <a:cubicBezTo>
                    <a:pt x="1096" y="215"/>
                    <a:pt x="881" y="1"/>
                    <a:pt x="6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54"/>
            <p:cNvSpPr/>
            <p:nvPr/>
          </p:nvSpPr>
          <p:spPr>
            <a:xfrm>
              <a:off x="5852200" y="3041575"/>
              <a:ext cx="27425" cy="23450"/>
            </a:xfrm>
            <a:custGeom>
              <a:rect b="b" l="l" r="r" t="t"/>
              <a:pathLst>
                <a:path extrusionOk="0" h="938" w="1097">
                  <a:moveTo>
                    <a:pt x="620" y="1"/>
                  </a:moveTo>
                  <a:cubicBezTo>
                    <a:pt x="215" y="1"/>
                    <a:pt x="1" y="512"/>
                    <a:pt x="298" y="798"/>
                  </a:cubicBezTo>
                  <a:cubicBezTo>
                    <a:pt x="391" y="895"/>
                    <a:pt x="507" y="937"/>
                    <a:pt x="622" y="937"/>
                  </a:cubicBezTo>
                  <a:cubicBezTo>
                    <a:pt x="862" y="937"/>
                    <a:pt x="1096" y="751"/>
                    <a:pt x="1096" y="477"/>
                  </a:cubicBezTo>
                  <a:cubicBezTo>
                    <a:pt x="1084" y="215"/>
                    <a:pt x="882" y="1"/>
                    <a:pt x="6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54"/>
            <p:cNvSpPr/>
            <p:nvPr/>
          </p:nvSpPr>
          <p:spPr>
            <a:xfrm>
              <a:off x="5952225" y="3041875"/>
              <a:ext cx="27600" cy="23425"/>
            </a:xfrm>
            <a:custGeom>
              <a:rect b="b" l="l" r="r" t="t"/>
              <a:pathLst>
                <a:path extrusionOk="0" h="937" w="1104">
                  <a:moveTo>
                    <a:pt x="631" y="0"/>
                  </a:moveTo>
                  <a:cubicBezTo>
                    <a:pt x="215" y="0"/>
                    <a:pt x="0" y="512"/>
                    <a:pt x="310" y="798"/>
                  </a:cubicBezTo>
                  <a:cubicBezTo>
                    <a:pt x="406" y="894"/>
                    <a:pt x="523" y="937"/>
                    <a:pt x="637" y="937"/>
                  </a:cubicBezTo>
                  <a:cubicBezTo>
                    <a:pt x="877" y="937"/>
                    <a:pt x="1104" y="747"/>
                    <a:pt x="1096" y="465"/>
                  </a:cubicBezTo>
                  <a:cubicBezTo>
                    <a:pt x="1096" y="203"/>
                    <a:pt x="881" y="0"/>
                    <a:pt x="6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54"/>
            <p:cNvSpPr/>
            <p:nvPr/>
          </p:nvSpPr>
          <p:spPr>
            <a:xfrm>
              <a:off x="6049850" y="3041575"/>
              <a:ext cx="27400" cy="23500"/>
            </a:xfrm>
            <a:custGeom>
              <a:rect b="b" l="l" r="r" t="t"/>
              <a:pathLst>
                <a:path extrusionOk="0" h="940" w="1096">
                  <a:moveTo>
                    <a:pt x="620" y="1"/>
                  </a:moveTo>
                  <a:cubicBezTo>
                    <a:pt x="203" y="1"/>
                    <a:pt x="1" y="512"/>
                    <a:pt x="298" y="798"/>
                  </a:cubicBezTo>
                  <a:cubicBezTo>
                    <a:pt x="396" y="896"/>
                    <a:pt x="516" y="940"/>
                    <a:pt x="632" y="940"/>
                  </a:cubicBezTo>
                  <a:cubicBezTo>
                    <a:pt x="870" y="940"/>
                    <a:pt x="1096" y="757"/>
                    <a:pt x="1096" y="477"/>
                  </a:cubicBezTo>
                  <a:cubicBezTo>
                    <a:pt x="1096" y="215"/>
                    <a:pt x="882" y="1"/>
                    <a:pt x="6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54"/>
            <p:cNvSpPr/>
            <p:nvPr/>
          </p:nvSpPr>
          <p:spPr>
            <a:xfrm>
              <a:off x="6150150" y="3041575"/>
              <a:ext cx="27125" cy="23500"/>
            </a:xfrm>
            <a:custGeom>
              <a:rect b="b" l="l" r="r" t="t"/>
              <a:pathLst>
                <a:path extrusionOk="0" h="940" w="1085">
                  <a:moveTo>
                    <a:pt x="620" y="1"/>
                  </a:moveTo>
                  <a:cubicBezTo>
                    <a:pt x="203" y="1"/>
                    <a:pt x="1" y="512"/>
                    <a:pt x="287" y="798"/>
                  </a:cubicBezTo>
                  <a:cubicBezTo>
                    <a:pt x="384" y="896"/>
                    <a:pt x="504" y="940"/>
                    <a:pt x="621" y="940"/>
                  </a:cubicBezTo>
                  <a:cubicBezTo>
                    <a:pt x="859" y="940"/>
                    <a:pt x="1084" y="757"/>
                    <a:pt x="1084" y="477"/>
                  </a:cubicBezTo>
                  <a:cubicBezTo>
                    <a:pt x="1084" y="215"/>
                    <a:pt x="882" y="1"/>
                    <a:pt x="6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54"/>
            <p:cNvSpPr/>
            <p:nvPr/>
          </p:nvSpPr>
          <p:spPr>
            <a:xfrm>
              <a:off x="6250175" y="3041575"/>
              <a:ext cx="27400" cy="23500"/>
            </a:xfrm>
            <a:custGeom>
              <a:rect b="b" l="l" r="r" t="t"/>
              <a:pathLst>
                <a:path extrusionOk="0" h="940" w="1096">
                  <a:moveTo>
                    <a:pt x="631" y="1"/>
                  </a:moveTo>
                  <a:cubicBezTo>
                    <a:pt x="215" y="1"/>
                    <a:pt x="0" y="512"/>
                    <a:pt x="298" y="798"/>
                  </a:cubicBezTo>
                  <a:cubicBezTo>
                    <a:pt x="396" y="896"/>
                    <a:pt x="515" y="940"/>
                    <a:pt x="632" y="940"/>
                  </a:cubicBezTo>
                  <a:cubicBezTo>
                    <a:pt x="870" y="940"/>
                    <a:pt x="1096" y="757"/>
                    <a:pt x="1096" y="477"/>
                  </a:cubicBezTo>
                  <a:cubicBezTo>
                    <a:pt x="1096" y="215"/>
                    <a:pt x="882" y="1"/>
                    <a:pt x="6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54"/>
            <p:cNvSpPr/>
            <p:nvPr/>
          </p:nvSpPr>
          <p:spPr>
            <a:xfrm>
              <a:off x="6350475" y="3041875"/>
              <a:ext cx="27425" cy="23425"/>
            </a:xfrm>
            <a:custGeom>
              <a:rect b="b" l="l" r="r" t="t"/>
              <a:pathLst>
                <a:path extrusionOk="0" h="937" w="1097">
                  <a:moveTo>
                    <a:pt x="632" y="0"/>
                  </a:moveTo>
                  <a:cubicBezTo>
                    <a:pt x="203" y="0"/>
                    <a:pt x="1" y="512"/>
                    <a:pt x="299" y="798"/>
                  </a:cubicBezTo>
                  <a:cubicBezTo>
                    <a:pt x="394" y="894"/>
                    <a:pt x="511" y="937"/>
                    <a:pt x="626" y="937"/>
                  </a:cubicBezTo>
                  <a:cubicBezTo>
                    <a:pt x="866" y="937"/>
                    <a:pt x="1096" y="747"/>
                    <a:pt x="1096" y="465"/>
                  </a:cubicBezTo>
                  <a:cubicBezTo>
                    <a:pt x="1084" y="203"/>
                    <a:pt x="882" y="0"/>
                    <a:pt x="6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6" name="Google Shape;316;p54"/>
          <p:cNvGrpSpPr/>
          <p:nvPr/>
        </p:nvGrpSpPr>
        <p:grpSpPr>
          <a:xfrm>
            <a:off x="8425175" y="337350"/>
            <a:ext cx="345325" cy="345325"/>
            <a:chOff x="3495950" y="1716700"/>
            <a:chExt cx="345325" cy="345325"/>
          </a:xfrm>
        </p:grpSpPr>
        <p:sp>
          <p:nvSpPr>
            <p:cNvPr id="317" name="Google Shape;317;p54"/>
            <p:cNvSpPr/>
            <p:nvPr/>
          </p:nvSpPr>
          <p:spPr>
            <a:xfrm>
              <a:off x="3495950" y="1837850"/>
              <a:ext cx="89325" cy="103025"/>
            </a:xfrm>
            <a:custGeom>
              <a:rect b="b" l="l" r="r" t="t"/>
              <a:pathLst>
                <a:path extrusionOk="0" h="4121" w="3573">
                  <a:moveTo>
                    <a:pt x="3573" y="1"/>
                  </a:moveTo>
                  <a:lnTo>
                    <a:pt x="1" y="2061"/>
                  </a:lnTo>
                  <a:lnTo>
                    <a:pt x="3573" y="4120"/>
                  </a:lnTo>
                  <a:lnTo>
                    <a:pt x="357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54"/>
            <p:cNvSpPr/>
            <p:nvPr/>
          </p:nvSpPr>
          <p:spPr>
            <a:xfrm>
              <a:off x="3751950" y="1837850"/>
              <a:ext cx="89325" cy="103025"/>
            </a:xfrm>
            <a:custGeom>
              <a:rect b="b" l="l" r="r" t="t"/>
              <a:pathLst>
                <a:path extrusionOk="0" h="4121" w="3573">
                  <a:moveTo>
                    <a:pt x="0" y="1"/>
                  </a:moveTo>
                  <a:lnTo>
                    <a:pt x="0" y="4120"/>
                  </a:lnTo>
                  <a:lnTo>
                    <a:pt x="3572" y="206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54"/>
            <p:cNvSpPr/>
            <p:nvPr/>
          </p:nvSpPr>
          <p:spPr>
            <a:xfrm>
              <a:off x="3617100" y="1972700"/>
              <a:ext cx="103025" cy="89325"/>
            </a:xfrm>
            <a:custGeom>
              <a:rect b="b" l="l" r="r" t="t"/>
              <a:pathLst>
                <a:path extrusionOk="0" h="3573" w="4121">
                  <a:moveTo>
                    <a:pt x="1" y="0"/>
                  </a:moveTo>
                  <a:lnTo>
                    <a:pt x="2061" y="3572"/>
                  </a:lnTo>
                  <a:lnTo>
                    <a:pt x="412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54"/>
            <p:cNvSpPr/>
            <p:nvPr/>
          </p:nvSpPr>
          <p:spPr>
            <a:xfrm>
              <a:off x="3617100" y="1716700"/>
              <a:ext cx="103025" cy="89325"/>
            </a:xfrm>
            <a:custGeom>
              <a:rect b="b" l="l" r="r" t="t"/>
              <a:pathLst>
                <a:path extrusionOk="0" h="3573" w="4121">
                  <a:moveTo>
                    <a:pt x="2061" y="1"/>
                  </a:moveTo>
                  <a:lnTo>
                    <a:pt x="1" y="3573"/>
                  </a:lnTo>
                  <a:lnTo>
                    <a:pt x="4120" y="3573"/>
                  </a:lnTo>
                  <a:lnTo>
                    <a:pt x="20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1" name="Google Shape;321;p54"/>
          <p:cNvSpPr txBox="1"/>
          <p:nvPr>
            <p:ph type="title"/>
          </p:nvPr>
        </p:nvSpPr>
        <p:spPr>
          <a:xfrm>
            <a:off x="758775" y="368825"/>
            <a:ext cx="7626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322" name="Google Shape;322;p54"/>
          <p:cNvSpPr txBox="1"/>
          <p:nvPr>
            <p:ph idx="2" type="title"/>
          </p:nvPr>
        </p:nvSpPr>
        <p:spPr>
          <a:xfrm>
            <a:off x="3467862" y="2435175"/>
            <a:ext cx="22083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23" name="Google Shape;323;p54"/>
          <p:cNvSpPr txBox="1"/>
          <p:nvPr>
            <p:ph idx="3" type="title"/>
          </p:nvPr>
        </p:nvSpPr>
        <p:spPr>
          <a:xfrm>
            <a:off x="3467862" y="2903943"/>
            <a:ext cx="2208300" cy="64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b="0" sz="1500">
                <a:latin typeface="Nanum Gothic"/>
                <a:ea typeface="Nanum Gothic"/>
                <a:cs typeface="Nanum Gothic"/>
                <a:sym typeface="Nanum Goth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324" name="Google Shape;324;p54"/>
          <p:cNvSpPr txBox="1"/>
          <p:nvPr>
            <p:ph idx="4" type="title"/>
          </p:nvPr>
        </p:nvSpPr>
        <p:spPr>
          <a:xfrm>
            <a:off x="718850" y="2435175"/>
            <a:ext cx="22083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25" name="Google Shape;325;p54"/>
          <p:cNvSpPr txBox="1"/>
          <p:nvPr>
            <p:ph idx="5" type="title"/>
          </p:nvPr>
        </p:nvSpPr>
        <p:spPr>
          <a:xfrm>
            <a:off x="718775" y="2903943"/>
            <a:ext cx="2208300" cy="64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b="0" sz="1500">
                <a:latin typeface="Nanum Gothic"/>
                <a:ea typeface="Nanum Gothic"/>
                <a:cs typeface="Nanum Gothic"/>
                <a:sym typeface="Nanum Goth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326" name="Google Shape;326;p54"/>
          <p:cNvSpPr txBox="1"/>
          <p:nvPr>
            <p:ph idx="6" type="title"/>
          </p:nvPr>
        </p:nvSpPr>
        <p:spPr>
          <a:xfrm>
            <a:off x="6216875" y="2435175"/>
            <a:ext cx="22083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27" name="Google Shape;327;p54"/>
          <p:cNvSpPr txBox="1"/>
          <p:nvPr>
            <p:ph idx="7" type="title"/>
          </p:nvPr>
        </p:nvSpPr>
        <p:spPr>
          <a:xfrm>
            <a:off x="6216875" y="2903943"/>
            <a:ext cx="2208300" cy="64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b="0" sz="1500">
                <a:latin typeface="Nanum Gothic"/>
                <a:ea typeface="Nanum Gothic"/>
                <a:cs typeface="Nanum Gothic"/>
                <a:sym typeface="Nanum Goth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2_1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9" name="Google Shape;329;p55"/>
          <p:cNvGrpSpPr/>
          <p:nvPr/>
        </p:nvGrpSpPr>
        <p:grpSpPr>
          <a:xfrm>
            <a:off x="7898831" y="4125345"/>
            <a:ext cx="1169970" cy="555496"/>
            <a:chOff x="949800" y="1738125"/>
            <a:chExt cx="825725" cy="392050"/>
          </a:xfrm>
        </p:grpSpPr>
        <p:sp>
          <p:nvSpPr>
            <p:cNvPr id="330" name="Google Shape;330;p55"/>
            <p:cNvSpPr/>
            <p:nvPr/>
          </p:nvSpPr>
          <p:spPr>
            <a:xfrm>
              <a:off x="1397475" y="2101875"/>
              <a:ext cx="32775" cy="28125"/>
            </a:xfrm>
            <a:custGeom>
              <a:rect b="b" l="l" r="r" t="t"/>
              <a:pathLst>
                <a:path extrusionOk="0" h="1125" w="1311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900"/>
                    <a:pt x="282" y="1125"/>
                    <a:pt x="574" y="1125"/>
                  </a:cubicBezTo>
                  <a:cubicBezTo>
                    <a:pt x="711" y="1125"/>
                    <a:pt x="851" y="1075"/>
                    <a:pt x="965" y="965"/>
                  </a:cubicBezTo>
                  <a:cubicBezTo>
                    <a:pt x="1311" y="608"/>
                    <a:pt x="106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55"/>
            <p:cNvSpPr/>
            <p:nvPr/>
          </p:nvSpPr>
          <p:spPr>
            <a:xfrm>
              <a:off x="1397475" y="1980425"/>
              <a:ext cx="33075" cy="28350"/>
            </a:xfrm>
            <a:custGeom>
              <a:rect b="b" l="l" r="r" t="t"/>
              <a:pathLst>
                <a:path extrusionOk="0" h="1134" w="1323">
                  <a:moveTo>
                    <a:pt x="560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910"/>
                    <a:pt x="277" y="1133"/>
                    <a:pt x="567" y="1133"/>
                  </a:cubicBezTo>
                  <a:cubicBezTo>
                    <a:pt x="706" y="1133"/>
                    <a:pt x="849" y="1081"/>
                    <a:pt x="965" y="965"/>
                  </a:cubicBezTo>
                  <a:cubicBezTo>
                    <a:pt x="1322" y="608"/>
                    <a:pt x="107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55"/>
            <p:cNvSpPr/>
            <p:nvPr/>
          </p:nvSpPr>
          <p:spPr>
            <a:xfrm>
              <a:off x="1397475" y="1859275"/>
              <a:ext cx="33075" cy="28350"/>
            </a:xfrm>
            <a:custGeom>
              <a:rect b="b" l="l" r="r" t="t"/>
              <a:pathLst>
                <a:path extrusionOk="0" h="1134" w="1323">
                  <a:moveTo>
                    <a:pt x="560" y="1"/>
                  </a:moveTo>
                  <a:cubicBezTo>
                    <a:pt x="251" y="1"/>
                    <a:pt x="1" y="251"/>
                    <a:pt x="1" y="561"/>
                  </a:cubicBezTo>
                  <a:cubicBezTo>
                    <a:pt x="1" y="907"/>
                    <a:pt x="278" y="1133"/>
                    <a:pt x="569" y="1133"/>
                  </a:cubicBezTo>
                  <a:cubicBezTo>
                    <a:pt x="708" y="1133"/>
                    <a:pt x="850" y="1081"/>
                    <a:pt x="965" y="965"/>
                  </a:cubicBezTo>
                  <a:cubicBezTo>
                    <a:pt x="1322" y="608"/>
                    <a:pt x="107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55"/>
            <p:cNvSpPr/>
            <p:nvPr/>
          </p:nvSpPr>
          <p:spPr>
            <a:xfrm>
              <a:off x="1397475" y="1738125"/>
              <a:ext cx="32775" cy="28050"/>
            </a:xfrm>
            <a:custGeom>
              <a:rect b="b" l="l" r="r" t="t"/>
              <a:pathLst>
                <a:path extrusionOk="0" h="1122" w="1311">
                  <a:moveTo>
                    <a:pt x="540" y="1"/>
                  </a:moveTo>
                  <a:cubicBezTo>
                    <a:pt x="240" y="1"/>
                    <a:pt x="1" y="258"/>
                    <a:pt x="1" y="561"/>
                  </a:cubicBezTo>
                  <a:cubicBezTo>
                    <a:pt x="1" y="898"/>
                    <a:pt x="277" y="1122"/>
                    <a:pt x="567" y="1122"/>
                  </a:cubicBezTo>
                  <a:cubicBezTo>
                    <a:pt x="706" y="1122"/>
                    <a:pt x="849" y="1070"/>
                    <a:pt x="965" y="954"/>
                  </a:cubicBezTo>
                  <a:cubicBezTo>
                    <a:pt x="1311" y="608"/>
                    <a:pt x="1061" y="1"/>
                    <a:pt x="560" y="1"/>
                  </a:cubicBezTo>
                  <a:cubicBezTo>
                    <a:pt x="554" y="1"/>
                    <a:pt x="547" y="1"/>
                    <a:pt x="5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55"/>
            <p:cNvSpPr/>
            <p:nvPr/>
          </p:nvSpPr>
          <p:spPr>
            <a:xfrm>
              <a:off x="1512375" y="2101875"/>
              <a:ext cx="28300" cy="28300"/>
            </a:xfrm>
            <a:custGeom>
              <a:rect b="b" l="l" r="r" t="t"/>
              <a:pathLst>
                <a:path extrusionOk="0" h="1132" w="1132"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70"/>
                    <a:pt x="251" y="1132"/>
                    <a:pt x="572" y="1132"/>
                  </a:cubicBezTo>
                  <a:cubicBezTo>
                    <a:pt x="882" y="1132"/>
                    <a:pt x="1132" y="870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55"/>
            <p:cNvSpPr/>
            <p:nvPr/>
          </p:nvSpPr>
          <p:spPr>
            <a:xfrm>
              <a:off x="1512375" y="1980425"/>
              <a:ext cx="33075" cy="28350"/>
            </a:xfrm>
            <a:custGeom>
              <a:rect b="b" l="l" r="r" t="t"/>
              <a:pathLst>
                <a:path extrusionOk="0" h="1134" w="1323">
                  <a:moveTo>
                    <a:pt x="572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910"/>
                    <a:pt x="277" y="1133"/>
                    <a:pt x="567" y="1133"/>
                  </a:cubicBezTo>
                  <a:cubicBezTo>
                    <a:pt x="706" y="1133"/>
                    <a:pt x="849" y="1081"/>
                    <a:pt x="965" y="965"/>
                  </a:cubicBezTo>
                  <a:cubicBezTo>
                    <a:pt x="1322" y="608"/>
                    <a:pt x="107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55"/>
            <p:cNvSpPr/>
            <p:nvPr/>
          </p:nvSpPr>
          <p:spPr>
            <a:xfrm>
              <a:off x="1512375" y="1859275"/>
              <a:ext cx="28300" cy="28325"/>
            </a:xfrm>
            <a:custGeom>
              <a:rect b="b" l="l" r="r" t="t"/>
              <a:pathLst>
                <a:path extrusionOk="0" h="1133" w="1132">
                  <a:moveTo>
                    <a:pt x="572" y="1"/>
                  </a:moveTo>
                  <a:cubicBezTo>
                    <a:pt x="251" y="1"/>
                    <a:pt x="1" y="251"/>
                    <a:pt x="1" y="561"/>
                  </a:cubicBezTo>
                  <a:cubicBezTo>
                    <a:pt x="1" y="870"/>
                    <a:pt x="251" y="1132"/>
                    <a:pt x="572" y="1132"/>
                  </a:cubicBezTo>
                  <a:cubicBezTo>
                    <a:pt x="882" y="1132"/>
                    <a:pt x="1132" y="870"/>
                    <a:pt x="1132" y="561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55"/>
            <p:cNvSpPr/>
            <p:nvPr/>
          </p:nvSpPr>
          <p:spPr>
            <a:xfrm>
              <a:off x="1512375" y="1738150"/>
              <a:ext cx="28300" cy="28000"/>
            </a:xfrm>
            <a:custGeom>
              <a:rect b="b" l="l" r="r" t="t"/>
              <a:pathLst>
                <a:path extrusionOk="0" h="1120" w="1132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19"/>
                    <a:pt x="572" y="1119"/>
                  </a:cubicBezTo>
                  <a:cubicBezTo>
                    <a:pt x="882" y="1119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55"/>
            <p:cNvSpPr/>
            <p:nvPr/>
          </p:nvSpPr>
          <p:spPr>
            <a:xfrm>
              <a:off x="1627575" y="2101875"/>
              <a:ext cx="28000" cy="28300"/>
            </a:xfrm>
            <a:custGeom>
              <a:rect b="b" l="l" r="r" t="t"/>
              <a:pathLst>
                <a:path extrusionOk="0" h="1132" w="112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70"/>
                    <a:pt x="250" y="1132"/>
                    <a:pt x="560" y="1132"/>
                  </a:cubicBezTo>
                  <a:cubicBezTo>
                    <a:pt x="870" y="1132"/>
                    <a:pt x="1120" y="870"/>
                    <a:pt x="1120" y="560"/>
                  </a:cubicBezTo>
                  <a:cubicBezTo>
                    <a:pt x="1120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55"/>
            <p:cNvSpPr/>
            <p:nvPr/>
          </p:nvSpPr>
          <p:spPr>
            <a:xfrm>
              <a:off x="1627375" y="1980425"/>
              <a:ext cx="33250" cy="28350"/>
            </a:xfrm>
            <a:custGeom>
              <a:rect b="b" l="l" r="r" t="t"/>
              <a:pathLst>
                <a:path extrusionOk="0" h="1134" w="1330">
                  <a:moveTo>
                    <a:pt x="568" y="1"/>
                  </a:moveTo>
                  <a:cubicBezTo>
                    <a:pt x="258" y="1"/>
                    <a:pt x="8" y="263"/>
                    <a:pt x="8" y="572"/>
                  </a:cubicBezTo>
                  <a:cubicBezTo>
                    <a:pt x="0" y="910"/>
                    <a:pt x="280" y="1133"/>
                    <a:pt x="572" y="1133"/>
                  </a:cubicBezTo>
                  <a:cubicBezTo>
                    <a:pt x="713" y="1133"/>
                    <a:pt x="857" y="1081"/>
                    <a:pt x="973" y="965"/>
                  </a:cubicBezTo>
                  <a:cubicBezTo>
                    <a:pt x="1330" y="608"/>
                    <a:pt x="1068" y="1"/>
                    <a:pt x="5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55"/>
            <p:cNvSpPr/>
            <p:nvPr/>
          </p:nvSpPr>
          <p:spPr>
            <a:xfrm>
              <a:off x="1627575" y="1859275"/>
              <a:ext cx="28000" cy="28325"/>
            </a:xfrm>
            <a:custGeom>
              <a:rect b="b" l="l" r="r" t="t"/>
              <a:pathLst>
                <a:path extrusionOk="0" h="1133" w="1120">
                  <a:moveTo>
                    <a:pt x="560" y="1"/>
                  </a:moveTo>
                  <a:cubicBezTo>
                    <a:pt x="250" y="1"/>
                    <a:pt x="0" y="251"/>
                    <a:pt x="0" y="561"/>
                  </a:cubicBezTo>
                  <a:cubicBezTo>
                    <a:pt x="0" y="870"/>
                    <a:pt x="250" y="1132"/>
                    <a:pt x="560" y="1132"/>
                  </a:cubicBezTo>
                  <a:cubicBezTo>
                    <a:pt x="870" y="1132"/>
                    <a:pt x="1120" y="870"/>
                    <a:pt x="1120" y="561"/>
                  </a:cubicBezTo>
                  <a:cubicBezTo>
                    <a:pt x="1120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55"/>
            <p:cNvSpPr/>
            <p:nvPr/>
          </p:nvSpPr>
          <p:spPr>
            <a:xfrm>
              <a:off x="1627575" y="1738150"/>
              <a:ext cx="28000" cy="28000"/>
            </a:xfrm>
            <a:custGeom>
              <a:rect b="b" l="l" r="r" t="t"/>
              <a:pathLst>
                <a:path extrusionOk="0" h="1120" w="112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19"/>
                    <a:pt x="560" y="1119"/>
                  </a:cubicBezTo>
                  <a:cubicBezTo>
                    <a:pt x="870" y="1119"/>
                    <a:pt x="1120" y="869"/>
                    <a:pt x="1120" y="560"/>
                  </a:cubicBezTo>
                  <a:cubicBezTo>
                    <a:pt x="1120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55"/>
            <p:cNvSpPr/>
            <p:nvPr/>
          </p:nvSpPr>
          <p:spPr>
            <a:xfrm>
              <a:off x="1742475" y="2101875"/>
              <a:ext cx="28300" cy="28300"/>
            </a:xfrm>
            <a:custGeom>
              <a:rect b="b" l="l" r="r" t="t"/>
              <a:pathLst>
                <a:path extrusionOk="0" h="1132" w="1132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70"/>
                    <a:pt x="250" y="1132"/>
                    <a:pt x="560" y="1132"/>
                  </a:cubicBezTo>
                  <a:cubicBezTo>
                    <a:pt x="881" y="1132"/>
                    <a:pt x="1131" y="870"/>
                    <a:pt x="1131" y="560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55"/>
            <p:cNvSpPr/>
            <p:nvPr/>
          </p:nvSpPr>
          <p:spPr>
            <a:xfrm>
              <a:off x="1742475" y="1980425"/>
              <a:ext cx="33050" cy="28350"/>
            </a:xfrm>
            <a:custGeom>
              <a:rect b="b" l="l" r="r" t="t"/>
              <a:pathLst>
                <a:path extrusionOk="0" h="1134" w="1322">
                  <a:moveTo>
                    <a:pt x="560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0" y="910"/>
                    <a:pt x="277" y="1133"/>
                    <a:pt x="566" y="1133"/>
                  </a:cubicBezTo>
                  <a:cubicBezTo>
                    <a:pt x="706" y="1133"/>
                    <a:pt x="848" y="1081"/>
                    <a:pt x="965" y="965"/>
                  </a:cubicBezTo>
                  <a:cubicBezTo>
                    <a:pt x="1322" y="608"/>
                    <a:pt x="107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55"/>
            <p:cNvSpPr/>
            <p:nvPr/>
          </p:nvSpPr>
          <p:spPr>
            <a:xfrm>
              <a:off x="1742475" y="1859275"/>
              <a:ext cx="28300" cy="28325"/>
            </a:xfrm>
            <a:custGeom>
              <a:rect b="b" l="l" r="r" t="t"/>
              <a:pathLst>
                <a:path extrusionOk="0" h="1133" w="1132">
                  <a:moveTo>
                    <a:pt x="560" y="1"/>
                  </a:moveTo>
                  <a:cubicBezTo>
                    <a:pt x="250" y="1"/>
                    <a:pt x="0" y="251"/>
                    <a:pt x="0" y="561"/>
                  </a:cubicBezTo>
                  <a:cubicBezTo>
                    <a:pt x="0" y="870"/>
                    <a:pt x="250" y="1132"/>
                    <a:pt x="560" y="1132"/>
                  </a:cubicBezTo>
                  <a:cubicBezTo>
                    <a:pt x="881" y="1132"/>
                    <a:pt x="1131" y="870"/>
                    <a:pt x="1131" y="561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55"/>
            <p:cNvSpPr/>
            <p:nvPr/>
          </p:nvSpPr>
          <p:spPr>
            <a:xfrm>
              <a:off x="1742475" y="1738150"/>
              <a:ext cx="28300" cy="28000"/>
            </a:xfrm>
            <a:custGeom>
              <a:rect b="b" l="l" r="r" t="t"/>
              <a:pathLst>
                <a:path extrusionOk="0" h="1120" w="1132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19"/>
                    <a:pt x="560" y="1119"/>
                  </a:cubicBezTo>
                  <a:cubicBezTo>
                    <a:pt x="881" y="1119"/>
                    <a:pt x="1131" y="869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55"/>
            <p:cNvSpPr/>
            <p:nvPr/>
          </p:nvSpPr>
          <p:spPr>
            <a:xfrm>
              <a:off x="949800" y="2101875"/>
              <a:ext cx="33075" cy="28125"/>
            </a:xfrm>
            <a:custGeom>
              <a:rect b="b" l="l" r="r" t="t"/>
              <a:pathLst>
                <a:path extrusionOk="0" h="1125" w="1323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900"/>
                    <a:pt x="282" y="1125"/>
                    <a:pt x="574" y="1125"/>
                  </a:cubicBezTo>
                  <a:cubicBezTo>
                    <a:pt x="711" y="1125"/>
                    <a:pt x="851" y="1075"/>
                    <a:pt x="965" y="965"/>
                  </a:cubicBezTo>
                  <a:cubicBezTo>
                    <a:pt x="1322" y="608"/>
                    <a:pt x="106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55"/>
            <p:cNvSpPr/>
            <p:nvPr/>
          </p:nvSpPr>
          <p:spPr>
            <a:xfrm>
              <a:off x="949800" y="1980425"/>
              <a:ext cx="33075" cy="28350"/>
            </a:xfrm>
            <a:custGeom>
              <a:rect b="b" l="l" r="r" t="t"/>
              <a:pathLst>
                <a:path extrusionOk="0" h="1134" w="1323">
                  <a:moveTo>
                    <a:pt x="560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910"/>
                    <a:pt x="277" y="1133"/>
                    <a:pt x="567" y="1133"/>
                  </a:cubicBezTo>
                  <a:cubicBezTo>
                    <a:pt x="706" y="1133"/>
                    <a:pt x="849" y="1081"/>
                    <a:pt x="965" y="965"/>
                  </a:cubicBezTo>
                  <a:cubicBezTo>
                    <a:pt x="1322" y="608"/>
                    <a:pt x="107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55"/>
            <p:cNvSpPr/>
            <p:nvPr/>
          </p:nvSpPr>
          <p:spPr>
            <a:xfrm>
              <a:off x="949800" y="1859275"/>
              <a:ext cx="33075" cy="28350"/>
            </a:xfrm>
            <a:custGeom>
              <a:rect b="b" l="l" r="r" t="t"/>
              <a:pathLst>
                <a:path extrusionOk="0" h="1134" w="1323">
                  <a:moveTo>
                    <a:pt x="560" y="1"/>
                  </a:moveTo>
                  <a:cubicBezTo>
                    <a:pt x="251" y="1"/>
                    <a:pt x="1" y="251"/>
                    <a:pt x="1" y="561"/>
                  </a:cubicBezTo>
                  <a:cubicBezTo>
                    <a:pt x="1" y="907"/>
                    <a:pt x="278" y="1133"/>
                    <a:pt x="569" y="1133"/>
                  </a:cubicBezTo>
                  <a:cubicBezTo>
                    <a:pt x="708" y="1133"/>
                    <a:pt x="850" y="1081"/>
                    <a:pt x="965" y="965"/>
                  </a:cubicBezTo>
                  <a:cubicBezTo>
                    <a:pt x="1322" y="608"/>
                    <a:pt x="107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55"/>
            <p:cNvSpPr/>
            <p:nvPr/>
          </p:nvSpPr>
          <p:spPr>
            <a:xfrm>
              <a:off x="949800" y="1738125"/>
              <a:ext cx="33000" cy="28050"/>
            </a:xfrm>
            <a:custGeom>
              <a:rect b="b" l="l" r="r" t="t"/>
              <a:pathLst>
                <a:path extrusionOk="0" h="1122" w="1320">
                  <a:moveTo>
                    <a:pt x="575" y="1"/>
                  </a:moveTo>
                  <a:cubicBezTo>
                    <a:pt x="570" y="1"/>
                    <a:pt x="565" y="1"/>
                    <a:pt x="560" y="1"/>
                  </a:cubicBezTo>
                  <a:cubicBezTo>
                    <a:pt x="251" y="1"/>
                    <a:pt x="1" y="251"/>
                    <a:pt x="1" y="561"/>
                  </a:cubicBezTo>
                  <a:cubicBezTo>
                    <a:pt x="1" y="898"/>
                    <a:pt x="277" y="1122"/>
                    <a:pt x="567" y="1122"/>
                  </a:cubicBezTo>
                  <a:cubicBezTo>
                    <a:pt x="706" y="1122"/>
                    <a:pt x="849" y="1070"/>
                    <a:pt x="965" y="954"/>
                  </a:cubicBezTo>
                  <a:cubicBezTo>
                    <a:pt x="1319" y="612"/>
                    <a:pt x="1065" y="1"/>
                    <a:pt x="5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55"/>
            <p:cNvSpPr/>
            <p:nvPr/>
          </p:nvSpPr>
          <p:spPr>
            <a:xfrm>
              <a:off x="1064700" y="2101875"/>
              <a:ext cx="28300" cy="28300"/>
            </a:xfrm>
            <a:custGeom>
              <a:rect b="b" l="l" r="r" t="t"/>
              <a:pathLst>
                <a:path extrusionOk="0" h="1132" w="1132"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70"/>
                    <a:pt x="251" y="1132"/>
                    <a:pt x="572" y="1132"/>
                  </a:cubicBezTo>
                  <a:cubicBezTo>
                    <a:pt x="882" y="1132"/>
                    <a:pt x="1132" y="870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55"/>
            <p:cNvSpPr/>
            <p:nvPr/>
          </p:nvSpPr>
          <p:spPr>
            <a:xfrm>
              <a:off x="1065000" y="1980425"/>
              <a:ext cx="33075" cy="28350"/>
            </a:xfrm>
            <a:custGeom>
              <a:rect b="b" l="l" r="r" t="t"/>
              <a:pathLst>
                <a:path extrusionOk="0" h="1134" w="1323">
                  <a:moveTo>
                    <a:pt x="560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910"/>
                    <a:pt x="277" y="1133"/>
                    <a:pt x="567" y="1133"/>
                  </a:cubicBezTo>
                  <a:cubicBezTo>
                    <a:pt x="706" y="1133"/>
                    <a:pt x="849" y="1081"/>
                    <a:pt x="965" y="965"/>
                  </a:cubicBezTo>
                  <a:cubicBezTo>
                    <a:pt x="1322" y="608"/>
                    <a:pt x="106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55"/>
            <p:cNvSpPr/>
            <p:nvPr/>
          </p:nvSpPr>
          <p:spPr>
            <a:xfrm>
              <a:off x="1064700" y="1859275"/>
              <a:ext cx="28300" cy="28325"/>
            </a:xfrm>
            <a:custGeom>
              <a:rect b="b" l="l" r="r" t="t"/>
              <a:pathLst>
                <a:path extrusionOk="0" h="1133" w="1132">
                  <a:moveTo>
                    <a:pt x="572" y="1"/>
                  </a:moveTo>
                  <a:cubicBezTo>
                    <a:pt x="251" y="1"/>
                    <a:pt x="1" y="251"/>
                    <a:pt x="1" y="561"/>
                  </a:cubicBezTo>
                  <a:cubicBezTo>
                    <a:pt x="1" y="870"/>
                    <a:pt x="251" y="1132"/>
                    <a:pt x="572" y="1132"/>
                  </a:cubicBezTo>
                  <a:cubicBezTo>
                    <a:pt x="882" y="1132"/>
                    <a:pt x="1132" y="870"/>
                    <a:pt x="1132" y="561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55"/>
            <p:cNvSpPr/>
            <p:nvPr/>
          </p:nvSpPr>
          <p:spPr>
            <a:xfrm>
              <a:off x="1064700" y="1738150"/>
              <a:ext cx="28300" cy="28000"/>
            </a:xfrm>
            <a:custGeom>
              <a:rect b="b" l="l" r="r" t="t"/>
              <a:pathLst>
                <a:path extrusionOk="0" h="1120" w="1132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19"/>
                    <a:pt x="572" y="1119"/>
                  </a:cubicBezTo>
                  <a:cubicBezTo>
                    <a:pt x="882" y="1119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55"/>
            <p:cNvSpPr/>
            <p:nvPr/>
          </p:nvSpPr>
          <p:spPr>
            <a:xfrm>
              <a:off x="1179900" y="2101875"/>
              <a:ext cx="32775" cy="28125"/>
            </a:xfrm>
            <a:custGeom>
              <a:rect b="b" l="l" r="r" t="t"/>
              <a:pathLst>
                <a:path extrusionOk="0" h="1125" w="1311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900"/>
                    <a:pt x="281" y="1125"/>
                    <a:pt x="570" y="1125"/>
                  </a:cubicBezTo>
                  <a:cubicBezTo>
                    <a:pt x="705" y="1125"/>
                    <a:pt x="843" y="1075"/>
                    <a:pt x="953" y="965"/>
                  </a:cubicBezTo>
                  <a:cubicBezTo>
                    <a:pt x="1310" y="608"/>
                    <a:pt x="106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55"/>
            <p:cNvSpPr/>
            <p:nvPr/>
          </p:nvSpPr>
          <p:spPr>
            <a:xfrm>
              <a:off x="1179900" y="1980425"/>
              <a:ext cx="33050" cy="28350"/>
            </a:xfrm>
            <a:custGeom>
              <a:rect b="b" l="l" r="r" t="t"/>
              <a:pathLst>
                <a:path extrusionOk="0" h="1134" w="1322">
                  <a:moveTo>
                    <a:pt x="560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0" y="910"/>
                    <a:pt x="277" y="1133"/>
                    <a:pt x="566" y="1133"/>
                  </a:cubicBezTo>
                  <a:cubicBezTo>
                    <a:pt x="706" y="1133"/>
                    <a:pt x="849" y="1081"/>
                    <a:pt x="965" y="965"/>
                  </a:cubicBezTo>
                  <a:cubicBezTo>
                    <a:pt x="1322" y="608"/>
                    <a:pt x="106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55"/>
            <p:cNvSpPr/>
            <p:nvPr/>
          </p:nvSpPr>
          <p:spPr>
            <a:xfrm>
              <a:off x="1179900" y="1859275"/>
              <a:ext cx="33050" cy="28350"/>
            </a:xfrm>
            <a:custGeom>
              <a:rect b="b" l="l" r="r" t="t"/>
              <a:pathLst>
                <a:path extrusionOk="0" h="1134" w="1322">
                  <a:moveTo>
                    <a:pt x="560" y="1"/>
                  </a:moveTo>
                  <a:cubicBezTo>
                    <a:pt x="250" y="1"/>
                    <a:pt x="0" y="251"/>
                    <a:pt x="0" y="561"/>
                  </a:cubicBezTo>
                  <a:cubicBezTo>
                    <a:pt x="0" y="907"/>
                    <a:pt x="278" y="1133"/>
                    <a:pt x="568" y="1133"/>
                  </a:cubicBezTo>
                  <a:cubicBezTo>
                    <a:pt x="707" y="1133"/>
                    <a:pt x="849" y="1081"/>
                    <a:pt x="965" y="965"/>
                  </a:cubicBezTo>
                  <a:cubicBezTo>
                    <a:pt x="1322" y="608"/>
                    <a:pt x="106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55"/>
            <p:cNvSpPr/>
            <p:nvPr/>
          </p:nvSpPr>
          <p:spPr>
            <a:xfrm>
              <a:off x="1179900" y="1738125"/>
              <a:ext cx="32675" cy="28050"/>
            </a:xfrm>
            <a:custGeom>
              <a:rect b="b" l="l" r="r" t="t"/>
              <a:pathLst>
                <a:path extrusionOk="0" h="1122" w="1307">
                  <a:moveTo>
                    <a:pt x="574" y="1"/>
                  </a:moveTo>
                  <a:cubicBezTo>
                    <a:pt x="569" y="1"/>
                    <a:pt x="565" y="1"/>
                    <a:pt x="560" y="1"/>
                  </a:cubicBezTo>
                  <a:cubicBezTo>
                    <a:pt x="250" y="1"/>
                    <a:pt x="0" y="251"/>
                    <a:pt x="0" y="561"/>
                  </a:cubicBezTo>
                  <a:cubicBezTo>
                    <a:pt x="0" y="898"/>
                    <a:pt x="277" y="1122"/>
                    <a:pt x="563" y="1122"/>
                  </a:cubicBezTo>
                  <a:cubicBezTo>
                    <a:pt x="701" y="1122"/>
                    <a:pt x="841" y="1070"/>
                    <a:pt x="953" y="954"/>
                  </a:cubicBezTo>
                  <a:cubicBezTo>
                    <a:pt x="1307" y="612"/>
                    <a:pt x="1065" y="1"/>
                    <a:pt x="5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55"/>
            <p:cNvSpPr/>
            <p:nvPr/>
          </p:nvSpPr>
          <p:spPr>
            <a:xfrm>
              <a:off x="1294800" y="2101875"/>
              <a:ext cx="33050" cy="28125"/>
            </a:xfrm>
            <a:custGeom>
              <a:rect b="b" l="l" r="r" t="t"/>
              <a:pathLst>
                <a:path extrusionOk="0" h="1125" w="1322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900"/>
                    <a:pt x="281" y="1125"/>
                    <a:pt x="573" y="1125"/>
                  </a:cubicBezTo>
                  <a:cubicBezTo>
                    <a:pt x="711" y="1125"/>
                    <a:pt x="850" y="1075"/>
                    <a:pt x="965" y="965"/>
                  </a:cubicBezTo>
                  <a:cubicBezTo>
                    <a:pt x="1322" y="608"/>
                    <a:pt x="107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55"/>
            <p:cNvSpPr/>
            <p:nvPr/>
          </p:nvSpPr>
          <p:spPr>
            <a:xfrm>
              <a:off x="1294800" y="1980425"/>
              <a:ext cx="33050" cy="28350"/>
            </a:xfrm>
            <a:custGeom>
              <a:rect b="b" l="l" r="r" t="t"/>
              <a:pathLst>
                <a:path extrusionOk="0" h="1134" w="1322">
                  <a:moveTo>
                    <a:pt x="560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0" y="910"/>
                    <a:pt x="277" y="1133"/>
                    <a:pt x="566" y="1133"/>
                  </a:cubicBezTo>
                  <a:cubicBezTo>
                    <a:pt x="706" y="1133"/>
                    <a:pt x="848" y="1081"/>
                    <a:pt x="965" y="965"/>
                  </a:cubicBezTo>
                  <a:cubicBezTo>
                    <a:pt x="1322" y="608"/>
                    <a:pt x="107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55"/>
            <p:cNvSpPr/>
            <p:nvPr/>
          </p:nvSpPr>
          <p:spPr>
            <a:xfrm>
              <a:off x="1294800" y="1859275"/>
              <a:ext cx="33050" cy="28350"/>
            </a:xfrm>
            <a:custGeom>
              <a:rect b="b" l="l" r="r" t="t"/>
              <a:pathLst>
                <a:path extrusionOk="0" h="1134" w="1322">
                  <a:moveTo>
                    <a:pt x="560" y="1"/>
                  </a:moveTo>
                  <a:cubicBezTo>
                    <a:pt x="250" y="1"/>
                    <a:pt x="0" y="251"/>
                    <a:pt x="0" y="561"/>
                  </a:cubicBezTo>
                  <a:cubicBezTo>
                    <a:pt x="0" y="907"/>
                    <a:pt x="278" y="1133"/>
                    <a:pt x="568" y="1133"/>
                  </a:cubicBezTo>
                  <a:cubicBezTo>
                    <a:pt x="707" y="1133"/>
                    <a:pt x="849" y="1081"/>
                    <a:pt x="965" y="965"/>
                  </a:cubicBezTo>
                  <a:cubicBezTo>
                    <a:pt x="1322" y="608"/>
                    <a:pt x="107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55"/>
            <p:cNvSpPr/>
            <p:nvPr/>
          </p:nvSpPr>
          <p:spPr>
            <a:xfrm>
              <a:off x="1294800" y="1738150"/>
              <a:ext cx="33050" cy="28025"/>
            </a:xfrm>
            <a:custGeom>
              <a:rect b="b" l="l" r="r" t="t"/>
              <a:pathLst>
                <a:path extrusionOk="0" h="1121" w="1322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97"/>
                    <a:pt x="277" y="1121"/>
                    <a:pt x="566" y="1121"/>
                  </a:cubicBezTo>
                  <a:cubicBezTo>
                    <a:pt x="706" y="1121"/>
                    <a:pt x="848" y="1069"/>
                    <a:pt x="965" y="953"/>
                  </a:cubicBezTo>
                  <a:cubicBezTo>
                    <a:pt x="1322" y="607"/>
                    <a:pt x="107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2" name="Google Shape;362;p55"/>
          <p:cNvSpPr/>
          <p:nvPr/>
        </p:nvSpPr>
        <p:spPr>
          <a:xfrm flipH="1" rot="10800000">
            <a:off x="8155329" y="513075"/>
            <a:ext cx="988665" cy="555511"/>
          </a:xfrm>
          <a:custGeom>
            <a:rect b="b" l="l" r="r" t="t"/>
            <a:pathLst>
              <a:path extrusionOk="0" fill="none" h="16812" w="29921">
                <a:moveTo>
                  <a:pt x="0" y="0"/>
                </a:moveTo>
                <a:lnTo>
                  <a:pt x="9168" y="16812"/>
                </a:lnTo>
                <a:lnTo>
                  <a:pt x="29921" y="16812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miter lim="11906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3" name="Google Shape;363;p55"/>
          <p:cNvGrpSpPr/>
          <p:nvPr/>
        </p:nvGrpSpPr>
        <p:grpSpPr>
          <a:xfrm>
            <a:off x="357480" y="394166"/>
            <a:ext cx="953788" cy="522000"/>
            <a:chOff x="4397850" y="1828025"/>
            <a:chExt cx="686425" cy="375675"/>
          </a:xfrm>
        </p:grpSpPr>
        <p:sp>
          <p:nvSpPr>
            <p:cNvPr id="364" name="Google Shape;364;p55"/>
            <p:cNvSpPr/>
            <p:nvPr/>
          </p:nvSpPr>
          <p:spPr>
            <a:xfrm>
              <a:off x="4708600" y="1828025"/>
              <a:ext cx="375675" cy="375675"/>
            </a:xfrm>
            <a:custGeom>
              <a:rect b="b" l="l" r="r" t="t"/>
              <a:pathLst>
                <a:path extrusionOk="0" fill="none" h="15027" w="15027">
                  <a:moveTo>
                    <a:pt x="15027" y="7228"/>
                  </a:moveTo>
                  <a:cubicBezTo>
                    <a:pt x="15027" y="10157"/>
                    <a:pt x="13265" y="12788"/>
                    <a:pt x="10562" y="13907"/>
                  </a:cubicBezTo>
                  <a:cubicBezTo>
                    <a:pt x="7859" y="15026"/>
                    <a:pt x="4752" y="14407"/>
                    <a:pt x="2680" y="12336"/>
                  </a:cubicBezTo>
                  <a:cubicBezTo>
                    <a:pt x="620" y="10276"/>
                    <a:pt x="1" y="7168"/>
                    <a:pt x="1120" y="4466"/>
                  </a:cubicBezTo>
                  <a:cubicBezTo>
                    <a:pt x="2239" y="1763"/>
                    <a:pt x="4871" y="1"/>
                    <a:pt x="7800" y="1"/>
                  </a:cubicBez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65" name="Google Shape;365;p55"/>
            <p:cNvGrpSpPr/>
            <p:nvPr/>
          </p:nvGrpSpPr>
          <p:grpSpPr>
            <a:xfrm>
              <a:off x="4397850" y="2027450"/>
              <a:ext cx="528975" cy="84875"/>
              <a:chOff x="4397850" y="2027450"/>
              <a:chExt cx="528975" cy="84875"/>
            </a:xfrm>
          </p:grpSpPr>
          <p:sp>
            <p:nvSpPr>
              <p:cNvPr id="366" name="Google Shape;366;p55"/>
              <p:cNvSpPr/>
              <p:nvPr/>
            </p:nvSpPr>
            <p:spPr>
              <a:xfrm>
                <a:off x="4397850" y="2027450"/>
                <a:ext cx="84875" cy="84875"/>
              </a:xfrm>
              <a:custGeom>
                <a:rect b="b" l="l" r="r" t="t"/>
                <a:pathLst>
                  <a:path extrusionOk="0" fill="none" h="3395" w="3395">
                    <a:moveTo>
                      <a:pt x="1" y="3394"/>
                    </a:moveTo>
                    <a:lnTo>
                      <a:pt x="3394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" name="Google Shape;367;p55"/>
              <p:cNvSpPr/>
              <p:nvPr/>
            </p:nvSpPr>
            <p:spPr>
              <a:xfrm>
                <a:off x="4471975" y="2027450"/>
                <a:ext cx="84850" cy="84875"/>
              </a:xfrm>
              <a:custGeom>
                <a:rect b="b" l="l" r="r" t="t"/>
                <a:pathLst>
                  <a:path extrusionOk="0" fill="none" h="3395" w="3394">
                    <a:moveTo>
                      <a:pt x="1" y="3394"/>
                    </a:moveTo>
                    <a:lnTo>
                      <a:pt x="3394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" name="Google Shape;368;p55"/>
              <p:cNvSpPr/>
              <p:nvPr/>
            </p:nvSpPr>
            <p:spPr>
              <a:xfrm>
                <a:off x="4545800" y="2027450"/>
                <a:ext cx="85150" cy="84875"/>
              </a:xfrm>
              <a:custGeom>
                <a:rect b="b" l="l" r="r" t="t"/>
                <a:pathLst>
                  <a:path extrusionOk="0" fill="none" h="3395" w="3406">
                    <a:moveTo>
                      <a:pt x="0" y="3394"/>
                    </a:moveTo>
                    <a:lnTo>
                      <a:pt x="3405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" name="Google Shape;369;p55"/>
              <p:cNvSpPr/>
              <p:nvPr/>
            </p:nvSpPr>
            <p:spPr>
              <a:xfrm>
                <a:off x="4619900" y="2027450"/>
                <a:ext cx="84875" cy="84875"/>
              </a:xfrm>
              <a:custGeom>
                <a:rect b="b" l="l" r="r" t="t"/>
                <a:pathLst>
                  <a:path extrusionOk="0" fill="none" h="3395" w="3395">
                    <a:moveTo>
                      <a:pt x="1" y="3394"/>
                    </a:moveTo>
                    <a:lnTo>
                      <a:pt x="3394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" name="Google Shape;370;p55"/>
              <p:cNvSpPr/>
              <p:nvPr/>
            </p:nvSpPr>
            <p:spPr>
              <a:xfrm>
                <a:off x="4694025" y="2027450"/>
                <a:ext cx="84850" cy="84875"/>
              </a:xfrm>
              <a:custGeom>
                <a:rect b="b" l="l" r="r" t="t"/>
                <a:pathLst>
                  <a:path extrusionOk="0" fill="none" h="3395" w="3394">
                    <a:moveTo>
                      <a:pt x="1" y="3394"/>
                    </a:moveTo>
                    <a:lnTo>
                      <a:pt x="3394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" name="Google Shape;371;p55"/>
              <p:cNvSpPr/>
              <p:nvPr/>
            </p:nvSpPr>
            <p:spPr>
              <a:xfrm>
                <a:off x="4767850" y="2027450"/>
                <a:ext cx="85150" cy="84875"/>
              </a:xfrm>
              <a:custGeom>
                <a:rect b="b" l="l" r="r" t="t"/>
                <a:pathLst>
                  <a:path extrusionOk="0" fill="none" h="3395" w="3406">
                    <a:moveTo>
                      <a:pt x="0" y="3394"/>
                    </a:moveTo>
                    <a:lnTo>
                      <a:pt x="3406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" name="Google Shape;372;p55"/>
              <p:cNvSpPr/>
              <p:nvPr/>
            </p:nvSpPr>
            <p:spPr>
              <a:xfrm>
                <a:off x="4841950" y="2027450"/>
                <a:ext cx="84875" cy="84875"/>
              </a:xfrm>
              <a:custGeom>
                <a:rect b="b" l="l" r="r" t="t"/>
                <a:pathLst>
                  <a:path extrusionOk="0" fill="none" h="3395" w="3395">
                    <a:moveTo>
                      <a:pt x="1" y="3394"/>
                    </a:moveTo>
                    <a:lnTo>
                      <a:pt x="3394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73" name="Google Shape;373;p55"/>
          <p:cNvGrpSpPr/>
          <p:nvPr/>
        </p:nvGrpSpPr>
        <p:grpSpPr>
          <a:xfrm>
            <a:off x="532298" y="4262294"/>
            <a:ext cx="281155" cy="281594"/>
            <a:chOff x="1300150" y="626450"/>
            <a:chExt cx="739300" cy="740647"/>
          </a:xfrm>
        </p:grpSpPr>
        <p:sp>
          <p:nvSpPr>
            <p:cNvPr id="374" name="Google Shape;374;p55"/>
            <p:cNvSpPr/>
            <p:nvPr/>
          </p:nvSpPr>
          <p:spPr>
            <a:xfrm>
              <a:off x="1300150" y="626450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375" name="Google Shape;375;p55"/>
            <p:cNvSpPr/>
            <p:nvPr/>
          </p:nvSpPr>
          <p:spPr>
            <a:xfrm rot="5400000">
              <a:off x="1866246" y="626450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376" name="Google Shape;376;p55"/>
            <p:cNvSpPr/>
            <p:nvPr/>
          </p:nvSpPr>
          <p:spPr>
            <a:xfrm rot="10800000">
              <a:off x="1866684" y="1193457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377" name="Google Shape;377;p55"/>
            <p:cNvSpPr/>
            <p:nvPr/>
          </p:nvSpPr>
          <p:spPr>
            <a:xfrm rot="-5400000">
              <a:off x="1300587" y="1193457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</p:grpSp>
      <p:cxnSp>
        <p:nvCxnSpPr>
          <p:cNvPr id="378" name="Google Shape;378;p55"/>
          <p:cNvCxnSpPr/>
          <p:nvPr/>
        </p:nvCxnSpPr>
        <p:spPr>
          <a:xfrm>
            <a:off x="-616450" y="3199725"/>
            <a:ext cx="18852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79" name="Google Shape;379;p55"/>
          <p:cNvSpPr txBox="1"/>
          <p:nvPr>
            <p:ph type="title"/>
          </p:nvPr>
        </p:nvSpPr>
        <p:spPr>
          <a:xfrm>
            <a:off x="758775" y="368825"/>
            <a:ext cx="7626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380" name="Google Shape;380;p55"/>
          <p:cNvSpPr txBox="1"/>
          <p:nvPr>
            <p:ph idx="2" type="title"/>
          </p:nvPr>
        </p:nvSpPr>
        <p:spPr>
          <a:xfrm>
            <a:off x="5050062" y="1753634"/>
            <a:ext cx="23244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81" name="Google Shape;381;p55"/>
          <p:cNvSpPr txBox="1"/>
          <p:nvPr>
            <p:ph idx="3" type="title"/>
          </p:nvPr>
        </p:nvSpPr>
        <p:spPr>
          <a:xfrm>
            <a:off x="5050062" y="2200057"/>
            <a:ext cx="2324400" cy="64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b="0" sz="1500">
                <a:latin typeface="Nanum Gothic"/>
                <a:ea typeface="Nanum Gothic"/>
                <a:cs typeface="Nanum Gothic"/>
                <a:sym typeface="Nanum Goth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382" name="Google Shape;382;p55"/>
          <p:cNvSpPr txBox="1"/>
          <p:nvPr>
            <p:ph idx="4" type="title"/>
          </p:nvPr>
        </p:nvSpPr>
        <p:spPr>
          <a:xfrm>
            <a:off x="1769538" y="1753634"/>
            <a:ext cx="23244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83" name="Google Shape;383;p55"/>
          <p:cNvSpPr txBox="1"/>
          <p:nvPr>
            <p:ph idx="5" type="title"/>
          </p:nvPr>
        </p:nvSpPr>
        <p:spPr>
          <a:xfrm>
            <a:off x="1769538" y="2200057"/>
            <a:ext cx="2324400" cy="64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b="0" sz="1500">
                <a:latin typeface="Nanum Gothic"/>
                <a:ea typeface="Nanum Gothic"/>
                <a:cs typeface="Nanum Gothic"/>
                <a:sym typeface="Nanum Goth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384" name="Google Shape;384;p55"/>
          <p:cNvSpPr txBox="1"/>
          <p:nvPr>
            <p:ph idx="6" type="title"/>
          </p:nvPr>
        </p:nvSpPr>
        <p:spPr>
          <a:xfrm>
            <a:off x="5050062" y="3636139"/>
            <a:ext cx="23244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85" name="Google Shape;385;p55"/>
          <p:cNvSpPr txBox="1"/>
          <p:nvPr>
            <p:ph idx="7" type="title"/>
          </p:nvPr>
        </p:nvSpPr>
        <p:spPr>
          <a:xfrm>
            <a:off x="5050062" y="4082562"/>
            <a:ext cx="2324400" cy="64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b="0" sz="1500">
                <a:latin typeface="Nanum Gothic"/>
                <a:ea typeface="Nanum Gothic"/>
                <a:cs typeface="Nanum Gothic"/>
                <a:sym typeface="Nanum Goth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386" name="Google Shape;386;p55"/>
          <p:cNvSpPr txBox="1"/>
          <p:nvPr>
            <p:ph idx="8" type="title"/>
          </p:nvPr>
        </p:nvSpPr>
        <p:spPr>
          <a:xfrm>
            <a:off x="1769538" y="3636139"/>
            <a:ext cx="23244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87" name="Google Shape;387;p55"/>
          <p:cNvSpPr txBox="1"/>
          <p:nvPr>
            <p:ph idx="9" type="title"/>
          </p:nvPr>
        </p:nvSpPr>
        <p:spPr>
          <a:xfrm>
            <a:off x="1769538" y="4082562"/>
            <a:ext cx="2324400" cy="64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b="0" sz="1500">
                <a:latin typeface="Nanum Gothic"/>
                <a:ea typeface="Nanum Gothic"/>
                <a:cs typeface="Nanum Gothic"/>
                <a:sym typeface="Nanum Goth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1_Section title and description"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" name="Google Shape;389;p56"/>
          <p:cNvGrpSpPr/>
          <p:nvPr/>
        </p:nvGrpSpPr>
        <p:grpSpPr>
          <a:xfrm>
            <a:off x="-187570" y="410945"/>
            <a:ext cx="8945534" cy="4312661"/>
            <a:chOff x="-187570" y="410945"/>
            <a:chExt cx="8945534" cy="4312661"/>
          </a:xfrm>
        </p:grpSpPr>
        <p:grpSp>
          <p:nvGrpSpPr>
            <p:cNvPr id="390" name="Google Shape;390;p56"/>
            <p:cNvGrpSpPr/>
            <p:nvPr/>
          </p:nvGrpSpPr>
          <p:grpSpPr>
            <a:xfrm>
              <a:off x="7587994" y="410945"/>
              <a:ext cx="1169970" cy="555496"/>
              <a:chOff x="949800" y="1738125"/>
              <a:chExt cx="825725" cy="392050"/>
            </a:xfrm>
          </p:grpSpPr>
          <p:sp>
            <p:nvSpPr>
              <p:cNvPr id="391" name="Google Shape;391;p56"/>
              <p:cNvSpPr/>
              <p:nvPr/>
            </p:nvSpPr>
            <p:spPr>
              <a:xfrm>
                <a:off x="1397475" y="2101875"/>
                <a:ext cx="32775" cy="28125"/>
              </a:xfrm>
              <a:custGeom>
                <a:rect b="b" l="l" r="r" t="t"/>
                <a:pathLst>
                  <a:path extrusionOk="0" h="1125" w="1311">
                    <a:moveTo>
                      <a:pt x="560" y="1"/>
                    </a:moveTo>
                    <a:cubicBezTo>
                      <a:pt x="251" y="1"/>
                      <a:pt x="1" y="251"/>
                      <a:pt x="1" y="560"/>
                    </a:cubicBezTo>
                    <a:cubicBezTo>
                      <a:pt x="1" y="900"/>
                      <a:pt x="282" y="1125"/>
                      <a:pt x="574" y="1125"/>
                    </a:cubicBezTo>
                    <a:cubicBezTo>
                      <a:pt x="711" y="1125"/>
                      <a:pt x="851" y="1075"/>
                      <a:pt x="965" y="965"/>
                    </a:cubicBezTo>
                    <a:cubicBezTo>
                      <a:pt x="1311" y="608"/>
                      <a:pt x="1061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" name="Google Shape;392;p56"/>
              <p:cNvSpPr/>
              <p:nvPr/>
            </p:nvSpPr>
            <p:spPr>
              <a:xfrm>
                <a:off x="1397475" y="1980425"/>
                <a:ext cx="33075" cy="28350"/>
              </a:xfrm>
              <a:custGeom>
                <a:rect b="b" l="l" r="r" t="t"/>
                <a:pathLst>
                  <a:path extrusionOk="0" h="1134" w="1323">
                    <a:moveTo>
                      <a:pt x="560" y="1"/>
                    </a:moveTo>
                    <a:cubicBezTo>
                      <a:pt x="251" y="1"/>
                      <a:pt x="1" y="263"/>
                      <a:pt x="1" y="572"/>
                    </a:cubicBezTo>
                    <a:cubicBezTo>
                      <a:pt x="1" y="910"/>
                      <a:pt x="277" y="1133"/>
                      <a:pt x="567" y="1133"/>
                    </a:cubicBezTo>
                    <a:cubicBezTo>
                      <a:pt x="706" y="1133"/>
                      <a:pt x="849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" name="Google Shape;393;p56"/>
              <p:cNvSpPr/>
              <p:nvPr/>
            </p:nvSpPr>
            <p:spPr>
              <a:xfrm>
                <a:off x="1397475" y="1859275"/>
                <a:ext cx="33075" cy="28350"/>
              </a:xfrm>
              <a:custGeom>
                <a:rect b="b" l="l" r="r" t="t"/>
                <a:pathLst>
                  <a:path extrusionOk="0" h="1134" w="1323">
                    <a:moveTo>
                      <a:pt x="560" y="1"/>
                    </a:moveTo>
                    <a:cubicBezTo>
                      <a:pt x="251" y="1"/>
                      <a:pt x="1" y="251"/>
                      <a:pt x="1" y="561"/>
                    </a:cubicBezTo>
                    <a:cubicBezTo>
                      <a:pt x="1" y="907"/>
                      <a:pt x="278" y="1133"/>
                      <a:pt x="569" y="1133"/>
                    </a:cubicBezTo>
                    <a:cubicBezTo>
                      <a:pt x="708" y="1133"/>
                      <a:pt x="850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" name="Google Shape;394;p56"/>
              <p:cNvSpPr/>
              <p:nvPr/>
            </p:nvSpPr>
            <p:spPr>
              <a:xfrm>
                <a:off x="1397475" y="1738125"/>
                <a:ext cx="32775" cy="28050"/>
              </a:xfrm>
              <a:custGeom>
                <a:rect b="b" l="l" r="r" t="t"/>
                <a:pathLst>
                  <a:path extrusionOk="0" h="1122" w="1311">
                    <a:moveTo>
                      <a:pt x="540" y="1"/>
                    </a:moveTo>
                    <a:cubicBezTo>
                      <a:pt x="240" y="1"/>
                      <a:pt x="1" y="258"/>
                      <a:pt x="1" y="561"/>
                    </a:cubicBezTo>
                    <a:cubicBezTo>
                      <a:pt x="1" y="898"/>
                      <a:pt x="277" y="1122"/>
                      <a:pt x="567" y="1122"/>
                    </a:cubicBezTo>
                    <a:cubicBezTo>
                      <a:pt x="706" y="1122"/>
                      <a:pt x="849" y="1070"/>
                      <a:pt x="965" y="954"/>
                    </a:cubicBezTo>
                    <a:cubicBezTo>
                      <a:pt x="1311" y="608"/>
                      <a:pt x="1061" y="1"/>
                      <a:pt x="560" y="1"/>
                    </a:cubicBezTo>
                    <a:cubicBezTo>
                      <a:pt x="554" y="1"/>
                      <a:pt x="547" y="1"/>
                      <a:pt x="5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" name="Google Shape;395;p56"/>
              <p:cNvSpPr/>
              <p:nvPr/>
            </p:nvSpPr>
            <p:spPr>
              <a:xfrm>
                <a:off x="1512375" y="2101875"/>
                <a:ext cx="28300" cy="28300"/>
              </a:xfrm>
              <a:custGeom>
                <a:rect b="b" l="l" r="r" t="t"/>
                <a:pathLst>
                  <a:path extrusionOk="0" h="1132" w="1132">
                    <a:moveTo>
                      <a:pt x="572" y="1"/>
                    </a:moveTo>
                    <a:cubicBezTo>
                      <a:pt x="251" y="1"/>
                      <a:pt x="1" y="251"/>
                      <a:pt x="1" y="560"/>
                    </a:cubicBezTo>
                    <a:cubicBezTo>
                      <a:pt x="1" y="870"/>
                      <a:pt x="251" y="1132"/>
                      <a:pt x="572" y="1132"/>
                    </a:cubicBezTo>
                    <a:cubicBezTo>
                      <a:pt x="882" y="1132"/>
                      <a:pt x="1132" y="870"/>
                      <a:pt x="1132" y="560"/>
                    </a:cubicBezTo>
                    <a:cubicBezTo>
                      <a:pt x="1132" y="251"/>
                      <a:pt x="882" y="1"/>
                      <a:pt x="5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" name="Google Shape;396;p56"/>
              <p:cNvSpPr/>
              <p:nvPr/>
            </p:nvSpPr>
            <p:spPr>
              <a:xfrm>
                <a:off x="1512375" y="1980425"/>
                <a:ext cx="33075" cy="28350"/>
              </a:xfrm>
              <a:custGeom>
                <a:rect b="b" l="l" r="r" t="t"/>
                <a:pathLst>
                  <a:path extrusionOk="0" h="1134" w="1323">
                    <a:moveTo>
                      <a:pt x="572" y="1"/>
                    </a:moveTo>
                    <a:cubicBezTo>
                      <a:pt x="251" y="1"/>
                      <a:pt x="1" y="263"/>
                      <a:pt x="1" y="572"/>
                    </a:cubicBezTo>
                    <a:cubicBezTo>
                      <a:pt x="1" y="910"/>
                      <a:pt x="277" y="1133"/>
                      <a:pt x="567" y="1133"/>
                    </a:cubicBezTo>
                    <a:cubicBezTo>
                      <a:pt x="706" y="1133"/>
                      <a:pt x="849" y="1081"/>
                      <a:pt x="965" y="965"/>
                    </a:cubicBezTo>
                    <a:cubicBezTo>
                      <a:pt x="1322" y="608"/>
                      <a:pt x="1072" y="1"/>
                      <a:pt x="5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" name="Google Shape;397;p56"/>
              <p:cNvSpPr/>
              <p:nvPr/>
            </p:nvSpPr>
            <p:spPr>
              <a:xfrm>
                <a:off x="1512375" y="1859275"/>
                <a:ext cx="28300" cy="28325"/>
              </a:xfrm>
              <a:custGeom>
                <a:rect b="b" l="l" r="r" t="t"/>
                <a:pathLst>
                  <a:path extrusionOk="0" h="1133" w="1132">
                    <a:moveTo>
                      <a:pt x="572" y="1"/>
                    </a:moveTo>
                    <a:cubicBezTo>
                      <a:pt x="251" y="1"/>
                      <a:pt x="1" y="251"/>
                      <a:pt x="1" y="561"/>
                    </a:cubicBezTo>
                    <a:cubicBezTo>
                      <a:pt x="1" y="870"/>
                      <a:pt x="251" y="1132"/>
                      <a:pt x="572" y="1132"/>
                    </a:cubicBezTo>
                    <a:cubicBezTo>
                      <a:pt x="882" y="1132"/>
                      <a:pt x="1132" y="870"/>
                      <a:pt x="1132" y="561"/>
                    </a:cubicBezTo>
                    <a:cubicBezTo>
                      <a:pt x="1132" y="251"/>
                      <a:pt x="882" y="1"/>
                      <a:pt x="5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" name="Google Shape;398;p56"/>
              <p:cNvSpPr/>
              <p:nvPr/>
            </p:nvSpPr>
            <p:spPr>
              <a:xfrm>
                <a:off x="1512375" y="1738150"/>
                <a:ext cx="28300" cy="28000"/>
              </a:xfrm>
              <a:custGeom>
                <a:rect b="b" l="l" r="r" t="t"/>
                <a:pathLst>
                  <a:path extrusionOk="0" h="1120" w="1132">
                    <a:moveTo>
                      <a:pt x="572" y="0"/>
                    </a:moveTo>
                    <a:cubicBezTo>
                      <a:pt x="251" y="0"/>
                      <a:pt x="1" y="250"/>
                      <a:pt x="1" y="560"/>
                    </a:cubicBezTo>
                    <a:cubicBezTo>
                      <a:pt x="1" y="869"/>
                      <a:pt x="251" y="1119"/>
                      <a:pt x="572" y="1119"/>
                    </a:cubicBezTo>
                    <a:cubicBezTo>
                      <a:pt x="882" y="1119"/>
                      <a:pt x="1132" y="869"/>
                      <a:pt x="1132" y="560"/>
                    </a:cubicBezTo>
                    <a:cubicBezTo>
                      <a:pt x="1132" y="250"/>
                      <a:pt x="882" y="0"/>
                      <a:pt x="57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" name="Google Shape;399;p56"/>
              <p:cNvSpPr/>
              <p:nvPr/>
            </p:nvSpPr>
            <p:spPr>
              <a:xfrm>
                <a:off x="1627575" y="2101875"/>
                <a:ext cx="28000" cy="28300"/>
              </a:xfrm>
              <a:custGeom>
                <a:rect b="b" l="l" r="r" t="t"/>
                <a:pathLst>
                  <a:path extrusionOk="0" h="1132" w="1120">
                    <a:moveTo>
                      <a:pt x="560" y="1"/>
                    </a:moveTo>
                    <a:cubicBezTo>
                      <a:pt x="250" y="1"/>
                      <a:pt x="0" y="251"/>
                      <a:pt x="0" y="560"/>
                    </a:cubicBezTo>
                    <a:cubicBezTo>
                      <a:pt x="0" y="870"/>
                      <a:pt x="250" y="1132"/>
                      <a:pt x="560" y="1132"/>
                    </a:cubicBezTo>
                    <a:cubicBezTo>
                      <a:pt x="870" y="1132"/>
                      <a:pt x="1120" y="870"/>
                      <a:pt x="1120" y="560"/>
                    </a:cubicBezTo>
                    <a:cubicBezTo>
                      <a:pt x="1120" y="251"/>
                      <a:pt x="870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0" name="Google Shape;400;p56"/>
              <p:cNvSpPr/>
              <p:nvPr/>
            </p:nvSpPr>
            <p:spPr>
              <a:xfrm>
                <a:off x="1627375" y="1980425"/>
                <a:ext cx="33250" cy="28350"/>
              </a:xfrm>
              <a:custGeom>
                <a:rect b="b" l="l" r="r" t="t"/>
                <a:pathLst>
                  <a:path extrusionOk="0" h="1134" w="1330">
                    <a:moveTo>
                      <a:pt x="568" y="1"/>
                    </a:moveTo>
                    <a:cubicBezTo>
                      <a:pt x="258" y="1"/>
                      <a:pt x="8" y="263"/>
                      <a:pt x="8" y="572"/>
                    </a:cubicBezTo>
                    <a:cubicBezTo>
                      <a:pt x="0" y="910"/>
                      <a:pt x="280" y="1133"/>
                      <a:pt x="572" y="1133"/>
                    </a:cubicBezTo>
                    <a:cubicBezTo>
                      <a:pt x="713" y="1133"/>
                      <a:pt x="857" y="1081"/>
                      <a:pt x="973" y="965"/>
                    </a:cubicBezTo>
                    <a:cubicBezTo>
                      <a:pt x="1330" y="608"/>
                      <a:pt x="1068" y="1"/>
                      <a:pt x="5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1" name="Google Shape;401;p56"/>
              <p:cNvSpPr/>
              <p:nvPr/>
            </p:nvSpPr>
            <p:spPr>
              <a:xfrm>
                <a:off x="1627575" y="1859275"/>
                <a:ext cx="28000" cy="28325"/>
              </a:xfrm>
              <a:custGeom>
                <a:rect b="b" l="l" r="r" t="t"/>
                <a:pathLst>
                  <a:path extrusionOk="0" h="1133" w="1120">
                    <a:moveTo>
                      <a:pt x="560" y="1"/>
                    </a:moveTo>
                    <a:cubicBezTo>
                      <a:pt x="250" y="1"/>
                      <a:pt x="0" y="251"/>
                      <a:pt x="0" y="561"/>
                    </a:cubicBezTo>
                    <a:cubicBezTo>
                      <a:pt x="0" y="870"/>
                      <a:pt x="250" y="1132"/>
                      <a:pt x="560" y="1132"/>
                    </a:cubicBezTo>
                    <a:cubicBezTo>
                      <a:pt x="870" y="1132"/>
                      <a:pt x="1120" y="870"/>
                      <a:pt x="1120" y="561"/>
                    </a:cubicBezTo>
                    <a:cubicBezTo>
                      <a:pt x="1120" y="251"/>
                      <a:pt x="870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" name="Google Shape;402;p56"/>
              <p:cNvSpPr/>
              <p:nvPr/>
            </p:nvSpPr>
            <p:spPr>
              <a:xfrm>
                <a:off x="1627575" y="1738150"/>
                <a:ext cx="28000" cy="28000"/>
              </a:xfrm>
              <a:custGeom>
                <a:rect b="b" l="l" r="r" t="t"/>
                <a:pathLst>
                  <a:path extrusionOk="0" h="1120" w="1120">
                    <a:moveTo>
                      <a:pt x="560" y="0"/>
                    </a:moveTo>
                    <a:cubicBezTo>
                      <a:pt x="250" y="0"/>
                      <a:pt x="0" y="250"/>
                      <a:pt x="0" y="560"/>
                    </a:cubicBezTo>
                    <a:cubicBezTo>
                      <a:pt x="0" y="869"/>
                      <a:pt x="250" y="1119"/>
                      <a:pt x="560" y="1119"/>
                    </a:cubicBezTo>
                    <a:cubicBezTo>
                      <a:pt x="870" y="1119"/>
                      <a:pt x="1120" y="869"/>
                      <a:pt x="1120" y="560"/>
                    </a:cubicBezTo>
                    <a:cubicBezTo>
                      <a:pt x="1120" y="250"/>
                      <a:pt x="870" y="0"/>
                      <a:pt x="56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3" name="Google Shape;403;p56"/>
              <p:cNvSpPr/>
              <p:nvPr/>
            </p:nvSpPr>
            <p:spPr>
              <a:xfrm>
                <a:off x="1742475" y="2101875"/>
                <a:ext cx="28300" cy="28300"/>
              </a:xfrm>
              <a:custGeom>
                <a:rect b="b" l="l" r="r" t="t"/>
                <a:pathLst>
                  <a:path extrusionOk="0" h="1132" w="1132">
                    <a:moveTo>
                      <a:pt x="560" y="1"/>
                    </a:moveTo>
                    <a:cubicBezTo>
                      <a:pt x="250" y="1"/>
                      <a:pt x="0" y="251"/>
                      <a:pt x="0" y="560"/>
                    </a:cubicBezTo>
                    <a:cubicBezTo>
                      <a:pt x="0" y="870"/>
                      <a:pt x="250" y="1132"/>
                      <a:pt x="560" y="1132"/>
                    </a:cubicBezTo>
                    <a:cubicBezTo>
                      <a:pt x="881" y="1132"/>
                      <a:pt x="1131" y="870"/>
                      <a:pt x="1131" y="560"/>
                    </a:cubicBezTo>
                    <a:cubicBezTo>
                      <a:pt x="1131" y="251"/>
                      <a:pt x="881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4" name="Google Shape;404;p56"/>
              <p:cNvSpPr/>
              <p:nvPr/>
            </p:nvSpPr>
            <p:spPr>
              <a:xfrm>
                <a:off x="1742475" y="1980425"/>
                <a:ext cx="33050" cy="28350"/>
              </a:xfrm>
              <a:custGeom>
                <a:rect b="b" l="l" r="r" t="t"/>
                <a:pathLst>
                  <a:path extrusionOk="0" h="1134" w="1322">
                    <a:moveTo>
                      <a:pt x="560" y="1"/>
                    </a:moveTo>
                    <a:cubicBezTo>
                      <a:pt x="250" y="1"/>
                      <a:pt x="0" y="263"/>
                      <a:pt x="0" y="572"/>
                    </a:cubicBezTo>
                    <a:cubicBezTo>
                      <a:pt x="0" y="910"/>
                      <a:pt x="277" y="1133"/>
                      <a:pt x="566" y="1133"/>
                    </a:cubicBezTo>
                    <a:cubicBezTo>
                      <a:pt x="706" y="1133"/>
                      <a:pt x="848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" name="Google Shape;405;p56"/>
              <p:cNvSpPr/>
              <p:nvPr/>
            </p:nvSpPr>
            <p:spPr>
              <a:xfrm>
                <a:off x="1742475" y="1859275"/>
                <a:ext cx="28300" cy="28325"/>
              </a:xfrm>
              <a:custGeom>
                <a:rect b="b" l="l" r="r" t="t"/>
                <a:pathLst>
                  <a:path extrusionOk="0" h="1133" w="1132">
                    <a:moveTo>
                      <a:pt x="560" y="1"/>
                    </a:moveTo>
                    <a:cubicBezTo>
                      <a:pt x="250" y="1"/>
                      <a:pt x="0" y="251"/>
                      <a:pt x="0" y="561"/>
                    </a:cubicBezTo>
                    <a:cubicBezTo>
                      <a:pt x="0" y="870"/>
                      <a:pt x="250" y="1132"/>
                      <a:pt x="560" y="1132"/>
                    </a:cubicBezTo>
                    <a:cubicBezTo>
                      <a:pt x="881" y="1132"/>
                      <a:pt x="1131" y="870"/>
                      <a:pt x="1131" y="561"/>
                    </a:cubicBezTo>
                    <a:cubicBezTo>
                      <a:pt x="1131" y="251"/>
                      <a:pt x="881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" name="Google Shape;406;p56"/>
              <p:cNvSpPr/>
              <p:nvPr/>
            </p:nvSpPr>
            <p:spPr>
              <a:xfrm>
                <a:off x="1742475" y="1738150"/>
                <a:ext cx="28300" cy="28000"/>
              </a:xfrm>
              <a:custGeom>
                <a:rect b="b" l="l" r="r" t="t"/>
                <a:pathLst>
                  <a:path extrusionOk="0" h="1120" w="1132">
                    <a:moveTo>
                      <a:pt x="560" y="0"/>
                    </a:moveTo>
                    <a:cubicBezTo>
                      <a:pt x="250" y="0"/>
                      <a:pt x="0" y="250"/>
                      <a:pt x="0" y="560"/>
                    </a:cubicBezTo>
                    <a:cubicBezTo>
                      <a:pt x="0" y="869"/>
                      <a:pt x="250" y="1119"/>
                      <a:pt x="560" y="1119"/>
                    </a:cubicBezTo>
                    <a:cubicBezTo>
                      <a:pt x="881" y="1119"/>
                      <a:pt x="1131" y="869"/>
                      <a:pt x="1131" y="560"/>
                    </a:cubicBezTo>
                    <a:cubicBezTo>
                      <a:pt x="1131" y="250"/>
                      <a:pt x="881" y="0"/>
                      <a:pt x="56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" name="Google Shape;407;p56"/>
              <p:cNvSpPr/>
              <p:nvPr/>
            </p:nvSpPr>
            <p:spPr>
              <a:xfrm>
                <a:off x="949800" y="2101875"/>
                <a:ext cx="33075" cy="28125"/>
              </a:xfrm>
              <a:custGeom>
                <a:rect b="b" l="l" r="r" t="t"/>
                <a:pathLst>
                  <a:path extrusionOk="0" h="1125" w="1323">
                    <a:moveTo>
                      <a:pt x="560" y="1"/>
                    </a:moveTo>
                    <a:cubicBezTo>
                      <a:pt x="251" y="1"/>
                      <a:pt x="1" y="251"/>
                      <a:pt x="1" y="560"/>
                    </a:cubicBezTo>
                    <a:cubicBezTo>
                      <a:pt x="1" y="900"/>
                      <a:pt x="282" y="1125"/>
                      <a:pt x="574" y="1125"/>
                    </a:cubicBezTo>
                    <a:cubicBezTo>
                      <a:pt x="711" y="1125"/>
                      <a:pt x="851" y="1075"/>
                      <a:pt x="965" y="965"/>
                    </a:cubicBezTo>
                    <a:cubicBezTo>
                      <a:pt x="1322" y="608"/>
                      <a:pt x="1061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" name="Google Shape;408;p56"/>
              <p:cNvSpPr/>
              <p:nvPr/>
            </p:nvSpPr>
            <p:spPr>
              <a:xfrm>
                <a:off x="949800" y="1980425"/>
                <a:ext cx="33075" cy="28350"/>
              </a:xfrm>
              <a:custGeom>
                <a:rect b="b" l="l" r="r" t="t"/>
                <a:pathLst>
                  <a:path extrusionOk="0" h="1134" w="1323">
                    <a:moveTo>
                      <a:pt x="560" y="1"/>
                    </a:moveTo>
                    <a:cubicBezTo>
                      <a:pt x="251" y="1"/>
                      <a:pt x="1" y="263"/>
                      <a:pt x="1" y="572"/>
                    </a:cubicBezTo>
                    <a:cubicBezTo>
                      <a:pt x="1" y="910"/>
                      <a:pt x="277" y="1133"/>
                      <a:pt x="567" y="1133"/>
                    </a:cubicBezTo>
                    <a:cubicBezTo>
                      <a:pt x="706" y="1133"/>
                      <a:pt x="849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9" name="Google Shape;409;p56"/>
              <p:cNvSpPr/>
              <p:nvPr/>
            </p:nvSpPr>
            <p:spPr>
              <a:xfrm>
                <a:off x="949800" y="1859275"/>
                <a:ext cx="33075" cy="28350"/>
              </a:xfrm>
              <a:custGeom>
                <a:rect b="b" l="l" r="r" t="t"/>
                <a:pathLst>
                  <a:path extrusionOk="0" h="1134" w="1323">
                    <a:moveTo>
                      <a:pt x="560" y="1"/>
                    </a:moveTo>
                    <a:cubicBezTo>
                      <a:pt x="251" y="1"/>
                      <a:pt x="1" y="251"/>
                      <a:pt x="1" y="561"/>
                    </a:cubicBezTo>
                    <a:cubicBezTo>
                      <a:pt x="1" y="907"/>
                      <a:pt x="278" y="1133"/>
                      <a:pt x="569" y="1133"/>
                    </a:cubicBezTo>
                    <a:cubicBezTo>
                      <a:pt x="708" y="1133"/>
                      <a:pt x="850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" name="Google Shape;410;p56"/>
              <p:cNvSpPr/>
              <p:nvPr/>
            </p:nvSpPr>
            <p:spPr>
              <a:xfrm>
                <a:off x="949800" y="1738125"/>
                <a:ext cx="33000" cy="28050"/>
              </a:xfrm>
              <a:custGeom>
                <a:rect b="b" l="l" r="r" t="t"/>
                <a:pathLst>
                  <a:path extrusionOk="0" h="1122" w="1320">
                    <a:moveTo>
                      <a:pt x="575" y="1"/>
                    </a:moveTo>
                    <a:cubicBezTo>
                      <a:pt x="570" y="1"/>
                      <a:pt x="565" y="1"/>
                      <a:pt x="560" y="1"/>
                    </a:cubicBezTo>
                    <a:cubicBezTo>
                      <a:pt x="251" y="1"/>
                      <a:pt x="1" y="251"/>
                      <a:pt x="1" y="561"/>
                    </a:cubicBezTo>
                    <a:cubicBezTo>
                      <a:pt x="1" y="898"/>
                      <a:pt x="277" y="1122"/>
                      <a:pt x="567" y="1122"/>
                    </a:cubicBezTo>
                    <a:cubicBezTo>
                      <a:pt x="706" y="1122"/>
                      <a:pt x="849" y="1070"/>
                      <a:pt x="965" y="954"/>
                    </a:cubicBezTo>
                    <a:cubicBezTo>
                      <a:pt x="1319" y="612"/>
                      <a:pt x="1065" y="1"/>
                      <a:pt x="5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" name="Google Shape;411;p56"/>
              <p:cNvSpPr/>
              <p:nvPr/>
            </p:nvSpPr>
            <p:spPr>
              <a:xfrm>
                <a:off x="1064700" y="2101875"/>
                <a:ext cx="28300" cy="28300"/>
              </a:xfrm>
              <a:custGeom>
                <a:rect b="b" l="l" r="r" t="t"/>
                <a:pathLst>
                  <a:path extrusionOk="0" h="1132" w="1132">
                    <a:moveTo>
                      <a:pt x="572" y="1"/>
                    </a:moveTo>
                    <a:cubicBezTo>
                      <a:pt x="251" y="1"/>
                      <a:pt x="1" y="251"/>
                      <a:pt x="1" y="560"/>
                    </a:cubicBezTo>
                    <a:cubicBezTo>
                      <a:pt x="1" y="870"/>
                      <a:pt x="251" y="1132"/>
                      <a:pt x="572" y="1132"/>
                    </a:cubicBezTo>
                    <a:cubicBezTo>
                      <a:pt x="882" y="1132"/>
                      <a:pt x="1132" y="870"/>
                      <a:pt x="1132" y="560"/>
                    </a:cubicBezTo>
                    <a:cubicBezTo>
                      <a:pt x="1132" y="251"/>
                      <a:pt x="882" y="1"/>
                      <a:pt x="5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" name="Google Shape;412;p56"/>
              <p:cNvSpPr/>
              <p:nvPr/>
            </p:nvSpPr>
            <p:spPr>
              <a:xfrm>
                <a:off x="1065000" y="1980425"/>
                <a:ext cx="33075" cy="28350"/>
              </a:xfrm>
              <a:custGeom>
                <a:rect b="b" l="l" r="r" t="t"/>
                <a:pathLst>
                  <a:path extrusionOk="0" h="1134" w="1323">
                    <a:moveTo>
                      <a:pt x="560" y="1"/>
                    </a:moveTo>
                    <a:cubicBezTo>
                      <a:pt x="251" y="1"/>
                      <a:pt x="1" y="263"/>
                      <a:pt x="1" y="572"/>
                    </a:cubicBezTo>
                    <a:cubicBezTo>
                      <a:pt x="1" y="910"/>
                      <a:pt x="277" y="1133"/>
                      <a:pt x="567" y="1133"/>
                    </a:cubicBezTo>
                    <a:cubicBezTo>
                      <a:pt x="706" y="1133"/>
                      <a:pt x="849" y="1081"/>
                      <a:pt x="965" y="965"/>
                    </a:cubicBezTo>
                    <a:cubicBezTo>
                      <a:pt x="1322" y="608"/>
                      <a:pt x="1060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" name="Google Shape;413;p56"/>
              <p:cNvSpPr/>
              <p:nvPr/>
            </p:nvSpPr>
            <p:spPr>
              <a:xfrm>
                <a:off x="1064700" y="1859275"/>
                <a:ext cx="28300" cy="28325"/>
              </a:xfrm>
              <a:custGeom>
                <a:rect b="b" l="l" r="r" t="t"/>
                <a:pathLst>
                  <a:path extrusionOk="0" h="1133" w="1132">
                    <a:moveTo>
                      <a:pt x="572" y="1"/>
                    </a:moveTo>
                    <a:cubicBezTo>
                      <a:pt x="251" y="1"/>
                      <a:pt x="1" y="251"/>
                      <a:pt x="1" y="561"/>
                    </a:cubicBezTo>
                    <a:cubicBezTo>
                      <a:pt x="1" y="870"/>
                      <a:pt x="251" y="1132"/>
                      <a:pt x="572" y="1132"/>
                    </a:cubicBezTo>
                    <a:cubicBezTo>
                      <a:pt x="882" y="1132"/>
                      <a:pt x="1132" y="870"/>
                      <a:pt x="1132" y="561"/>
                    </a:cubicBezTo>
                    <a:cubicBezTo>
                      <a:pt x="1132" y="251"/>
                      <a:pt x="882" y="1"/>
                      <a:pt x="5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" name="Google Shape;414;p56"/>
              <p:cNvSpPr/>
              <p:nvPr/>
            </p:nvSpPr>
            <p:spPr>
              <a:xfrm>
                <a:off x="1064700" y="1738150"/>
                <a:ext cx="28300" cy="28000"/>
              </a:xfrm>
              <a:custGeom>
                <a:rect b="b" l="l" r="r" t="t"/>
                <a:pathLst>
                  <a:path extrusionOk="0" h="1120" w="1132">
                    <a:moveTo>
                      <a:pt x="572" y="0"/>
                    </a:moveTo>
                    <a:cubicBezTo>
                      <a:pt x="251" y="0"/>
                      <a:pt x="1" y="250"/>
                      <a:pt x="1" y="560"/>
                    </a:cubicBezTo>
                    <a:cubicBezTo>
                      <a:pt x="1" y="869"/>
                      <a:pt x="251" y="1119"/>
                      <a:pt x="572" y="1119"/>
                    </a:cubicBezTo>
                    <a:cubicBezTo>
                      <a:pt x="882" y="1119"/>
                      <a:pt x="1132" y="869"/>
                      <a:pt x="1132" y="560"/>
                    </a:cubicBezTo>
                    <a:cubicBezTo>
                      <a:pt x="1132" y="250"/>
                      <a:pt x="882" y="0"/>
                      <a:pt x="57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" name="Google Shape;415;p56"/>
              <p:cNvSpPr/>
              <p:nvPr/>
            </p:nvSpPr>
            <p:spPr>
              <a:xfrm>
                <a:off x="1179900" y="2101875"/>
                <a:ext cx="32775" cy="28125"/>
              </a:xfrm>
              <a:custGeom>
                <a:rect b="b" l="l" r="r" t="t"/>
                <a:pathLst>
                  <a:path extrusionOk="0" h="1125" w="1311">
                    <a:moveTo>
                      <a:pt x="560" y="1"/>
                    </a:moveTo>
                    <a:cubicBezTo>
                      <a:pt x="250" y="1"/>
                      <a:pt x="0" y="251"/>
                      <a:pt x="0" y="560"/>
                    </a:cubicBezTo>
                    <a:cubicBezTo>
                      <a:pt x="0" y="900"/>
                      <a:pt x="281" y="1125"/>
                      <a:pt x="570" y="1125"/>
                    </a:cubicBezTo>
                    <a:cubicBezTo>
                      <a:pt x="705" y="1125"/>
                      <a:pt x="843" y="1075"/>
                      <a:pt x="953" y="965"/>
                    </a:cubicBezTo>
                    <a:cubicBezTo>
                      <a:pt x="1310" y="608"/>
                      <a:pt x="1060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" name="Google Shape;416;p56"/>
              <p:cNvSpPr/>
              <p:nvPr/>
            </p:nvSpPr>
            <p:spPr>
              <a:xfrm>
                <a:off x="1179900" y="1980425"/>
                <a:ext cx="33050" cy="28350"/>
              </a:xfrm>
              <a:custGeom>
                <a:rect b="b" l="l" r="r" t="t"/>
                <a:pathLst>
                  <a:path extrusionOk="0" h="1134" w="1322">
                    <a:moveTo>
                      <a:pt x="560" y="1"/>
                    </a:moveTo>
                    <a:cubicBezTo>
                      <a:pt x="250" y="1"/>
                      <a:pt x="0" y="263"/>
                      <a:pt x="0" y="572"/>
                    </a:cubicBezTo>
                    <a:cubicBezTo>
                      <a:pt x="0" y="910"/>
                      <a:pt x="277" y="1133"/>
                      <a:pt x="566" y="1133"/>
                    </a:cubicBezTo>
                    <a:cubicBezTo>
                      <a:pt x="706" y="1133"/>
                      <a:pt x="849" y="1081"/>
                      <a:pt x="965" y="965"/>
                    </a:cubicBezTo>
                    <a:cubicBezTo>
                      <a:pt x="1322" y="608"/>
                      <a:pt x="1060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" name="Google Shape;417;p56"/>
              <p:cNvSpPr/>
              <p:nvPr/>
            </p:nvSpPr>
            <p:spPr>
              <a:xfrm>
                <a:off x="1179900" y="1859275"/>
                <a:ext cx="33050" cy="28350"/>
              </a:xfrm>
              <a:custGeom>
                <a:rect b="b" l="l" r="r" t="t"/>
                <a:pathLst>
                  <a:path extrusionOk="0" h="1134" w="1322">
                    <a:moveTo>
                      <a:pt x="560" y="1"/>
                    </a:moveTo>
                    <a:cubicBezTo>
                      <a:pt x="250" y="1"/>
                      <a:pt x="0" y="251"/>
                      <a:pt x="0" y="561"/>
                    </a:cubicBezTo>
                    <a:cubicBezTo>
                      <a:pt x="0" y="907"/>
                      <a:pt x="278" y="1133"/>
                      <a:pt x="568" y="1133"/>
                    </a:cubicBezTo>
                    <a:cubicBezTo>
                      <a:pt x="707" y="1133"/>
                      <a:pt x="849" y="1081"/>
                      <a:pt x="965" y="965"/>
                    </a:cubicBezTo>
                    <a:cubicBezTo>
                      <a:pt x="1322" y="608"/>
                      <a:pt x="1060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" name="Google Shape;418;p56"/>
              <p:cNvSpPr/>
              <p:nvPr/>
            </p:nvSpPr>
            <p:spPr>
              <a:xfrm>
                <a:off x="1179900" y="1738125"/>
                <a:ext cx="32675" cy="28050"/>
              </a:xfrm>
              <a:custGeom>
                <a:rect b="b" l="l" r="r" t="t"/>
                <a:pathLst>
                  <a:path extrusionOk="0" h="1122" w="1307">
                    <a:moveTo>
                      <a:pt x="574" y="1"/>
                    </a:moveTo>
                    <a:cubicBezTo>
                      <a:pt x="569" y="1"/>
                      <a:pt x="565" y="1"/>
                      <a:pt x="560" y="1"/>
                    </a:cubicBezTo>
                    <a:cubicBezTo>
                      <a:pt x="250" y="1"/>
                      <a:pt x="0" y="251"/>
                      <a:pt x="0" y="561"/>
                    </a:cubicBezTo>
                    <a:cubicBezTo>
                      <a:pt x="0" y="898"/>
                      <a:pt x="277" y="1122"/>
                      <a:pt x="563" y="1122"/>
                    </a:cubicBezTo>
                    <a:cubicBezTo>
                      <a:pt x="701" y="1122"/>
                      <a:pt x="841" y="1070"/>
                      <a:pt x="953" y="954"/>
                    </a:cubicBezTo>
                    <a:cubicBezTo>
                      <a:pt x="1307" y="612"/>
                      <a:pt x="1065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" name="Google Shape;419;p56"/>
              <p:cNvSpPr/>
              <p:nvPr/>
            </p:nvSpPr>
            <p:spPr>
              <a:xfrm>
                <a:off x="1294800" y="2101875"/>
                <a:ext cx="33050" cy="28125"/>
              </a:xfrm>
              <a:custGeom>
                <a:rect b="b" l="l" r="r" t="t"/>
                <a:pathLst>
                  <a:path extrusionOk="0" h="1125" w="1322">
                    <a:moveTo>
                      <a:pt x="560" y="1"/>
                    </a:moveTo>
                    <a:cubicBezTo>
                      <a:pt x="250" y="1"/>
                      <a:pt x="0" y="251"/>
                      <a:pt x="0" y="560"/>
                    </a:cubicBezTo>
                    <a:cubicBezTo>
                      <a:pt x="0" y="900"/>
                      <a:pt x="281" y="1125"/>
                      <a:pt x="573" y="1125"/>
                    </a:cubicBezTo>
                    <a:cubicBezTo>
                      <a:pt x="711" y="1125"/>
                      <a:pt x="850" y="1075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0" name="Google Shape;420;p56"/>
              <p:cNvSpPr/>
              <p:nvPr/>
            </p:nvSpPr>
            <p:spPr>
              <a:xfrm>
                <a:off x="1294800" y="1980425"/>
                <a:ext cx="33050" cy="28350"/>
              </a:xfrm>
              <a:custGeom>
                <a:rect b="b" l="l" r="r" t="t"/>
                <a:pathLst>
                  <a:path extrusionOk="0" h="1134" w="1322">
                    <a:moveTo>
                      <a:pt x="560" y="1"/>
                    </a:moveTo>
                    <a:cubicBezTo>
                      <a:pt x="250" y="1"/>
                      <a:pt x="0" y="263"/>
                      <a:pt x="0" y="572"/>
                    </a:cubicBezTo>
                    <a:cubicBezTo>
                      <a:pt x="0" y="910"/>
                      <a:pt x="277" y="1133"/>
                      <a:pt x="566" y="1133"/>
                    </a:cubicBezTo>
                    <a:cubicBezTo>
                      <a:pt x="706" y="1133"/>
                      <a:pt x="848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1" name="Google Shape;421;p56"/>
              <p:cNvSpPr/>
              <p:nvPr/>
            </p:nvSpPr>
            <p:spPr>
              <a:xfrm>
                <a:off x="1294800" y="1859275"/>
                <a:ext cx="33050" cy="28350"/>
              </a:xfrm>
              <a:custGeom>
                <a:rect b="b" l="l" r="r" t="t"/>
                <a:pathLst>
                  <a:path extrusionOk="0" h="1134" w="1322">
                    <a:moveTo>
                      <a:pt x="560" y="1"/>
                    </a:moveTo>
                    <a:cubicBezTo>
                      <a:pt x="250" y="1"/>
                      <a:pt x="0" y="251"/>
                      <a:pt x="0" y="561"/>
                    </a:cubicBezTo>
                    <a:cubicBezTo>
                      <a:pt x="0" y="907"/>
                      <a:pt x="278" y="1133"/>
                      <a:pt x="568" y="1133"/>
                    </a:cubicBezTo>
                    <a:cubicBezTo>
                      <a:pt x="707" y="1133"/>
                      <a:pt x="849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2" name="Google Shape;422;p56"/>
              <p:cNvSpPr/>
              <p:nvPr/>
            </p:nvSpPr>
            <p:spPr>
              <a:xfrm>
                <a:off x="1294800" y="1738150"/>
                <a:ext cx="33050" cy="28025"/>
              </a:xfrm>
              <a:custGeom>
                <a:rect b="b" l="l" r="r" t="t"/>
                <a:pathLst>
                  <a:path extrusionOk="0" h="1121" w="1322">
                    <a:moveTo>
                      <a:pt x="560" y="0"/>
                    </a:moveTo>
                    <a:cubicBezTo>
                      <a:pt x="250" y="0"/>
                      <a:pt x="0" y="250"/>
                      <a:pt x="0" y="560"/>
                    </a:cubicBezTo>
                    <a:cubicBezTo>
                      <a:pt x="0" y="897"/>
                      <a:pt x="277" y="1121"/>
                      <a:pt x="566" y="1121"/>
                    </a:cubicBezTo>
                    <a:cubicBezTo>
                      <a:pt x="706" y="1121"/>
                      <a:pt x="848" y="1069"/>
                      <a:pt x="965" y="953"/>
                    </a:cubicBezTo>
                    <a:cubicBezTo>
                      <a:pt x="1322" y="607"/>
                      <a:pt x="1072" y="0"/>
                      <a:pt x="56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3" name="Google Shape;423;p56"/>
            <p:cNvGrpSpPr/>
            <p:nvPr/>
          </p:nvGrpSpPr>
          <p:grpSpPr>
            <a:xfrm>
              <a:off x="4346813" y="4261142"/>
              <a:ext cx="345325" cy="345325"/>
              <a:chOff x="3495950" y="1716700"/>
              <a:chExt cx="345325" cy="345325"/>
            </a:xfrm>
          </p:grpSpPr>
          <p:sp>
            <p:nvSpPr>
              <p:cNvPr id="424" name="Google Shape;424;p56"/>
              <p:cNvSpPr/>
              <p:nvPr/>
            </p:nvSpPr>
            <p:spPr>
              <a:xfrm>
                <a:off x="3495950" y="1837850"/>
                <a:ext cx="89325" cy="103025"/>
              </a:xfrm>
              <a:custGeom>
                <a:rect b="b" l="l" r="r" t="t"/>
                <a:pathLst>
                  <a:path extrusionOk="0" h="4121" w="3573">
                    <a:moveTo>
                      <a:pt x="3573" y="1"/>
                    </a:moveTo>
                    <a:lnTo>
                      <a:pt x="1" y="2061"/>
                    </a:lnTo>
                    <a:lnTo>
                      <a:pt x="3573" y="4120"/>
                    </a:lnTo>
                    <a:lnTo>
                      <a:pt x="357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" name="Google Shape;425;p56"/>
              <p:cNvSpPr/>
              <p:nvPr/>
            </p:nvSpPr>
            <p:spPr>
              <a:xfrm>
                <a:off x="3751950" y="1837850"/>
                <a:ext cx="89325" cy="103025"/>
              </a:xfrm>
              <a:custGeom>
                <a:rect b="b" l="l" r="r" t="t"/>
                <a:pathLst>
                  <a:path extrusionOk="0" h="4121" w="3573">
                    <a:moveTo>
                      <a:pt x="0" y="1"/>
                    </a:moveTo>
                    <a:lnTo>
                      <a:pt x="0" y="4120"/>
                    </a:lnTo>
                    <a:lnTo>
                      <a:pt x="3572" y="206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" name="Google Shape;426;p56"/>
              <p:cNvSpPr/>
              <p:nvPr/>
            </p:nvSpPr>
            <p:spPr>
              <a:xfrm>
                <a:off x="3617100" y="1972700"/>
                <a:ext cx="103025" cy="89325"/>
              </a:xfrm>
              <a:custGeom>
                <a:rect b="b" l="l" r="r" t="t"/>
                <a:pathLst>
                  <a:path extrusionOk="0" h="3573" w="4121">
                    <a:moveTo>
                      <a:pt x="1" y="0"/>
                    </a:moveTo>
                    <a:lnTo>
                      <a:pt x="2061" y="3572"/>
                    </a:lnTo>
                    <a:lnTo>
                      <a:pt x="412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" name="Google Shape;427;p56"/>
              <p:cNvSpPr/>
              <p:nvPr/>
            </p:nvSpPr>
            <p:spPr>
              <a:xfrm>
                <a:off x="3617100" y="1716700"/>
                <a:ext cx="103025" cy="89325"/>
              </a:xfrm>
              <a:custGeom>
                <a:rect b="b" l="l" r="r" t="t"/>
                <a:pathLst>
                  <a:path extrusionOk="0" h="3573" w="4121">
                    <a:moveTo>
                      <a:pt x="2061" y="1"/>
                    </a:moveTo>
                    <a:lnTo>
                      <a:pt x="1" y="3573"/>
                    </a:lnTo>
                    <a:lnTo>
                      <a:pt x="4120" y="3573"/>
                    </a:lnTo>
                    <a:lnTo>
                      <a:pt x="206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28" name="Google Shape;428;p56"/>
            <p:cNvSpPr/>
            <p:nvPr/>
          </p:nvSpPr>
          <p:spPr>
            <a:xfrm>
              <a:off x="3830500" y="572950"/>
              <a:ext cx="1051948" cy="314048"/>
            </a:xfrm>
            <a:custGeom>
              <a:rect b="b" l="l" r="r" t="t"/>
              <a:pathLst>
                <a:path extrusionOk="0" fill="none" h="16812" w="29921">
                  <a:moveTo>
                    <a:pt x="0" y="0"/>
                  </a:moveTo>
                  <a:lnTo>
                    <a:pt x="9168" y="16812"/>
                  </a:lnTo>
                  <a:lnTo>
                    <a:pt x="29921" y="16812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56"/>
            <p:cNvSpPr/>
            <p:nvPr/>
          </p:nvSpPr>
          <p:spPr>
            <a:xfrm>
              <a:off x="8152827" y="4168100"/>
              <a:ext cx="555526" cy="555506"/>
            </a:xfrm>
            <a:custGeom>
              <a:rect b="b" l="l" r="r" t="t"/>
              <a:pathLst>
                <a:path extrusionOk="0" fill="none" h="26849" w="26850">
                  <a:moveTo>
                    <a:pt x="1" y="13943"/>
                  </a:moveTo>
                  <a:cubicBezTo>
                    <a:pt x="1" y="8716"/>
                    <a:pt x="3144" y="4001"/>
                    <a:pt x="7966" y="2001"/>
                  </a:cubicBezTo>
                  <a:cubicBezTo>
                    <a:pt x="12800" y="0"/>
                    <a:pt x="18348" y="1108"/>
                    <a:pt x="22051" y="4799"/>
                  </a:cubicBezTo>
                  <a:cubicBezTo>
                    <a:pt x="25742" y="8501"/>
                    <a:pt x="26849" y="14050"/>
                    <a:pt x="24849" y="18884"/>
                  </a:cubicBezTo>
                  <a:cubicBezTo>
                    <a:pt x="22849" y="23706"/>
                    <a:pt x="18134" y="26849"/>
                    <a:pt x="12919" y="26849"/>
                  </a:cubicBez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56"/>
            <p:cNvSpPr/>
            <p:nvPr/>
          </p:nvSpPr>
          <p:spPr>
            <a:xfrm rot="10800000">
              <a:off x="-187570" y="4305182"/>
              <a:ext cx="953807" cy="281349"/>
            </a:xfrm>
            <a:custGeom>
              <a:rect b="b" l="l" r="r" t="t"/>
              <a:pathLst>
                <a:path extrusionOk="0" fill="none" h="16812" w="29921">
                  <a:moveTo>
                    <a:pt x="0" y="0"/>
                  </a:moveTo>
                  <a:lnTo>
                    <a:pt x="9168" y="16812"/>
                  </a:lnTo>
                  <a:lnTo>
                    <a:pt x="29921" y="16812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1" name="Google Shape;431;p56"/>
          <p:cNvSpPr txBox="1"/>
          <p:nvPr>
            <p:ph type="title"/>
          </p:nvPr>
        </p:nvSpPr>
        <p:spPr>
          <a:xfrm>
            <a:off x="4476800" y="1165698"/>
            <a:ext cx="3732000" cy="184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3700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32" name="Google Shape;432;p56"/>
          <p:cNvSpPr txBox="1"/>
          <p:nvPr>
            <p:ph idx="1" type="subTitle"/>
          </p:nvPr>
        </p:nvSpPr>
        <p:spPr>
          <a:xfrm>
            <a:off x="5267950" y="3020721"/>
            <a:ext cx="2940900" cy="10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500">
                <a:solidFill>
                  <a:schemeClr val="dk1"/>
                </a:solidFill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CUSTOM_4"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4" name="Google Shape;434;p57"/>
          <p:cNvGrpSpPr/>
          <p:nvPr/>
        </p:nvGrpSpPr>
        <p:grpSpPr>
          <a:xfrm>
            <a:off x="-187570" y="0"/>
            <a:ext cx="9331570" cy="5143500"/>
            <a:chOff x="-187570" y="0"/>
            <a:chExt cx="9331570" cy="5143500"/>
          </a:xfrm>
        </p:grpSpPr>
        <p:sp>
          <p:nvSpPr>
            <p:cNvPr id="435" name="Google Shape;435;p57"/>
            <p:cNvSpPr/>
            <p:nvPr/>
          </p:nvSpPr>
          <p:spPr>
            <a:xfrm>
              <a:off x="0" y="0"/>
              <a:ext cx="9144000" cy="5143500"/>
            </a:xfrm>
            <a:prstGeom prst="frame">
              <a:avLst>
                <a:gd fmla="val 3945" name="adj1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36" name="Google Shape;436;p57"/>
            <p:cNvGrpSpPr/>
            <p:nvPr/>
          </p:nvGrpSpPr>
          <p:grpSpPr>
            <a:xfrm>
              <a:off x="7587994" y="410945"/>
              <a:ext cx="1169970" cy="555496"/>
              <a:chOff x="949800" y="1738125"/>
              <a:chExt cx="825725" cy="392050"/>
            </a:xfrm>
          </p:grpSpPr>
          <p:sp>
            <p:nvSpPr>
              <p:cNvPr id="437" name="Google Shape;437;p57"/>
              <p:cNvSpPr/>
              <p:nvPr/>
            </p:nvSpPr>
            <p:spPr>
              <a:xfrm>
                <a:off x="1397475" y="2101875"/>
                <a:ext cx="32775" cy="28125"/>
              </a:xfrm>
              <a:custGeom>
                <a:rect b="b" l="l" r="r" t="t"/>
                <a:pathLst>
                  <a:path extrusionOk="0" h="1125" w="1311">
                    <a:moveTo>
                      <a:pt x="560" y="1"/>
                    </a:moveTo>
                    <a:cubicBezTo>
                      <a:pt x="251" y="1"/>
                      <a:pt x="1" y="251"/>
                      <a:pt x="1" y="560"/>
                    </a:cubicBezTo>
                    <a:cubicBezTo>
                      <a:pt x="1" y="900"/>
                      <a:pt x="282" y="1125"/>
                      <a:pt x="574" y="1125"/>
                    </a:cubicBezTo>
                    <a:cubicBezTo>
                      <a:pt x="711" y="1125"/>
                      <a:pt x="851" y="1075"/>
                      <a:pt x="965" y="965"/>
                    </a:cubicBezTo>
                    <a:cubicBezTo>
                      <a:pt x="1311" y="608"/>
                      <a:pt x="1061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" name="Google Shape;438;p57"/>
              <p:cNvSpPr/>
              <p:nvPr/>
            </p:nvSpPr>
            <p:spPr>
              <a:xfrm>
                <a:off x="1397475" y="1980425"/>
                <a:ext cx="33075" cy="28350"/>
              </a:xfrm>
              <a:custGeom>
                <a:rect b="b" l="l" r="r" t="t"/>
                <a:pathLst>
                  <a:path extrusionOk="0" h="1134" w="1323">
                    <a:moveTo>
                      <a:pt x="560" y="1"/>
                    </a:moveTo>
                    <a:cubicBezTo>
                      <a:pt x="251" y="1"/>
                      <a:pt x="1" y="263"/>
                      <a:pt x="1" y="572"/>
                    </a:cubicBezTo>
                    <a:cubicBezTo>
                      <a:pt x="1" y="910"/>
                      <a:pt x="277" y="1133"/>
                      <a:pt x="567" y="1133"/>
                    </a:cubicBezTo>
                    <a:cubicBezTo>
                      <a:pt x="706" y="1133"/>
                      <a:pt x="849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" name="Google Shape;439;p57"/>
              <p:cNvSpPr/>
              <p:nvPr/>
            </p:nvSpPr>
            <p:spPr>
              <a:xfrm>
                <a:off x="1397475" y="1859275"/>
                <a:ext cx="33075" cy="28350"/>
              </a:xfrm>
              <a:custGeom>
                <a:rect b="b" l="l" r="r" t="t"/>
                <a:pathLst>
                  <a:path extrusionOk="0" h="1134" w="1323">
                    <a:moveTo>
                      <a:pt x="560" y="1"/>
                    </a:moveTo>
                    <a:cubicBezTo>
                      <a:pt x="251" y="1"/>
                      <a:pt x="1" y="251"/>
                      <a:pt x="1" y="561"/>
                    </a:cubicBezTo>
                    <a:cubicBezTo>
                      <a:pt x="1" y="907"/>
                      <a:pt x="278" y="1133"/>
                      <a:pt x="569" y="1133"/>
                    </a:cubicBezTo>
                    <a:cubicBezTo>
                      <a:pt x="708" y="1133"/>
                      <a:pt x="850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0" name="Google Shape;440;p57"/>
              <p:cNvSpPr/>
              <p:nvPr/>
            </p:nvSpPr>
            <p:spPr>
              <a:xfrm>
                <a:off x="1397475" y="1738125"/>
                <a:ext cx="32775" cy="28050"/>
              </a:xfrm>
              <a:custGeom>
                <a:rect b="b" l="l" r="r" t="t"/>
                <a:pathLst>
                  <a:path extrusionOk="0" h="1122" w="1311">
                    <a:moveTo>
                      <a:pt x="540" y="1"/>
                    </a:moveTo>
                    <a:cubicBezTo>
                      <a:pt x="240" y="1"/>
                      <a:pt x="1" y="258"/>
                      <a:pt x="1" y="561"/>
                    </a:cubicBezTo>
                    <a:cubicBezTo>
                      <a:pt x="1" y="898"/>
                      <a:pt x="277" y="1122"/>
                      <a:pt x="567" y="1122"/>
                    </a:cubicBezTo>
                    <a:cubicBezTo>
                      <a:pt x="706" y="1122"/>
                      <a:pt x="849" y="1070"/>
                      <a:pt x="965" y="954"/>
                    </a:cubicBezTo>
                    <a:cubicBezTo>
                      <a:pt x="1311" y="608"/>
                      <a:pt x="1061" y="1"/>
                      <a:pt x="560" y="1"/>
                    </a:cubicBezTo>
                    <a:cubicBezTo>
                      <a:pt x="554" y="1"/>
                      <a:pt x="547" y="1"/>
                      <a:pt x="5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1" name="Google Shape;441;p57"/>
              <p:cNvSpPr/>
              <p:nvPr/>
            </p:nvSpPr>
            <p:spPr>
              <a:xfrm>
                <a:off x="1512375" y="2101875"/>
                <a:ext cx="28300" cy="28300"/>
              </a:xfrm>
              <a:custGeom>
                <a:rect b="b" l="l" r="r" t="t"/>
                <a:pathLst>
                  <a:path extrusionOk="0" h="1132" w="1132">
                    <a:moveTo>
                      <a:pt x="572" y="1"/>
                    </a:moveTo>
                    <a:cubicBezTo>
                      <a:pt x="251" y="1"/>
                      <a:pt x="1" y="251"/>
                      <a:pt x="1" y="560"/>
                    </a:cubicBezTo>
                    <a:cubicBezTo>
                      <a:pt x="1" y="870"/>
                      <a:pt x="251" y="1132"/>
                      <a:pt x="572" y="1132"/>
                    </a:cubicBezTo>
                    <a:cubicBezTo>
                      <a:pt x="882" y="1132"/>
                      <a:pt x="1132" y="870"/>
                      <a:pt x="1132" y="560"/>
                    </a:cubicBezTo>
                    <a:cubicBezTo>
                      <a:pt x="1132" y="251"/>
                      <a:pt x="882" y="1"/>
                      <a:pt x="5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2" name="Google Shape;442;p57"/>
              <p:cNvSpPr/>
              <p:nvPr/>
            </p:nvSpPr>
            <p:spPr>
              <a:xfrm>
                <a:off x="1512375" y="1980425"/>
                <a:ext cx="33075" cy="28350"/>
              </a:xfrm>
              <a:custGeom>
                <a:rect b="b" l="l" r="r" t="t"/>
                <a:pathLst>
                  <a:path extrusionOk="0" h="1134" w="1323">
                    <a:moveTo>
                      <a:pt x="572" y="1"/>
                    </a:moveTo>
                    <a:cubicBezTo>
                      <a:pt x="251" y="1"/>
                      <a:pt x="1" y="263"/>
                      <a:pt x="1" y="572"/>
                    </a:cubicBezTo>
                    <a:cubicBezTo>
                      <a:pt x="1" y="910"/>
                      <a:pt x="277" y="1133"/>
                      <a:pt x="567" y="1133"/>
                    </a:cubicBezTo>
                    <a:cubicBezTo>
                      <a:pt x="706" y="1133"/>
                      <a:pt x="849" y="1081"/>
                      <a:pt x="965" y="965"/>
                    </a:cubicBezTo>
                    <a:cubicBezTo>
                      <a:pt x="1322" y="608"/>
                      <a:pt x="1072" y="1"/>
                      <a:pt x="5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3" name="Google Shape;443;p57"/>
              <p:cNvSpPr/>
              <p:nvPr/>
            </p:nvSpPr>
            <p:spPr>
              <a:xfrm>
                <a:off x="1512375" y="1859275"/>
                <a:ext cx="28300" cy="28325"/>
              </a:xfrm>
              <a:custGeom>
                <a:rect b="b" l="l" r="r" t="t"/>
                <a:pathLst>
                  <a:path extrusionOk="0" h="1133" w="1132">
                    <a:moveTo>
                      <a:pt x="572" y="1"/>
                    </a:moveTo>
                    <a:cubicBezTo>
                      <a:pt x="251" y="1"/>
                      <a:pt x="1" y="251"/>
                      <a:pt x="1" y="561"/>
                    </a:cubicBezTo>
                    <a:cubicBezTo>
                      <a:pt x="1" y="870"/>
                      <a:pt x="251" y="1132"/>
                      <a:pt x="572" y="1132"/>
                    </a:cubicBezTo>
                    <a:cubicBezTo>
                      <a:pt x="882" y="1132"/>
                      <a:pt x="1132" y="870"/>
                      <a:pt x="1132" y="561"/>
                    </a:cubicBezTo>
                    <a:cubicBezTo>
                      <a:pt x="1132" y="251"/>
                      <a:pt x="882" y="1"/>
                      <a:pt x="5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4" name="Google Shape;444;p57"/>
              <p:cNvSpPr/>
              <p:nvPr/>
            </p:nvSpPr>
            <p:spPr>
              <a:xfrm>
                <a:off x="1512375" y="1738150"/>
                <a:ext cx="28300" cy="28000"/>
              </a:xfrm>
              <a:custGeom>
                <a:rect b="b" l="l" r="r" t="t"/>
                <a:pathLst>
                  <a:path extrusionOk="0" h="1120" w="1132">
                    <a:moveTo>
                      <a:pt x="572" y="0"/>
                    </a:moveTo>
                    <a:cubicBezTo>
                      <a:pt x="251" y="0"/>
                      <a:pt x="1" y="250"/>
                      <a:pt x="1" y="560"/>
                    </a:cubicBezTo>
                    <a:cubicBezTo>
                      <a:pt x="1" y="869"/>
                      <a:pt x="251" y="1119"/>
                      <a:pt x="572" y="1119"/>
                    </a:cubicBezTo>
                    <a:cubicBezTo>
                      <a:pt x="882" y="1119"/>
                      <a:pt x="1132" y="869"/>
                      <a:pt x="1132" y="560"/>
                    </a:cubicBezTo>
                    <a:cubicBezTo>
                      <a:pt x="1132" y="250"/>
                      <a:pt x="882" y="0"/>
                      <a:pt x="57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" name="Google Shape;445;p57"/>
              <p:cNvSpPr/>
              <p:nvPr/>
            </p:nvSpPr>
            <p:spPr>
              <a:xfrm>
                <a:off x="1627575" y="2101875"/>
                <a:ext cx="28000" cy="28300"/>
              </a:xfrm>
              <a:custGeom>
                <a:rect b="b" l="l" r="r" t="t"/>
                <a:pathLst>
                  <a:path extrusionOk="0" h="1132" w="1120">
                    <a:moveTo>
                      <a:pt x="560" y="1"/>
                    </a:moveTo>
                    <a:cubicBezTo>
                      <a:pt x="250" y="1"/>
                      <a:pt x="0" y="251"/>
                      <a:pt x="0" y="560"/>
                    </a:cubicBezTo>
                    <a:cubicBezTo>
                      <a:pt x="0" y="870"/>
                      <a:pt x="250" y="1132"/>
                      <a:pt x="560" y="1132"/>
                    </a:cubicBezTo>
                    <a:cubicBezTo>
                      <a:pt x="870" y="1132"/>
                      <a:pt x="1120" y="870"/>
                      <a:pt x="1120" y="560"/>
                    </a:cubicBezTo>
                    <a:cubicBezTo>
                      <a:pt x="1120" y="251"/>
                      <a:pt x="870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6" name="Google Shape;446;p57"/>
              <p:cNvSpPr/>
              <p:nvPr/>
            </p:nvSpPr>
            <p:spPr>
              <a:xfrm>
                <a:off x="1627375" y="1980425"/>
                <a:ext cx="33250" cy="28350"/>
              </a:xfrm>
              <a:custGeom>
                <a:rect b="b" l="l" r="r" t="t"/>
                <a:pathLst>
                  <a:path extrusionOk="0" h="1134" w="1330">
                    <a:moveTo>
                      <a:pt x="568" y="1"/>
                    </a:moveTo>
                    <a:cubicBezTo>
                      <a:pt x="258" y="1"/>
                      <a:pt x="8" y="263"/>
                      <a:pt x="8" y="572"/>
                    </a:cubicBezTo>
                    <a:cubicBezTo>
                      <a:pt x="0" y="910"/>
                      <a:pt x="280" y="1133"/>
                      <a:pt x="572" y="1133"/>
                    </a:cubicBezTo>
                    <a:cubicBezTo>
                      <a:pt x="713" y="1133"/>
                      <a:pt x="857" y="1081"/>
                      <a:pt x="973" y="965"/>
                    </a:cubicBezTo>
                    <a:cubicBezTo>
                      <a:pt x="1330" y="608"/>
                      <a:pt x="1068" y="1"/>
                      <a:pt x="5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" name="Google Shape;447;p57"/>
              <p:cNvSpPr/>
              <p:nvPr/>
            </p:nvSpPr>
            <p:spPr>
              <a:xfrm>
                <a:off x="1627575" y="1859275"/>
                <a:ext cx="28000" cy="28325"/>
              </a:xfrm>
              <a:custGeom>
                <a:rect b="b" l="l" r="r" t="t"/>
                <a:pathLst>
                  <a:path extrusionOk="0" h="1133" w="1120">
                    <a:moveTo>
                      <a:pt x="560" y="1"/>
                    </a:moveTo>
                    <a:cubicBezTo>
                      <a:pt x="250" y="1"/>
                      <a:pt x="0" y="251"/>
                      <a:pt x="0" y="561"/>
                    </a:cubicBezTo>
                    <a:cubicBezTo>
                      <a:pt x="0" y="870"/>
                      <a:pt x="250" y="1132"/>
                      <a:pt x="560" y="1132"/>
                    </a:cubicBezTo>
                    <a:cubicBezTo>
                      <a:pt x="870" y="1132"/>
                      <a:pt x="1120" y="870"/>
                      <a:pt x="1120" y="561"/>
                    </a:cubicBezTo>
                    <a:cubicBezTo>
                      <a:pt x="1120" y="251"/>
                      <a:pt x="870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8" name="Google Shape;448;p57"/>
              <p:cNvSpPr/>
              <p:nvPr/>
            </p:nvSpPr>
            <p:spPr>
              <a:xfrm>
                <a:off x="1627575" y="1738150"/>
                <a:ext cx="28000" cy="28000"/>
              </a:xfrm>
              <a:custGeom>
                <a:rect b="b" l="l" r="r" t="t"/>
                <a:pathLst>
                  <a:path extrusionOk="0" h="1120" w="1120">
                    <a:moveTo>
                      <a:pt x="560" y="0"/>
                    </a:moveTo>
                    <a:cubicBezTo>
                      <a:pt x="250" y="0"/>
                      <a:pt x="0" y="250"/>
                      <a:pt x="0" y="560"/>
                    </a:cubicBezTo>
                    <a:cubicBezTo>
                      <a:pt x="0" y="869"/>
                      <a:pt x="250" y="1119"/>
                      <a:pt x="560" y="1119"/>
                    </a:cubicBezTo>
                    <a:cubicBezTo>
                      <a:pt x="870" y="1119"/>
                      <a:pt x="1120" y="869"/>
                      <a:pt x="1120" y="560"/>
                    </a:cubicBezTo>
                    <a:cubicBezTo>
                      <a:pt x="1120" y="250"/>
                      <a:pt x="870" y="0"/>
                      <a:pt x="56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9" name="Google Shape;449;p57"/>
              <p:cNvSpPr/>
              <p:nvPr/>
            </p:nvSpPr>
            <p:spPr>
              <a:xfrm>
                <a:off x="1742475" y="2101875"/>
                <a:ext cx="28300" cy="28300"/>
              </a:xfrm>
              <a:custGeom>
                <a:rect b="b" l="l" r="r" t="t"/>
                <a:pathLst>
                  <a:path extrusionOk="0" h="1132" w="1132">
                    <a:moveTo>
                      <a:pt x="560" y="1"/>
                    </a:moveTo>
                    <a:cubicBezTo>
                      <a:pt x="250" y="1"/>
                      <a:pt x="0" y="251"/>
                      <a:pt x="0" y="560"/>
                    </a:cubicBezTo>
                    <a:cubicBezTo>
                      <a:pt x="0" y="870"/>
                      <a:pt x="250" y="1132"/>
                      <a:pt x="560" y="1132"/>
                    </a:cubicBezTo>
                    <a:cubicBezTo>
                      <a:pt x="881" y="1132"/>
                      <a:pt x="1131" y="870"/>
                      <a:pt x="1131" y="560"/>
                    </a:cubicBezTo>
                    <a:cubicBezTo>
                      <a:pt x="1131" y="251"/>
                      <a:pt x="881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0" name="Google Shape;450;p57"/>
              <p:cNvSpPr/>
              <p:nvPr/>
            </p:nvSpPr>
            <p:spPr>
              <a:xfrm>
                <a:off x="1742475" y="1980425"/>
                <a:ext cx="33050" cy="28350"/>
              </a:xfrm>
              <a:custGeom>
                <a:rect b="b" l="l" r="r" t="t"/>
                <a:pathLst>
                  <a:path extrusionOk="0" h="1134" w="1322">
                    <a:moveTo>
                      <a:pt x="560" y="1"/>
                    </a:moveTo>
                    <a:cubicBezTo>
                      <a:pt x="250" y="1"/>
                      <a:pt x="0" y="263"/>
                      <a:pt x="0" y="572"/>
                    </a:cubicBezTo>
                    <a:cubicBezTo>
                      <a:pt x="0" y="910"/>
                      <a:pt x="277" y="1133"/>
                      <a:pt x="566" y="1133"/>
                    </a:cubicBezTo>
                    <a:cubicBezTo>
                      <a:pt x="706" y="1133"/>
                      <a:pt x="848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1" name="Google Shape;451;p57"/>
              <p:cNvSpPr/>
              <p:nvPr/>
            </p:nvSpPr>
            <p:spPr>
              <a:xfrm>
                <a:off x="1742475" y="1859275"/>
                <a:ext cx="28300" cy="28325"/>
              </a:xfrm>
              <a:custGeom>
                <a:rect b="b" l="l" r="r" t="t"/>
                <a:pathLst>
                  <a:path extrusionOk="0" h="1133" w="1132">
                    <a:moveTo>
                      <a:pt x="560" y="1"/>
                    </a:moveTo>
                    <a:cubicBezTo>
                      <a:pt x="250" y="1"/>
                      <a:pt x="0" y="251"/>
                      <a:pt x="0" y="561"/>
                    </a:cubicBezTo>
                    <a:cubicBezTo>
                      <a:pt x="0" y="870"/>
                      <a:pt x="250" y="1132"/>
                      <a:pt x="560" y="1132"/>
                    </a:cubicBezTo>
                    <a:cubicBezTo>
                      <a:pt x="881" y="1132"/>
                      <a:pt x="1131" y="870"/>
                      <a:pt x="1131" y="561"/>
                    </a:cubicBezTo>
                    <a:cubicBezTo>
                      <a:pt x="1131" y="251"/>
                      <a:pt x="881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2" name="Google Shape;452;p57"/>
              <p:cNvSpPr/>
              <p:nvPr/>
            </p:nvSpPr>
            <p:spPr>
              <a:xfrm>
                <a:off x="1742475" y="1738150"/>
                <a:ext cx="28300" cy="28000"/>
              </a:xfrm>
              <a:custGeom>
                <a:rect b="b" l="l" r="r" t="t"/>
                <a:pathLst>
                  <a:path extrusionOk="0" h="1120" w="1132">
                    <a:moveTo>
                      <a:pt x="560" y="0"/>
                    </a:moveTo>
                    <a:cubicBezTo>
                      <a:pt x="250" y="0"/>
                      <a:pt x="0" y="250"/>
                      <a:pt x="0" y="560"/>
                    </a:cubicBezTo>
                    <a:cubicBezTo>
                      <a:pt x="0" y="869"/>
                      <a:pt x="250" y="1119"/>
                      <a:pt x="560" y="1119"/>
                    </a:cubicBezTo>
                    <a:cubicBezTo>
                      <a:pt x="881" y="1119"/>
                      <a:pt x="1131" y="869"/>
                      <a:pt x="1131" y="560"/>
                    </a:cubicBezTo>
                    <a:cubicBezTo>
                      <a:pt x="1131" y="250"/>
                      <a:pt x="881" y="0"/>
                      <a:pt x="56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3" name="Google Shape;453;p57"/>
              <p:cNvSpPr/>
              <p:nvPr/>
            </p:nvSpPr>
            <p:spPr>
              <a:xfrm>
                <a:off x="949800" y="2101875"/>
                <a:ext cx="33075" cy="28125"/>
              </a:xfrm>
              <a:custGeom>
                <a:rect b="b" l="l" r="r" t="t"/>
                <a:pathLst>
                  <a:path extrusionOk="0" h="1125" w="1323">
                    <a:moveTo>
                      <a:pt x="560" y="1"/>
                    </a:moveTo>
                    <a:cubicBezTo>
                      <a:pt x="251" y="1"/>
                      <a:pt x="1" y="251"/>
                      <a:pt x="1" y="560"/>
                    </a:cubicBezTo>
                    <a:cubicBezTo>
                      <a:pt x="1" y="900"/>
                      <a:pt x="282" y="1125"/>
                      <a:pt x="574" y="1125"/>
                    </a:cubicBezTo>
                    <a:cubicBezTo>
                      <a:pt x="711" y="1125"/>
                      <a:pt x="851" y="1075"/>
                      <a:pt x="965" y="965"/>
                    </a:cubicBezTo>
                    <a:cubicBezTo>
                      <a:pt x="1322" y="608"/>
                      <a:pt x="1061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" name="Google Shape;454;p57"/>
              <p:cNvSpPr/>
              <p:nvPr/>
            </p:nvSpPr>
            <p:spPr>
              <a:xfrm>
                <a:off x="949800" y="1980425"/>
                <a:ext cx="33075" cy="28350"/>
              </a:xfrm>
              <a:custGeom>
                <a:rect b="b" l="l" r="r" t="t"/>
                <a:pathLst>
                  <a:path extrusionOk="0" h="1134" w="1323">
                    <a:moveTo>
                      <a:pt x="560" y="1"/>
                    </a:moveTo>
                    <a:cubicBezTo>
                      <a:pt x="251" y="1"/>
                      <a:pt x="1" y="263"/>
                      <a:pt x="1" y="572"/>
                    </a:cubicBezTo>
                    <a:cubicBezTo>
                      <a:pt x="1" y="910"/>
                      <a:pt x="277" y="1133"/>
                      <a:pt x="567" y="1133"/>
                    </a:cubicBezTo>
                    <a:cubicBezTo>
                      <a:pt x="706" y="1133"/>
                      <a:pt x="849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5" name="Google Shape;455;p57"/>
              <p:cNvSpPr/>
              <p:nvPr/>
            </p:nvSpPr>
            <p:spPr>
              <a:xfrm>
                <a:off x="949800" y="1859275"/>
                <a:ext cx="33075" cy="28350"/>
              </a:xfrm>
              <a:custGeom>
                <a:rect b="b" l="l" r="r" t="t"/>
                <a:pathLst>
                  <a:path extrusionOk="0" h="1134" w="1323">
                    <a:moveTo>
                      <a:pt x="560" y="1"/>
                    </a:moveTo>
                    <a:cubicBezTo>
                      <a:pt x="251" y="1"/>
                      <a:pt x="1" y="251"/>
                      <a:pt x="1" y="561"/>
                    </a:cubicBezTo>
                    <a:cubicBezTo>
                      <a:pt x="1" y="907"/>
                      <a:pt x="278" y="1133"/>
                      <a:pt x="569" y="1133"/>
                    </a:cubicBezTo>
                    <a:cubicBezTo>
                      <a:pt x="708" y="1133"/>
                      <a:pt x="850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6" name="Google Shape;456;p57"/>
              <p:cNvSpPr/>
              <p:nvPr/>
            </p:nvSpPr>
            <p:spPr>
              <a:xfrm>
                <a:off x="949800" y="1738125"/>
                <a:ext cx="33000" cy="28050"/>
              </a:xfrm>
              <a:custGeom>
                <a:rect b="b" l="l" r="r" t="t"/>
                <a:pathLst>
                  <a:path extrusionOk="0" h="1122" w="1320">
                    <a:moveTo>
                      <a:pt x="575" y="1"/>
                    </a:moveTo>
                    <a:cubicBezTo>
                      <a:pt x="570" y="1"/>
                      <a:pt x="565" y="1"/>
                      <a:pt x="560" y="1"/>
                    </a:cubicBezTo>
                    <a:cubicBezTo>
                      <a:pt x="251" y="1"/>
                      <a:pt x="1" y="251"/>
                      <a:pt x="1" y="561"/>
                    </a:cubicBezTo>
                    <a:cubicBezTo>
                      <a:pt x="1" y="898"/>
                      <a:pt x="277" y="1122"/>
                      <a:pt x="567" y="1122"/>
                    </a:cubicBezTo>
                    <a:cubicBezTo>
                      <a:pt x="706" y="1122"/>
                      <a:pt x="849" y="1070"/>
                      <a:pt x="965" y="954"/>
                    </a:cubicBezTo>
                    <a:cubicBezTo>
                      <a:pt x="1319" y="612"/>
                      <a:pt x="1065" y="1"/>
                      <a:pt x="5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7" name="Google Shape;457;p57"/>
              <p:cNvSpPr/>
              <p:nvPr/>
            </p:nvSpPr>
            <p:spPr>
              <a:xfrm>
                <a:off x="1064700" y="2101875"/>
                <a:ext cx="28300" cy="28300"/>
              </a:xfrm>
              <a:custGeom>
                <a:rect b="b" l="l" r="r" t="t"/>
                <a:pathLst>
                  <a:path extrusionOk="0" h="1132" w="1132">
                    <a:moveTo>
                      <a:pt x="572" y="1"/>
                    </a:moveTo>
                    <a:cubicBezTo>
                      <a:pt x="251" y="1"/>
                      <a:pt x="1" y="251"/>
                      <a:pt x="1" y="560"/>
                    </a:cubicBezTo>
                    <a:cubicBezTo>
                      <a:pt x="1" y="870"/>
                      <a:pt x="251" y="1132"/>
                      <a:pt x="572" y="1132"/>
                    </a:cubicBezTo>
                    <a:cubicBezTo>
                      <a:pt x="882" y="1132"/>
                      <a:pt x="1132" y="870"/>
                      <a:pt x="1132" y="560"/>
                    </a:cubicBezTo>
                    <a:cubicBezTo>
                      <a:pt x="1132" y="251"/>
                      <a:pt x="882" y="1"/>
                      <a:pt x="5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8" name="Google Shape;458;p57"/>
              <p:cNvSpPr/>
              <p:nvPr/>
            </p:nvSpPr>
            <p:spPr>
              <a:xfrm>
                <a:off x="1065000" y="1980425"/>
                <a:ext cx="33075" cy="28350"/>
              </a:xfrm>
              <a:custGeom>
                <a:rect b="b" l="l" r="r" t="t"/>
                <a:pathLst>
                  <a:path extrusionOk="0" h="1134" w="1323">
                    <a:moveTo>
                      <a:pt x="560" y="1"/>
                    </a:moveTo>
                    <a:cubicBezTo>
                      <a:pt x="251" y="1"/>
                      <a:pt x="1" y="263"/>
                      <a:pt x="1" y="572"/>
                    </a:cubicBezTo>
                    <a:cubicBezTo>
                      <a:pt x="1" y="910"/>
                      <a:pt x="277" y="1133"/>
                      <a:pt x="567" y="1133"/>
                    </a:cubicBezTo>
                    <a:cubicBezTo>
                      <a:pt x="706" y="1133"/>
                      <a:pt x="849" y="1081"/>
                      <a:pt x="965" y="965"/>
                    </a:cubicBezTo>
                    <a:cubicBezTo>
                      <a:pt x="1322" y="608"/>
                      <a:pt x="1060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9" name="Google Shape;459;p57"/>
              <p:cNvSpPr/>
              <p:nvPr/>
            </p:nvSpPr>
            <p:spPr>
              <a:xfrm>
                <a:off x="1064700" y="1859275"/>
                <a:ext cx="28300" cy="28325"/>
              </a:xfrm>
              <a:custGeom>
                <a:rect b="b" l="l" r="r" t="t"/>
                <a:pathLst>
                  <a:path extrusionOk="0" h="1133" w="1132">
                    <a:moveTo>
                      <a:pt x="572" y="1"/>
                    </a:moveTo>
                    <a:cubicBezTo>
                      <a:pt x="251" y="1"/>
                      <a:pt x="1" y="251"/>
                      <a:pt x="1" y="561"/>
                    </a:cubicBezTo>
                    <a:cubicBezTo>
                      <a:pt x="1" y="870"/>
                      <a:pt x="251" y="1132"/>
                      <a:pt x="572" y="1132"/>
                    </a:cubicBezTo>
                    <a:cubicBezTo>
                      <a:pt x="882" y="1132"/>
                      <a:pt x="1132" y="870"/>
                      <a:pt x="1132" y="561"/>
                    </a:cubicBezTo>
                    <a:cubicBezTo>
                      <a:pt x="1132" y="251"/>
                      <a:pt x="882" y="1"/>
                      <a:pt x="5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0" name="Google Shape;460;p57"/>
              <p:cNvSpPr/>
              <p:nvPr/>
            </p:nvSpPr>
            <p:spPr>
              <a:xfrm>
                <a:off x="1064700" y="1738150"/>
                <a:ext cx="28300" cy="28000"/>
              </a:xfrm>
              <a:custGeom>
                <a:rect b="b" l="l" r="r" t="t"/>
                <a:pathLst>
                  <a:path extrusionOk="0" h="1120" w="1132">
                    <a:moveTo>
                      <a:pt x="572" y="0"/>
                    </a:moveTo>
                    <a:cubicBezTo>
                      <a:pt x="251" y="0"/>
                      <a:pt x="1" y="250"/>
                      <a:pt x="1" y="560"/>
                    </a:cubicBezTo>
                    <a:cubicBezTo>
                      <a:pt x="1" y="869"/>
                      <a:pt x="251" y="1119"/>
                      <a:pt x="572" y="1119"/>
                    </a:cubicBezTo>
                    <a:cubicBezTo>
                      <a:pt x="882" y="1119"/>
                      <a:pt x="1132" y="869"/>
                      <a:pt x="1132" y="560"/>
                    </a:cubicBezTo>
                    <a:cubicBezTo>
                      <a:pt x="1132" y="250"/>
                      <a:pt x="882" y="0"/>
                      <a:pt x="57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1" name="Google Shape;461;p57"/>
              <p:cNvSpPr/>
              <p:nvPr/>
            </p:nvSpPr>
            <p:spPr>
              <a:xfrm>
                <a:off x="1179900" y="2101875"/>
                <a:ext cx="32775" cy="28125"/>
              </a:xfrm>
              <a:custGeom>
                <a:rect b="b" l="l" r="r" t="t"/>
                <a:pathLst>
                  <a:path extrusionOk="0" h="1125" w="1311">
                    <a:moveTo>
                      <a:pt x="560" y="1"/>
                    </a:moveTo>
                    <a:cubicBezTo>
                      <a:pt x="250" y="1"/>
                      <a:pt x="0" y="251"/>
                      <a:pt x="0" y="560"/>
                    </a:cubicBezTo>
                    <a:cubicBezTo>
                      <a:pt x="0" y="900"/>
                      <a:pt x="281" y="1125"/>
                      <a:pt x="570" y="1125"/>
                    </a:cubicBezTo>
                    <a:cubicBezTo>
                      <a:pt x="705" y="1125"/>
                      <a:pt x="843" y="1075"/>
                      <a:pt x="953" y="965"/>
                    </a:cubicBezTo>
                    <a:cubicBezTo>
                      <a:pt x="1310" y="608"/>
                      <a:pt x="1060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2" name="Google Shape;462;p57"/>
              <p:cNvSpPr/>
              <p:nvPr/>
            </p:nvSpPr>
            <p:spPr>
              <a:xfrm>
                <a:off x="1179900" y="1980425"/>
                <a:ext cx="33050" cy="28350"/>
              </a:xfrm>
              <a:custGeom>
                <a:rect b="b" l="l" r="r" t="t"/>
                <a:pathLst>
                  <a:path extrusionOk="0" h="1134" w="1322">
                    <a:moveTo>
                      <a:pt x="560" y="1"/>
                    </a:moveTo>
                    <a:cubicBezTo>
                      <a:pt x="250" y="1"/>
                      <a:pt x="0" y="263"/>
                      <a:pt x="0" y="572"/>
                    </a:cubicBezTo>
                    <a:cubicBezTo>
                      <a:pt x="0" y="910"/>
                      <a:pt x="277" y="1133"/>
                      <a:pt x="566" y="1133"/>
                    </a:cubicBezTo>
                    <a:cubicBezTo>
                      <a:pt x="706" y="1133"/>
                      <a:pt x="849" y="1081"/>
                      <a:pt x="965" y="965"/>
                    </a:cubicBezTo>
                    <a:cubicBezTo>
                      <a:pt x="1322" y="608"/>
                      <a:pt x="1060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3" name="Google Shape;463;p57"/>
              <p:cNvSpPr/>
              <p:nvPr/>
            </p:nvSpPr>
            <p:spPr>
              <a:xfrm>
                <a:off x="1179900" y="1859275"/>
                <a:ext cx="33050" cy="28350"/>
              </a:xfrm>
              <a:custGeom>
                <a:rect b="b" l="l" r="r" t="t"/>
                <a:pathLst>
                  <a:path extrusionOk="0" h="1134" w="1322">
                    <a:moveTo>
                      <a:pt x="560" y="1"/>
                    </a:moveTo>
                    <a:cubicBezTo>
                      <a:pt x="250" y="1"/>
                      <a:pt x="0" y="251"/>
                      <a:pt x="0" y="561"/>
                    </a:cubicBezTo>
                    <a:cubicBezTo>
                      <a:pt x="0" y="907"/>
                      <a:pt x="278" y="1133"/>
                      <a:pt x="568" y="1133"/>
                    </a:cubicBezTo>
                    <a:cubicBezTo>
                      <a:pt x="707" y="1133"/>
                      <a:pt x="849" y="1081"/>
                      <a:pt x="965" y="965"/>
                    </a:cubicBezTo>
                    <a:cubicBezTo>
                      <a:pt x="1322" y="608"/>
                      <a:pt x="1060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4" name="Google Shape;464;p57"/>
              <p:cNvSpPr/>
              <p:nvPr/>
            </p:nvSpPr>
            <p:spPr>
              <a:xfrm>
                <a:off x="1179900" y="1738125"/>
                <a:ext cx="32675" cy="28050"/>
              </a:xfrm>
              <a:custGeom>
                <a:rect b="b" l="l" r="r" t="t"/>
                <a:pathLst>
                  <a:path extrusionOk="0" h="1122" w="1307">
                    <a:moveTo>
                      <a:pt x="574" y="1"/>
                    </a:moveTo>
                    <a:cubicBezTo>
                      <a:pt x="569" y="1"/>
                      <a:pt x="565" y="1"/>
                      <a:pt x="560" y="1"/>
                    </a:cubicBezTo>
                    <a:cubicBezTo>
                      <a:pt x="250" y="1"/>
                      <a:pt x="0" y="251"/>
                      <a:pt x="0" y="561"/>
                    </a:cubicBezTo>
                    <a:cubicBezTo>
                      <a:pt x="0" y="898"/>
                      <a:pt x="277" y="1122"/>
                      <a:pt x="563" y="1122"/>
                    </a:cubicBezTo>
                    <a:cubicBezTo>
                      <a:pt x="701" y="1122"/>
                      <a:pt x="841" y="1070"/>
                      <a:pt x="953" y="954"/>
                    </a:cubicBezTo>
                    <a:cubicBezTo>
                      <a:pt x="1307" y="612"/>
                      <a:pt x="1065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5" name="Google Shape;465;p57"/>
              <p:cNvSpPr/>
              <p:nvPr/>
            </p:nvSpPr>
            <p:spPr>
              <a:xfrm>
                <a:off x="1294800" y="2101875"/>
                <a:ext cx="33050" cy="28125"/>
              </a:xfrm>
              <a:custGeom>
                <a:rect b="b" l="l" r="r" t="t"/>
                <a:pathLst>
                  <a:path extrusionOk="0" h="1125" w="1322">
                    <a:moveTo>
                      <a:pt x="560" y="1"/>
                    </a:moveTo>
                    <a:cubicBezTo>
                      <a:pt x="250" y="1"/>
                      <a:pt x="0" y="251"/>
                      <a:pt x="0" y="560"/>
                    </a:cubicBezTo>
                    <a:cubicBezTo>
                      <a:pt x="0" y="900"/>
                      <a:pt x="281" y="1125"/>
                      <a:pt x="573" y="1125"/>
                    </a:cubicBezTo>
                    <a:cubicBezTo>
                      <a:pt x="711" y="1125"/>
                      <a:pt x="850" y="1075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" name="Google Shape;466;p57"/>
              <p:cNvSpPr/>
              <p:nvPr/>
            </p:nvSpPr>
            <p:spPr>
              <a:xfrm>
                <a:off x="1294800" y="1980425"/>
                <a:ext cx="33050" cy="28350"/>
              </a:xfrm>
              <a:custGeom>
                <a:rect b="b" l="l" r="r" t="t"/>
                <a:pathLst>
                  <a:path extrusionOk="0" h="1134" w="1322">
                    <a:moveTo>
                      <a:pt x="560" y="1"/>
                    </a:moveTo>
                    <a:cubicBezTo>
                      <a:pt x="250" y="1"/>
                      <a:pt x="0" y="263"/>
                      <a:pt x="0" y="572"/>
                    </a:cubicBezTo>
                    <a:cubicBezTo>
                      <a:pt x="0" y="910"/>
                      <a:pt x="277" y="1133"/>
                      <a:pt x="566" y="1133"/>
                    </a:cubicBezTo>
                    <a:cubicBezTo>
                      <a:pt x="706" y="1133"/>
                      <a:pt x="848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57"/>
              <p:cNvSpPr/>
              <p:nvPr/>
            </p:nvSpPr>
            <p:spPr>
              <a:xfrm>
                <a:off x="1294800" y="1859275"/>
                <a:ext cx="33050" cy="28350"/>
              </a:xfrm>
              <a:custGeom>
                <a:rect b="b" l="l" r="r" t="t"/>
                <a:pathLst>
                  <a:path extrusionOk="0" h="1134" w="1322">
                    <a:moveTo>
                      <a:pt x="560" y="1"/>
                    </a:moveTo>
                    <a:cubicBezTo>
                      <a:pt x="250" y="1"/>
                      <a:pt x="0" y="251"/>
                      <a:pt x="0" y="561"/>
                    </a:cubicBezTo>
                    <a:cubicBezTo>
                      <a:pt x="0" y="907"/>
                      <a:pt x="278" y="1133"/>
                      <a:pt x="568" y="1133"/>
                    </a:cubicBezTo>
                    <a:cubicBezTo>
                      <a:pt x="707" y="1133"/>
                      <a:pt x="849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57"/>
              <p:cNvSpPr/>
              <p:nvPr/>
            </p:nvSpPr>
            <p:spPr>
              <a:xfrm>
                <a:off x="1294800" y="1738150"/>
                <a:ext cx="33050" cy="28025"/>
              </a:xfrm>
              <a:custGeom>
                <a:rect b="b" l="l" r="r" t="t"/>
                <a:pathLst>
                  <a:path extrusionOk="0" h="1121" w="1322">
                    <a:moveTo>
                      <a:pt x="560" y="0"/>
                    </a:moveTo>
                    <a:cubicBezTo>
                      <a:pt x="250" y="0"/>
                      <a:pt x="0" y="250"/>
                      <a:pt x="0" y="560"/>
                    </a:cubicBezTo>
                    <a:cubicBezTo>
                      <a:pt x="0" y="897"/>
                      <a:pt x="277" y="1121"/>
                      <a:pt x="566" y="1121"/>
                    </a:cubicBezTo>
                    <a:cubicBezTo>
                      <a:pt x="706" y="1121"/>
                      <a:pt x="848" y="1069"/>
                      <a:pt x="965" y="953"/>
                    </a:cubicBezTo>
                    <a:cubicBezTo>
                      <a:pt x="1322" y="607"/>
                      <a:pt x="1072" y="0"/>
                      <a:pt x="56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69" name="Google Shape;469;p57"/>
            <p:cNvGrpSpPr/>
            <p:nvPr/>
          </p:nvGrpSpPr>
          <p:grpSpPr>
            <a:xfrm>
              <a:off x="4346813" y="4261142"/>
              <a:ext cx="345325" cy="345325"/>
              <a:chOff x="3495950" y="1716700"/>
              <a:chExt cx="345325" cy="345325"/>
            </a:xfrm>
          </p:grpSpPr>
          <p:sp>
            <p:nvSpPr>
              <p:cNvPr id="470" name="Google Shape;470;p57"/>
              <p:cNvSpPr/>
              <p:nvPr/>
            </p:nvSpPr>
            <p:spPr>
              <a:xfrm>
                <a:off x="3495950" y="1837850"/>
                <a:ext cx="89325" cy="103025"/>
              </a:xfrm>
              <a:custGeom>
                <a:rect b="b" l="l" r="r" t="t"/>
                <a:pathLst>
                  <a:path extrusionOk="0" h="4121" w="3573">
                    <a:moveTo>
                      <a:pt x="3573" y="1"/>
                    </a:moveTo>
                    <a:lnTo>
                      <a:pt x="1" y="2061"/>
                    </a:lnTo>
                    <a:lnTo>
                      <a:pt x="3573" y="4120"/>
                    </a:lnTo>
                    <a:lnTo>
                      <a:pt x="357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1" name="Google Shape;471;p57"/>
              <p:cNvSpPr/>
              <p:nvPr/>
            </p:nvSpPr>
            <p:spPr>
              <a:xfrm>
                <a:off x="3751950" y="1837850"/>
                <a:ext cx="89325" cy="103025"/>
              </a:xfrm>
              <a:custGeom>
                <a:rect b="b" l="l" r="r" t="t"/>
                <a:pathLst>
                  <a:path extrusionOk="0" h="4121" w="3573">
                    <a:moveTo>
                      <a:pt x="0" y="1"/>
                    </a:moveTo>
                    <a:lnTo>
                      <a:pt x="0" y="4120"/>
                    </a:lnTo>
                    <a:lnTo>
                      <a:pt x="3572" y="206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2" name="Google Shape;472;p57"/>
              <p:cNvSpPr/>
              <p:nvPr/>
            </p:nvSpPr>
            <p:spPr>
              <a:xfrm>
                <a:off x="3617100" y="1972700"/>
                <a:ext cx="103025" cy="89325"/>
              </a:xfrm>
              <a:custGeom>
                <a:rect b="b" l="l" r="r" t="t"/>
                <a:pathLst>
                  <a:path extrusionOk="0" h="3573" w="4121">
                    <a:moveTo>
                      <a:pt x="1" y="0"/>
                    </a:moveTo>
                    <a:lnTo>
                      <a:pt x="2061" y="3572"/>
                    </a:lnTo>
                    <a:lnTo>
                      <a:pt x="412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3" name="Google Shape;473;p57"/>
              <p:cNvSpPr/>
              <p:nvPr/>
            </p:nvSpPr>
            <p:spPr>
              <a:xfrm>
                <a:off x="3617100" y="1716700"/>
                <a:ext cx="103025" cy="89325"/>
              </a:xfrm>
              <a:custGeom>
                <a:rect b="b" l="l" r="r" t="t"/>
                <a:pathLst>
                  <a:path extrusionOk="0" h="3573" w="4121">
                    <a:moveTo>
                      <a:pt x="2061" y="1"/>
                    </a:moveTo>
                    <a:lnTo>
                      <a:pt x="1" y="3573"/>
                    </a:lnTo>
                    <a:lnTo>
                      <a:pt x="4120" y="3573"/>
                    </a:lnTo>
                    <a:lnTo>
                      <a:pt x="206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74" name="Google Shape;474;p57"/>
            <p:cNvSpPr/>
            <p:nvPr/>
          </p:nvSpPr>
          <p:spPr>
            <a:xfrm>
              <a:off x="3830500" y="572950"/>
              <a:ext cx="1051948" cy="314048"/>
            </a:xfrm>
            <a:custGeom>
              <a:rect b="b" l="l" r="r" t="t"/>
              <a:pathLst>
                <a:path extrusionOk="0" fill="none" h="16812" w="29921">
                  <a:moveTo>
                    <a:pt x="0" y="0"/>
                  </a:moveTo>
                  <a:lnTo>
                    <a:pt x="9168" y="16812"/>
                  </a:lnTo>
                  <a:lnTo>
                    <a:pt x="29921" y="16812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57"/>
            <p:cNvSpPr/>
            <p:nvPr/>
          </p:nvSpPr>
          <p:spPr>
            <a:xfrm>
              <a:off x="8152827" y="4168100"/>
              <a:ext cx="555526" cy="555506"/>
            </a:xfrm>
            <a:custGeom>
              <a:rect b="b" l="l" r="r" t="t"/>
              <a:pathLst>
                <a:path extrusionOk="0" fill="none" h="26849" w="26850">
                  <a:moveTo>
                    <a:pt x="1" y="13943"/>
                  </a:moveTo>
                  <a:cubicBezTo>
                    <a:pt x="1" y="8716"/>
                    <a:pt x="3144" y="4001"/>
                    <a:pt x="7966" y="2001"/>
                  </a:cubicBezTo>
                  <a:cubicBezTo>
                    <a:pt x="12800" y="0"/>
                    <a:pt x="18348" y="1108"/>
                    <a:pt x="22051" y="4799"/>
                  </a:cubicBezTo>
                  <a:cubicBezTo>
                    <a:pt x="25742" y="8501"/>
                    <a:pt x="26849" y="14050"/>
                    <a:pt x="24849" y="18884"/>
                  </a:cubicBezTo>
                  <a:cubicBezTo>
                    <a:pt x="22849" y="23706"/>
                    <a:pt x="18134" y="26849"/>
                    <a:pt x="12919" y="26849"/>
                  </a:cubicBez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57"/>
            <p:cNvSpPr/>
            <p:nvPr/>
          </p:nvSpPr>
          <p:spPr>
            <a:xfrm rot="10800000">
              <a:off x="-187570" y="4305182"/>
              <a:ext cx="953807" cy="281349"/>
            </a:xfrm>
            <a:custGeom>
              <a:rect b="b" l="l" r="r" t="t"/>
              <a:pathLst>
                <a:path extrusionOk="0" fill="none" h="16812" w="29921">
                  <a:moveTo>
                    <a:pt x="0" y="0"/>
                  </a:moveTo>
                  <a:lnTo>
                    <a:pt x="9168" y="16812"/>
                  </a:lnTo>
                  <a:lnTo>
                    <a:pt x="29921" y="16812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7" name="Google Shape;477;p57"/>
          <p:cNvSpPr txBox="1"/>
          <p:nvPr>
            <p:ph type="title"/>
          </p:nvPr>
        </p:nvSpPr>
        <p:spPr>
          <a:xfrm>
            <a:off x="4476800" y="1165698"/>
            <a:ext cx="3732000" cy="184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3700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78" name="Google Shape;478;p57"/>
          <p:cNvSpPr txBox="1"/>
          <p:nvPr>
            <p:ph idx="1" type="subTitle"/>
          </p:nvPr>
        </p:nvSpPr>
        <p:spPr>
          <a:xfrm>
            <a:off x="5267950" y="3020721"/>
            <a:ext cx="2940900" cy="10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500">
                <a:solidFill>
                  <a:schemeClr val="dk1"/>
                </a:solidFill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58"/>
          <p:cNvGrpSpPr/>
          <p:nvPr/>
        </p:nvGrpSpPr>
        <p:grpSpPr>
          <a:xfrm>
            <a:off x="-338537" y="274238"/>
            <a:ext cx="9584918" cy="4589397"/>
            <a:chOff x="-338537" y="274238"/>
            <a:chExt cx="9584918" cy="4589397"/>
          </a:xfrm>
        </p:grpSpPr>
        <p:grpSp>
          <p:nvGrpSpPr>
            <p:cNvPr id="481" name="Google Shape;481;p58"/>
            <p:cNvGrpSpPr/>
            <p:nvPr/>
          </p:nvGrpSpPr>
          <p:grpSpPr>
            <a:xfrm>
              <a:off x="291863" y="274238"/>
              <a:ext cx="345325" cy="345325"/>
              <a:chOff x="3495950" y="1716700"/>
              <a:chExt cx="345325" cy="345325"/>
            </a:xfrm>
          </p:grpSpPr>
          <p:sp>
            <p:nvSpPr>
              <p:cNvPr id="482" name="Google Shape;482;p58"/>
              <p:cNvSpPr/>
              <p:nvPr/>
            </p:nvSpPr>
            <p:spPr>
              <a:xfrm>
                <a:off x="3495950" y="1837850"/>
                <a:ext cx="89325" cy="103025"/>
              </a:xfrm>
              <a:custGeom>
                <a:rect b="b" l="l" r="r" t="t"/>
                <a:pathLst>
                  <a:path extrusionOk="0" h="4121" w="3573">
                    <a:moveTo>
                      <a:pt x="3573" y="1"/>
                    </a:moveTo>
                    <a:lnTo>
                      <a:pt x="1" y="2061"/>
                    </a:lnTo>
                    <a:lnTo>
                      <a:pt x="3573" y="4120"/>
                    </a:lnTo>
                    <a:lnTo>
                      <a:pt x="357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3" name="Google Shape;483;p58"/>
              <p:cNvSpPr/>
              <p:nvPr/>
            </p:nvSpPr>
            <p:spPr>
              <a:xfrm>
                <a:off x="3751950" y="1837850"/>
                <a:ext cx="89325" cy="103025"/>
              </a:xfrm>
              <a:custGeom>
                <a:rect b="b" l="l" r="r" t="t"/>
                <a:pathLst>
                  <a:path extrusionOk="0" h="4121" w="3573">
                    <a:moveTo>
                      <a:pt x="0" y="1"/>
                    </a:moveTo>
                    <a:lnTo>
                      <a:pt x="0" y="4120"/>
                    </a:lnTo>
                    <a:lnTo>
                      <a:pt x="3572" y="206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4" name="Google Shape;484;p58"/>
              <p:cNvSpPr/>
              <p:nvPr/>
            </p:nvSpPr>
            <p:spPr>
              <a:xfrm>
                <a:off x="3617100" y="1972700"/>
                <a:ext cx="103025" cy="89325"/>
              </a:xfrm>
              <a:custGeom>
                <a:rect b="b" l="l" r="r" t="t"/>
                <a:pathLst>
                  <a:path extrusionOk="0" h="3573" w="4121">
                    <a:moveTo>
                      <a:pt x="1" y="0"/>
                    </a:moveTo>
                    <a:lnTo>
                      <a:pt x="2061" y="3572"/>
                    </a:lnTo>
                    <a:lnTo>
                      <a:pt x="412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5" name="Google Shape;485;p58"/>
              <p:cNvSpPr/>
              <p:nvPr/>
            </p:nvSpPr>
            <p:spPr>
              <a:xfrm>
                <a:off x="3617100" y="1716700"/>
                <a:ext cx="103025" cy="89325"/>
              </a:xfrm>
              <a:custGeom>
                <a:rect b="b" l="l" r="r" t="t"/>
                <a:pathLst>
                  <a:path extrusionOk="0" h="3573" w="4121">
                    <a:moveTo>
                      <a:pt x="2061" y="1"/>
                    </a:moveTo>
                    <a:lnTo>
                      <a:pt x="1" y="3573"/>
                    </a:lnTo>
                    <a:lnTo>
                      <a:pt x="4120" y="3573"/>
                    </a:lnTo>
                    <a:lnTo>
                      <a:pt x="206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86" name="Google Shape;486;p58"/>
            <p:cNvSpPr/>
            <p:nvPr/>
          </p:nvSpPr>
          <p:spPr>
            <a:xfrm rot="10800000">
              <a:off x="-338537" y="4549575"/>
              <a:ext cx="1051948" cy="314048"/>
            </a:xfrm>
            <a:custGeom>
              <a:rect b="b" l="l" r="r" t="t"/>
              <a:pathLst>
                <a:path extrusionOk="0" fill="none" h="16812" w="29921">
                  <a:moveTo>
                    <a:pt x="0" y="0"/>
                  </a:moveTo>
                  <a:lnTo>
                    <a:pt x="9168" y="16812"/>
                  </a:lnTo>
                  <a:lnTo>
                    <a:pt x="29921" y="16812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87" name="Google Shape;487;p58"/>
            <p:cNvGrpSpPr/>
            <p:nvPr/>
          </p:nvGrpSpPr>
          <p:grpSpPr>
            <a:xfrm>
              <a:off x="7947087" y="318431"/>
              <a:ext cx="1299294" cy="251797"/>
              <a:chOff x="5651875" y="2924600"/>
              <a:chExt cx="726025" cy="140700"/>
            </a:xfrm>
          </p:grpSpPr>
          <p:sp>
            <p:nvSpPr>
              <p:cNvPr id="488" name="Google Shape;488;p58"/>
              <p:cNvSpPr/>
              <p:nvPr/>
            </p:nvSpPr>
            <p:spPr>
              <a:xfrm>
                <a:off x="5651875" y="2924600"/>
                <a:ext cx="27125" cy="23300"/>
              </a:xfrm>
              <a:custGeom>
                <a:rect b="b" l="l" r="r" t="t"/>
                <a:pathLst>
                  <a:path extrusionOk="0" h="932" w="1085">
                    <a:moveTo>
                      <a:pt x="620" y="0"/>
                    </a:moveTo>
                    <a:cubicBezTo>
                      <a:pt x="203" y="0"/>
                      <a:pt x="1" y="500"/>
                      <a:pt x="287" y="798"/>
                    </a:cubicBezTo>
                    <a:cubicBezTo>
                      <a:pt x="382" y="890"/>
                      <a:pt x="499" y="931"/>
                      <a:pt x="613" y="931"/>
                    </a:cubicBezTo>
                    <a:cubicBezTo>
                      <a:pt x="854" y="931"/>
                      <a:pt x="1084" y="747"/>
                      <a:pt x="1084" y="465"/>
                    </a:cubicBezTo>
                    <a:cubicBezTo>
                      <a:pt x="1084" y="203"/>
                      <a:pt x="882" y="0"/>
                      <a:pt x="6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9" name="Google Shape;489;p58"/>
              <p:cNvSpPr/>
              <p:nvPr/>
            </p:nvSpPr>
            <p:spPr>
              <a:xfrm>
                <a:off x="5751900" y="2924600"/>
                <a:ext cx="27400" cy="23300"/>
              </a:xfrm>
              <a:custGeom>
                <a:rect b="b" l="l" r="r" t="t"/>
                <a:pathLst>
                  <a:path extrusionOk="0" h="932" w="1096">
                    <a:moveTo>
                      <a:pt x="631" y="0"/>
                    </a:moveTo>
                    <a:cubicBezTo>
                      <a:pt x="215" y="0"/>
                      <a:pt x="0" y="500"/>
                      <a:pt x="298" y="798"/>
                    </a:cubicBezTo>
                    <a:cubicBezTo>
                      <a:pt x="394" y="890"/>
                      <a:pt x="511" y="931"/>
                      <a:pt x="625" y="931"/>
                    </a:cubicBezTo>
                    <a:cubicBezTo>
                      <a:pt x="866" y="931"/>
                      <a:pt x="1096" y="747"/>
                      <a:pt x="1096" y="465"/>
                    </a:cubicBezTo>
                    <a:cubicBezTo>
                      <a:pt x="1096" y="203"/>
                      <a:pt x="881" y="0"/>
                      <a:pt x="6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" name="Google Shape;490;p58"/>
              <p:cNvSpPr/>
              <p:nvPr/>
            </p:nvSpPr>
            <p:spPr>
              <a:xfrm>
                <a:off x="5852200" y="2924600"/>
                <a:ext cx="27425" cy="23200"/>
              </a:xfrm>
              <a:custGeom>
                <a:rect b="b" l="l" r="r" t="t"/>
                <a:pathLst>
                  <a:path extrusionOk="0" h="928" w="1097">
                    <a:moveTo>
                      <a:pt x="620" y="0"/>
                    </a:moveTo>
                    <a:cubicBezTo>
                      <a:pt x="215" y="0"/>
                      <a:pt x="1" y="500"/>
                      <a:pt x="298" y="786"/>
                    </a:cubicBezTo>
                    <a:cubicBezTo>
                      <a:pt x="392" y="884"/>
                      <a:pt x="511" y="928"/>
                      <a:pt x="627" y="928"/>
                    </a:cubicBezTo>
                    <a:cubicBezTo>
                      <a:pt x="865" y="928"/>
                      <a:pt x="1096" y="745"/>
                      <a:pt x="1096" y="465"/>
                    </a:cubicBezTo>
                    <a:cubicBezTo>
                      <a:pt x="1084" y="203"/>
                      <a:pt x="882" y="0"/>
                      <a:pt x="6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" name="Google Shape;491;p58"/>
              <p:cNvSpPr/>
              <p:nvPr/>
            </p:nvSpPr>
            <p:spPr>
              <a:xfrm>
                <a:off x="5952525" y="2924600"/>
                <a:ext cx="27100" cy="23300"/>
              </a:xfrm>
              <a:custGeom>
                <a:rect b="b" l="l" r="r" t="t"/>
                <a:pathLst>
                  <a:path extrusionOk="0" h="932" w="1084">
                    <a:moveTo>
                      <a:pt x="619" y="0"/>
                    </a:moveTo>
                    <a:cubicBezTo>
                      <a:pt x="203" y="0"/>
                      <a:pt x="0" y="500"/>
                      <a:pt x="286" y="798"/>
                    </a:cubicBezTo>
                    <a:cubicBezTo>
                      <a:pt x="382" y="890"/>
                      <a:pt x="498" y="931"/>
                      <a:pt x="613" y="931"/>
                    </a:cubicBezTo>
                    <a:cubicBezTo>
                      <a:pt x="854" y="931"/>
                      <a:pt x="1084" y="747"/>
                      <a:pt x="1084" y="465"/>
                    </a:cubicBezTo>
                    <a:cubicBezTo>
                      <a:pt x="1084" y="203"/>
                      <a:pt x="881" y="0"/>
                      <a:pt x="61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2" name="Google Shape;492;p58"/>
              <p:cNvSpPr/>
              <p:nvPr/>
            </p:nvSpPr>
            <p:spPr>
              <a:xfrm>
                <a:off x="6049850" y="2924600"/>
                <a:ext cx="27400" cy="23300"/>
              </a:xfrm>
              <a:custGeom>
                <a:rect b="b" l="l" r="r" t="t"/>
                <a:pathLst>
                  <a:path extrusionOk="0" h="932" w="1096">
                    <a:moveTo>
                      <a:pt x="620" y="0"/>
                    </a:moveTo>
                    <a:cubicBezTo>
                      <a:pt x="203" y="0"/>
                      <a:pt x="1" y="500"/>
                      <a:pt x="298" y="798"/>
                    </a:cubicBezTo>
                    <a:cubicBezTo>
                      <a:pt x="394" y="890"/>
                      <a:pt x="511" y="931"/>
                      <a:pt x="625" y="931"/>
                    </a:cubicBezTo>
                    <a:cubicBezTo>
                      <a:pt x="866" y="931"/>
                      <a:pt x="1096" y="747"/>
                      <a:pt x="1096" y="465"/>
                    </a:cubicBezTo>
                    <a:cubicBezTo>
                      <a:pt x="1096" y="203"/>
                      <a:pt x="882" y="0"/>
                      <a:pt x="6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3" name="Google Shape;493;p58"/>
              <p:cNvSpPr/>
              <p:nvPr/>
            </p:nvSpPr>
            <p:spPr>
              <a:xfrm>
                <a:off x="6150150" y="2924600"/>
                <a:ext cx="27125" cy="23300"/>
              </a:xfrm>
              <a:custGeom>
                <a:rect b="b" l="l" r="r" t="t"/>
                <a:pathLst>
                  <a:path extrusionOk="0" h="932" w="1085">
                    <a:moveTo>
                      <a:pt x="620" y="0"/>
                    </a:moveTo>
                    <a:cubicBezTo>
                      <a:pt x="203" y="0"/>
                      <a:pt x="1" y="500"/>
                      <a:pt x="287" y="798"/>
                    </a:cubicBezTo>
                    <a:cubicBezTo>
                      <a:pt x="382" y="890"/>
                      <a:pt x="499" y="931"/>
                      <a:pt x="613" y="931"/>
                    </a:cubicBezTo>
                    <a:cubicBezTo>
                      <a:pt x="854" y="931"/>
                      <a:pt x="1084" y="747"/>
                      <a:pt x="1084" y="465"/>
                    </a:cubicBezTo>
                    <a:cubicBezTo>
                      <a:pt x="1084" y="203"/>
                      <a:pt x="882" y="0"/>
                      <a:pt x="6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" name="Google Shape;494;p58"/>
              <p:cNvSpPr/>
              <p:nvPr/>
            </p:nvSpPr>
            <p:spPr>
              <a:xfrm>
                <a:off x="6250175" y="2924600"/>
                <a:ext cx="27400" cy="23300"/>
              </a:xfrm>
              <a:custGeom>
                <a:rect b="b" l="l" r="r" t="t"/>
                <a:pathLst>
                  <a:path extrusionOk="0" h="932" w="1096">
                    <a:moveTo>
                      <a:pt x="631" y="0"/>
                    </a:moveTo>
                    <a:cubicBezTo>
                      <a:pt x="215" y="0"/>
                      <a:pt x="0" y="500"/>
                      <a:pt x="298" y="798"/>
                    </a:cubicBezTo>
                    <a:cubicBezTo>
                      <a:pt x="394" y="890"/>
                      <a:pt x="511" y="931"/>
                      <a:pt x="625" y="931"/>
                    </a:cubicBezTo>
                    <a:cubicBezTo>
                      <a:pt x="866" y="931"/>
                      <a:pt x="1096" y="747"/>
                      <a:pt x="1096" y="465"/>
                    </a:cubicBezTo>
                    <a:cubicBezTo>
                      <a:pt x="1096" y="203"/>
                      <a:pt x="882" y="0"/>
                      <a:pt x="6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5" name="Google Shape;495;p58"/>
              <p:cNvSpPr/>
              <p:nvPr/>
            </p:nvSpPr>
            <p:spPr>
              <a:xfrm>
                <a:off x="6350475" y="2924600"/>
                <a:ext cx="27425" cy="23300"/>
              </a:xfrm>
              <a:custGeom>
                <a:rect b="b" l="l" r="r" t="t"/>
                <a:pathLst>
                  <a:path extrusionOk="0" h="932" w="1097">
                    <a:moveTo>
                      <a:pt x="632" y="0"/>
                    </a:moveTo>
                    <a:cubicBezTo>
                      <a:pt x="215" y="0"/>
                      <a:pt x="1" y="500"/>
                      <a:pt x="299" y="798"/>
                    </a:cubicBezTo>
                    <a:cubicBezTo>
                      <a:pt x="394" y="890"/>
                      <a:pt x="511" y="931"/>
                      <a:pt x="625" y="931"/>
                    </a:cubicBezTo>
                    <a:cubicBezTo>
                      <a:pt x="866" y="931"/>
                      <a:pt x="1096" y="747"/>
                      <a:pt x="1096" y="465"/>
                    </a:cubicBezTo>
                    <a:cubicBezTo>
                      <a:pt x="1096" y="203"/>
                      <a:pt x="882" y="0"/>
                      <a:pt x="6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6" name="Google Shape;496;p58"/>
              <p:cNvSpPr/>
              <p:nvPr/>
            </p:nvSpPr>
            <p:spPr>
              <a:xfrm>
                <a:off x="5651875" y="3041575"/>
                <a:ext cx="27125" cy="23500"/>
              </a:xfrm>
              <a:custGeom>
                <a:rect b="b" l="l" r="r" t="t"/>
                <a:pathLst>
                  <a:path extrusionOk="0" h="940" w="1085">
                    <a:moveTo>
                      <a:pt x="620" y="1"/>
                    </a:moveTo>
                    <a:cubicBezTo>
                      <a:pt x="203" y="1"/>
                      <a:pt x="1" y="512"/>
                      <a:pt x="287" y="798"/>
                    </a:cubicBezTo>
                    <a:cubicBezTo>
                      <a:pt x="384" y="896"/>
                      <a:pt x="504" y="940"/>
                      <a:pt x="621" y="940"/>
                    </a:cubicBezTo>
                    <a:cubicBezTo>
                      <a:pt x="859" y="940"/>
                      <a:pt x="1084" y="757"/>
                      <a:pt x="1084" y="477"/>
                    </a:cubicBezTo>
                    <a:cubicBezTo>
                      <a:pt x="1084" y="215"/>
                      <a:pt x="882" y="1"/>
                      <a:pt x="6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7" name="Google Shape;497;p58"/>
              <p:cNvSpPr/>
              <p:nvPr/>
            </p:nvSpPr>
            <p:spPr>
              <a:xfrm>
                <a:off x="5751900" y="3041575"/>
                <a:ext cx="27400" cy="23500"/>
              </a:xfrm>
              <a:custGeom>
                <a:rect b="b" l="l" r="r" t="t"/>
                <a:pathLst>
                  <a:path extrusionOk="0" h="940" w="1096">
                    <a:moveTo>
                      <a:pt x="631" y="1"/>
                    </a:moveTo>
                    <a:cubicBezTo>
                      <a:pt x="215" y="1"/>
                      <a:pt x="0" y="512"/>
                      <a:pt x="298" y="798"/>
                    </a:cubicBezTo>
                    <a:cubicBezTo>
                      <a:pt x="396" y="896"/>
                      <a:pt x="515" y="940"/>
                      <a:pt x="632" y="940"/>
                    </a:cubicBezTo>
                    <a:cubicBezTo>
                      <a:pt x="870" y="940"/>
                      <a:pt x="1096" y="757"/>
                      <a:pt x="1096" y="477"/>
                    </a:cubicBezTo>
                    <a:cubicBezTo>
                      <a:pt x="1096" y="215"/>
                      <a:pt x="881" y="1"/>
                      <a:pt x="63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8" name="Google Shape;498;p58"/>
              <p:cNvSpPr/>
              <p:nvPr/>
            </p:nvSpPr>
            <p:spPr>
              <a:xfrm>
                <a:off x="5852200" y="3041575"/>
                <a:ext cx="27425" cy="23450"/>
              </a:xfrm>
              <a:custGeom>
                <a:rect b="b" l="l" r="r" t="t"/>
                <a:pathLst>
                  <a:path extrusionOk="0" h="938" w="1097">
                    <a:moveTo>
                      <a:pt x="620" y="1"/>
                    </a:moveTo>
                    <a:cubicBezTo>
                      <a:pt x="215" y="1"/>
                      <a:pt x="1" y="512"/>
                      <a:pt x="298" y="798"/>
                    </a:cubicBezTo>
                    <a:cubicBezTo>
                      <a:pt x="391" y="895"/>
                      <a:pt x="507" y="937"/>
                      <a:pt x="622" y="937"/>
                    </a:cubicBezTo>
                    <a:cubicBezTo>
                      <a:pt x="862" y="937"/>
                      <a:pt x="1096" y="751"/>
                      <a:pt x="1096" y="477"/>
                    </a:cubicBezTo>
                    <a:cubicBezTo>
                      <a:pt x="1084" y="215"/>
                      <a:pt x="882" y="1"/>
                      <a:pt x="6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" name="Google Shape;499;p58"/>
              <p:cNvSpPr/>
              <p:nvPr/>
            </p:nvSpPr>
            <p:spPr>
              <a:xfrm>
                <a:off x="5952225" y="3041875"/>
                <a:ext cx="27600" cy="23425"/>
              </a:xfrm>
              <a:custGeom>
                <a:rect b="b" l="l" r="r" t="t"/>
                <a:pathLst>
                  <a:path extrusionOk="0" h="937" w="1104">
                    <a:moveTo>
                      <a:pt x="631" y="0"/>
                    </a:moveTo>
                    <a:cubicBezTo>
                      <a:pt x="215" y="0"/>
                      <a:pt x="0" y="512"/>
                      <a:pt x="310" y="798"/>
                    </a:cubicBezTo>
                    <a:cubicBezTo>
                      <a:pt x="406" y="894"/>
                      <a:pt x="523" y="937"/>
                      <a:pt x="637" y="937"/>
                    </a:cubicBezTo>
                    <a:cubicBezTo>
                      <a:pt x="877" y="937"/>
                      <a:pt x="1104" y="747"/>
                      <a:pt x="1096" y="465"/>
                    </a:cubicBezTo>
                    <a:cubicBezTo>
                      <a:pt x="1096" y="203"/>
                      <a:pt x="881" y="0"/>
                      <a:pt x="6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" name="Google Shape;500;p58"/>
              <p:cNvSpPr/>
              <p:nvPr/>
            </p:nvSpPr>
            <p:spPr>
              <a:xfrm>
                <a:off x="6049850" y="3041575"/>
                <a:ext cx="27400" cy="23500"/>
              </a:xfrm>
              <a:custGeom>
                <a:rect b="b" l="l" r="r" t="t"/>
                <a:pathLst>
                  <a:path extrusionOk="0" h="940" w="1096">
                    <a:moveTo>
                      <a:pt x="620" y="1"/>
                    </a:moveTo>
                    <a:cubicBezTo>
                      <a:pt x="203" y="1"/>
                      <a:pt x="1" y="512"/>
                      <a:pt x="298" y="798"/>
                    </a:cubicBezTo>
                    <a:cubicBezTo>
                      <a:pt x="396" y="896"/>
                      <a:pt x="516" y="940"/>
                      <a:pt x="632" y="940"/>
                    </a:cubicBezTo>
                    <a:cubicBezTo>
                      <a:pt x="870" y="940"/>
                      <a:pt x="1096" y="757"/>
                      <a:pt x="1096" y="477"/>
                    </a:cubicBezTo>
                    <a:cubicBezTo>
                      <a:pt x="1096" y="215"/>
                      <a:pt x="882" y="1"/>
                      <a:pt x="6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1" name="Google Shape;501;p58"/>
              <p:cNvSpPr/>
              <p:nvPr/>
            </p:nvSpPr>
            <p:spPr>
              <a:xfrm>
                <a:off x="6150150" y="3041575"/>
                <a:ext cx="27125" cy="23500"/>
              </a:xfrm>
              <a:custGeom>
                <a:rect b="b" l="l" r="r" t="t"/>
                <a:pathLst>
                  <a:path extrusionOk="0" h="940" w="1085">
                    <a:moveTo>
                      <a:pt x="620" y="1"/>
                    </a:moveTo>
                    <a:cubicBezTo>
                      <a:pt x="203" y="1"/>
                      <a:pt x="1" y="512"/>
                      <a:pt x="287" y="798"/>
                    </a:cubicBezTo>
                    <a:cubicBezTo>
                      <a:pt x="384" y="896"/>
                      <a:pt x="504" y="940"/>
                      <a:pt x="621" y="940"/>
                    </a:cubicBezTo>
                    <a:cubicBezTo>
                      <a:pt x="859" y="940"/>
                      <a:pt x="1084" y="757"/>
                      <a:pt x="1084" y="477"/>
                    </a:cubicBezTo>
                    <a:cubicBezTo>
                      <a:pt x="1084" y="215"/>
                      <a:pt x="882" y="1"/>
                      <a:pt x="6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" name="Google Shape;502;p58"/>
              <p:cNvSpPr/>
              <p:nvPr/>
            </p:nvSpPr>
            <p:spPr>
              <a:xfrm>
                <a:off x="6250175" y="3041575"/>
                <a:ext cx="27400" cy="23500"/>
              </a:xfrm>
              <a:custGeom>
                <a:rect b="b" l="l" r="r" t="t"/>
                <a:pathLst>
                  <a:path extrusionOk="0" h="940" w="1096">
                    <a:moveTo>
                      <a:pt x="631" y="1"/>
                    </a:moveTo>
                    <a:cubicBezTo>
                      <a:pt x="215" y="1"/>
                      <a:pt x="0" y="512"/>
                      <a:pt x="298" y="798"/>
                    </a:cubicBezTo>
                    <a:cubicBezTo>
                      <a:pt x="396" y="896"/>
                      <a:pt x="515" y="940"/>
                      <a:pt x="632" y="940"/>
                    </a:cubicBezTo>
                    <a:cubicBezTo>
                      <a:pt x="870" y="940"/>
                      <a:pt x="1096" y="757"/>
                      <a:pt x="1096" y="477"/>
                    </a:cubicBezTo>
                    <a:cubicBezTo>
                      <a:pt x="1096" y="215"/>
                      <a:pt x="882" y="1"/>
                      <a:pt x="63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" name="Google Shape;503;p58"/>
              <p:cNvSpPr/>
              <p:nvPr/>
            </p:nvSpPr>
            <p:spPr>
              <a:xfrm>
                <a:off x="6350475" y="3041875"/>
                <a:ext cx="27425" cy="23425"/>
              </a:xfrm>
              <a:custGeom>
                <a:rect b="b" l="l" r="r" t="t"/>
                <a:pathLst>
                  <a:path extrusionOk="0" h="937" w="1097">
                    <a:moveTo>
                      <a:pt x="632" y="0"/>
                    </a:moveTo>
                    <a:cubicBezTo>
                      <a:pt x="203" y="0"/>
                      <a:pt x="1" y="512"/>
                      <a:pt x="299" y="798"/>
                    </a:cubicBezTo>
                    <a:cubicBezTo>
                      <a:pt x="394" y="894"/>
                      <a:pt x="511" y="937"/>
                      <a:pt x="626" y="937"/>
                    </a:cubicBezTo>
                    <a:cubicBezTo>
                      <a:pt x="866" y="937"/>
                      <a:pt x="1096" y="747"/>
                      <a:pt x="1096" y="465"/>
                    </a:cubicBezTo>
                    <a:cubicBezTo>
                      <a:pt x="1084" y="203"/>
                      <a:pt x="882" y="0"/>
                      <a:pt x="6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04" name="Google Shape;504;p58"/>
            <p:cNvGrpSpPr/>
            <p:nvPr/>
          </p:nvGrpSpPr>
          <p:grpSpPr>
            <a:xfrm>
              <a:off x="8153881" y="4484579"/>
              <a:ext cx="692603" cy="379056"/>
              <a:chOff x="4397850" y="1828025"/>
              <a:chExt cx="686425" cy="375675"/>
            </a:xfrm>
          </p:grpSpPr>
          <p:sp>
            <p:nvSpPr>
              <p:cNvPr id="505" name="Google Shape;505;p58"/>
              <p:cNvSpPr/>
              <p:nvPr/>
            </p:nvSpPr>
            <p:spPr>
              <a:xfrm>
                <a:off x="4708600" y="1828025"/>
                <a:ext cx="375675" cy="375675"/>
              </a:xfrm>
              <a:custGeom>
                <a:rect b="b" l="l" r="r" t="t"/>
                <a:pathLst>
                  <a:path extrusionOk="0" fill="none" h="15027" w="15027">
                    <a:moveTo>
                      <a:pt x="15027" y="7228"/>
                    </a:moveTo>
                    <a:cubicBezTo>
                      <a:pt x="15027" y="10157"/>
                      <a:pt x="13265" y="12788"/>
                      <a:pt x="10562" y="13907"/>
                    </a:cubicBezTo>
                    <a:cubicBezTo>
                      <a:pt x="7859" y="15026"/>
                      <a:pt x="4752" y="14407"/>
                      <a:pt x="2680" y="12336"/>
                    </a:cubicBezTo>
                    <a:cubicBezTo>
                      <a:pt x="620" y="10276"/>
                      <a:pt x="1" y="7168"/>
                      <a:pt x="1120" y="4466"/>
                    </a:cubicBezTo>
                    <a:cubicBezTo>
                      <a:pt x="2239" y="1763"/>
                      <a:pt x="4871" y="1"/>
                      <a:pt x="7800" y="1"/>
                    </a:cubicBez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06" name="Google Shape;506;p58"/>
              <p:cNvGrpSpPr/>
              <p:nvPr/>
            </p:nvGrpSpPr>
            <p:grpSpPr>
              <a:xfrm>
                <a:off x="4397850" y="2027450"/>
                <a:ext cx="528975" cy="84875"/>
                <a:chOff x="4397850" y="2027450"/>
                <a:chExt cx="528975" cy="84875"/>
              </a:xfrm>
            </p:grpSpPr>
            <p:sp>
              <p:nvSpPr>
                <p:cNvPr id="507" name="Google Shape;507;p58"/>
                <p:cNvSpPr/>
                <p:nvPr/>
              </p:nvSpPr>
              <p:spPr>
                <a:xfrm>
                  <a:off x="4397850" y="2027450"/>
                  <a:ext cx="84875" cy="84875"/>
                </a:xfrm>
                <a:custGeom>
                  <a:rect b="b" l="l" r="r" t="t"/>
                  <a:pathLst>
                    <a:path extrusionOk="0" fill="none" h="3395" w="3395">
                      <a:moveTo>
                        <a:pt x="1" y="3394"/>
                      </a:moveTo>
                      <a:lnTo>
                        <a:pt x="3394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8" name="Google Shape;508;p58"/>
                <p:cNvSpPr/>
                <p:nvPr/>
              </p:nvSpPr>
              <p:spPr>
                <a:xfrm>
                  <a:off x="4471975" y="2027450"/>
                  <a:ext cx="84850" cy="84875"/>
                </a:xfrm>
                <a:custGeom>
                  <a:rect b="b" l="l" r="r" t="t"/>
                  <a:pathLst>
                    <a:path extrusionOk="0" fill="none" h="3395" w="3394">
                      <a:moveTo>
                        <a:pt x="1" y="3394"/>
                      </a:moveTo>
                      <a:lnTo>
                        <a:pt x="3394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9" name="Google Shape;509;p58"/>
                <p:cNvSpPr/>
                <p:nvPr/>
              </p:nvSpPr>
              <p:spPr>
                <a:xfrm>
                  <a:off x="4545800" y="2027450"/>
                  <a:ext cx="85150" cy="84875"/>
                </a:xfrm>
                <a:custGeom>
                  <a:rect b="b" l="l" r="r" t="t"/>
                  <a:pathLst>
                    <a:path extrusionOk="0" fill="none" h="3395" w="3406">
                      <a:moveTo>
                        <a:pt x="0" y="3394"/>
                      </a:moveTo>
                      <a:lnTo>
                        <a:pt x="3405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0" name="Google Shape;510;p58"/>
                <p:cNvSpPr/>
                <p:nvPr/>
              </p:nvSpPr>
              <p:spPr>
                <a:xfrm>
                  <a:off x="4619900" y="2027450"/>
                  <a:ext cx="84875" cy="84875"/>
                </a:xfrm>
                <a:custGeom>
                  <a:rect b="b" l="l" r="r" t="t"/>
                  <a:pathLst>
                    <a:path extrusionOk="0" fill="none" h="3395" w="3395">
                      <a:moveTo>
                        <a:pt x="1" y="3394"/>
                      </a:moveTo>
                      <a:lnTo>
                        <a:pt x="3394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1" name="Google Shape;511;p58"/>
                <p:cNvSpPr/>
                <p:nvPr/>
              </p:nvSpPr>
              <p:spPr>
                <a:xfrm>
                  <a:off x="4694025" y="2027450"/>
                  <a:ext cx="84850" cy="84875"/>
                </a:xfrm>
                <a:custGeom>
                  <a:rect b="b" l="l" r="r" t="t"/>
                  <a:pathLst>
                    <a:path extrusionOk="0" fill="none" h="3395" w="3394">
                      <a:moveTo>
                        <a:pt x="1" y="3394"/>
                      </a:moveTo>
                      <a:lnTo>
                        <a:pt x="3394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2" name="Google Shape;512;p58"/>
                <p:cNvSpPr/>
                <p:nvPr/>
              </p:nvSpPr>
              <p:spPr>
                <a:xfrm>
                  <a:off x="4767850" y="2027450"/>
                  <a:ext cx="85150" cy="84875"/>
                </a:xfrm>
                <a:custGeom>
                  <a:rect b="b" l="l" r="r" t="t"/>
                  <a:pathLst>
                    <a:path extrusionOk="0" fill="none" h="3395" w="3406">
                      <a:moveTo>
                        <a:pt x="0" y="3394"/>
                      </a:moveTo>
                      <a:lnTo>
                        <a:pt x="3406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3" name="Google Shape;513;p58"/>
                <p:cNvSpPr/>
                <p:nvPr/>
              </p:nvSpPr>
              <p:spPr>
                <a:xfrm>
                  <a:off x="4841950" y="2027450"/>
                  <a:ext cx="84875" cy="84875"/>
                </a:xfrm>
                <a:custGeom>
                  <a:rect b="b" l="l" r="r" t="t"/>
                  <a:pathLst>
                    <a:path extrusionOk="0" fill="none" h="3395" w="3395">
                      <a:moveTo>
                        <a:pt x="1" y="3394"/>
                      </a:moveTo>
                      <a:lnTo>
                        <a:pt x="3394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514" name="Google Shape;514;p58"/>
          <p:cNvSpPr txBox="1"/>
          <p:nvPr>
            <p:ph type="title"/>
          </p:nvPr>
        </p:nvSpPr>
        <p:spPr>
          <a:xfrm>
            <a:off x="758775" y="368825"/>
            <a:ext cx="7626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 sz="2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9pPr>
          </a:lstStyle>
          <a:p/>
        </p:txBody>
      </p:sp>
      <p:grpSp>
        <p:nvGrpSpPr>
          <p:cNvPr id="515" name="Google Shape;515;p58"/>
          <p:cNvGrpSpPr/>
          <p:nvPr/>
        </p:nvGrpSpPr>
        <p:grpSpPr>
          <a:xfrm>
            <a:off x="174891" y="157500"/>
            <a:ext cx="8806344" cy="919289"/>
            <a:chOff x="158752" y="252637"/>
            <a:chExt cx="8806344" cy="919289"/>
          </a:xfrm>
        </p:grpSpPr>
        <p:sp>
          <p:nvSpPr>
            <p:cNvPr id="516" name="Google Shape;516;p58"/>
            <p:cNvSpPr/>
            <p:nvPr/>
          </p:nvSpPr>
          <p:spPr>
            <a:xfrm>
              <a:off x="4116350" y="261154"/>
              <a:ext cx="4848746" cy="1025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17" name="Google Shape;517;p58"/>
            <p:cNvGrpSpPr/>
            <p:nvPr/>
          </p:nvGrpSpPr>
          <p:grpSpPr>
            <a:xfrm>
              <a:off x="8220353" y="427829"/>
              <a:ext cx="744743" cy="744097"/>
              <a:chOff x="4620967" y="579502"/>
              <a:chExt cx="1131511" cy="1130529"/>
            </a:xfrm>
          </p:grpSpPr>
          <p:sp>
            <p:nvSpPr>
              <p:cNvPr id="518" name="Google Shape;518;p58"/>
              <p:cNvSpPr/>
              <p:nvPr/>
            </p:nvSpPr>
            <p:spPr>
              <a:xfrm>
                <a:off x="4620967" y="730279"/>
                <a:ext cx="1131511" cy="766870"/>
              </a:xfrm>
              <a:prstGeom prst="roundRect">
                <a:avLst>
                  <a:gd fmla="val 16667" name="adj"/>
                </a:avLst>
              </a:prstGeom>
              <a:solidFill>
                <a:schemeClr val="accent1"/>
              </a:solidFill>
              <a:ln cap="flat" cmpd="sng" w="25400">
                <a:solidFill>
                  <a:srgbClr val="2E2E2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9" name="Google Shape;519;p58"/>
              <p:cNvSpPr/>
              <p:nvPr/>
            </p:nvSpPr>
            <p:spPr>
              <a:xfrm>
                <a:off x="4879124" y="803104"/>
                <a:ext cx="615196" cy="621219"/>
              </a:xfrm>
              <a:prstGeom prst="ellipse">
                <a:avLst/>
              </a:prstGeom>
              <a:solidFill>
                <a:schemeClr val="lt1"/>
              </a:solidFill>
              <a:ln cap="flat" cmpd="sng" w="25400">
                <a:solidFill>
                  <a:srgbClr val="2E2E2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0" name="Google Shape;520;p58"/>
              <p:cNvSpPr/>
              <p:nvPr/>
            </p:nvSpPr>
            <p:spPr>
              <a:xfrm>
                <a:off x="4948225" y="878800"/>
                <a:ext cx="476993" cy="481663"/>
              </a:xfrm>
              <a:prstGeom prst="ellipse">
                <a:avLst/>
              </a:prstGeom>
              <a:solidFill>
                <a:srgbClr val="2020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1" name="Google Shape;521;p58"/>
              <p:cNvSpPr/>
              <p:nvPr/>
            </p:nvSpPr>
            <p:spPr>
              <a:xfrm>
                <a:off x="5035264" y="960773"/>
                <a:ext cx="302914" cy="305880"/>
              </a:xfrm>
              <a:prstGeom prst="ellipse">
                <a:avLst/>
              </a:prstGeom>
              <a:solidFill>
                <a:srgbClr val="70707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2" name="Google Shape;522;p58"/>
              <p:cNvSpPr/>
              <p:nvPr/>
            </p:nvSpPr>
            <p:spPr>
              <a:xfrm>
                <a:off x="5529323" y="617145"/>
                <a:ext cx="172662" cy="8316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3" name="Google Shape;523;p58"/>
              <p:cNvSpPr/>
              <p:nvPr/>
            </p:nvSpPr>
            <p:spPr>
              <a:xfrm>
                <a:off x="4738241" y="686832"/>
                <a:ext cx="599937" cy="7528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" name="Google Shape;524;p58"/>
              <p:cNvSpPr/>
              <p:nvPr/>
            </p:nvSpPr>
            <p:spPr>
              <a:xfrm>
                <a:off x="4738241" y="579502"/>
                <a:ext cx="599937" cy="7528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5" name="Google Shape;525;p58"/>
              <p:cNvSpPr/>
              <p:nvPr/>
            </p:nvSpPr>
            <p:spPr>
              <a:xfrm>
                <a:off x="4910917" y="1527117"/>
                <a:ext cx="599937" cy="7528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6" name="Google Shape;526;p58"/>
              <p:cNvSpPr/>
              <p:nvPr/>
            </p:nvSpPr>
            <p:spPr>
              <a:xfrm>
                <a:off x="5035264" y="1632371"/>
                <a:ext cx="361901" cy="776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27" name="Google Shape;527;p58"/>
            <p:cNvSpPr/>
            <p:nvPr/>
          </p:nvSpPr>
          <p:spPr>
            <a:xfrm>
              <a:off x="158752" y="252637"/>
              <a:ext cx="4848746" cy="19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58"/>
            <p:cNvSpPr/>
            <p:nvPr/>
          </p:nvSpPr>
          <p:spPr>
            <a:xfrm>
              <a:off x="158752" y="498472"/>
              <a:ext cx="1106089" cy="22694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CUSTOM_1"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0" name="Google Shape;530;p59"/>
          <p:cNvGrpSpPr/>
          <p:nvPr/>
        </p:nvGrpSpPr>
        <p:grpSpPr>
          <a:xfrm>
            <a:off x="540725" y="3935892"/>
            <a:ext cx="345325" cy="345325"/>
            <a:chOff x="3495950" y="1716700"/>
            <a:chExt cx="345325" cy="345325"/>
          </a:xfrm>
        </p:grpSpPr>
        <p:sp>
          <p:nvSpPr>
            <p:cNvPr id="531" name="Google Shape;531;p59"/>
            <p:cNvSpPr/>
            <p:nvPr/>
          </p:nvSpPr>
          <p:spPr>
            <a:xfrm>
              <a:off x="3495950" y="1837850"/>
              <a:ext cx="89325" cy="103025"/>
            </a:xfrm>
            <a:custGeom>
              <a:rect b="b" l="l" r="r" t="t"/>
              <a:pathLst>
                <a:path extrusionOk="0" h="4121" w="3573">
                  <a:moveTo>
                    <a:pt x="3573" y="1"/>
                  </a:moveTo>
                  <a:lnTo>
                    <a:pt x="1" y="2061"/>
                  </a:lnTo>
                  <a:lnTo>
                    <a:pt x="3573" y="4120"/>
                  </a:lnTo>
                  <a:lnTo>
                    <a:pt x="357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59"/>
            <p:cNvSpPr/>
            <p:nvPr/>
          </p:nvSpPr>
          <p:spPr>
            <a:xfrm>
              <a:off x="3751950" y="1837850"/>
              <a:ext cx="89325" cy="103025"/>
            </a:xfrm>
            <a:custGeom>
              <a:rect b="b" l="l" r="r" t="t"/>
              <a:pathLst>
                <a:path extrusionOk="0" h="4121" w="3573">
                  <a:moveTo>
                    <a:pt x="0" y="1"/>
                  </a:moveTo>
                  <a:lnTo>
                    <a:pt x="0" y="4120"/>
                  </a:lnTo>
                  <a:lnTo>
                    <a:pt x="3572" y="206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59"/>
            <p:cNvSpPr/>
            <p:nvPr/>
          </p:nvSpPr>
          <p:spPr>
            <a:xfrm>
              <a:off x="3617100" y="1972700"/>
              <a:ext cx="103025" cy="89325"/>
            </a:xfrm>
            <a:custGeom>
              <a:rect b="b" l="l" r="r" t="t"/>
              <a:pathLst>
                <a:path extrusionOk="0" h="3573" w="4121">
                  <a:moveTo>
                    <a:pt x="1" y="0"/>
                  </a:moveTo>
                  <a:lnTo>
                    <a:pt x="2061" y="3572"/>
                  </a:lnTo>
                  <a:lnTo>
                    <a:pt x="412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59"/>
            <p:cNvSpPr/>
            <p:nvPr/>
          </p:nvSpPr>
          <p:spPr>
            <a:xfrm>
              <a:off x="3617100" y="1716700"/>
              <a:ext cx="103025" cy="89325"/>
            </a:xfrm>
            <a:custGeom>
              <a:rect b="b" l="l" r="r" t="t"/>
              <a:pathLst>
                <a:path extrusionOk="0" h="3573" w="4121">
                  <a:moveTo>
                    <a:pt x="2061" y="1"/>
                  </a:moveTo>
                  <a:lnTo>
                    <a:pt x="1" y="3573"/>
                  </a:lnTo>
                  <a:lnTo>
                    <a:pt x="4120" y="3573"/>
                  </a:lnTo>
                  <a:lnTo>
                    <a:pt x="20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5" name="Google Shape;535;p59"/>
          <p:cNvSpPr/>
          <p:nvPr/>
        </p:nvSpPr>
        <p:spPr>
          <a:xfrm rot="10800000">
            <a:off x="6024" y="4515976"/>
            <a:ext cx="1184273" cy="281349"/>
          </a:xfrm>
          <a:custGeom>
            <a:rect b="b" l="l" r="r" t="t"/>
            <a:pathLst>
              <a:path extrusionOk="0" fill="none" h="16812" w="29921">
                <a:moveTo>
                  <a:pt x="0" y="0"/>
                </a:moveTo>
                <a:lnTo>
                  <a:pt x="9168" y="16812"/>
                </a:lnTo>
                <a:lnTo>
                  <a:pt x="29921" y="16812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miter lim="11906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59"/>
          <p:cNvSpPr/>
          <p:nvPr/>
        </p:nvSpPr>
        <p:spPr>
          <a:xfrm>
            <a:off x="7719422" y="3804778"/>
            <a:ext cx="711190" cy="711190"/>
          </a:xfrm>
          <a:custGeom>
            <a:rect b="b" l="l" r="r" t="t"/>
            <a:pathLst>
              <a:path extrusionOk="0" fill="none" h="15027" w="15027">
                <a:moveTo>
                  <a:pt x="15027" y="7228"/>
                </a:moveTo>
                <a:cubicBezTo>
                  <a:pt x="15027" y="10157"/>
                  <a:pt x="13265" y="12788"/>
                  <a:pt x="10562" y="13907"/>
                </a:cubicBezTo>
                <a:cubicBezTo>
                  <a:pt x="7859" y="15026"/>
                  <a:pt x="4752" y="14407"/>
                  <a:pt x="2680" y="12336"/>
                </a:cubicBezTo>
                <a:cubicBezTo>
                  <a:pt x="620" y="10276"/>
                  <a:pt x="1" y="7168"/>
                  <a:pt x="1120" y="4466"/>
                </a:cubicBezTo>
                <a:cubicBezTo>
                  <a:pt x="2239" y="1763"/>
                  <a:pt x="4871" y="1"/>
                  <a:pt x="7800" y="1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miter lim="11906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7" name="Google Shape;537;p59"/>
          <p:cNvGrpSpPr/>
          <p:nvPr/>
        </p:nvGrpSpPr>
        <p:grpSpPr>
          <a:xfrm>
            <a:off x="7131286" y="4182384"/>
            <a:ext cx="1001403" cy="160677"/>
            <a:chOff x="4397850" y="2027450"/>
            <a:chExt cx="528975" cy="84875"/>
          </a:xfrm>
        </p:grpSpPr>
        <p:sp>
          <p:nvSpPr>
            <p:cNvPr id="538" name="Google Shape;538;p59"/>
            <p:cNvSpPr/>
            <p:nvPr/>
          </p:nvSpPr>
          <p:spPr>
            <a:xfrm>
              <a:off x="4397850" y="2027450"/>
              <a:ext cx="84875" cy="84875"/>
            </a:xfrm>
            <a:custGeom>
              <a:rect b="b" l="l" r="r" t="t"/>
              <a:pathLst>
                <a:path extrusionOk="0" fill="none" h="3395" w="3395">
                  <a:moveTo>
                    <a:pt x="1" y="3394"/>
                  </a:moveTo>
                  <a:lnTo>
                    <a:pt x="3394" y="1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59"/>
            <p:cNvSpPr/>
            <p:nvPr/>
          </p:nvSpPr>
          <p:spPr>
            <a:xfrm>
              <a:off x="4471975" y="2027450"/>
              <a:ext cx="84850" cy="84875"/>
            </a:xfrm>
            <a:custGeom>
              <a:rect b="b" l="l" r="r" t="t"/>
              <a:pathLst>
                <a:path extrusionOk="0" fill="none" h="3395" w="3394">
                  <a:moveTo>
                    <a:pt x="1" y="3394"/>
                  </a:moveTo>
                  <a:lnTo>
                    <a:pt x="3394" y="1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59"/>
            <p:cNvSpPr/>
            <p:nvPr/>
          </p:nvSpPr>
          <p:spPr>
            <a:xfrm>
              <a:off x="4545800" y="2027450"/>
              <a:ext cx="85150" cy="84875"/>
            </a:xfrm>
            <a:custGeom>
              <a:rect b="b" l="l" r="r" t="t"/>
              <a:pathLst>
                <a:path extrusionOk="0" fill="none" h="3395" w="3406">
                  <a:moveTo>
                    <a:pt x="0" y="3394"/>
                  </a:moveTo>
                  <a:lnTo>
                    <a:pt x="3405" y="1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59"/>
            <p:cNvSpPr/>
            <p:nvPr/>
          </p:nvSpPr>
          <p:spPr>
            <a:xfrm>
              <a:off x="4619900" y="2027450"/>
              <a:ext cx="84875" cy="84875"/>
            </a:xfrm>
            <a:custGeom>
              <a:rect b="b" l="l" r="r" t="t"/>
              <a:pathLst>
                <a:path extrusionOk="0" fill="none" h="3395" w="3395">
                  <a:moveTo>
                    <a:pt x="1" y="3394"/>
                  </a:moveTo>
                  <a:lnTo>
                    <a:pt x="3394" y="1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59"/>
            <p:cNvSpPr/>
            <p:nvPr/>
          </p:nvSpPr>
          <p:spPr>
            <a:xfrm>
              <a:off x="4694025" y="2027450"/>
              <a:ext cx="84850" cy="84875"/>
            </a:xfrm>
            <a:custGeom>
              <a:rect b="b" l="l" r="r" t="t"/>
              <a:pathLst>
                <a:path extrusionOk="0" fill="none" h="3395" w="3394">
                  <a:moveTo>
                    <a:pt x="1" y="3394"/>
                  </a:moveTo>
                  <a:lnTo>
                    <a:pt x="3394" y="1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59"/>
            <p:cNvSpPr/>
            <p:nvPr/>
          </p:nvSpPr>
          <p:spPr>
            <a:xfrm>
              <a:off x="4767850" y="2027450"/>
              <a:ext cx="85150" cy="84875"/>
            </a:xfrm>
            <a:custGeom>
              <a:rect b="b" l="l" r="r" t="t"/>
              <a:pathLst>
                <a:path extrusionOk="0" fill="none" h="3395" w="3406">
                  <a:moveTo>
                    <a:pt x="0" y="3394"/>
                  </a:moveTo>
                  <a:lnTo>
                    <a:pt x="3406" y="1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59"/>
            <p:cNvSpPr/>
            <p:nvPr/>
          </p:nvSpPr>
          <p:spPr>
            <a:xfrm>
              <a:off x="4841950" y="2027450"/>
              <a:ext cx="84875" cy="84875"/>
            </a:xfrm>
            <a:custGeom>
              <a:rect b="b" l="l" r="r" t="t"/>
              <a:pathLst>
                <a:path extrusionOk="0" fill="none" h="3395" w="3395">
                  <a:moveTo>
                    <a:pt x="1" y="3394"/>
                  </a:moveTo>
                  <a:lnTo>
                    <a:pt x="3394" y="1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545" name="Google Shape;545;p59"/>
          <p:cNvCxnSpPr/>
          <p:nvPr/>
        </p:nvCxnSpPr>
        <p:spPr>
          <a:xfrm>
            <a:off x="6468525" y="1349150"/>
            <a:ext cx="18852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46" name="Google Shape;546;p59"/>
          <p:cNvCxnSpPr/>
          <p:nvPr/>
        </p:nvCxnSpPr>
        <p:spPr>
          <a:xfrm>
            <a:off x="24125" y="3313025"/>
            <a:ext cx="13914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547" name="Google Shape;547;p59"/>
          <p:cNvGrpSpPr/>
          <p:nvPr/>
        </p:nvGrpSpPr>
        <p:grpSpPr>
          <a:xfrm>
            <a:off x="886048" y="1421444"/>
            <a:ext cx="281155" cy="281594"/>
            <a:chOff x="1300150" y="626450"/>
            <a:chExt cx="739300" cy="740647"/>
          </a:xfrm>
        </p:grpSpPr>
        <p:sp>
          <p:nvSpPr>
            <p:cNvPr id="548" name="Google Shape;548;p59"/>
            <p:cNvSpPr/>
            <p:nvPr/>
          </p:nvSpPr>
          <p:spPr>
            <a:xfrm>
              <a:off x="1300150" y="626450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549" name="Google Shape;549;p59"/>
            <p:cNvSpPr/>
            <p:nvPr/>
          </p:nvSpPr>
          <p:spPr>
            <a:xfrm rot="5400000">
              <a:off x="1866246" y="626450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550" name="Google Shape;550;p59"/>
            <p:cNvSpPr/>
            <p:nvPr/>
          </p:nvSpPr>
          <p:spPr>
            <a:xfrm rot="10800000">
              <a:off x="1866684" y="1193457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551" name="Google Shape;551;p59"/>
            <p:cNvSpPr/>
            <p:nvPr/>
          </p:nvSpPr>
          <p:spPr>
            <a:xfrm rot="-5400000">
              <a:off x="1300587" y="1193457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</p:grpSp>
      <p:sp>
        <p:nvSpPr>
          <p:cNvPr id="552" name="Google Shape;552;p59"/>
          <p:cNvSpPr txBox="1"/>
          <p:nvPr>
            <p:ph type="title"/>
          </p:nvPr>
        </p:nvSpPr>
        <p:spPr>
          <a:xfrm>
            <a:off x="3095550" y="3094766"/>
            <a:ext cx="29523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553" name="Google Shape;553;p59"/>
          <p:cNvSpPr txBox="1"/>
          <p:nvPr>
            <p:ph idx="2" type="title"/>
          </p:nvPr>
        </p:nvSpPr>
        <p:spPr>
          <a:xfrm>
            <a:off x="1239000" y="1752025"/>
            <a:ext cx="6666000" cy="121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b="0" sz="2500">
                <a:latin typeface="Nanum Gothic"/>
                <a:ea typeface="Nanum Gothic"/>
                <a:cs typeface="Nanum Gothic"/>
                <a:sym typeface="Nanum Goth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grpSp>
        <p:nvGrpSpPr>
          <p:cNvPr id="554" name="Google Shape;554;p59"/>
          <p:cNvGrpSpPr/>
          <p:nvPr/>
        </p:nvGrpSpPr>
        <p:grpSpPr>
          <a:xfrm>
            <a:off x="174891" y="157500"/>
            <a:ext cx="8806344" cy="919289"/>
            <a:chOff x="158752" y="252637"/>
            <a:chExt cx="8806344" cy="919289"/>
          </a:xfrm>
        </p:grpSpPr>
        <p:sp>
          <p:nvSpPr>
            <p:cNvPr id="555" name="Google Shape;555;p59"/>
            <p:cNvSpPr/>
            <p:nvPr/>
          </p:nvSpPr>
          <p:spPr>
            <a:xfrm>
              <a:off x="4116350" y="261154"/>
              <a:ext cx="4848746" cy="1025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56" name="Google Shape;556;p59"/>
            <p:cNvGrpSpPr/>
            <p:nvPr/>
          </p:nvGrpSpPr>
          <p:grpSpPr>
            <a:xfrm>
              <a:off x="8220353" y="427829"/>
              <a:ext cx="744743" cy="744097"/>
              <a:chOff x="4620967" y="579502"/>
              <a:chExt cx="1131511" cy="1130529"/>
            </a:xfrm>
          </p:grpSpPr>
          <p:sp>
            <p:nvSpPr>
              <p:cNvPr id="557" name="Google Shape;557;p59"/>
              <p:cNvSpPr/>
              <p:nvPr/>
            </p:nvSpPr>
            <p:spPr>
              <a:xfrm>
                <a:off x="4620967" y="730279"/>
                <a:ext cx="1131511" cy="766870"/>
              </a:xfrm>
              <a:prstGeom prst="roundRect">
                <a:avLst>
                  <a:gd fmla="val 16667" name="adj"/>
                </a:avLst>
              </a:prstGeom>
              <a:solidFill>
                <a:schemeClr val="accent1"/>
              </a:solidFill>
              <a:ln cap="flat" cmpd="sng" w="25400">
                <a:solidFill>
                  <a:srgbClr val="2E2E2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8" name="Google Shape;558;p59"/>
              <p:cNvSpPr/>
              <p:nvPr/>
            </p:nvSpPr>
            <p:spPr>
              <a:xfrm>
                <a:off x="4879124" y="803104"/>
                <a:ext cx="615196" cy="621219"/>
              </a:xfrm>
              <a:prstGeom prst="ellipse">
                <a:avLst/>
              </a:prstGeom>
              <a:solidFill>
                <a:schemeClr val="lt1"/>
              </a:solidFill>
              <a:ln cap="flat" cmpd="sng" w="25400">
                <a:solidFill>
                  <a:srgbClr val="2E2E2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9" name="Google Shape;559;p59"/>
              <p:cNvSpPr/>
              <p:nvPr/>
            </p:nvSpPr>
            <p:spPr>
              <a:xfrm>
                <a:off x="4948225" y="878800"/>
                <a:ext cx="476993" cy="481663"/>
              </a:xfrm>
              <a:prstGeom prst="ellipse">
                <a:avLst/>
              </a:prstGeom>
              <a:solidFill>
                <a:srgbClr val="2020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0" name="Google Shape;560;p59"/>
              <p:cNvSpPr/>
              <p:nvPr/>
            </p:nvSpPr>
            <p:spPr>
              <a:xfrm>
                <a:off x="5035264" y="960773"/>
                <a:ext cx="302914" cy="305880"/>
              </a:xfrm>
              <a:prstGeom prst="ellipse">
                <a:avLst/>
              </a:prstGeom>
              <a:solidFill>
                <a:srgbClr val="70707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1" name="Google Shape;561;p59"/>
              <p:cNvSpPr/>
              <p:nvPr/>
            </p:nvSpPr>
            <p:spPr>
              <a:xfrm>
                <a:off x="5529323" y="617145"/>
                <a:ext cx="172662" cy="8316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2" name="Google Shape;562;p59"/>
              <p:cNvSpPr/>
              <p:nvPr/>
            </p:nvSpPr>
            <p:spPr>
              <a:xfrm>
                <a:off x="4738241" y="686832"/>
                <a:ext cx="599937" cy="7528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3" name="Google Shape;563;p59"/>
              <p:cNvSpPr/>
              <p:nvPr/>
            </p:nvSpPr>
            <p:spPr>
              <a:xfrm>
                <a:off x="4738241" y="579502"/>
                <a:ext cx="599937" cy="7528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4" name="Google Shape;564;p59"/>
              <p:cNvSpPr/>
              <p:nvPr/>
            </p:nvSpPr>
            <p:spPr>
              <a:xfrm>
                <a:off x="4910917" y="1527117"/>
                <a:ext cx="599937" cy="7528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5" name="Google Shape;565;p59"/>
              <p:cNvSpPr/>
              <p:nvPr/>
            </p:nvSpPr>
            <p:spPr>
              <a:xfrm>
                <a:off x="5035264" y="1632371"/>
                <a:ext cx="361901" cy="776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66" name="Google Shape;566;p59"/>
            <p:cNvSpPr/>
            <p:nvPr/>
          </p:nvSpPr>
          <p:spPr>
            <a:xfrm>
              <a:off x="158752" y="252637"/>
              <a:ext cx="4848746" cy="19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59"/>
            <p:cNvSpPr/>
            <p:nvPr/>
          </p:nvSpPr>
          <p:spPr>
            <a:xfrm>
              <a:off x="158752" y="498472"/>
              <a:ext cx="1106089" cy="22694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1_Main point"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9" name="Google Shape;569;p60"/>
          <p:cNvGrpSpPr/>
          <p:nvPr/>
        </p:nvGrpSpPr>
        <p:grpSpPr>
          <a:xfrm>
            <a:off x="-107002" y="410945"/>
            <a:ext cx="9250997" cy="4345258"/>
            <a:chOff x="-107002" y="410945"/>
            <a:chExt cx="9250997" cy="4345258"/>
          </a:xfrm>
        </p:grpSpPr>
        <p:grpSp>
          <p:nvGrpSpPr>
            <p:cNvPr id="570" name="Google Shape;570;p60"/>
            <p:cNvGrpSpPr/>
            <p:nvPr/>
          </p:nvGrpSpPr>
          <p:grpSpPr>
            <a:xfrm>
              <a:off x="713405" y="3998866"/>
              <a:ext cx="953788" cy="522000"/>
              <a:chOff x="4397850" y="1828025"/>
              <a:chExt cx="686425" cy="375675"/>
            </a:xfrm>
          </p:grpSpPr>
          <p:sp>
            <p:nvSpPr>
              <p:cNvPr id="571" name="Google Shape;571;p60"/>
              <p:cNvSpPr/>
              <p:nvPr/>
            </p:nvSpPr>
            <p:spPr>
              <a:xfrm>
                <a:off x="4708600" y="1828025"/>
                <a:ext cx="375675" cy="375675"/>
              </a:xfrm>
              <a:custGeom>
                <a:rect b="b" l="l" r="r" t="t"/>
                <a:pathLst>
                  <a:path extrusionOk="0" fill="none" h="15027" w="15027">
                    <a:moveTo>
                      <a:pt x="15027" y="7228"/>
                    </a:moveTo>
                    <a:cubicBezTo>
                      <a:pt x="15027" y="10157"/>
                      <a:pt x="13265" y="12788"/>
                      <a:pt x="10562" y="13907"/>
                    </a:cubicBezTo>
                    <a:cubicBezTo>
                      <a:pt x="7859" y="15026"/>
                      <a:pt x="4752" y="14407"/>
                      <a:pt x="2680" y="12336"/>
                    </a:cubicBezTo>
                    <a:cubicBezTo>
                      <a:pt x="620" y="10276"/>
                      <a:pt x="1" y="7168"/>
                      <a:pt x="1120" y="4466"/>
                    </a:cubicBezTo>
                    <a:cubicBezTo>
                      <a:pt x="2239" y="1763"/>
                      <a:pt x="4871" y="1"/>
                      <a:pt x="7800" y="1"/>
                    </a:cubicBez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72" name="Google Shape;572;p60"/>
              <p:cNvGrpSpPr/>
              <p:nvPr/>
            </p:nvGrpSpPr>
            <p:grpSpPr>
              <a:xfrm>
                <a:off x="4397850" y="2027450"/>
                <a:ext cx="528975" cy="84875"/>
                <a:chOff x="4397850" y="2027450"/>
                <a:chExt cx="528975" cy="84875"/>
              </a:xfrm>
            </p:grpSpPr>
            <p:sp>
              <p:nvSpPr>
                <p:cNvPr id="573" name="Google Shape;573;p60"/>
                <p:cNvSpPr/>
                <p:nvPr/>
              </p:nvSpPr>
              <p:spPr>
                <a:xfrm>
                  <a:off x="4397850" y="2027450"/>
                  <a:ext cx="84875" cy="84875"/>
                </a:xfrm>
                <a:custGeom>
                  <a:rect b="b" l="l" r="r" t="t"/>
                  <a:pathLst>
                    <a:path extrusionOk="0" fill="none" h="3395" w="3395">
                      <a:moveTo>
                        <a:pt x="1" y="3394"/>
                      </a:moveTo>
                      <a:lnTo>
                        <a:pt x="3394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74" name="Google Shape;574;p60"/>
                <p:cNvSpPr/>
                <p:nvPr/>
              </p:nvSpPr>
              <p:spPr>
                <a:xfrm>
                  <a:off x="4471975" y="2027450"/>
                  <a:ext cx="84850" cy="84875"/>
                </a:xfrm>
                <a:custGeom>
                  <a:rect b="b" l="l" r="r" t="t"/>
                  <a:pathLst>
                    <a:path extrusionOk="0" fill="none" h="3395" w="3394">
                      <a:moveTo>
                        <a:pt x="1" y="3394"/>
                      </a:moveTo>
                      <a:lnTo>
                        <a:pt x="3394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75" name="Google Shape;575;p60"/>
                <p:cNvSpPr/>
                <p:nvPr/>
              </p:nvSpPr>
              <p:spPr>
                <a:xfrm>
                  <a:off x="4545800" y="2027450"/>
                  <a:ext cx="85150" cy="84875"/>
                </a:xfrm>
                <a:custGeom>
                  <a:rect b="b" l="l" r="r" t="t"/>
                  <a:pathLst>
                    <a:path extrusionOk="0" fill="none" h="3395" w="3406">
                      <a:moveTo>
                        <a:pt x="0" y="3394"/>
                      </a:moveTo>
                      <a:lnTo>
                        <a:pt x="3405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76" name="Google Shape;576;p60"/>
                <p:cNvSpPr/>
                <p:nvPr/>
              </p:nvSpPr>
              <p:spPr>
                <a:xfrm>
                  <a:off x="4619900" y="2027450"/>
                  <a:ext cx="84875" cy="84875"/>
                </a:xfrm>
                <a:custGeom>
                  <a:rect b="b" l="l" r="r" t="t"/>
                  <a:pathLst>
                    <a:path extrusionOk="0" fill="none" h="3395" w="3395">
                      <a:moveTo>
                        <a:pt x="1" y="3394"/>
                      </a:moveTo>
                      <a:lnTo>
                        <a:pt x="3394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77" name="Google Shape;577;p60"/>
                <p:cNvSpPr/>
                <p:nvPr/>
              </p:nvSpPr>
              <p:spPr>
                <a:xfrm>
                  <a:off x="4694025" y="2027450"/>
                  <a:ext cx="84850" cy="84875"/>
                </a:xfrm>
                <a:custGeom>
                  <a:rect b="b" l="l" r="r" t="t"/>
                  <a:pathLst>
                    <a:path extrusionOk="0" fill="none" h="3395" w="3394">
                      <a:moveTo>
                        <a:pt x="1" y="3394"/>
                      </a:moveTo>
                      <a:lnTo>
                        <a:pt x="3394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78" name="Google Shape;578;p60"/>
                <p:cNvSpPr/>
                <p:nvPr/>
              </p:nvSpPr>
              <p:spPr>
                <a:xfrm>
                  <a:off x="4767850" y="2027450"/>
                  <a:ext cx="85150" cy="84875"/>
                </a:xfrm>
                <a:custGeom>
                  <a:rect b="b" l="l" r="r" t="t"/>
                  <a:pathLst>
                    <a:path extrusionOk="0" fill="none" h="3395" w="3406">
                      <a:moveTo>
                        <a:pt x="0" y="3394"/>
                      </a:moveTo>
                      <a:lnTo>
                        <a:pt x="3406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79" name="Google Shape;579;p60"/>
                <p:cNvSpPr/>
                <p:nvPr/>
              </p:nvSpPr>
              <p:spPr>
                <a:xfrm>
                  <a:off x="4841950" y="2027450"/>
                  <a:ext cx="84875" cy="84875"/>
                </a:xfrm>
                <a:custGeom>
                  <a:rect b="b" l="l" r="r" t="t"/>
                  <a:pathLst>
                    <a:path extrusionOk="0" fill="none" h="3395" w="3395">
                      <a:moveTo>
                        <a:pt x="1" y="3394"/>
                      </a:moveTo>
                      <a:lnTo>
                        <a:pt x="3394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580" name="Google Shape;580;p60"/>
            <p:cNvGrpSpPr/>
            <p:nvPr/>
          </p:nvGrpSpPr>
          <p:grpSpPr>
            <a:xfrm>
              <a:off x="7587994" y="410945"/>
              <a:ext cx="1169970" cy="555496"/>
              <a:chOff x="949800" y="1738125"/>
              <a:chExt cx="825725" cy="392050"/>
            </a:xfrm>
          </p:grpSpPr>
          <p:sp>
            <p:nvSpPr>
              <p:cNvPr id="581" name="Google Shape;581;p60"/>
              <p:cNvSpPr/>
              <p:nvPr/>
            </p:nvSpPr>
            <p:spPr>
              <a:xfrm>
                <a:off x="1397475" y="2101875"/>
                <a:ext cx="32775" cy="28125"/>
              </a:xfrm>
              <a:custGeom>
                <a:rect b="b" l="l" r="r" t="t"/>
                <a:pathLst>
                  <a:path extrusionOk="0" h="1125" w="1311">
                    <a:moveTo>
                      <a:pt x="560" y="1"/>
                    </a:moveTo>
                    <a:cubicBezTo>
                      <a:pt x="251" y="1"/>
                      <a:pt x="1" y="251"/>
                      <a:pt x="1" y="560"/>
                    </a:cubicBezTo>
                    <a:cubicBezTo>
                      <a:pt x="1" y="900"/>
                      <a:pt x="282" y="1125"/>
                      <a:pt x="574" y="1125"/>
                    </a:cubicBezTo>
                    <a:cubicBezTo>
                      <a:pt x="711" y="1125"/>
                      <a:pt x="851" y="1075"/>
                      <a:pt x="965" y="965"/>
                    </a:cubicBezTo>
                    <a:cubicBezTo>
                      <a:pt x="1311" y="608"/>
                      <a:pt x="1061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2" name="Google Shape;582;p60"/>
              <p:cNvSpPr/>
              <p:nvPr/>
            </p:nvSpPr>
            <p:spPr>
              <a:xfrm>
                <a:off x="1397475" y="1980425"/>
                <a:ext cx="33075" cy="28350"/>
              </a:xfrm>
              <a:custGeom>
                <a:rect b="b" l="l" r="r" t="t"/>
                <a:pathLst>
                  <a:path extrusionOk="0" h="1134" w="1323">
                    <a:moveTo>
                      <a:pt x="560" y="1"/>
                    </a:moveTo>
                    <a:cubicBezTo>
                      <a:pt x="251" y="1"/>
                      <a:pt x="1" y="263"/>
                      <a:pt x="1" y="572"/>
                    </a:cubicBezTo>
                    <a:cubicBezTo>
                      <a:pt x="1" y="910"/>
                      <a:pt x="277" y="1133"/>
                      <a:pt x="567" y="1133"/>
                    </a:cubicBezTo>
                    <a:cubicBezTo>
                      <a:pt x="706" y="1133"/>
                      <a:pt x="849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3" name="Google Shape;583;p60"/>
              <p:cNvSpPr/>
              <p:nvPr/>
            </p:nvSpPr>
            <p:spPr>
              <a:xfrm>
                <a:off x="1397475" y="1859275"/>
                <a:ext cx="33075" cy="28350"/>
              </a:xfrm>
              <a:custGeom>
                <a:rect b="b" l="l" r="r" t="t"/>
                <a:pathLst>
                  <a:path extrusionOk="0" h="1134" w="1323">
                    <a:moveTo>
                      <a:pt x="560" y="1"/>
                    </a:moveTo>
                    <a:cubicBezTo>
                      <a:pt x="251" y="1"/>
                      <a:pt x="1" y="251"/>
                      <a:pt x="1" y="561"/>
                    </a:cubicBezTo>
                    <a:cubicBezTo>
                      <a:pt x="1" y="907"/>
                      <a:pt x="278" y="1133"/>
                      <a:pt x="569" y="1133"/>
                    </a:cubicBezTo>
                    <a:cubicBezTo>
                      <a:pt x="708" y="1133"/>
                      <a:pt x="850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4" name="Google Shape;584;p60"/>
              <p:cNvSpPr/>
              <p:nvPr/>
            </p:nvSpPr>
            <p:spPr>
              <a:xfrm>
                <a:off x="1397475" y="1738125"/>
                <a:ext cx="32775" cy="28050"/>
              </a:xfrm>
              <a:custGeom>
                <a:rect b="b" l="l" r="r" t="t"/>
                <a:pathLst>
                  <a:path extrusionOk="0" h="1122" w="1311">
                    <a:moveTo>
                      <a:pt x="540" y="1"/>
                    </a:moveTo>
                    <a:cubicBezTo>
                      <a:pt x="240" y="1"/>
                      <a:pt x="1" y="258"/>
                      <a:pt x="1" y="561"/>
                    </a:cubicBezTo>
                    <a:cubicBezTo>
                      <a:pt x="1" y="898"/>
                      <a:pt x="277" y="1122"/>
                      <a:pt x="567" y="1122"/>
                    </a:cubicBezTo>
                    <a:cubicBezTo>
                      <a:pt x="706" y="1122"/>
                      <a:pt x="849" y="1070"/>
                      <a:pt x="965" y="954"/>
                    </a:cubicBezTo>
                    <a:cubicBezTo>
                      <a:pt x="1311" y="608"/>
                      <a:pt x="1061" y="1"/>
                      <a:pt x="560" y="1"/>
                    </a:cubicBezTo>
                    <a:cubicBezTo>
                      <a:pt x="554" y="1"/>
                      <a:pt x="547" y="1"/>
                      <a:pt x="5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5" name="Google Shape;585;p60"/>
              <p:cNvSpPr/>
              <p:nvPr/>
            </p:nvSpPr>
            <p:spPr>
              <a:xfrm>
                <a:off x="1512375" y="2101875"/>
                <a:ext cx="28300" cy="28300"/>
              </a:xfrm>
              <a:custGeom>
                <a:rect b="b" l="l" r="r" t="t"/>
                <a:pathLst>
                  <a:path extrusionOk="0" h="1132" w="1132">
                    <a:moveTo>
                      <a:pt x="572" y="1"/>
                    </a:moveTo>
                    <a:cubicBezTo>
                      <a:pt x="251" y="1"/>
                      <a:pt x="1" y="251"/>
                      <a:pt x="1" y="560"/>
                    </a:cubicBezTo>
                    <a:cubicBezTo>
                      <a:pt x="1" y="870"/>
                      <a:pt x="251" y="1132"/>
                      <a:pt x="572" y="1132"/>
                    </a:cubicBezTo>
                    <a:cubicBezTo>
                      <a:pt x="882" y="1132"/>
                      <a:pt x="1132" y="870"/>
                      <a:pt x="1132" y="560"/>
                    </a:cubicBezTo>
                    <a:cubicBezTo>
                      <a:pt x="1132" y="251"/>
                      <a:pt x="882" y="1"/>
                      <a:pt x="5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6" name="Google Shape;586;p60"/>
              <p:cNvSpPr/>
              <p:nvPr/>
            </p:nvSpPr>
            <p:spPr>
              <a:xfrm>
                <a:off x="1512375" y="1980425"/>
                <a:ext cx="33075" cy="28350"/>
              </a:xfrm>
              <a:custGeom>
                <a:rect b="b" l="l" r="r" t="t"/>
                <a:pathLst>
                  <a:path extrusionOk="0" h="1134" w="1323">
                    <a:moveTo>
                      <a:pt x="572" y="1"/>
                    </a:moveTo>
                    <a:cubicBezTo>
                      <a:pt x="251" y="1"/>
                      <a:pt x="1" y="263"/>
                      <a:pt x="1" y="572"/>
                    </a:cubicBezTo>
                    <a:cubicBezTo>
                      <a:pt x="1" y="910"/>
                      <a:pt x="277" y="1133"/>
                      <a:pt x="567" y="1133"/>
                    </a:cubicBezTo>
                    <a:cubicBezTo>
                      <a:pt x="706" y="1133"/>
                      <a:pt x="849" y="1081"/>
                      <a:pt x="965" y="965"/>
                    </a:cubicBezTo>
                    <a:cubicBezTo>
                      <a:pt x="1322" y="608"/>
                      <a:pt x="1072" y="1"/>
                      <a:pt x="5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7" name="Google Shape;587;p60"/>
              <p:cNvSpPr/>
              <p:nvPr/>
            </p:nvSpPr>
            <p:spPr>
              <a:xfrm>
                <a:off x="1512375" y="1859275"/>
                <a:ext cx="28300" cy="28325"/>
              </a:xfrm>
              <a:custGeom>
                <a:rect b="b" l="l" r="r" t="t"/>
                <a:pathLst>
                  <a:path extrusionOk="0" h="1133" w="1132">
                    <a:moveTo>
                      <a:pt x="572" y="1"/>
                    </a:moveTo>
                    <a:cubicBezTo>
                      <a:pt x="251" y="1"/>
                      <a:pt x="1" y="251"/>
                      <a:pt x="1" y="561"/>
                    </a:cubicBezTo>
                    <a:cubicBezTo>
                      <a:pt x="1" y="870"/>
                      <a:pt x="251" y="1132"/>
                      <a:pt x="572" y="1132"/>
                    </a:cubicBezTo>
                    <a:cubicBezTo>
                      <a:pt x="882" y="1132"/>
                      <a:pt x="1132" y="870"/>
                      <a:pt x="1132" y="561"/>
                    </a:cubicBezTo>
                    <a:cubicBezTo>
                      <a:pt x="1132" y="251"/>
                      <a:pt x="882" y="1"/>
                      <a:pt x="5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8" name="Google Shape;588;p60"/>
              <p:cNvSpPr/>
              <p:nvPr/>
            </p:nvSpPr>
            <p:spPr>
              <a:xfrm>
                <a:off x="1512375" y="1738150"/>
                <a:ext cx="28300" cy="28000"/>
              </a:xfrm>
              <a:custGeom>
                <a:rect b="b" l="l" r="r" t="t"/>
                <a:pathLst>
                  <a:path extrusionOk="0" h="1120" w="1132">
                    <a:moveTo>
                      <a:pt x="572" y="0"/>
                    </a:moveTo>
                    <a:cubicBezTo>
                      <a:pt x="251" y="0"/>
                      <a:pt x="1" y="250"/>
                      <a:pt x="1" y="560"/>
                    </a:cubicBezTo>
                    <a:cubicBezTo>
                      <a:pt x="1" y="869"/>
                      <a:pt x="251" y="1119"/>
                      <a:pt x="572" y="1119"/>
                    </a:cubicBezTo>
                    <a:cubicBezTo>
                      <a:pt x="882" y="1119"/>
                      <a:pt x="1132" y="869"/>
                      <a:pt x="1132" y="560"/>
                    </a:cubicBezTo>
                    <a:cubicBezTo>
                      <a:pt x="1132" y="250"/>
                      <a:pt x="882" y="0"/>
                      <a:pt x="57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9" name="Google Shape;589;p60"/>
              <p:cNvSpPr/>
              <p:nvPr/>
            </p:nvSpPr>
            <p:spPr>
              <a:xfrm>
                <a:off x="1627575" y="2101875"/>
                <a:ext cx="28000" cy="28300"/>
              </a:xfrm>
              <a:custGeom>
                <a:rect b="b" l="l" r="r" t="t"/>
                <a:pathLst>
                  <a:path extrusionOk="0" h="1132" w="1120">
                    <a:moveTo>
                      <a:pt x="560" y="1"/>
                    </a:moveTo>
                    <a:cubicBezTo>
                      <a:pt x="250" y="1"/>
                      <a:pt x="0" y="251"/>
                      <a:pt x="0" y="560"/>
                    </a:cubicBezTo>
                    <a:cubicBezTo>
                      <a:pt x="0" y="870"/>
                      <a:pt x="250" y="1132"/>
                      <a:pt x="560" y="1132"/>
                    </a:cubicBezTo>
                    <a:cubicBezTo>
                      <a:pt x="870" y="1132"/>
                      <a:pt x="1120" y="870"/>
                      <a:pt x="1120" y="560"/>
                    </a:cubicBezTo>
                    <a:cubicBezTo>
                      <a:pt x="1120" y="251"/>
                      <a:pt x="870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0" name="Google Shape;590;p60"/>
              <p:cNvSpPr/>
              <p:nvPr/>
            </p:nvSpPr>
            <p:spPr>
              <a:xfrm>
                <a:off x="1627375" y="1980425"/>
                <a:ext cx="33250" cy="28350"/>
              </a:xfrm>
              <a:custGeom>
                <a:rect b="b" l="l" r="r" t="t"/>
                <a:pathLst>
                  <a:path extrusionOk="0" h="1134" w="1330">
                    <a:moveTo>
                      <a:pt x="568" y="1"/>
                    </a:moveTo>
                    <a:cubicBezTo>
                      <a:pt x="258" y="1"/>
                      <a:pt x="8" y="263"/>
                      <a:pt x="8" y="572"/>
                    </a:cubicBezTo>
                    <a:cubicBezTo>
                      <a:pt x="0" y="910"/>
                      <a:pt x="280" y="1133"/>
                      <a:pt x="572" y="1133"/>
                    </a:cubicBezTo>
                    <a:cubicBezTo>
                      <a:pt x="713" y="1133"/>
                      <a:pt x="857" y="1081"/>
                      <a:pt x="973" y="965"/>
                    </a:cubicBezTo>
                    <a:cubicBezTo>
                      <a:pt x="1330" y="608"/>
                      <a:pt x="1068" y="1"/>
                      <a:pt x="5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1" name="Google Shape;591;p60"/>
              <p:cNvSpPr/>
              <p:nvPr/>
            </p:nvSpPr>
            <p:spPr>
              <a:xfrm>
                <a:off x="1627575" y="1859275"/>
                <a:ext cx="28000" cy="28325"/>
              </a:xfrm>
              <a:custGeom>
                <a:rect b="b" l="l" r="r" t="t"/>
                <a:pathLst>
                  <a:path extrusionOk="0" h="1133" w="1120">
                    <a:moveTo>
                      <a:pt x="560" y="1"/>
                    </a:moveTo>
                    <a:cubicBezTo>
                      <a:pt x="250" y="1"/>
                      <a:pt x="0" y="251"/>
                      <a:pt x="0" y="561"/>
                    </a:cubicBezTo>
                    <a:cubicBezTo>
                      <a:pt x="0" y="870"/>
                      <a:pt x="250" y="1132"/>
                      <a:pt x="560" y="1132"/>
                    </a:cubicBezTo>
                    <a:cubicBezTo>
                      <a:pt x="870" y="1132"/>
                      <a:pt x="1120" y="870"/>
                      <a:pt x="1120" y="561"/>
                    </a:cubicBezTo>
                    <a:cubicBezTo>
                      <a:pt x="1120" y="251"/>
                      <a:pt x="870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2" name="Google Shape;592;p60"/>
              <p:cNvSpPr/>
              <p:nvPr/>
            </p:nvSpPr>
            <p:spPr>
              <a:xfrm>
                <a:off x="1627575" y="1738150"/>
                <a:ext cx="28000" cy="28000"/>
              </a:xfrm>
              <a:custGeom>
                <a:rect b="b" l="l" r="r" t="t"/>
                <a:pathLst>
                  <a:path extrusionOk="0" h="1120" w="1120">
                    <a:moveTo>
                      <a:pt x="560" y="0"/>
                    </a:moveTo>
                    <a:cubicBezTo>
                      <a:pt x="250" y="0"/>
                      <a:pt x="0" y="250"/>
                      <a:pt x="0" y="560"/>
                    </a:cubicBezTo>
                    <a:cubicBezTo>
                      <a:pt x="0" y="869"/>
                      <a:pt x="250" y="1119"/>
                      <a:pt x="560" y="1119"/>
                    </a:cubicBezTo>
                    <a:cubicBezTo>
                      <a:pt x="870" y="1119"/>
                      <a:pt x="1120" y="869"/>
                      <a:pt x="1120" y="560"/>
                    </a:cubicBezTo>
                    <a:cubicBezTo>
                      <a:pt x="1120" y="250"/>
                      <a:pt x="870" y="0"/>
                      <a:pt x="56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3" name="Google Shape;593;p60"/>
              <p:cNvSpPr/>
              <p:nvPr/>
            </p:nvSpPr>
            <p:spPr>
              <a:xfrm>
                <a:off x="1742475" y="2101875"/>
                <a:ext cx="28300" cy="28300"/>
              </a:xfrm>
              <a:custGeom>
                <a:rect b="b" l="l" r="r" t="t"/>
                <a:pathLst>
                  <a:path extrusionOk="0" h="1132" w="1132">
                    <a:moveTo>
                      <a:pt x="560" y="1"/>
                    </a:moveTo>
                    <a:cubicBezTo>
                      <a:pt x="250" y="1"/>
                      <a:pt x="0" y="251"/>
                      <a:pt x="0" y="560"/>
                    </a:cubicBezTo>
                    <a:cubicBezTo>
                      <a:pt x="0" y="870"/>
                      <a:pt x="250" y="1132"/>
                      <a:pt x="560" y="1132"/>
                    </a:cubicBezTo>
                    <a:cubicBezTo>
                      <a:pt x="881" y="1132"/>
                      <a:pt x="1131" y="870"/>
                      <a:pt x="1131" y="560"/>
                    </a:cubicBezTo>
                    <a:cubicBezTo>
                      <a:pt x="1131" y="251"/>
                      <a:pt x="881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4" name="Google Shape;594;p60"/>
              <p:cNvSpPr/>
              <p:nvPr/>
            </p:nvSpPr>
            <p:spPr>
              <a:xfrm>
                <a:off x="1742475" y="1980425"/>
                <a:ext cx="33050" cy="28350"/>
              </a:xfrm>
              <a:custGeom>
                <a:rect b="b" l="l" r="r" t="t"/>
                <a:pathLst>
                  <a:path extrusionOk="0" h="1134" w="1322">
                    <a:moveTo>
                      <a:pt x="560" y="1"/>
                    </a:moveTo>
                    <a:cubicBezTo>
                      <a:pt x="250" y="1"/>
                      <a:pt x="0" y="263"/>
                      <a:pt x="0" y="572"/>
                    </a:cubicBezTo>
                    <a:cubicBezTo>
                      <a:pt x="0" y="910"/>
                      <a:pt x="277" y="1133"/>
                      <a:pt x="566" y="1133"/>
                    </a:cubicBezTo>
                    <a:cubicBezTo>
                      <a:pt x="706" y="1133"/>
                      <a:pt x="848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5" name="Google Shape;595;p60"/>
              <p:cNvSpPr/>
              <p:nvPr/>
            </p:nvSpPr>
            <p:spPr>
              <a:xfrm>
                <a:off x="1742475" y="1859275"/>
                <a:ext cx="28300" cy="28325"/>
              </a:xfrm>
              <a:custGeom>
                <a:rect b="b" l="l" r="r" t="t"/>
                <a:pathLst>
                  <a:path extrusionOk="0" h="1133" w="1132">
                    <a:moveTo>
                      <a:pt x="560" y="1"/>
                    </a:moveTo>
                    <a:cubicBezTo>
                      <a:pt x="250" y="1"/>
                      <a:pt x="0" y="251"/>
                      <a:pt x="0" y="561"/>
                    </a:cubicBezTo>
                    <a:cubicBezTo>
                      <a:pt x="0" y="870"/>
                      <a:pt x="250" y="1132"/>
                      <a:pt x="560" y="1132"/>
                    </a:cubicBezTo>
                    <a:cubicBezTo>
                      <a:pt x="881" y="1132"/>
                      <a:pt x="1131" y="870"/>
                      <a:pt x="1131" y="561"/>
                    </a:cubicBezTo>
                    <a:cubicBezTo>
                      <a:pt x="1131" y="251"/>
                      <a:pt x="881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6" name="Google Shape;596;p60"/>
              <p:cNvSpPr/>
              <p:nvPr/>
            </p:nvSpPr>
            <p:spPr>
              <a:xfrm>
                <a:off x="1742475" y="1738150"/>
                <a:ext cx="28300" cy="28000"/>
              </a:xfrm>
              <a:custGeom>
                <a:rect b="b" l="l" r="r" t="t"/>
                <a:pathLst>
                  <a:path extrusionOk="0" h="1120" w="1132">
                    <a:moveTo>
                      <a:pt x="560" y="0"/>
                    </a:moveTo>
                    <a:cubicBezTo>
                      <a:pt x="250" y="0"/>
                      <a:pt x="0" y="250"/>
                      <a:pt x="0" y="560"/>
                    </a:cubicBezTo>
                    <a:cubicBezTo>
                      <a:pt x="0" y="869"/>
                      <a:pt x="250" y="1119"/>
                      <a:pt x="560" y="1119"/>
                    </a:cubicBezTo>
                    <a:cubicBezTo>
                      <a:pt x="881" y="1119"/>
                      <a:pt x="1131" y="869"/>
                      <a:pt x="1131" y="560"/>
                    </a:cubicBezTo>
                    <a:cubicBezTo>
                      <a:pt x="1131" y="250"/>
                      <a:pt x="881" y="0"/>
                      <a:pt x="56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7" name="Google Shape;597;p60"/>
              <p:cNvSpPr/>
              <p:nvPr/>
            </p:nvSpPr>
            <p:spPr>
              <a:xfrm>
                <a:off x="949800" y="2101875"/>
                <a:ext cx="33075" cy="28125"/>
              </a:xfrm>
              <a:custGeom>
                <a:rect b="b" l="l" r="r" t="t"/>
                <a:pathLst>
                  <a:path extrusionOk="0" h="1125" w="1323">
                    <a:moveTo>
                      <a:pt x="560" y="1"/>
                    </a:moveTo>
                    <a:cubicBezTo>
                      <a:pt x="251" y="1"/>
                      <a:pt x="1" y="251"/>
                      <a:pt x="1" y="560"/>
                    </a:cubicBezTo>
                    <a:cubicBezTo>
                      <a:pt x="1" y="900"/>
                      <a:pt x="282" y="1125"/>
                      <a:pt x="574" y="1125"/>
                    </a:cubicBezTo>
                    <a:cubicBezTo>
                      <a:pt x="711" y="1125"/>
                      <a:pt x="851" y="1075"/>
                      <a:pt x="965" y="965"/>
                    </a:cubicBezTo>
                    <a:cubicBezTo>
                      <a:pt x="1322" y="608"/>
                      <a:pt x="1061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8" name="Google Shape;598;p60"/>
              <p:cNvSpPr/>
              <p:nvPr/>
            </p:nvSpPr>
            <p:spPr>
              <a:xfrm>
                <a:off x="949800" y="1980425"/>
                <a:ext cx="33075" cy="28350"/>
              </a:xfrm>
              <a:custGeom>
                <a:rect b="b" l="l" r="r" t="t"/>
                <a:pathLst>
                  <a:path extrusionOk="0" h="1134" w="1323">
                    <a:moveTo>
                      <a:pt x="560" y="1"/>
                    </a:moveTo>
                    <a:cubicBezTo>
                      <a:pt x="251" y="1"/>
                      <a:pt x="1" y="263"/>
                      <a:pt x="1" y="572"/>
                    </a:cubicBezTo>
                    <a:cubicBezTo>
                      <a:pt x="1" y="910"/>
                      <a:pt x="277" y="1133"/>
                      <a:pt x="567" y="1133"/>
                    </a:cubicBezTo>
                    <a:cubicBezTo>
                      <a:pt x="706" y="1133"/>
                      <a:pt x="849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9" name="Google Shape;599;p60"/>
              <p:cNvSpPr/>
              <p:nvPr/>
            </p:nvSpPr>
            <p:spPr>
              <a:xfrm>
                <a:off x="949800" y="1859275"/>
                <a:ext cx="33075" cy="28350"/>
              </a:xfrm>
              <a:custGeom>
                <a:rect b="b" l="l" r="r" t="t"/>
                <a:pathLst>
                  <a:path extrusionOk="0" h="1134" w="1323">
                    <a:moveTo>
                      <a:pt x="560" y="1"/>
                    </a:moveTo>
                    <a:cubicBezTo>
                      <a:pt x="251" y="1"/>
                      <a:pt x="1" y="251"/>
                      <a:pt x="1" y="561"/>
                    </a:cubicBezTo>
                    <a:cubicBezTo>
                      <a:pt x="1" y="907"/>
                      <a:pt x="278" y="1133"/>
                      <a:pt x="569" y="1133"/>
                    </a:cubicBezTo>
                    <a:cubicBezTo>
                      <a:pt x="708" y="1133"/>
                      <a:pt x="850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0" name="Google Shape;600;p60"/>
              <p:cNvSpPr/>
              <p:nvPr/>
            </p:nvSpPr>
            <p:spPr>
              <a:xfrm>
                <a:off x="949800" y="1738125"/>
                <a:ext cx="33000" cy="28050"/>
              </a:xfrm>
              <a:custGeom>
                <a:rect b="b" l="l" r="r" t="t"/>
                <a:pathLst>
                  <a:path extrusionOk="0" h="1122" w="1320">
                    <a:moveTo>
                      <a:pt x="575" y="1"/>
                    </a:moveTo>
                    <a:cubicBezTo>
                      <a:pt x="570" y="1"/>
                      <a:pt x="565" y="1"/>
                      <a:pt x="560" y="1"/>
                    </a:cubicBezTo>
                    <a:cubicBezTo>
                      <a:pt x="251" y="1"/>
                      <a:pt x="1" y="251"/>
                      <a:pt x="1" y="561"/>
                    </a:cubicBezTo>
                    <a:cubicBezTo>
                      <a:pt x="1" y="898"/>
                      <a:pt x="277" y="1122"/>
                      <a:pt x="567" y="1122"/>
                    </a:cubicBezTo>
                    <a:cubicBezTo>
                      <a:pt x="706" y="1122"/>
                      <a:pt x="849" y="1070"/>
                      <a:pt x="965" y="954"/>
                    </a:cubicBezTo>
                    <a:cubicBezTo>
                      <a:pt x="1319" y="612"/>
                      <a:pt x="1065" y="1"/>
                      <a:pt x="5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1" name="Google Shape;601;p60"/>
              <p:cNvSpPr/>
              <p:nvPr/>
            </p:nvSpPr>
            <p:spPr>
              <a:xfrm>
                <a:off x="1064700" y="2101875"/>
                <a:ext cx="28300" cy="28300"/>
              </a:xfrm>
              <a:custGeom>
                <a:rect b="b" l="l" r="r" t="t"/>
                <a:pathLst>
                  <a:path extrusionOk="0" h="1132" w="1132">
                    <a:moveTo>
                      <a:pt x="572" y="1"/>
                    </a:moveTo>
                    <a:cubicBezTo>
                      <a:pt x="251" y="1"/>
                      <a:pt x="1" y="251"/>
                      <a:pt x="1" y="560"/>
                    </a:cubicBezTo>
                    <a:cubicBezTo>
                      <a:pt x="1" y="870"/>
                      <a:pt x="251" y="1132"/>
                      <a:pt x="572" y="1132"/>
                    </a:cubicBezTo>
                    <a:cubicBezTo>
                      <a:pt x="882" y="1132"/>
                      <a:pt x="1132" y="870"/>
                      <a:pt x="1132" y="560"/>
                    </a:cubicBezTo>
                    <a:cubicBezTo>
                      <a:pt x="1132" y="251"/>
                      <a:pt x="882" y="1"/>
                      <a:pt x="5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2" name="Google Shape;602;p60"/>
              <p:cNvSpPr/>
              <p:nvPr/>
            </p:nvSpPr>
            <p:spPr>
              <a:xfrm>
                <a:off x="1065000" y="1980425"/>
                <a:ext cx="33075" cy="28350"/>
              </a:xfrm>
              <a:custGeom>
                <a:rect b="b" l="l" r="r" t="t"/>
                <a:pathLst>
                  <a:path extrusionOk="0" h="1134" w="1323">
                    <a:moveTo>
                      <a:pt x="560" y="1"/>
                    </a:moveTo>
                    <a:cubicBezTo>
                      <a:pt x="251" y="1"/>
                      <a:pt x="1" y="263"/>
                      <a:pt x="1" y="572"/>
                    </a:cubicBezTo>
                    <a:cubicBezTo>
                      <a:pt x="1" y="910"/>
                      <a:pt x="277" y="1133"/>
                      <a:pt x="567" y="1133"/>
                    </a:cubicBezTo>
                    <a:cubicBezTo>
                      <a:pt x="706" y="1133"/>
                      <a:pt x="849" y="1081"/>
                      <a:pt x="965" y="965"/>
                    </a:cubicBezTo>
                    <a:cubicBezTo>
                      <a:pt x="1322" y="608"/>
                      <a:pt x="1060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3" name="Google Shape;603;p60"/>
              <p:cNvSpPr/>
              <p:nvPr/>
            </p:nvSpPr>
            <p:spPr>
              <a:xfrm>
                <a:off x="1064700" y="1859275"/>
                <a:ext cx="28300" cy="28325"/>
              </a:xfrm>
              <a:custGeom>
                <a:rect b="b" l="l" r="r" t="t"/>
                <a:pathLst>
                  <a:path extrusionOk="0" h="1133" w="1132">
                    <a:moveTo>
                      <a:pt x="572" y="1"/>
                    </a:moveTo>
                    <a:cubicBezTo>
                      <a:pt x="251" y="1"/>
                      <a:pt x="1" y="251"/>
                      <a:pt x="1" y="561"/>
                    </a:cubicBezTo>
                    <a:cubicBezTo>
                      <a:pt x="1" y="870"/>
                      <a:pt x="251" y="1132"/>
                      <a:pt x="572" y="1132"/>
                    </a:cubicBezTo>
                    <a:cubicBezTo>
                      <a:pt x="882" y="1132"/>
                      <a:pt x="1132" y="870"/>
                      <a:pt x="1132" y="561"/>
                    </a:cubicBezTo>
                    <a:cubicBezTo>
                      <a:pt x="1132" y="251"/>
                      <a:pt x="882" y="1"/>
                      <a:pt x="5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4" name="Google Shape;604;p60"/>
              <p:cNvSpPr/>
              <p:nvPr/>
            </p:nvSpPr>
            <p:spPr>
              <a:xfrm>
                <a:off x="1064700" y="1738150"/>
                <a:ext cx="28300" cy="28000"/>
              </a:xfrm>
              <a:custGeom>
                <a:rect b="b" l="l" r="r" t="t"/>
                <a:pathLst>
                  <a:path extrusionOk="0" h="1120" w="1132">
                    <a:moveTo>
                      <a:pt x="572" y="0"/>
                    </a:moveTo>
                    <a:cubicBezTo>
                      <a:pt x="251" y="0"/>
                      <a:pt x="1" y="250"/>
                      <a:pt x="1" y="560"/>
                    </a:cubicBezTo>
                    <a:cubicBezTo>
                      <a:pt x="1" y="869"/>
                      <a:pt x="251" y="1119"/>
                      <a:pt x="572" y="1119"/>
                    </a:cubicBezTo>
                    <a:cubicBezTo>
                      <a:pt x="882" y="1119"/>
                      <a:pt x="1132" y="869"/>
                      <a:pt x="1132" y="560"/>
                    </a:cubicBezTo>
                    <a:cubicBezTo>
                      <a:pt x="1132" y="250"/>
                      <a:pt x="882" y="0"/>
                      <a:pt x="57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5" name="Google Shape;605;p60"/>
              <p:cNvSpPr/>
              <p:nvPr/>
            </p:nvSpPr>
            <p:spPr>
              <a:xfrm>
                <a:off x="1179900" y="2101875"/>
                <a:ext cx="32775" cy="28125"/>
              </a:xfrm>
              <a:custGeom>
                <a:rect b="b" l="l" r="r" t="t"/>
                <a:pathLst>
                  <a:path extrusionOk="0" h="1125" w="1311">
                    <a:moveTo>
                      <a:pt x="560" y="1"/>
                    </a:moveTo>
                    <a:cubicBezTo>
                      <a:pt x="250" y="1"/>
                      <a:pt x="0" y="251"/>
                      <a:pt x="0" y="560"/>
                    </a:cubicBezTo>
                    <a:cubicBezTo>
                      <a:pt x="0" y="900"/>
                      <a:pt x="281" y="1125"/>
                      <a:pt x="570" y="1125"/>
                    </a:cubicBezTo>
                    <a:cubicBezTo>
                      <a:pt x="705" y="1125"/>
                      <a:pt x="843" y="1075"/>
                      <a:pt x="953" y="965"/>
                    </a:cubicBezTo>
                    <a:cubicBezTo>
                      <a:pt x="1310" y="608"/>
                      <a:pt x="1060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6" name="Google Shape;606;p60"/>
              <p:cNvSpPr/>
              <p:nvPr/>
            </p:nvSpPr>
            <p:spPr>
              <a:xfrm>
                <a:off x="1179900" y="1980425"/>
                <a:ext cx="33050" cy="28350"/>
              </a:xfrm>
              <a:custGeom>
                <a:rect b="b" l="l" r="r" t="t"/>
                <a:pathLst>
                  <a:path extrusionOk="0" h="1134" w="1322">
                    <a:moveTo>
                      <a:pt x="560" y="1"/>
                    </a:moveTo>
                    <a:cubicBezTo>
                      <a:pt x="250" y="1"/>
                      <a:pt x="0" y="263"/>
                      <a:pt x="0" y="572"/>
                    </a:cubicBezTo>
                    <a:cubicBezTo>
                      <a:pt x="0" y="910"/>
                      <a:pt x="277" y="1133"/>
                      <a:pt x="566" y="1133"/>
                    </a:cubicBezTo>
                    <a:cubicBezTo>
                      <a:pt x="706" y="1133"/>
                      <a:pt x="849" y="1081"/>
                      <a:pt x="965" y="965"/>
                    </a:cubicBezTo>
                    <a:cubicBezTo>
                      <a:pt x="1322" y="608"/>
                      <a:pt x="1060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7" name="Google Shape;607;p60"/>
              <p:cNvSpPr/>
              <p:nvPr/>
            </p:nvSpPr>
            <p:spPr>
              <a:xfrm>
                <a:off x="1179900" y="1859275"/>
                <a:ext cx="33050" cy="28350"/>
              </a:xfrm>
              <a:custGeom>
                <a:rect b="b" l="l" r="r" t="t"/>
                <a:pathLst>
                  <a:path extrusionOk="0" h="1134" w="1322">
                    <a:moveTo>
                      <a:pt x="560" y="1"/>
                    </a:moveTo>
                    <a:cubicBezTo>
                      <a:pt x="250" y="1"/>
                      <a:pt x="0" y="251"/>
                      <a:pt x="0" y="561"/>
                    </a:cubicBezTo>
                    <a:cubicBezTo>
                      <a:pt x="0" y="907"/>
                      <a:pt x="278" y="1133"/>
                      <a:pt x="568" y="1133"/>
                    </a:cubicBezTo>
                    <a:cubicBezTo>
                      <a:pt x="707" y="1133"/>
                      <a:pt x="849" y="1081"/>
                      <a:pt x="965" y="965"/>
                    </a:cubicBezTo>
                    <a:cubicBezTo>
                      <a:pt x="1322" y="608"/>
                      <a:pt x="1060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8" name="Google Shape;608;p60"/>
              <p:cNvSpPr/>
              <p:nvPr/>
            </p:nvSpPr>
            <p:spPr>
              <a:xfrm>
                <a:off x="1179900" y="1738125"/>
                <a:ext cx="32675" cy="28050"/>
              </a:xfrm>
              <a:custGeom>
                <a:rect b="b" l="l" r="r" t="t"/>
                <a:pathLst>
                  <a:path extrusionOk="0" h="1122" w="1307">
                    <a:moveTo>
                      <a:pt x="574" y="1"/>
                    </a:moveTo>
                    <a:cubicBezTo>
                      <a:pt x="569" y="1"/>
                      <a:pt x="565" y="1"/>
                      <a:pt x="560" y="1"/>
                    </a:cubicBezTo>
                    <a:cubicBezTo>
                      <a:pt x="250" y="1"/>
                      <a:pt x="0" y="251"/>
                      <a:pt x="0" y="561"/>
                    </a:cubicBezTo>
                    <a:cubicBezTo>
                      <a:pt x="0" y="898"/>
                      <a:pt x="277" y="1122"/>
                      <a:pt x="563" y="1122"/>
                    </a:cubicBezTo>
                    <a:cubicBezTo>
                      <a:pt x="701" y="1122"/>
                      <a:pt x="841" y="1070"/>
                      <a:pt x="953" y="954"/>
                    </a:cubicBezTo>
                    <a:cubicBezTo>
                      <a:pt x="1307" y="612"/>
                      <a:pt x="1065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9" name="Google Shape;609;p60"/>
              <p:cNvSpPr/>
              <p:nvPr/>
            </p:nvSpPr>
            <p:spPr>
              <a:xfrm>
                <a:off x="1294800" y="2101875"/>
                <a:ext cx="33050" cy="28125"/>
              </a:xfrm>
              <a:custGeom>
                <a:rect b="b" l="l" r="r" t="t"/>
                <a:pathLst>
                  <a:path extrusionOk="0" h="1125" w="1322">
                    <a:moveTo>
                      <a:pt x="560" y="1"/>
                    </a:moveTo>
                    <a:cubicBezTo>
                      <a:pt x="250" y="1"/>
                      <a:pt x="0" y="251"/>
                      <a:pt x="0" y="560"/>
                    </a:cubicBezTo>
                    <a:cubicBezTo>
                      <a:pt x="0" y="900"/>
                      <a:pt x="281" y="1125"/>
                      <a:pt x="573" y="1125"/>
                    </a:cubicBezTo>
                    <a:cubicBezTo>
                      <a:pt x="711" y="1125"/>
                      <a:pt x="850" y="1075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0" name="Google Shape;610;p60"/>
              <p:cNvSpPr/>
              <p:nvPr/>
            </p:nvSpPr>
            <p:spPr>
              <a:xfrm>
                <a:off x="1294800" y="1980425"/>
                <a:ext cx="33050" cy="28350"/>
              </a:xfrm>
              <a:custGeom>
                <a:rect b="b" l="l" r="r" t="t"/>
                <a:pathLst>
                  <a:path extrusionOk="0" h="1134" w="1322">
                    <a:moveTo>
                      <a:pt x="560" y="1"/>
                    </a:moveTo>
                    <a:cubicBezTo>
                      <a:pt x="250" y="1"/>
                      <a:pt x="0" y="263"/>
                      <a:pt x="0" y="572"/>
                    </a:cubicBezTo>
                    <a:cubicBezTo>
                      <a:pt x="0" y="910"/>
                      <a:pt x="277" y="1133"/>
                      <a:pt x="566" y="1133"/>
                    </a:cubicBezTo>
                    <a:cubicBezTo>
                      <a:pt x="706" y="1133"/>
                      <a:pt x="848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1" name="Google Shape;611;p60"/>
              <p:cNvSpPr/>
              <p:nvPr/>
            </p:nvSpPr>
            <p:spPr>
              <a:xfrm>
                <a:off x="1294800" y="1859275"/>
                <a:ext cx="33050" cy="28350"/>
              </a:xfrm>
              <a:custGeom>
                <a:rect b="b" l="l" r="r" t="t"/>
                <a:pathLst>
                  <a:path extrusionOk="0" h="1134" w="1322">
                    <a:moveTo>
                      <a:pt x="560" y="1"/>
                    </a:moveTo>
                    <a:cubicBezTo>
                      <a:pt x="250" y="1"/>
                      <a:pt x="0" y="251"/>
                      <a:pt x="0" y="561"/>
                    </a:cubicBezTo>
                    <a:cubicBezTo>
                      <a:pt x="0" y="907"/>
                      <a:pt x="278" y="1133"/>
                      <a:pt x="568" y="1133"/>
                    </a:cubicBezTo>
                    <a:cubicBezTo>
                      <a:pt x="707" y="1133"/>
                      <a:pt x="849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2" name="Google Shape;612;p60"/>
              <p:cNvSpPr/>
              <p:nvPr/>
            </p:nvSpPr>
            <p:spPr>
              <a:xfrm>
                <a:off x="1294800" y="1738150"/>
                <a:ext cx="33050" cy="28025"/>
              </a:xfrm>
              <a:custGeom>
                <a:rect b="b" l="l" r="r" t="t"/>
                <a:pathLst>
                  <a:path extrusionOk="0" h="1121" w="1322">
                    <a:moveTo>
                      <a:pt x="560" y="0"/>
                    </a:moveTo>
                    <a:cubicBezTo>
                      <a:pt x="250" y="0"/>
                      <a:pt x="0" y="250"/>
                      <a:pt x="0" y="560"/>
                    </a:cubicBezTo>
                    <a:cubicBezTo>
                      <a:pt x="0" y="897"/>
                      <a:pt x="277" y="1121"/>
                      <a:pt x="566" y="1121"/>
                    </a:cubicBezTo>
                    <a:cubicBezTo>
                      <a:pt x="706" y="1121"/>
                      <a:pt x="848" y="1069"/>
                      <a:pt x="965" y="953"/>
                    </a:cubicBezTo>
                    <a:cubicBezTo>
                      <a:pt x="1322" y="607"/>
                      <a:pt x="1072" y="0"/>
                      <a:pt x="56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13" name="Google Shape;613;p60"/>
            <p:cNvGrpSpPr/>
            <p:nvPr/>
          </p:nvGrpSpPr>
          <p:grpSpPr>
            <a:xfrm>
              <a:off x="8085263" y="2851817"/>
              <a:ext cx="345325" cy="345325"/>
              <a:chOff x="3495950" y="1716700"/>
              <a:chExt cx="345325" cy="345325"/>
            </a:xfrm>
          </p:grpSpPr>
          <p:sp>
            <p:nvSpPr>
              <p:cNvPr id="614" name="Google Shape;614;p60"/>
              <p:cNvSpPr/>
              <p:nvPr/>
            </p:nvSpPr>
            <p:spPr>
              <a:xfrm>
                <a:off x="3495950" y="1837850"/>
                <a:ext cx="89325" cy="103025"/>
              </a:xfrm>
              <a:custGeom>
                <a:rect b="b" l="l" r="r" t="t"/>
                <a:pathLst>
                  <a:path extrusionOk="0" h="4121" w="3573">
                    <a:moveTo>
                      <a:pt x="3573" y="1"/>
                    </a:moveTo>
                    <a:lnTo>
                      <a:pt x="1" y="2061"/>
                    </a:lnTo>
                    <a:lnTo>
                      <a:pt x="3573" y="4120"/>
                    </a:lnTo>
                    <a:lnTo>
                      <a:pt x="357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5" name="Google Shape;615;p60"/>
              <p:cNvSpPr/>
              <p:nvPr/>
            </p:nvSpPr>
            <p:spPr>
              <a:xfrm>
                <a:off x="3751950" y="1837850"/>
                <a:ext cx="89325" cy="103025"/>
              </a:xfrm>
              <a:custGeom>
                <a:rect b="b" l="l" r="r" t="t"/>
                <a:pathLst>
                  <a:path extrusionOk="0" h="4121" w="3573">
                    <a:moveTo>
                      <a:pt x="0" y="1"/>
                    </a:moveTo>
                    <a:lnTo>
                      <a:pt x="0" y="4120"/>
                    </a:lnTo>
                    <a:lnTo>
                      <a:pt x="3572" y="206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6" name="Google Shape;616;p60"/>
              <p:cNvSpPr/>
              <p:nvPr/>
            </p:nvSpPr>
            <p:spPr>
              <a:xfrm>
                <a:off x="3617100" y="1972700"/>
                <a:ext cx="103025" cy="89325"/>
              </a:xfrm>
              <a:custGeom>
                <a:rect b="b" l="l" r="r" t="t"/>
                <a:pathLst>
                  <a:path extrusionOk="0" h="3573" w="4121">
                    <a:moveTo>
                      <a:pt x="1" y="0"/>
                    </a:moveTo>
                    <a:lnTo>
                      <a:pt x="2061" y="3572"/>
                    </a:lnTo>
                    <a:lnTo>
                      <a:pt x="412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7" name="Google Shape;617;p60"/>
              <p:cNvSpPr/>
              <p:nvPr/>
            </p:nvSpPr>
            <p:spPr>
              <a:xfrm>
                <a:off x="3617100" y="1716700"/>
                <a:ext cx="103025" cy="89325"/>
              </a:xfrm>
              <a:custGeom>
                <a:rect b="b" l="l" r="r" t="t"/>
                <a:pathLst>
                  <a:path extrusionOk="0" h="3573" w="4121">
                    <a:moveTo>
                      <a:pt x="2061" y="1"/>
                    </a:moveTo>
                    <a:lnTo>
                      <a:pt x="1" y="3573"/>
                    </a:lnTo>
                    <a:lnTo>
                      <a:pt x="4120" y="3573"/>
                    </a:lnTo>
                    <a:lnTo>
                      <a:pt x="206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18" name="Google Shape;618;p60"/>
            <p:cNvSpPr/>
            <p:nvPr/>
          </p:nvSpPr>
          <p:spPr>
            <a:xfrm flipH="1" rot="10800000">
              <a:off x="7751920" y="4345570"/>
              <a:ext cx="1392075" cy="410633"/>
            </a:xfrm>
            <a:custGeom>
              <a:rect b="b" l="l" r="r" t="t"/>
              <a:pathLst>
                <a:path extrusionOk="0" fill="none" h="16812" w="29921">
                  <a:moveTo>
                    <a:pt x="0" y="0"/>
                  </a:moveTo>
                  <a:lnTo>
                    <a:pt x="9168" y="16812"/>
                  </a:lnTo>
                  <a:lnTo>
                    <a:pt x="29921" y="16812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19" name="Google Shape;619;p60"/>
            <p:cNvGrpSpPr/>
            <p:nvPr/>
          </p:nvGrpSpPr>
          <p:grpSpPr>
            <a:xfrm>
              <a:off x="1090773" y="710519"/>
              <a:ext cx="281155" cy="281594"/>
              <a:chOff x="1300150" y="626450"/>
              <a:chExt cx="739300" cy="740647"/>
            </a:xfrm>
          </p:grpSpPr>
          <p:sp>
            <p:nvSpPr>
              <p:cNvPr id="620" name="Google Shape;620;p60"/>
              <p:cNvSpPr/>
              <p:nvPr/>
            </p:nvSpPr>
            <p:spPr>
              <a:xfrm>
                <a:off x="1300150" y="626450"/>
                <a:ext cx="172765" cy="173640"/>
              </a:xfrm>
              <a:custGeom>
                <a:rect b="b" l="l" r="r" t="t"/>
                <a:pathLst>
                  <a:path extrusionOk="0" h="13894" w="13824">
                    <a:moveTo>
                      <a:pt x="0" y="13894"/>
                    </a:moveTo>
                    <a:lnTo>
                      <a:pt x="0" y="0"/>
                    </a:lnTo>
                    <a:lnTo>
                      <a:pt x="13824" y="0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621" name="Google Shape;621;p60"/>
              <p:cNvSpPr/>
              <p:nvPr/>
            </p:nvSpPr>
            <p:spPr>
              <a:xfrm rot="5400000">
                <a:off x="1866246" y="626450"/>
                <a:ext cx="172765" cy="173640"/>
              </a:xfrm>
              <a:custGeom>
                <a:rect b="b" l="l" r="r" t="t"/>
                <a:pathLst>
                  <a:path extrusionOk="0" h="13894" w="13824">
                    <a:moveTo>
                      <a:pt x="0" y="13894"/>
                    </a:moveTo>
                    <a:lnTo>
                      <a:pt x="0" y="0"/>
                    </a:lnTo>
                    <a:lnTo>
                      <a:pt x="13824" y="0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622" name="Google Shape;622;p60"/>
              <p:cNvSpPr/>
              <p:nvPr/>
            </p:nvSpPr>
            <p:spPr>
              <a:xfrm rot="10800000">
                <a:off x="1866684" y="1193457"/>
                <a:ext cx="172765" cy="173640"/>
              </a:xfrm>
              <a:custGeom>
                <a:rect b="b" l="l" r="r" t="t"/>
                <a:pathLst>
                  <a:path extrusionOk="0" h="13894" w="13824">
                    <a:moveTo>
                      <a:pt x="0" y="13894"/>
                    </a:moveTo>
                    <a:lnTo>
                      <a:pt x="0" y="0"/>
                    </a:lnTo>
                    <a:lnTo>
                      <a:pt x="13824" y="0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623" name="Google Shape;623;p60"/>
              <p:cNvSpPr/>
              <p:nvPr/>
            </p:nvSpPr>
            <p:spPr>
              <a:xfrm rot="-5400000">
                <a:off x="1300587" y="1193457"/>
                <a:ext cx="172765" cy="173640"/>
              </a:xfrm>
              <a:custGeom>
                <a:rect b="b" l="l" r="r" t="t"/>
                <a:pathLst>
                  <a:path extrusionOk="0" h="13894" w="13824">
                    <a:moveTo>
                      <a:pt x="0" y="13894"/>
                    </a:moveTo>
                    <a:lnTo>
                      <a:pt x="0" y="0"/>
                    </a:lnTo>
                    <a:lnTo>
                      <a:pt x="13824" y="0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</p:grpSp>
        <p:grpSp>
          <p:nvGrpSpPr>
            <p:cNvPr id="624" name="Google Shape;624;p60"/>
            <p:cNvGrpSpPr/>
            <p:nvPr/>
          </p:nvGrpSpPr>
          <p:grpSpPr>
            <a:xfrm>
              <a:off x="-107002" y="2532331"/>
              <a:ext cx="1299294" cy="251797"/>
              <a:chOff x="5651875" y="2924600"/>
              <a:chExt cx="726025" cy="140700"/>
            </a:xfrm>
          </p:grpSpPr>
          <p:sp>
            <p:nvSpPr>
              <p:cNvPr id="625" name="Google Shape;625;p60"/>
              <p:cNvSpPr/>
              <p:nvPr/>
            </p:nvSpPr>
            <p:spPr>
              <a:xfrm>
                <a:off x="5651875" y="2924600"/>
                <a:ext cx="27125" cy="23300"/>
              </a:xfrm>
              <a:custGeom>
                <a:rect b="b" l="l" r="r" t="t"/>
                <a:pathLst>
                  <a:path extrusionOk="0" h="932" w="1085">
                    <a:moveTo>
                      <a:pt x="620" y="0"/>
                    </a:moveTo>
                    <a:cubicBezTo>
                      <a:pt x="203" y="0"/>
                      <a:pt x="1" y="500"/>
                      <a:pt x="287" y="798"/>
                    </a:cubicBezTo>
                    <a:cubicBezTo>
                      <a:pt x="382" y="890"/>
                      <a:pt x="499" y="931"/>
                      <a:pt x="613" y="931"/>
                    </a:cubicBezTo>
                    <a:cubicBezTo>
                      <a:pt x="854" y="931"/>
                      <a:pt x="1084" y="747"/>
                      <a:pt x="1084" y="465"/>
                    </a:cubicBezTo>
                    <a:cubicBezTo>
                      <a:pt x="1084" y="203"/>
                      <a:pt x="882" y="0"/>
                      <a:pt x="6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6" name="Google Shape;626;p60"/>
              <p:cNvSpPr/>
              <p:nvPr/>
            </p:nvSpPr>
            <p:spPr>
              <a:xfrm>
                <a:off x="5751900" y="2924600"/>
                <a:ext cx="27400" cy="23300"/>
              </a:xfrm>
              <a:custGeom>
                <a:rect b="b" l="l" r="r" t="t"/>
                <a:pathLst>
                  <a:path extrusionOk="0" h="932" w="1096">
                    <a:moveTo>
                      <a:pt x="631" y="0"/>
                    </a:moveTo>
                    <a:cubicBezTo>
                      <a:pt x="215" y="0"/>
                      <a:pt x="0" y="500"/>
                      <a:pt x="298" y="798"/>
                    </a:cubicBezTo>
                    <a:cubicBezTo>
                      <a:pt x="394" y="890"/>
                      <a:pt x="511" y="931"/>
                      <a:pt x="625" y="931"/>
                    </a:cubicBezTo>
                    <a:cubicBezTo>
                      <a:pt x="866" y="931"/>
                      <a:pt x="1096" y="747"/>
                      <a:pt x="1096" y="465"/>
                    </a:cubicBezTo>
                    <a:cubicBezTo>
                      <a:pt x="1096" y="203"/>
                      <a:pt x="881" y="0"/>
                      <a:pt x="6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7" name="Google Shape;627;p60"/>
              <p:cNvSpPr/>
              <p:nvPr/>
            </p:nvSpPr>
            <p:spPr>
              <a:xfrm>
                <a:off x="5852200" y="2924600"/>
                <a:ext cx="27425" cy="23200"/>
              </a:xfrm>
              <a:custGeom>
                <a:rect b="b" l="l" r="r" t="t"/>
                <a:pathLst>
                  <a:path extrusionOk="0" h="928" w="1097">
                    <a:moveTo>
                      <a:pt x="620" y="0"/>
                    </a:moveTo>
                    <a:cubicBezTo>
                      <a:pt x="215" y="0"/>
                      <a:pt x="1" y="500"/>
                      <a:pt x="298" y="786"/>
                    </a:cubicBezTo>
                    <a:cubicBezTo>
                      <a:pt x="392" y="884"/>
                      <a:pt x="511" y="928"/>
                      <a:pt x="627" y="928"/>
                    </a:cubicBezTo>
                    <a:cubicBezTo>
                      <a:pt x="865" y="928"/>
                      <a:pt x="1096" y="745"/>
                      <a:pt x="1096" y="465"/>
                    </a:cubicBezTo>
                    <a:cubicBezTo>
                      <a:pt x="1084" y="203"/>
                      <a:pt x="882" y="0"/>
                      <a:pt x="6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8" name="Google Shape;628;p60"/>
              <p:cNvSpPr/>
              <p:nvPr/>
            </p:nvSpPr>
            <p:spPr>
              <a:xfrm>
                <a:off x="5952525" y="2924600"/>
                <a:ext cx="27100" cy="23300"/>
              </a:xfrm>
              <a:custGeom>
                <a:rect b="b" l="l" r="r" t="t"/>
                <a:pathLst>
                  <a:path extrusionOk="0" h="932" w="1084">
                    <a:moveTo>
                      <a:pt x="619" y="0"/>
                    </a:moveTo>
                    <a:cubicBezTo>
                      <a:pt x="203" y="0"/>
                      <a:pt x="0" y="500"/>
                      <a:pt x="286" y="798"/>
                    </a:cubicBezTo>
                    <a:cubicBezTo>
                      <a:pt x="382" y="890"/>
                      <a:pt x="498" y="931"/>
                      <a:pt x="613" y="931"/>
                    </a:cubicBezTo>
                    <a:cubicBezTo>
                      <a:pt x="854" y="931"/>
                      <a:pt x="1084" y="747"/>
                      <a:pt x="1084" y="465"/>
                    </a:cubicBezTo>
                    <a:cubicBezTo>
                      <a:pt x="1084" y="203"/>
                      <a:pt x="881" y="0"/>
                      <a:pt x="61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9" name="Google Shape;629;p60"/>
              <p:cNvSpPr/>
              <p:nvPr/>
            </p:nvSpPr>
            <p:spPr>
              <a:xfrm>
                <a:off x="6049850" y="2924600"/>
                <a:ext cx="27400" cy="23300"/>
              </a:xfrm>
              <a:custGeom>
                <a:rect b="b" l="l" r="r" t="t"/>
                <a:pathLst>
                  <a:path extrusionOk="0" h="932" w="1096">
                    <a:moveTo>
                      <a:pt x="620" y="0"/>
                    </a:moveTo>
                    <a:cubicBezTo>
                      <a:pt x="203" y="0"/>
                      <a:pt x="1" y="500"/>
                      <a:pt x="298" y="798"/>
                    </a:cubicBezTo>
                    <a:cubicBezTo>
                      <a:pt x="394" y="890"/>
                      <a:pt x="511" y="931"/>
                      <a:pt x="625" y="931"/>
                    </a:cubicBezTo>
                    <a:cubicBezTo>
                      <a:pt x="866" y="931"/>
                      <a:pt x="1096" y="747"/>
                      <a:pt x="1096" y="465"/>
                    </a:cubicBezTo>
                    <a:cubicBezTo>
                      <a:pt x="1096" y="203"/>
                      <a:pt x="882" y="0"/>
                      <a:pt x="6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0" name="Google Shape;630;p60"/>
              <p:cNvSpPr/>
              <p:nvPr/>
            </p:nvSpPr>
            <p:spPr>
              <a:xfrm>
                <a:off x="6150150" y="2924600"/>
                <a:ext cx="27125" cy="23300"/>
              </a:xfrm>
              <a:custGeom>
                <a:rect b="b" l="l" r="r" t="t"/>
                <a:pathLst>
                  <a:path extrusionOk="0" h="932" w="1085">
                    <a:moveTo>
                      <a:pt x="620" y="0"/>
                    </a:moveTo>
                    <a:cubicBezTo>
                      <a:pt x="203" y="0"/>
                      <a:pt x="1" y="500"/>
                      <a:pt x="287" y="798"/>
                    </a:cubicBezTo>
                    <a:cubicBezTo>
                      <a:pt x="382" y="890"/>
                      <a:pt x="499" y="931"/>
                      <a:pt x="613" y="931"/>
                    </a:cubicBezTo>
                    <a:cubicBezTo>
                      <a:pt x="854" y="931"/>
                      <a:pt x="1084" y="747"/>
                      <a:pt x="1084" y="465"/>
                    </a:cubicBezTo>
                    <a:cubicBezTo>
                      <a:pt x="1084" y="203"/>
                      <a:pt x="882" y="0"/>
                      <a:pt x="6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1" name="Google Shape;631;p60"/>
              <p:cNvSpPr/>
              <p:nvPr/>
            </p:nvSpPr>
            <p:spPr>
              <a:xfrm>
                <a:off x="6250175" y="2924600"/>
                <a:ext cx="27400" cy="23300"/>
              </a:xfrm>
              <a:custGeom>
                <a:rect b="b" l="l" r="r" t="t"/>
                <a:pathLst>
                  <a:path extrusionOk="0" h="932" w="1096">
                    <a:moveTo>
                      <a:pt x="631" y="0"/>
                    </a:moveTo>
                    <a:cubicBezTo>
                      <a:pt x="215" y="0"/>
                      <a:pt x="0" y="500"/>
                      <a:pt x="298" y="798"/>
                    </a:cubicBezTo>
                    <a:cubicBezTo>
                      <a:pt x="394" y="890"/>
                      <a:pt x="511" y="931"/>
                      <a:pt x="625" y="931"/>
                    </a:cubicBezTo>
                    <a:cubicBezTo>
                      <a:pt x="866" y="931"/>
                      <a:pt x="1096" y="747"/>
                      <a:pt x="1096" y="465"/>
                    </a:cubicBezTo>
                    <a:cubicBezTo>
                      <a:pt x="1096" y="203"/>
                      <a:pt x="882" y="0"/>
                      <a:pt x="6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2" name="Google Shape;632;p60"/>
              <p:cNvSpPr/>
              <p:nvPr/>
            </p:nvSpPr>
            <p:spPr>
              <a:xfrm>
                <a:off x="6350475" y="2924600"/>
                <a:ext cx="27425" cy="23300"/>
              </a:xfrm>
              <a:custGeom>
                <a:rect b="b" l="l" r="r" t="t"/>
                <a:pathLst>
                  <a:path extrusionOk="0" h="932" w="1097">
                    <a:moveTo>
                      <a:pt x="632" y="0"/>
                    </a:moveTo>
                    <a:cubicBezTo>
                      <a:pt x="215" y="0"/>
                      <a:pt x="1" y="500"/>
                      <a:pt x="299" y="798"/>
                    </a:cubicBezTo>
                    <a:cubicBezTo>
                      <a:pt x="394" y="890"/>
                      <a:pt x="511" y="931"/>
                      <a:pt x="625" y="931"/>
                    </a:cubicBezTo>
                    <a:cubicBezTo>
                      <a:pt x="866" y="931"/>
                      <a:pt x="1096" y="747"/>
                      <a:pt x="1096" y="465"/>
                    </a:cubicBezTo>
                    <a:cubicBezTo>
                      <a:pt x="1096" y="203"/>
                      <a:pt x="882" y="0"/>
                      <a:pt x="6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3" name="Google Shape;633;p60"/>
              <p:cNvSpPr/>
              <p:nvPr/>
            </p:nvSpPr>
            <p:spPr>
              <a:xfrm>
                <a:off x="5651875" y="3041575"/>
                <a:ext cx="27125" cy="23500"/>
              </a:xfrm>
              <a:custGeom>
                <a:rect b="b" l="l" r="r" t="t"/>
                <a:pathLst>
                  <a:path extrusionOk="0" h="940" w="1085">
                    <a:moveTo>
                      <a:pt x="620" y="1"/>
                    </a:moveTo>
                    <a:cubicBezTo>
                      <a:pt x="203" y="1"/>
                      <a:pt x="1" y="512"/>
                      <a:pt x="287" y="798"/>
                    </a:cubicBezTo>
                    <a:cubicBezTo>
                      <a:pt x="384" y="896"/>
                      <a:pt x="504" y="940"/>
                      <a:pt x="621" y="940"/>
                    </a:cubicBezTo>
                    <a:cubicBezTo>
                      <a:pt x="859" y="940"/>
                      <a:pt x="1084" y="757"/>
                      <a:pt x="1084" y="477"/>
                    </a:cubicBezTo>
                    <a:cubicBezTo>
                      <a:pt x="1084" y="215"/>
                      <a:pt x="882" y="1"/>
                      <a:pt x="6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4" name="Google Shape;634;p60"/>
              <p:cNvSpPr/>
              <p:nvPr/>
            </p:nvSpPr>
            <p:spPr>
              <a:xfrm>
                <a:off x="5751900" y="3041575"/>
                <a:ext cx="27400" cy="23500"/>
              </a:xfrm>
              <a:custGeom>
                <a:rect b="b" l="l" r="r" t="t"/>
                <a:pathLst>
                  <a:path extrusionOk="0" h="940" w="1096">
                    <a:moveTo>
                      <a:pt x="631" y="1"/>
                    </a:moveTo>
                    <a:cubicBezTo>
                      <a:pt x="215" y="1"/>
                      <a:pt x="0" y="512"/>
                      <a:pt x="298" y="798"/>
                    </a:cubicBezTo>
                    <a:cubicBezTo>
                      <a:pt x="396" y="896"/>
                      <a:pt x="515" y="940"/>
                      <a:pt x="632" y="940"/>
                    </a:cubicBezTo>
                    <a:cubicBezTo>
                      <a:pt x="870" y="940"/>
                      <a:pt x="1096" y="757"/>
                      <a:pt x="1096" y="477"/>
                    </a:cubicBezTo>
                    <a:cubicBezTo>
                      <a:pt x="1096" y="215"/>
                      <a:pt x="881" y="1"/>
                      <a:pt x="63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5" name="Google Shape;635;p60"/>
              <p:cNvSpPr/>
              <p:nvPr/>
            </p:nvSpPr>
            <p:spPr>
              <a:xfrm>
                <a:off x="5852200" y="3041575"/>
                <a:ext cx="27425" cy="23450"/>
              </a:xfrm>
              <a:custGeom>
                <a:rect b="b" l="l" r="r" t="t"/>
                <a:pathLst>
                  <a:path extrusionOk="0" h="938" w="1097">
                    <a:moveTo>
                      <a:pt x="620" y="1"/>
                    </a:moveTo>
                    <a:cubicBezTo>
                      <a:pt x="215" y="1"/>
                      <a:pt x="1" y="512"/>
                      <a:pt x="298" y="798"/>
                    </a:cubicBezTo>
                    <a:cubicBezTo>
                      <a:pt x="391" y="895"/>
                      <a:pt x="507" y="937"/>
                      <a:pt x="622" y="937"/>
                    </a:cubicBezTo>
                    <a:cubicBezTo>
                      <a:pt x="862" y="937"/>
                      <a:pt x="1096" y="751"/>
                      <a:pt x="1096" y="477"/>
                    </a:cubicBezTo>
                    <a:cubicBezTo>
                      <a:pt x="1084" y="215"/>
                      <a:pt x="882" y="1"/>
                      <a:pt x="6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6" name="Google Shape;636;p60"/>
              <p:cNvSpPr/>
              <p:nvPr/>
            </p:nvSpPr>
            <p:spPr>
              <a:xfrm>
                <a:off x="5952225" y="3041875"/>
                <a:ext cx="27600" cy="23425"/>
              </a:xfrm>
              <a:custGeom>
                <a:rect b="b" l="l" r="r" t="t"/>
                <a:pathLst>
                  <a:path extrusionOk="0" h="937" w="1104">
                    <a:moveTo>
                      <a:pt x="631" y="0"/>
                    </a:moveTo>
                    <a:cubicBezTo>
                      <a:pt x="215" y="0"/>
                      <a:pt x="0" y="512"/>
                      <a:pt x="310" y="798"/>
                    </a:cubicBezTo>
                    <a:cubicBezTo>
                      <a:pt x="406" y="894"/>
                      <a:pt x="523" y="937"/>
                      <a:pt x="637" y="937"/>
                    </a:cubicBezTo>
                    <a:cubicBezTo>
                      <a:pt x="877" y="937"/>
                      <a:pt x="1104" y="747"/>
                      <a:pt x="1096" y="465"/>
                    </a:cubicBezTo>
                    <a:cubicBezTo>
                      <a:pt x="1096" y="203"/>
                      <a:pt x="881" y="0"/>
                      <a:pt x="6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7" name="Google Shape;637;p60"/>
              <p:cNvSpPr/>
              <p:nvPr/>
            </p:nvSpPr>
            <p:spPr>
              <a:xfrm>
                <a:off x="6049850" y="3041575"/>
                <a:ext cx="27400" cy="23500"/>
              </a:xfrm>
              <a:custGeom>
                <a:rect b="b" l="l" r="r" t="t"/>
                <a:pathLst>
                  <a:path extrusionOk="0" h="940" w="1096">
                    <a:moveTo>
                      <a:pt x="620" y="1"/>
                    </a:moveTo>
                    <a:cubicBezTo>
                      <a:pt x="203" y="1"/>
                      <a:pt x="1" y="512"/>
                      <a:pt x="298" y="798"/>
                    </a:cubicBezTo>
                    <a:cubicBezTo>
                      <a:pt x="396" y="896"/>
                      <a:pt x="516" y="940"/>
                      <a:pt x="632" y="940"/>
                    </a:cubicBezTo>
                    <a:cubicBezTo>
                      <a:pt x="870" y="940"/>
                      <a:pt x="1096" y="757"/>
                      <a:pt x="1096" y="477"/>
                    </a:cubicBezTo>
                    <a:cubicBezTo>
                      <a:pt x="1096" y="215"/>
                      <a:pt x="882" y="1"/>
                      <a:pt x="6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8" name="Google Shape;638;p60"/>
              <p:cNvSpPr/>
              <p:nvPr/>
            </p:nvSpPr>
            <p:spPr>
              <a:xfrm>
                <a:off x="6150150" y="3041575"/>
                <a:ext cx="27125" cy="23500"/>
              </a:xfrm>
              <a:custGeom>
                <a:rect b="b" l="l" r="r" t="t"/>
                <a:pathLst>
                  <a:path extrusionOk="0" h="940" w="1085">
                    <a:moveTo>
                      <a:pt x="620" y="1"/>
                    </a:moveTo>
                    <a:cubicBezTo>
                      <a:pt x="203" y="1"/>
                      <a:pt x="1" y="512"/>
                      <a:pt x="287" y="798"/>
                    </a:cubicBezTo>
                    <a:cubicBezTo>
                      <a:pt x="384" y="896"/>
                      <a:pt x="504" y="940"/>
                      <a:pt x="621" y="940"/>
                    </a:cubicBezTo>
                    <a:cubicBezTo>
                      <a:pt x="859" y="940"/>
                      <a:pt x="1084" y="757"/>
                      <a:pt x="1084" y="477"/>
                    </a:cubicBezTo>
                    <a:cubicBezTo>
                      <a:pt x="1084" y="215"/>
                      <a:pt x="882" y="1"/>
                      <a:pt x="6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9" name="Google Shape;639;p60"/>
              <p:cNvSpPr/>
              <p:nvPr/>
            </p:nvSpPr>
            <p:spPr>
              <a:xfrm>
                <a:off x="6250175" y="3041575"/>
                <a:ext cx="27400" cy="23500"/>
              </a:xfrm>
              <a:custGeom>
                <a:rect b="b" l="l" r="r" t="t"/>
                <a:pathLst>
                  <a:path extrusionOk="0" h="940" w="1096">
                    <a:moveTo>
                      <a:pt x="631" y="1"/>
                    </a:moveTo>
                    <a:cubicBezTo>
                      <a:pt x="215" y="1"/>
                      <a:pt x="0" y="512"/>
                      <a:pt x="298" y="798"/>
                    </a:cubicBezTo>
                    <a:cubicBezTo>
                      <a:pt x="396" y="896"/>
                      <a:pt x="515" y="940"/>
                      <a:pt x="632" y="940"/>
                    </a:cubicBezTo>
                    <a:cubicBezTo>
                      <a:pt x="870" y="940"/>
                      <a:pt x="1096" y="757"/>
                      <a:pt x="1096" y="477"/>
                    </a:cubicBezTo>
                    <a:cubicBezTo>
                      <a:pt x="1096" y="215"/>
                      <a:pt x="882" y="1"/>
                      <a:pt x="63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0" name="Google Shape;640;p60"/>
              <p:cNvSpPr/>
              <p:nvPr/>
            </p:nvSpPr>
            <p:spPr>
              <a:xfrm>
                <a:off x="6350475" y="3041875"/>
                <a:ext cx="27425" cy="23425"/>
              </a:xfrm>
              <a:custGeom>
                <a:rect b="b" l="l" r="r" t="t"/>
                <a:pathLst>
                  <a:path extrusionOk="0" h="937" w="1097">
                    <a:moveTo>
                      <a:pt x="632" y="0"/>
                    </a:moveTo>
                    <a:cubicBezTo>
                      <a:pt x="203" y="0"/>
                      <a:pt x="1" y="512"/>
                      <a:pt x="299" y="798"/>
                    </a:cubicBezTo>
                    <a:cubicBezTo>
                      <a:pt x="394" y="894"/>
                      <a:pt x="511" y="937"/>
                      <a:pt x="626" y="937"/>
                    </a:cubicBezTo>
                    <a:cubicBezTo>
                      <a:pt x="866" y="937"/>
                      <a:pt x="1096" y="747"/>
                      <a:pt x="1096" y="465"/>
                    </a:cubicBezTo>
                    <a:cubicBezTo>
                      <a:pt x="1084" y="203"/>
                      <a:pt x="882" y="0"/>
                      <a:pt x="6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641" name="Google Shape;641;p60"/>
            <p:cNvCxnSpPr/>
            <p:nvPr/>
          </p:nvCxnSpPr>
          <p:spPr>
            <a:xfrm>
              <a:off x="1487650" y="1350600"/>
              <a:ext cx="18852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42" name="Google Shape;642;p60"/>
            <p:cNvCxnSpPr/>
            <p:nvPr/>
          </p:nvCxnSpPr>
          <p:spPr>
            <a:xfrm>
              <a:off x="5866725" y="3998875"/>
              <a:ext cx="18852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643" name="Google Shape;643;p60"/>
          <p:cNvSpPr txBox="1"/>
          <p:nvPr>
            <p:ph type="title"/>
          </p:nvPr>
        </p:nvSpPr>
        <p:spPr>
          <a:xfrm>
            <a:off x="1620150" y="1426800"/>
            <a:ext cx="5903700" cy="220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None/>
              <a:defRPr sz="73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None/>
              <a:defRPr sz="48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None/>
              <a:defRPr sz="48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None/>
              <a:defRPr sz="48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None/>
              <a:defRPr sz="48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None/>
              <a:defRPr sz="48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None/>
              <a:defRPr sz="48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None/>
              <a:defRPr sz="48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None/>
              <a:defRPr sz="4800">
                <a:solidFill>
                  <a:schemeClr val="accent5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1_1"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5" name="Google Shape;645;p61"/>
          <p:cNvGrpSpPr/>
          <p:nvPr/>
        </p:nvGrpSpPr>
        <p:grpSpPr>
          <a:xfrm>
            <a:off x="25" y="436863"/>
            <a:ext cx="9143975" cy="4251516"/>
            <a:chOff x="25" y="436863"/>
            <a:chExt cx="9143975" cy="4251516"/>
          </a:xfrm>
        </p:grpSpPr>
        <p:grpSp>
          <p:nvGrpSpPr>
            <p:cNvPr id="646" name="Google Shape;646;p61"/>
            <p:cNvGrpSpPr/>
            <p:nvPr/>
          </p:nvGrpSpPr>
          <p:grpSpPr>
            <a:xfrm>
              <a:off x="71322" y="1036345"/>
              <a:ext cx="1169970" cy="555496"/>
              <a:chOff x="949800" y="1738125"/>
              <a:chExt cx="825725" cy="392050"/>
            </a:xfrm>
          </p:grpSpPr>
          <p:sp>
            <p:nvSpPr>
              <p:cNvPr id="647" name="Google Shape;647;p61"/>
              <p:cNvSpPr/>
              <p:nvPr/>
            </p:nvSpPr>
            <p:spPr>
              <a:xfrm>
                <a:off x="1397475" y="2101875"/>
                <a:ext cx="32775" cy="28125"/>
              </a:xfrm>
              <a:custGeom>
                <a:rect b="b" l="l" r="r" t="t"/>
                <a:pathLst>
                  <a:path extrusionOk="0" h="1125" w="1311">
                    <a:moveTo>
                      <a:pt x="560" y="1"/>
                    </a:moveTo>
                    <a:cubicBezTo>
                      <a:pt x="251" y="1"/>
                      <a:pt x="1" y="251"/>
                      <a:pt x="1" y="560"/>
                    </a:cubicBezTo>
                    <a:cubicBezTo>
                      <a:pt x="1" y="900"/>
                      <a:pt x="282" y="1125"/>
                      <a:pt x="574" y="1125"/>
                    </a:cubicBezTo>
                    <a:cubicBezTo>
                      <a:pt x="711" y="1125"/>
                      <a:pt x="851" y="1075"/>
                      <a:pt x="965" y="965"/>
                    </a:cubicBezTo>
                    <a:cubicBezTo>
                      <a:pt x="1311" y="608"/>
                      <a:pt x="1061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8" name="Google Shape;648;p61"/>
              <p:cNvSpPr/>
              <p:nvPr/>
            </p:nvSpPr>
            <p:spPr>
              <a:xfrm>
                <a:off x="1397475" y="1980425"/>
                <a:ext cx="33075" cy="28350"/>
              </a:xfrm>
              <a:custGeom>
                <a:rect b="b" l="l" r="r" t="t"/>
                <a:pathLst>
                  <a:path extrusionOk="0" h="1134" w="1323">
                    <a:moveTo>
                      <a:pt x="560" y="1"/>
                    </a:moveTo>
                    <a:cubicBezTo>
                      <a:pt x="251" y="1"/>
                      <a:pt x="1" y="263"/>
                      <a:pt x="1" y="572"/>
                    </a:cubicBezTo>
                    <a:cubicBezTo>
                      <a:pt x="1" y="910"/>
                      <a:pt x="277" y="1133"/>
                      <a:pt x="567" y="1133"/>
                    </a:cubicBezTo>
                    <a:cubicBezTo>
                      <a:pt x="706" y="1133"/>
                      <a:pt x="849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9" name="Google Shape;649;p61"/>
              <p:cNvSpPr/>
              <p:nvPr/>
            </p:nvSpPr>
            <p:spPr>
              <a:xfrm>
                <a:off x="1397475" y="1859275"/>
                <a:ext cx="33075" cy="28350"/>
              </a:xfrm>
              <a:custGeom>
                <a:rect b="b" l="l" r="r" t="t"/>
                <a:pathLst>
                  <a:path extrusionOk="0" h="1134" w="1323">
                    <a:moveTo>
                      <a:pt x="560" y="1"/>
                    </a:moveTo>
                    <a:cubicBezTo>
                      <a:pt x="251" y="1"/>
                      <a:pt x="1" y="251"/>
                      <a:pt x="1" y="561"/>
                    </a:cubicBezTo>
                    <a:cubicBezTo>
                      <a:pt x="1" y="907"/>
                      <a:pt x="278" y="1133"/>
                      <a:pt x="569" y="1133"/>
                    </a:cubicBezTo>
                    <a:cubicBezTo>
                      <a:pt x="708" y="1133"/>
                      <a:pt x="850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0" name="Google Shape;650;p61"/>
              <p:cNvSpPr/>
              <p:nvPr/>
            </p:nvSpPr>
            <p:spPr>
              <a:xfrm>
                <a:off x="1397475" y="1738125"/>
                <a:ext cx="32775" cy="28050"/>
              </a:xfrm>
              <a:custGeom>
                <a:rect b="b" l="l" r="r" t="t"/>
                <a:pathLst>
                  <a:path extrusionOk="0" h="1122" w="1311">
                    <a:moveTo>
                      <a:pt x="540" y="1"/>
                    </a:moveTo>
                    <a:cubicBezTo>
                      <a:pt x="240" y="1"/>
                      <a:pt x="1" y="258"/>
                      <a:pt x="1" y="561"/>
                    </a:cubicBezTo>
                    <a:cubicBezTo>
                      <a:pt x="1" y="898"/>
                      <a:pt x="277" y="1122"/>
                      <a:pt x="567" y="1122"/>
                    </a:cubicBezTo>
                    <a:cubicBezTo>
                      <a:pt x="706" y="1122"/>
                      <a:pt x="849" y="1070"/>
                      <a:pt x="965" y="954"/>
                    </a:cubicBezTo>
                    <a:cubicBezTo>
                      <a:pt x="1311" y="608"/>
                      <a:pt x="1061" y="1"/>
                      <a:pt x="560" y="1"/>
                    </a:cubicBezTo>
                    <a:cubicBezTo>
                      <a:pt x="554" y="1"/>
                      <a:pt x="547" y="1"/>
                      <a:pt x="5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1" name="Google Shape;651;p61"/>
              <p:cNvSpPr/>
              <p:nvPr/>
            </p:nvSpPr>
            <p:spPr>
              <a:xfrm>
                <a:off x="1512375" y="2101875"/>
                <a:ext cx="28300" cy="28300"/>
              </a:xfrm>
              <a:custGeom>
                <a:rect b="b" l="l" r="r" t="t"/>
                <a:pathLst>
                  <a:path extrusionOk="0" h="1132" w="1132">
                    <a:moveTo>
                      <a:pt x="572" y="1"/>
                    </a:moveTo>
                    <a:cubicBezTo>
                      <a:pt x="251" y="1"/>
                      <a:pt x="1" y="251"/>
                      <a:pt x="1" y="560"/>
                    </a:cubicBezTo>
                    <a:cubicBezTo>
                      <a:pt x="1" y="870"/>
                      <a:pt x="251" y="1132"/>
                      <a:pt x="572" y="1132"/>
                    </a:cubicBezTo>
                    <a:cubicBezTo>
                      <a:pt x="882" y="1132"/>
                      <a:pt x="1132" y="870"/>
                      <a:pt x="1132" y="560"/>
                    </a:cubicBezTo>
                    <a:cubicBezTo>
                      <a:pt x="1132" y="251"/>
                      <a:pt x="882" y="1"/>
                      <a:pt x="5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2" name="Google Shape;652;p61"/>
              <p:cNvSpPr/>
              <p:nvPr/>
            </p:nvSpPr>
            <p:spPr>
              <a:xfrm>
                <a:off x="1512375" y="1980425"/>
                <a:ext cx="33075" cy="28350"/>
              </a:xfrm>
              <a:custGeom>
                <a:rect b="b" l="l" r="r" t="t"/>
                <a:pathLst>
                  <a:path extrusionOk="0" h="1134" w="1323">
                    <a:moveTo>
                      <a:pt x="572" y="1"/>
                    </a:moveTo>
                    <a:cubicBezTo>
                      <a:pt x="251" y="1"/>
                      <a:pt x="1" y="263"/>
                      <a:pt x="1" y="572"/>
                    </a:cubicBezTo>
                    <a:cubicBezTo>
                      <a:pt x="1" y="910"/>
                      <a:pt x="277" y="1133"/>
                      <a:pt x="567" y="1133"/>
                    </a:cubicBezTo>
                    <a:cubicBezTo>
                      <a:pt x="706" y="1133"/>
                      <a:pt x="849" y="1081"/>
                      <a:pt x="965" y="965"/>
                    </a:cubicBezTo>
                    <a:cubicBezTo>
                      <a:pt x="1322" y="608"/>
                      <a:pt x="1072" y="1"/>
                      <a:pt x="5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3" name="Google Shape;653;p61"/>
              <p:cNvSpPr/>
              <p:nvPr/>
            </p:nvSpPr>
            <p:spPr>
              <a:xfrm>
                <a:off x="1512375" y="1859275"/>
                <a:ext cx="28300" cy="28325"/>
              </a:xfrm>
              <a:custGeom>
                <a:rect b="b" l="l" r="r" t="t"/>
                <a:pathLst>
                  <a:path extrusionOk="0" h="1133" w="1132">
                    <a:moveTo>
                      <a:pt x="572" y="1"/>
                    </a:moveTo>
                    <a:cubicBezTo>
                      <a:pt x="251" y="1"/>
                      <a:pt x="1" y="251"/>
                      <a:pt x="1" y="561"/>
                    </a:cubicBezTo>
                    <a:cubicBezTo>
                      <a:pt x="1" y="870"/>
                      <a:pt x="251" y="1132"/>
                      <a:pt x="572" y="1132"/>
                    </a:cubicBezTo>
                    <a:cubicBezTo>
                      <a:pt x="882" y="1132"/>
                      <a:pt x="1132" y="870"/>
                      <a:pt x="1132" y="561"/>
                    </a:cubicBezTo>
                    <a:cubicBezTo>
                      <a:pt x="1132" y="251"/>
                      <a:pt x="882" y="1"/>
                      <a:pt x="5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4" name="Google Shape;654;p61"/>
              <p:cNvSpPr/>
              <p:nvPr/>
            </p:nvSpPr>
            <p:spPr>
              <a:xfrm>
                <a:off x="1512375" y="1738150"/>
                <a:ext cx="28300" cy="28000"/>
              </a:xfrm>
              <a:custGeom>
                <a:rect b="b" l="l" r="r" t="t"/>
                <a:pathLst>
                  <a:path extrusionOk="0" h="1120" w="1132">
                    <a:moveTo>
                      <a:pt x="572" y="0"/>
                    </a:moveTo>
                    <a:cubicBezTo>
                      <a:pt x="251" y="0"/>
                      <a:pt x="1" y="250"/>
                      <a:pt x="1" y="560"/>
                    </a:cubicBezTo>
                    <a:cubicBezTo>
                      <a:pt x="1" y="869"/>
                      <a:pt x="251" y="1119"/>
                      <a:pt x="572" y="1119"/>
                    </a:cubicBezTo>
                    <a:cubicBezTo>
                      <a:pt x="882" y="1119"/>
                      <a:pt x="1132" y="869"/>
                      <a:pt x="1132" y="560"/>
                    </a:cubicBezTo>
                    <a:cubicBezTo>
                      <a:pt x="1132" y="250"/>
                      <a:pt x="882" y="0"/>
                      <a:pt x="57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5" name="Google Shape;655;p61"/>
              <p:cNvSpPr/>
              <p:nvPr/>
            </p:nvSpPr>
            <p:spPr>
              <a:xfrm>
                <a:off x="1627575" y="2101875"/>
                <a:ext cx="28000" cy="28300"/>
              </a:xfrm>
              <a:custGeom>
                <a:rect b="b" l="l" r="r" t="t"/>
                <a:pathLst>
                  <a:path extrusionOk="0" h="1132" w="1120">
                    <a:moveTo>
                      <a:pt x="560" y="1"/>
                    </a:moveTo>
                    <a:cubicBezTo>
                      <a:pt x="250" y="1"/>
                      <a:pt x="0" y="251"/>
                      <a:pt x="0" y="560"/>
                    </a:cubicBezTo>
                    <a:cubicBezTo>
                      <a:pt x="0" y="870"/>
                      <a:pt x="250" y="1132"/>
                      <a:pt x="560" y="1132"/>
                    </a:cubicBezTo>
                    <a:cubicBezTo>
                      <a:pt x="870" y="1132"/>
                      <a:pt x="1120" y="870"/>
                      <a:pt x="1120" y="560"/>
                    </a:cubicBezTo>
                    <a:cubicBezTo>
                      <a:pt x="1120" y="251"/>
                      <a:pt x="870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6" name="Google Shape;656;p61"/>
              <p:cNvSpPr/>
              <p:nvPr/>
            </p:nvSpPr>
            <p:spPr>
              <a:xfrm>
                <a:off x="1627375" y="1980425"/>
                <a:ext cx="33250" cy="28350"/>
              </a:xfrm>
              <a:custGeom>
                <a:rect b="b" l="l" r="r" t="t"/>
                <a:pathLst>
                  <a:path extrusionOk="0" h="1134" w="1330">
                    <a:moveTo>
                      <a:pt x="568" y="1"/>
                    </a:moveTo>
                    <a:cubicBezTo>
                      <a:pt x="258" y="1"/>
                      <a:pt x="8" y="263"/>
                      <a:pt x="8" y="572"/>
                    </a:cubicBezTo>
                    <a:cubicBezTo>
                      <a:pt x="0" y="910"/>
                      <a:pt x="280" y="1133"/>
                      <a:pt x="572" y="1133"/>
                    </a:cubicBezTo>
                    <a:cubicBezTo>
                      <a:pt x="713" y="1133"/>
                      <a:pt x="857" y="1081"/>
                      <a:pt x="973" y="965"/>
                    </a:cubicBezTo>
                    <a:cubicBezTo>
                      <a:pt x="1330" y="608"/>
                      <a:pt x="1068" y="1"/>
                      <a:pt x="5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7" name="Google Shape;657;p61"/>
              <p:cNvSpPr/>
              <p:nvPr/>
            </p:nvSpPr>
            <p:spPr>
              <a:xfrm>
                <a:off x="1627575" y="1859275"/>
                <a:ext cx="28000" cy="28325"/>
              </a:xfrm>
              <a:custGeom>
                <a:rect b="b" l="l" r="r" t="t"/>
                <a:pathLst>
                  <a:path extrusionOk="0" h="1133" w="1120">
                    <a:moveTo>
                      <a:pt x="560" y="1"/>
                    </a:moveTo>
                    <a:cubicBezTo>
                      <a:pt x="250" y="1"/>
                      <a:pt x="0" y="251"/>
                      <a:pt x="0" y="561"/>
                    </a:cubicBezTo>
                    <a:cubicBezTo>
                      <a:pt x="0" y="870"/>
                      <a:pt x="250" y="1132"/>
                      <a:pt x="560" y="1132"/>
                    </a:cubicBezTo>
                    <a:cubicBezTo>
                      <a:pt x="870" y="1132"/>
                      <a:pt x="1120" y="870"/>
                      <a:pt x="1120" y="561"/>
                    </a:cubicBezTo>
                    <a:cubicBezTo>
                      <a:pt x="1120" y="251"/>
                      <a:pt x="870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8" name="Google Shape;658;p61"/>
              <p:cNvSpPr/>
              <p:nvPr/>
            </p:nvSpPr>
            <p:spPr>
              <a:xfrm>
                <a:off x="1627575" y="1738150"/>
                <a:ext cx="28000" cy="28000"/>
              </a:xfrm>
              <a:custGeom>
                <a:rect b="b" l="l" r="r" t="t"/>
                <a:pathLst>
                  <a:path extrusionOk="0" h="1120" w="1120">
                    <a:moveTo>
                      <a:pt x="560" y="0"/>
                    </a:moveTo>
                    <a:cubicBezTo>
                      <a:pt x="250" y="0"/>
                      <a:pt x="0" y="250"/>
                      <a:pt x="0" y="560"/>
                    </a:cubicBezTo>
                    <a:cubicBezTo>
                      <a:pt x="0" y="869"/>
                      <a:pt x="250" y="1119"/>
                      <a:pt x="560" y="1119"/>
                    </a:cubicBezTo>
                    <a:cubicBezTo>
                      <a:pt x="870" y="1119"/>
                      <a:pt x="1120" y="869"/>
                      <a:pt x="1120" y="560"/>
                    </a:cubicBezTo>
                    <a:cubicBezTo>
                      <a:pt x="1120" y="250"/>
                      <a:pt x="870" y="0"/>
                      <a:pt x="56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9" name="Google Shape;659;p61"/>
              <p:cNvSpPr/>
              <p:nvPr/>
            </p:nvSpPr>
            <p:spPr>
              <a:xfrm>
                <a:off x="1742475" y="2101875"/>
                <a:ext cx="28300" cy="28300"/>
              </a:xfrm>
              <a:custGeom>
                <a:rect b="b" l="l" r="r" t="t"/>
                <a:pathLst>
                  <a:path extrusionOk="0" h="1132" w="1132">
                    <a:moveTo>
                      <a:pt x="560" y="1"/>
                    </a:moveTo>
                    <a:cubicBezTo>
                      <a:pt x="250" y="1"/>
                      <a:pt x="0" y="251"/>
                      <a:pt x="0" y="560"/>
                    </a:cubicBezTo>
                    <a:cubicBezTo>
                      <a:pt x="0" y="870"/>
                      <a:pt x="250" y="1132"/>
                      <a:pt x="560" y="1132"/>
                    </a:cubicBezTo>
                    <a:cubicBezTo>
                      <a:pt x="881" y="1132"/>
                      <a:pt x="1131" y="870"/>
                      <a:pt x="1131" y="560"/>
                    </a:cubicBezTo>
                    <a:cubicBezTo>
                      <a:pt x="1131" y="251"/>
                      <a:pt x="881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0" name="Google Shape;660;p61"/>
              <p:cNvSpPr/>
              <p:nvPr/>
            </p:nvSpPr>
            <p:spPr>
              <a:xfrm>
                <a:off x="1742475" y="1980425"/>
                <a:ext cx="33050" cy="28350"/>
              </a:xfrm>
              <a:custGeom>
                <a:rect b="b" l="l" r="r" t="t"/>
                <a:pathLst>
                  <a:path extrusionOk="0" h="1134" w="1322">
                    <a:moveTo>
                      <a:pt x="560" y="1"/>
                    </a:moveTo>
                    <a:cubicBezTo>
                      <a:pt x="250" y="1"/>
                      <a:pt x="0" y="263"/>
                      <a:pt x="0" y="572"/>
                    </a:cubicBezTo>
                    <a:cubicBezTo>
                      <a:pt x="0" y="910"/>
                      <a:pt x="277" y="1133"/>
                      <a:pt x="566" y="1133"/>
                    </a:cubicBezTo>
                    <a:cubicBezTo>
                      <a:pt x="706" y="1133"/>
                      <a:pt x="848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1" name="Google Shape;661;p61"/>
              <p:cNvSpPr/>
              <p:nvPr/>
            </p:nvSpPr>
            <p:spPr>
              <a:xfrm>
                <a:off x="1742475" y="1859275"/>
                <a:ext cx="28300" cy="28325"/>
              </a:xfrm>
              <a:custGeom>
                <a:rect b="b" l="l" r="r" t="t"/>
                <a:pathLst>
                  <a:path extrusionOk="0" h="1133" w="1132">
                    <a:moveTo>
                      <a:pt x="560" y="1"/>
                    </a:moveTo>
                    <a:cubicBezTo>
                      <a:pt x="250" y="1"/>
                      <a:pt x="0" y="251"/>
                      <a:pt x="0" y="561"/>
                    </a:cubicBezTo>
                    <a:cubicBezTo>
                      <a:pt x="0" y="870"/>
                      <a:pt x="250" y="1132"/>
                      <a:pt x="560" y="1132"/>
                    </a:cubicBezTo>
                    <a:cubicBezTo>
                      <a:pt x="881" y="1132"/>
                      <a:pt x="1131" y="870"/>
                      <a:pt x="1131" y="561"/>
                    </a:cubicBezTo>
                    <a:cubicBezTo>
                      <a:pt x="1131" y="251"/>
                      <a:pt x="881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2" name="Google Shape;662;p61"/>
              <p:cNvSpPr/>
              <p:nvPr/>
            </p:nvSpPr>
            <p:spPr>
              <a:xfrm>
                <a:off x="1742475" y="1738150"/>
                <a:ext cx="28300" cy="28000"/>
              </a:xfrm>
              <a:custGeom>
                <a:rect b="b" l="l" r="r" t="t"/>
                <a:pathLst>
                  <a:path extrusionOk="0" h="1120" w="1132">
                    <a:moveTo>
                      <a:pt x="560" y="0"/>
                    </a:moveTo>
                    <a:cubicBezTo>
                      <a:pt x="250" y="0"/>
                      <a:pt x="0" y="250"/>
                      <a:pt x="0" y="560"/>
                    </a:cubicBezTo>
                    <a:cubicBezTo>
                      <a:pt x="0" y="869"/>
                      <a:pt x="250" y="1119"/>
                      <a:pt x="560" y="1119"/>
                    </a:cubicBezTo>
                    <a:cubicBezTo>
                      <a:pt x="881" y="1119"/>
                      <a:pt x="1131" y="869"/>
                      <a:pt x="1131" y="560"/>
                    </a:cubicBezTo>
                    <a:cubicBezTo>
                      <a:pt x="1131" y="250"/>
                      <a:pt x="881" y="0"/>
                      <a:pt x="56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3" name="Google Shape;663;p61"/>
              <p:cNvSpPr/>
              <p:nvPr/>
            </p:nvSpPr>
            <p:spPr>
              <a:xfrm>
                <a:off x="949800" y="2101875"/>
                <a:ext cx="33075" cy="28125"/>
              </a:xfrm>
              <a:custGeom>
                <a:rect b="b" l="l" r="r" t="t"/>
                <a:pathLst>
                  <a:path extrusionOk="0" h="1125" w="1323">
                    <a:moveTo>
                      <a:pt x="560" y="1"/>
                    </a:moveTo>
                    <a:cubicBezTo>
                      <a:pt x="251" y="1"/>
                      <a:pt x="1" y="251"/>
                      <a:pt x="1" y="560"/>
                    </a:cubicBezTo>
                    <a:cubicBezTo>
                      <a:pt x="1" y="900"/>
                      <a:pt x="282" y="1125"/>
                      <a:pt x="574" y="1125"/>
                    </a:cubicBezTo>
                    <a:cubicBezTo>
                      <a:pt x="711" y="1125"/>
                      <a:pt x="851" y="1075"/>
                      <a:pt x="965" y="965"/>
                    </a:cubicBezTo>
                    <a:cubicBezTo>
                      <a:pt x="1322" y="608"/>
                      <a:pt x="1061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4" name="Google Shape;664;p61"/>
              <p:cNvSpPr/>
              <p:nvPr/>
            </p:nvSpPr>
            <p:spPr>
              <a:xfrm>
                <a:off x="949800" y="1980425"/>
                <a:ext cx="33075" cy="28350"/>
              </a:xfrm>
              <a:custGeom>
                <a:rect b="b" l="l" r="r" t="t"/>
                <a:pathLst>
                  <a:path extrusionOk="0" h="1134" w="1323">
                    <a:moveTo>
                      <a:pt x="560" y="1"/>
                    </a:moveTo>
                    <a:cubicBezTo>
                      <a:pt x="251" y="1"/>
                      <a:pt x="1" y="263"/>
                      <a:pt x="1" y="572"/>
                    </a:cubicBezTo>
                    <a:cubicBezTo>
                      <a:pt x="1" y="910"/>
                      <a:pt x="277" y="1133"/>
                      <a:pt x="567" y="1133"/>
                    </a:cubicBezTo>
                    <a:cubicBezTo>
                      <a:pt x="706" y="1133"/>
                      <a:pt x="849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5" name="Google Shape;665;p61"/>
              <p:cNvSpPr/>
              <p:nvPr/>
            </p:nvSpPr>
            <p:spPr>
              <a:xfrm>
                <a:off x="949800" y="1859275"/>
                <a:ext cx="33075" cy="28350"/>
              </a:xfrm>
              <a:custGeom>
                <a:rect b="b" l="l" r="r" t="t"/>
                <a:pathLst>
                  <a:path extrusionOk="0" h="1134" w="1323">
                    <a:moveTo>
                      <a:pt x="560" y="1"/>
                    </a:moveTo>
                    <a:cubicBezTo>
                      <a:pt x="251" y="1"/>
                      <a:pt x="1" y="251"/>
                      <a:pt x="1" y="561"/>
                    </a:cubicBezTo>
                    <a:cubicBezTo>
                      <a:pt x="1" y="907"/>
                      <a:pt x="278" y="1133"/>
                      <a:pt x="569" y="1133"/>
                    </a:cubicBezTo>
                    <a:cubicBezTo>
                      <a:pt x="708" y="1133"/>
                      <a:pt x="850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6" name="Google Shape;666;p61"/>
              <p:cNvSpPr/>
              <p:nvPr/>
            </p:nvSpPr>
            <p:spPr>
              <a:xfrm>
                <a:off x="949800" y="1738125"/>
                <a:ext cx="33000" cy="28050"/>
              </a:xfrm>
              <a:custGeom>
                <a:rect b="b" l="l" r="r" t="t"/>
                <a:pathLst>
                  <a:path extrusionOk="0" h="1122" w="1320">
                    <a:moveTo>
                      <a:pt x="575" y="1"/>
                    </a:moveTo>
                    <a:cubicBezTo>
                      <a:pt x="570" y="1"/>
                      <a:pt x="565" y="1"/>
                      <a:pt x="560" y="1"/>
                    </a:cubicBezTo>
                    <a:cubicBezTo>
                      <a:pt x="251" y="1"/>
                      <a:pt x="1" y="251"/>
                      <a:pt x="1" y="561"/>
                    </a:cubicBezTo>
                    <a:cubicBezTo>
                      <a:pt x="1" y="898"/>
                      <a:pt x="277" y="1122"/>
                      <a:pt x="567" y="1122"/>
                    </a:cubicBezTo>
                    <a:cubicBezTo>
                      <a:pt x="706" y="1122"/>
                      <a:pt x="849" y="1070"/>
                      <a:pt x="965" y="954"/>
                    </a:cubicBezTo>
                    <a:cubicBezTo>
                      <a:pt x="1319" y="612"/>
                      <a:pt x="1065" y="1"/>
                      <a:pt x="5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7" name="Google Shape;667;p61"/>
              <p:cNvSpPr/>
              <p:nvPr/>
            </p:nvSpPr>
            <p:spPr>
              <a:xfrm>
                <a:off x="1064700" y="2101875"/>
                <a:ext cx="28300" cy="28300"/>
              </a:xfrm>
              <a:custGeom>
                <a:rect b="b" l="l" r="r" t="t"/>
                <a:pathLst>
                  <a:path extrusionOk="0" h="1132" w="1132">
                    <a:moveTo>
                      <a:pt x="572" y="1"/>
                    </a:moveTo>
                    <a:cubicBezTo>
                      <a:pt x="251" y="1"/>
                      <a:pt x="1" y="251"/>
                      <a:pt x="1" y="560"/>
                    </a:cubicBezTo>
                    <a:cubicBezTo>
                      <a:pt x="1" y="870"/>
                      <a:pt x="251" y="1132"/>
                      <a:pt x="572" y="1132"/>
                    </a:cubicBezTo>
                    <a:cubicBezTo>
                      <a:pt x="882" y="1132"/>
                      <a:pt x="1132" y="870"/>
                      <a:pt x="1132" y="560"/>
                    </a:cubicBezTo>
                    <a:cubicBezTo>
                      <a:pt x="1132" y="251"/>
                      <a:pt x="882" y="1"/>
                      <a:pt x="5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8" name="Google Shape;668;p61"/>
              <p:cNvSpPr/>
              <p:nvPr/>
            </p:nvSpPr>
            <p:spPr>
              <a:xfrm>
                <a:off x="1065000" y="1980425"/>
                <a:ext cx="33075" cy="28350"/>
              </a:xfrm>
              <a:custGeom>
                <a:rect b="b" l="l" r="r" t="t"/>
                <a:pathLst>
                  <a:path extrusionOk="0" h="1134" w="1323">
                    <a:moveTo>
                      <a:pt x="560" y="1"/>
                    </a:moveTo>
                    <a:cubicBezTo>
                      <a:pt x="251" y="1"/>
                      <a:pt x="1" y="263"/>
                      <a:pt x="1" y="572"/>
                    </a:cubicBezTo>
                    <a:cubicBezTo>
                      <a:pt x="1" y="910"/>
                      <a:pt x="277" y="1133"/>
                      <a:pt x="567" y="1133"/>
                    </a:cubicBezTo>
                    <a:cubicBezTo>
                      <a:pt x="706" y="1133"/>
                      <a:pt x="849" y="1081"/>
                      <a:pt x="965" y="965"/>
                    </a:cubicBezTo>
                    <a:cubicBezTo>
                      <a:pt x="1322" y="608"/>
                      <a:pt x="1060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9" name="Google Shape;669;p61"/>
              <p:cNvSpPr/>
              <p:nvPr/>
            </p:nvSpPr>
            <p:spPr>
              <a:xfrm>
                <a:off x="1064700" y="1859275"/>
                <a:ext cx="28300" cy="28325"/>
              </a:xfrm>
              <a:custGeom>
                <a:rect b="b" l="l" r="r" t="t"/>
                <a:pathLst>
                  <a:path extrusionOk="0" h="1133" w="1132">
                    <a:moveTo>
                      <a:pt x="572" y="1"/>
                    </a:moveTo>
                    <a:cubicBezTo>
                      <a:pt x="251" y="1"/>
                      <a:pt x="1" y="251"/>
                      <a:pt x="1" y="561"/>
                    </a:cubicBezTo>
                    <a:cubicBezTo>
                      <a:pt x="1" y="870"/>
                      <a:pt x="251" y="1132"/>
                      <a:pt x="572" y="1132"/>
                    </a:cubicBezTo>
                    <a:cubicBezTo>
                      <a:pt x="882" y="1132"/>
                      <a:pt x="1132" y="870"/>
                      <a:pt x="1132" y="561"/>
                    </a:cubicBezTo>
                    <a:cubicBezTo>
                      <a:pt x="1132" y="251"/>
                      <a:pt x="882" y="1"/>
                      <a:pt x="5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0" name="Google Shape;670;p61"/>
              <p:cNvSpPr/>
              <p:nvPr/>
            </p:nvSpPr>
            <p:spPr>
              <a:xfrm>
                <a:off x="1064700" y="1738150"/>
                <a:ext cx="28300" cy="28000"/>
              </a:xfrm>
              <a:custGeom>
                <a:rect b="b" l="l" r="r" t="t"/>
                <a:pathLst>
                  <a:path extrusionOk="0" h="1120" w="1132">
                    <a:moveTo>
                      <a:pt x="572" y="0"/>
                    </a:moveTo>
                    <a:cubicBezTo>
                      <a:pt x="251" y="0"/>
                      <a:pt x="1" y="250"/>
                      <a:pt x="1" y="560"/>
                    </a:cubicBezTo>
                    <a:cubicBezTo>
                      <a:pt x="1" y="869"/>
                      <a:pt x="251" y="1119"/>
                      <a:pt x="572" y="1119"/>
                    </a:cubicBezTo>
                    <a:cubicBezTo>
                      <a:pt x="882" y="1119"/>
                      <a:pt x="1132" y="869"/>
                      <a:pt x="1132" y="560"/>
                    </a:cubicBezTo>
                    <a:cubicBezTo>
                      <a:pt x="1132" y="250"/>
                      <a:pt x="882" y="0"/>
                      <a:pt x="57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1" name="Google Shape;671;p61"/>
              <p:cNvSpPr/>
              <p:nvPr/>
            </p:nvSpPr>
            <p:spPr>
              <a:xfrm>
                <a:off x="1179900" y="2101875"/>
                <a:ext cx="32775" cy="28125"/>
              </a:xfrm>
              <a:custGeom>
                <a:rect b="b" l="l" r="r" t="t"/>
                <a:pathLst>
                  <a:path extrusionOk="0" h="1125" w="1311">
                    <a:moveTo>
                      <a:pt x="560" y="1"/>
                    </a:moveTo>
                    <a:cubicBezTo>
                      <a:pt x="250" y="1"/>
                      <a:pt x="0" y="251"/>
                      <a:pt x="0" y="560"/>
                    </a:cubicBezTo>
                    <a:cubicBezTo>
                      <a:pt x="0" y="900"/>
                      <a:pt x="281" y="1125"/>
                      <a:pt x="570" y="1125"/>
                    </a:cubicBezTo>
                    <a:cubicBezTo>
                      <a:pt x="705" y="1125"/>
                      <a:pt x="843" y="1075"/>
                      <a:pt x="953" y="965"/>
                    </a:cubicBezTo>
                    <a:cubicBezTo>
                      <a:pt x="1310" y="608"/>
                      <a:pt x="1060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2" name="Google Shape;672;p61"/>
              <p:cNvSpPr/>
              <p:nvPr/>
            </p:nvSpPr>
            <p:spPr>
              <a:xfrm>
                <a:off x="1179900" y="1980425"/>
                <a:ext cx="33050" cy="28350"/>
              </a:xfrm>
              <a:custGeom>
                <a:rect b="b" l="l" r="r" t="t"/>
                <a:pathLst>
                  <a:path extrusionOk="0" h="1134" w="1322">
                    <a:moveTo>
                      <a:pt x="560" y="1"/>
                    </a:moveTo>
                    <a:cubicBezTo>
                      <a:pt x="250" y="1"/>
                      <a:pt x="0" y="263"/>
                      <a:pt x="0" y="572"/>
                    </a:cubicBezTo>
                    <a:cubicBezTo>
                      <a:pt x="0" y="910"/>
                      <a:pt x="277" y="1133"/>
                      <a:pt x="566" y="1133"/>
                    </a:cubicBezTo>
                    <a:cubicBezTo>
                      <a:pt x="706" y="1133"/>
                      <a:pt x="849" y="1081"/>
                      <a:pt x="965" y="965"/>
                    </a:cubicBezTo>
                    <a:cubicBezTo>
                      <a:pt x="1322" y="608"/>
                      <a:pt x="1060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3" name="Google Shape;673;p61"/>
              <p:cNvSpPr/>
              <p:nvPr/>
            </p:nvSpPr>
            <p:spPr>
              <a:xfrm>
                <a:off x="1179900" y="1859275"/>
                <a:ext cx="33050" cy="28350"/>
              </a:xfrm>
              <a:custGeom>
                <a:rect b="b" l="l" r="r" t="t"/>
                <a:pathLst>
                  <a:path extrusionOk="0" h="1134" w="1322">
                    <a:moveTo>
                      <a:pt x="560" y="1"/>
                    </a:moveTo>
                    <a:cubicBezTo>
                      <a:pt x="250" y="1"/>
                      <a:pt x="0" y="251"/>
                      <a:pt x="0" y="561"/>
                    </a:cubicBezTo>
                    <a:cubicBezTo>
                      <a:pt x="0" y="907"/>
                      <a:pt x="278" y="1133"/>
                      <a:pt x="568" y="1133"/>
                    </a:cubicBezTo>
                    <a:cubicBezTo>
                      <a:pt x="707" y="1133"/>
                      <a:pt x="849" y="1081"/>
                      <a:pt x="965" y="965"/>
                    </a:cubicBezTo>
                    <a:cubicBezTo>
                      <a:pt x="1322" y="608"/>
                      <a:pt x="1060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4" name="Google Shape;674;p61"/>
              <p:cNvSpPr/>
              <p:nvPr/>
            </p:nvSpPr>
            <p:spPr>
              <a:xfrm>
                <a:off x="1179900" y="1738125"/>
                <a:ext cx="32675" cy="28050"/>
              </a:xfrm>
              <a:custGeom>
                <a:rect b="b" l="l" r="r" t="t"/>
                <a:pathLst>
                  <a:path extrusionOk="0" h="1122" w="1307">
                    <a:moveTo>
                      <a:pt x="574" y="1"/>
                    </a:moveTo>
                    <a:cubicBezTo>
                      <a:pt x="569" y="1"/>
                      <a:pt x="565" y="1"/>
                      <a:pt x="560" y="1"/>
                    </a:cubicBezTo>
                    <a:cubicBezTo>
                      <a:pt x="250" y="1"/>
                      <a:pt x="0" y="251"/>
                      <a:pt x="0" y="561"/>
                    </a:cubicBezTo>
                    <a:cubicBezTo>
                      <a:pt x="0" y="898"/>
                      <a:pt x="277" y="1122"/>
                      <a:pt x="563" y="1122"/>
                    </a:cubicBezTo>
                    <a:cubicBezTo>
                      <a:pt x="701" y="1122"/>
                      <a:pt x="841" y="1070"/>
                      <a:pt x="953" y="954"/>
                    </a:cubicBezTo>
                    <a:cubicBezTo>
                      <a:pt x="1307" y="612"/>
                      <a:pt x="1065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5" name="Google Shape;675;p61"/>
              <p:cNvSpPr/>
              <p:nvPr/>
            </p:nvSpPr>
            <p:spPr>
              <a:xfrm>
                <a:off x="1294800" y="2101875"/>
                <a:ext cx="33050" cy="28125"/>
              </a:xfrm>
              <a:custGeom>
                <a:rect b="b" l="l" r="r" t="t"/>
                <a:pathLst>
                  <a:path extrusionOk="0" h="1125" w="1322">
                    <a:moveTo>
                      <a:pt x="560" y="1"/>
                    </a:moveTo>
                    <a:cubicBezTo>
                      <a:pt x="250" y="1"/>
                      <a:pt x="0" y="251"/>
                      <a:pt x="0" y="560"/>
                    </a:cubicBezTo>
                    <a:cubicBezTo>
                      <a:pt x="0" y="900"/>
                      <a:pt x="281" y="1125"/>
                      <a:pt x="573" y="1125"/>
                    </a:cubicBezTo>
                    <a:cubicBezTo>
                      <a:pt x="711" y="1125"/>
                      <a:pt x="850" y="1075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6" name="Google Shape;676;p61"/>
              <p:cNvSpPr/>
              <p:nvPr/>
            </p:nvSpPr>
            <p:spPr>
              <a:xfrm>
                <a:off x="1294800" y="1980425"/>
                <a:ext cx="33050" cy="28350"/>
              </a:xfrm>
              <a:custGeom>
                <a:rect b="b" l="l" r="r" t="t"/>
                <a:pathLst>
                  <a:path extrusionOk="0" h="1134" w="1322">
                    <a:moveTo>
                      <a:pt x="560" y="1"/>
                    </a:moveTo>
                    <a:cubicBezTo>
                      <a:pt x="250" y="1"/>
                      <a:pt x="0" y="263"/>
                      <a:pt x="0" y="572"/>
                    </a:cubicBezTo>
                    <a:cubicBezTo>
                      <a:pt x="0" y="910"/>
                      <a:pt x="277" y="1133"/>
                      <a:pt x="566" y="1133"/>
                    </a:cubicBezTo>
                    <a:cubicBezTo>
                      <a:pt x="706" y="1133"/>
                      <a:pt x="848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7" name="Google Shape;677;p61"/>
              <p:cNvSpPr/>
              <p:nvPr/>
            </p:nvSpPr>
            <p:spPr>
              <a:xfrm>
                <a:off x="1294800" y="1859275"/>
                <a:ext cx="33050" cy="28350"/>
              </a:xfrm>
              <a:custGeom>
                <a:rect b="b" l="l" r="r" t="t"/>
                <a:pathLst>
                  <a:path extrusionOk="0" h="1134" w="1322">
                    <a:moveTo>
                      <a:pt x="560" y="1"/>
                    </a:moveTo>
                    <a:cubicBezTo>
                      <a:pt x="250" y="1"/>
                      <a:pt x="0" y="251"/>
                      <a:pt x="0" y="561"/>
                    </a:cubicBezTo>
                    <a:cubicBezTo>
                      <a:pt x="0" y="907"/>
                      <a:pt x="278" y="1133"/>
                      <a:pt x="568" y="1133"/>
                    </a:cubicBezTo>
                    <a:cubicBezTo>
                      <a:pt x="707" y="1133"/>
                      <a:pt x="849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8" name="Google Shape;678;p61"/>
              <p:cNvSpPr/>
              <p:nvPr/>
            </p:nvSpPr>
            <p:spPr>
              <a:xfrm>
                <a:off x="1294800" y="1738150"/>
                <a:ext cx="33050" cy="28025"/>
              </a:xfrm>
              <a:custGeom>
                <a:rect b="b" l="l" r="r" t="t"/>
                <a:pathLst>
                  <a:path extrusionOk="0" h="1121" w="1322">
                    <a:moveTo>
                      <a:pt x="560" y="0"/>
                    </a:moveTo>
                    <a:cubicBezTo>
                      <a:pt x="250" y="0"/>
                      <a:pt x="0" y="250"/>
                      <a:pt x="0" y="560"/>
                    </a:cubicBezTo>
                    <a:cubicBezTo>
                      <a:pt x="0" y="897"/>
                      <a:pt x="277" y="1121"/>
                      <a:pt x="566" y="1121"/>
                    </a:cubicBezTo>
                    <a:cubicBezTo>
                      <a:pt x="706" y="1121"/>
                      <a:pt x="848" y="1069"/>
                      <a:pt x="965" y="953"/>
                    </a:cubicBezTo>
                    <a:cubicBezTo>
                      <a:pt x="1322" y="607"/>
                      <a:pt x="1072" y="0"/>
                      <a:pt x="56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79" name="Google Shape;679;p61"/>
            <p:cNvGrpSpPr/>
            <p:nvPr/>
          </p:nvGrpSpPr>
          <p:grpSpPr>
            <a:xfrm>
              <a:off x="8290025" y="4343054"/>
              <a:ext cx="345325" cy="345325"/>
              <a:chOff x="3495950" y="1716700"/>
              <a:chExt cx="345325" cy="345325"/>
            </a:xfrm>
          </p:grpSpPr>
          <p:sp>
            <p:nvSpPr>
              <p:cNvPr id="680" name="Google Shape;680;p61"/>
              <p:cNvSpPr/>
              <p:nvPr/>
            </p:nvSpPr>
            <p:spPr>
              <a:xfrm>
                <a:off x="3495950" y="1837850"/>
                <a:ext cx="89325" cy="103025"/>
              </a:xfrm>
              <a:custGeom>
                <a:rect b="b" l="l" r="r" t="t"/>
                <a:pathLst>
                  <a:path extrusionOk="0" h="4121" w="3573">
                    <a:moveTo>
                      <a:pt x="3573" y="1"/>
                    </a:moveTo>
                    <a:lnTo>
                      <a:pt x="1" y="2061"/>
                    </a:lnTo>
                    <a:lnTo>
                      <a:pt x="3573" y="4120"/>
                    </a:lnTo>
                    <a:lnTo>
                      <a:pt x="357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1" name="Google Shape;681;p61"/>
              <p:cNvSpPr/>
              <p:nvPr/>
            </p:nvSpPr>
            <p:spPr>
              <a:xfrm>
                <a:off x="3751950" y="1837850"/>
                <a:ext cx="89325" cy="103025"/>
              </a:xfrm>
              <a:custGeom>
                <a:rect b="b" l="l" r="r" t="t"/>
                <a:pathLst>
                  <a:path extrusionOk="0" h="4121" w="3573">
                    <a:moveTo>
                      <a:pt x="0" y="1"/>
                    </a:moveTo>
                    <a:lnTo>
                      <a:pt x="0" y="4120"/>
                    </a:lnTo>
                    <a:lnTo>
                      <a:pt x="3572" y="206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2" name="Google Shape;682;p61"/>
              <p:cNvSpPr/>
              <p:nvPr/>
            </p:nvSpPr>
            <p:spPr>
              <a:xfrm>
                <a:off x="3617100" y="1972700"/>
                <a:ext cx="103025" cy="89325"/>
              </a:xfrm>
              <a:custGeom>
                <a:rect b="b" l="l" r="r" t="t"/>
                <a:pathLst>
                  <a:path extrusionOk="0" h="3573" w="4121">
                    <a:moveTo>
                      <a:pt x="1" y="0"/>
                    </a:moveTo>
                    <a:lnTo>
                      <a:pt x="2061" y="3572"/>
                    </a:lnTo>
                    <a:lnTo>
                      <a:pt x="412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3" name="Google Shape;683;p61"/>
              <p:cNvSpPr/>
              <p:nvPr/>
            </p:nvSpPr>
            <p:spPr>
              <a:xfrm>
                <a:off x="3617100" y="1716700"/>
                <a:ext cx="103025" cy="89325"/>
              </a:xfrm>
              <a:custGeom>
                <a:rect b="b" l="l" r="r" t="t"/>
                <a:pathLst>
                  <a:path extrusionOk="0" h="3573" w="4121">
                    <a:moveTo>
                      <a:pt x="2061" y="1"/>
                    </a:moveTo>
                    <a:lnTo>
                      <a:pt x="1" y="3573"/>
                    </a:lnTo>
                    <a:lnTo>
                      <a:pt x="4120" y="3573"/>
                    </a:lnTo>
                    <a:lnTo>
                      <a:pt x="206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84" name="Google Shape;684;p61"/>
            <p:cNvSpPr/>
            <p:nvPr/>
          </p:nvSpPr>
          <p:spPr>
            <a:xfrm rot="10800000">
              <a:off x="25" y="436872"/>
              <a:ext cx="1590002" cy="442450"/>
            </a:xfrm>
            <a:custGeom>
              <a:rect b="b" l="l" r="r" t="t"/>
              <a:pathLst>
                <a:path extrusionOk="0" fill="none" h="16812" w="29921">
                  <a:moveTo>
                    <a:pt x="0" y="0"/>
                  </a:moveTo>
                  <a:lnTo>
                    <a:pt x="9168" y="16812"/>
                  </a:lnTo>
                  <a:lnTo>
                    <a:pt x="29921" y="16812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61"/>
            <p:cNvSpPr/>
            <p:nvPr/>
          </p:nvSpPr>
          <p:spPr>
            <a:xfrm flipH="1">
              <a:off x="626611" y="3804778"/>
              <a:ext cx="711190" cy="711190"/>
            </a:xfrm>
            <a:custGeom>
              <a:rect b="b" l="l" r="r" t="t"/>
              <a:pathLst>
                <a:path extrusionOk="0" fill="none" h="15027" w="15027">
                  <a:moveTo>
                    <a:pt x="15027" y="7228"/>
                  </a:moveTo>
                  <a:cubicBezTo>
                    <a:pt x="15027" y="10157"/>
                    <a:pt x="13265" y="12788"/>
                    <a:pt x="10562" y="13907"/>
                  </a:cubicBezTo>
                  <a:cubicBezTo>
                    <a:pt x="7859" y="15026"/>
                    <a:pt x="4752" y="14407"/>
                    <a:pt x="2680" y="12336"/>
                  </a:cubicBezTo>
                  <a:cubicBezTo>
                    <a:pt x="620" y="10276"/>
                    <a:pt x="1" y="7168"/>
                    <a:pt x="1120" y="4466"/>
                  </a:cubicBezTo>
                  <a:cubicBezTo>
                    <a:pt x="2239" y="1763"/>
                    <a:pt x="4871" y="1"/>
                    <a:pt x="7800" y="1"/>
                  </a:cubicBez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86" name="Google Shape;686;p61"/>
            <p:cNvGrpSpPr/>
            <p:nvPr/>
          </p:nvGrpSpPr>
          <p:grpSpPr>
            <a:xfrm flipH="1">
              <a:off x="924535" y="4182384"/>
              <a:ext cx="1001403" cy="160677"/>
              <a:chOff x="4397850" y="2027450"/>
              <a:chExt cx="528975" cy="84875"/>
            </a:xfrm>
          </p:grpSpPr>
          <p:sp>
            <p:nvSpPr>
              <p:cNvPr id="687" name="Google Shape;687;p61"/>
              <p:cNvSpPr/>
              <p:nvPr/>
            </p:nvSpPr>
            <p:spPr>
              <a:xfrm>
                <a:off x="4397850" y="2027450"/>
                <a:ext cx="84875" cy="84875"/>
              </a:xfrm>
              <a:custGeom>
                <a:rect b="b" l="l" r="r" t="t"/>
                <a:pathLst>
                  <a:path extrusionOk="0" fill="none" h="3395" w="3395">
                    <a:moveTo>
                      <a:pt x="1" y="3394"/>
                    </a:moveTo>
                    <a:lnTo>
                      <a:pt x="3394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8" name="Google Shape;688;p61"/>
              <p:cNvSpPr/>
              <p:nvPr/>
            </p:nvSpPr>
            <p:spPr>
              <a:xfrm>
                <a:off x="4471975" y="2027450"/>
                <a:ext cx="84850" cy="84875"/>
              </a:xfrm>
              <a:custGeom>
                <a:rect b="b" l="l" r="r" t="t"/>
                <a:pathLst>
                  <a:path extrusionOk="0" fill="none" h="3395" w="3394">
                    <a:moveTo>
                      <a:pt x="1" y="3394"/>
                    </a:moveTo>
                    <a:lnTo>
                      <a:pt x="3394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9" name="Google Shape;689;p61"/>
              <p:cNvSpPr/>
              <p:nvPr/>
            </p:nvSpPr>
            <p:spPr>
              <a:xfrm>
                <a:off x="4545800" y="2027450"/>
                <a:ext cx="85150" cy="84875"/>
              </a:xfrm>
              <a:custGeom>
                <a:rect b="b" l="l" r="r" t="t"/>
                <a:pathLst>
                  <a:path extrusionOk="0" fill="none" h="3395" w="3406">
                    <a:moveTo>
                      <a:pt x="0" y="3394"/>
                    </a:moveTo>
                    <a:lnTo>
                      <a:pt x="3405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0" name="Google Shape;690;p61"/>
              <p:cNvSpPr/>
              <p:nvPr/>
            </p:nvSpPr>
            <p:spPr>
              <a:xfrm>
                <a:off x="4619900" y="2027450"/>
                <a:ext cx="84875" cy="84875"/>
              </a:xfrm>
              <a:custGeom>
                <a:rect b="b" l="l" r="r" t="t"/>
                <a:pathLst>
                  <a:path extrusionOk="0" fill="none" h="3395" w="3395">
                    <a:moveTo>
                      <a:pt x="1" y="3394"/>
                    </a:moveTo>
                    <a:lnTo>
                      <a:pt x="3394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1" name="Google Shape;691;p61"/>
              <p:cNvSpPr/>
              <p:nvPr/>
            </p:nvSpPr>
            <p:spPr>
              <a:xfrm>
                <a:off x="4694025" y="2027450"/>
                <a:ext cx="84850" cy="84875"/>
              </a:xfrm>
              <a:custGeom>
                <a:rect b="b" l="l" r="r" t="t"/>
                <a:pathLst>
                  <a:path extrusionOk="0" fill="none" h="3395" w="3394">
                    <a:moveTo>
                      <a:pt x="1" y="3394"/>
                    </a:moveTo>
                    <a:lnTo>
                      <a:pt x="3394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2" name="Google Shape;692;p61"/>
              <p:cNvSpPr/>
              <p:nvPr/>
            </p:nvSpPr>
            <p:spPr>
              <a:xfrm>
                <a:off x="4767850" y="2027450"/>
                <a:ext cx="85150" cy="84875"/>
              </a:xfrm>
              <a:custGeom>
                <a:rect b="b" l="l" r="r" t="t"/>
                <a:pathLst>
                  <a:path extrusionOk="0" fill="none" h="3395" w="3406">
                    <a:moveTo>
                      <a:pt x="0" y="3394"/>
                    </a:moveTo>
                    <a:lnTo>
                      <a:pt x="3406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3" name="Google Shape;693;p61"/>
              <p:cNvSpPr/>
              <p:nvPr/>
            </p:nvSpPr>
            <p:spPr>
              <a:xfrm>
                <a:off x="4841950" y="2027450"/>
                <a:ext cx="84875" cy="84875"/>
              </a:xfrm>
              <a:custGeom>
                <a:rect b="b" l="l" r="r" t="t"/>
                <a:pathLst>
                  <a:path extrusionOk="0" fill="none" h="3395" w="3395">
                    <a:moveTo>
                      <a:pt x="1" y="3394"/>
                    </a:moveTo>
                    <a:lnTo>
                      <a:pt x="3394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694" name="Google Shape;694;p61"/>
            <p:cNvCxnSpPr/>
            <p:nvPr/>
          </p:nvCxnSpPr>
          <p:spPr>
            <a:xfrm>
              <a:off x="6771000" y="436863"/>
              <a:ext cx="23730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grpSp>
          <p:nvGrpSpPr>
            <p:cNvPr id="695" name="Google Shape;695;p61"/>
            <p:cNvGrpSpPr/>
            <p:nvPr/>
          </p:nvGrpSpPr>
          <p:grpSpPr>
            <a:xfrm>
              <a:off x="3216198" y="1173306"/>
              <a:ext cx="281155" cy="281594"/>
              <a:chOff x="1300150" y="626450"/>
              <a:chExt cx="739300" cy="740647"/>
            </a:xfrm>
          </p:grpSpPr>
          <p:sp>
            <p:nvSpPr>
              <p:cNvPr id="696" name="Google Shape;696;p61"/>
              <p:cNvSpPr/>
              <p:nvPr/>
            </p:nvSpPr>
            <p:spPr>
              <a:xfrm>
                <a:off x="1300150" y="626450"/>
                <a:ext cx="172765" cy="173640"/>
              </a:xfrm>
              <a:custGeom>
                <a:rect b="b" l="l" r="r" t="t"/>
                <a:pathLst>
                  <a:path extrusionOk="0" h="13894" w="13824">
                    <a:moveTo>
                      <a:pt x="0" y="13894"/>
                    </a:moveTo>
                    <a:lnTo>
                      <a:pt x="0" y="0"/>
                    </a:lnTo>
                    <a:lnTo>
                      <a:pt x="13824" y="0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697" name="Google Shape;697;p61"/>
              <p:cNvSpPr/>
              <p:nvPr/>
            </p:nvSpPr>
            <p:spPr>
              <a:xfrm rot="5400000">
                <a:off x="1866246" y="626450"/>
                <a:ext cx="172765" cy="173640"/>
              </a:xfrm>
              <a:custGeom>
                <a:rect b="b" l="l" r="r" t="t"/>
                <a:pathLst>
                  <a:path extrusionOk="0" h="13894" w="13824">
                    <a:moveTo>
                      <a:pt x="0" y="13894"/>
                    </a:moveTo>
                    <a:lnTo>
                      <a:pt x="0" y="0"/>
                    </a:lnTo>
                    <a:lnTo>
                      <a:pt x="13824" y="0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698" name="Google Shape;698;p61"/>
              <p:cNvSpPr/>
              <p:nvPr/>
            </p:nvSpPr>
            <p:spPr>
              <a:xfrm rot="10800000">
                <a:off x="1866684" y="1193457"/>
                <a:ext cx="172765" cy="173640"/>
              </a:xfrm>
              <a:custGeom>
                <a:rect b="b" l="l" r="r" t="t"/>
                <a:pathLst>
                  <a:path extrusionOk="0" h="13894" w="13824">
                    <a:moveTo>
                      <a:pt x="0" y="13894"/>
                    </a:moveTo>
                    <a:lnTo>
                      <a:pt x="0" y="0"/>
                    </a:lnTo>
                    <a:lnTo>
                      <a:pt x="13824" y="0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699" name="Google Shape;699;p61"/>
              <p:cNvSpPr/>
              <p:nvPr/>
            </p:nvSpPr>
            <p:spPr>
              <a:xfrm rot="-5400000">
                <a:off x="1300587" y="1193457"/>
                <a:ext cx="172765" cy="173640"/>
              </a:xfrm>
              <a:custGeom>
                <a:rect b="b" l="l" r="r" t="t"/>
                <a:pathLst>
                  <a:path extrusionOk="0" h="13894" w="13824">
                    <a:moveTo>
                      <a:pt x="0" y="13894"/>
                    </a:moveTo>
                    <a:lnTo>
                      <a:pt x="0" y="0"/>
                    </a:lnTo>
                    <a:lnTo>
                      <a:pt x="13824" y="0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</p:grpSp>
        <p:sp>
          <p:nvSpPr>
            <p:cNvPr id="700" name="Google Shape;700;p61"/>
            <p:cNvSpPr/>
            <p:nvPr/>
          </p:nvSpPr>
          <p:spPr>
            <a:xfrm flipH="1" rot="10800000">
              <a:off x="3559575" y="1407067"/>
              <a:ext cx="1120167" cy="301607"/>
            </a:xfrm>
            <a:custGeom>
              <a:rect b="b" l="l" r="r" t="t"/>
              <a:pathLst>
                <a:path extrusionOk="0" fill="none" h="16812" w="29921">
                  <a:moveTo>
                    <a:pt x="0" y="0"/>
                  </a:moveTo>
                  <a:lnTo>
                    <a:pt x="9168" y="16812"/>
                  </a:lnTo>
                  <a:lnTo>
                    <a:pt x="29921" y="16812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01" name="Google Shape;701;p61"/>
          <p:cNvSpPr txBox="1"/>
          <p:nvPr>
            <p:ph type="title"/>
          </p:nvPr>
        </p:nvSpPr>
        <p:spPr>
          <a:xfrm>
            <a:off x="5066550" y="1144765"/>
            <a:ext cx="2799300" cy="71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702" name="Google Shape;702;p61"/>
          <p:cNvSpPr txBox="1"/>
          <p:nvPr>
            <p:ph idx="1" type="subTitle"/>
          </p:nvPr>
        </p:nvSpPr>
        <p:spPr>
          <a:xfrm>
            <a:off x="4885186" y="1929049"/>
            <a:ext cx="3162000" cy="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703" name="Google Shape;703;p61"/>
          <p:cNvSpPr txBox="1"/>
          <p:nvPr>
            <p:ph idx="2" type="title"/>
          </p:nvPr>
        </p:nvSpPr>
        <p:spPr>
          <a:xfrm>
            <a:off x="1278150" y="2123965"/>
            <a:ext cx="2799300" cy="71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704" name="Google Shape;704;p61"/>
          <p:cNvSpPr txBox="1"/>
          <p:nvPr>
            <p:ph idx="3" type="subTitle"/>
          </p:nvPr>
        </p:nvSpPr>
        <p:spPr>
          <a:xfrm>
            <a:off x="1096786" y="2908324"/>
            <a:ext cx="3162000" cy="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705" name="Google Shape;705;p61"/>
          <p:cNvSpPr txBox="1"/>
          <p:nvPr>
            <p:ph idx="4" type="title"/>
          </p:nvPr>
        </p:nvSpPr>
        <p:spPr>
          <a:xfrm>
            <a:off x="5066550" y="3117740"/>
            <a:ext cx="2799300" cy="685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706" name="Google Shape;706;p61"/>
          <p:cNvSpPr txBox="1"/>
          <p:nvPr>
            <p:ph idx="5" type="subTitle"/>
          </p:nvPr>
        </p:nvSpPr>
        <p:spPr>
          <a:xfrm>
            <a:off x="4885186" y="3887599"/>
            <a:ext cx="3162000" cy="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grpSp>
        <p:nvGrpSpPr>
          <p:cNvPr id="707" name="Google Shape;707;p61"/>
          <p:cNvGrpSpPr/>
          <p:nvPr/>
        </p:nvGrpSpPr>
        <p:grpSpPr>
          <a:xfrm>
            <a:off x="-24380" y="0"/>
            <a:ext cx="701017" cy="3894423"/>
            <a:chOff x="-24380" y="0"/>
            <a:chExt cx="701017" cy="3894423"/>
          </a:xfrm>
        </p:grpSpPr>
        <p:pic>
          <p:nvPicPr>
            <p:cNvPr id="708" name="Google Shape;708;p6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-12291" y="0"/>
              <a:ext cx="688928" cy="1035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09" name="Google Shape;709;p6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-18300" y="918920"/>
              <a:ext cx="688928" cy="1035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0" name="Google Shape;710;p6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-24309" y="1884401"/>
              <a:ext cx="688928" cy="1035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1" name="Google Shape;711;p6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-24380" y="2859423"/>
              <a:ext cx="688928" cy="1035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12" name="Google Shape;712;p61"/>
          <p:cNvGrpSpPr/>
          <p:nvPr/>
        </p:nvGrpSpPr>
        <p:grpSpPr>
          <a:xfrm>
            <a:off x="8461309" y="1277153"/>
            <a:ext cx="701017" cy="3894423"/>
            <a:chOff x="-24380" y="0"/>
            <a:chExt cx="701017" cy="3894423"/>
          </a:xfrm>
        </p:grpSpPr>
        <p:pic>
          <p:nvPicPr>
            <p:cNvPr id="713" name="Google Shape;713;p6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-12291" y="0"/>
              <a:ext cx="688928" cy="1035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4" name="Google Shape;714;p6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-18300" y="918920"/>
              <a:ext cx="688928" cy="1035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5" name="Google Shape;715;p6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-24309" y="1884401"/>
              <a:ext cx="688928" cy="1035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6" name="Google Shape;716;p6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-24380" y="2859423"/>
              <a:ext cx="688928" cy="1035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8" name="Google Shape;718;p6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sp>
          <p:nvSpPr>
            <p:cNvPr id="719" name="Google Shape;719;p62"/>
            <p:cNvSpPr/>
            <p:nvPr/>
          </p:nvSpPr>
          <p:spPr>
            <a:xfrm flipH="1">
              <a:off x="0" y="0"/>
              <a:ext cx="9144000" cy="5143500"/>
            </a:xfrm>
            <a:prstGeom prst="frame">
              <a:avLst>
                <a:gd fmla="val 3945" name="adj1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20" name="Google Shape;720;p62"/>
            <p:cNvGrpSpPr/>
            <p:nvPr/>
          </p:nvGrpSpPr>
          <p:grpSpPr>
            <a:xfrm flipH="1">
              <a:off x="7547173" y="410945"/>
              <a:ext cx="1169970" cy="555496"/>
              <a:chOff x="949800" y="1738125"/>
              <a:chExt cx="825725" cy="392050"/>
            </a:xfrm>
          </p:grpSpPr>
          <p:sp>
            <p:nvSpPr>
              <p:cNvPr id="721" name="Google Shape;721;p62"/>
              <p:cNvSpPr/>
              <p:nvPr/>
            </p:nvSpPr>
            <p:spPr>
              <a:xfrm>
                <a:off x="1397475" y="2101875"/>
                <a:ext cx="32775" cy="28125"/>
              </a:xfrm>
              <a:custGeom>
                <a:rect b="b" l="l" r="r" t="t"/>
                <a:pathLst>
                  <a:path extrusionOk="0" h="1125" w="1311">
                    <a:moveTo>
                      <a:pt x="560" y="1"/>
                    </a:moveTo>
                    <a:cubicBezTo>
                      <a:pt x="251" y="1"/>
                      <a:pt x="1" y="251"/>
                      <a:pt x="1" y="560"/>
                    </a:cubicBezTo>
                    <a:cubicBezTo>
                      <a:pt x="1" y="900"/>
                      <a:pt x="282" y="1125"/>
                      <a:pt x="574" y="1125"/>
                    </a:cubicBezTo>
                    <a:cubicBezTo>
                      <a:pt x="711" y="1125"/>
                      <a:pt x="851" y="1075"/>
                      <a:pt x="965" y="965"/>
                    </a:cubicBezTo>
                    <a:cubicBezTo>
                      <a:pt x="1311" y="608"/>
                      <a:pt x="1061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2" name="Google Shape;722;p62"/>
              <p:cNvSpPr/>
              <p:nvPr/>
            </p:nvSpPr>
            <p:spPr>
              <a:xfrm>
                <a:off x="1397475" y="1980425"/>
                <a:ext cx="33075" cy="28350"/>
              </a:xfrm>
              <a:custGeom>
                <a:rect b="b" l="l" r="r" t="t"/>
                <a:pathLst>
                  <a:path extrusionOk="0" h="1134" w="1323">
                    <a:moveTo>
                      <a:pt x="560" y="1"/>
                    </a:moveTo>
                    <a:cubicBezTo>
                      <a:pt x="251" y="1"/>
                      <a:pt x="1" y="263"/>
                      <a:pt x="1" y="572"/>
                    </a:cubicBezTo>
                    <a:cubicBezTo>
                      <a:pt x="1" y="910"/>
                      <a:pt x="277" y="1133"/>
                      <a:pt x="567" y="1133"/>
                    </a:cubicBezTo>
                    <a:cubicBezTo>
                      <a:pt x="706" y="1133"/>
                      <a:pt x="849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3" name="Google Shape;723;p62"/>
              <p:cNvSpPr/>
              <p:nvPr/>
            </p:nvSpPr>
            <p:spPr>
              <a:xfrm>
                <a:off x="1397475" y="1859275"/>
                <a:ext cx="33075" cy="28350"/>
              </a:xfrm>
              <a:custGeom>
                <a:rect b="b" l="l" r="r" t="t"/>
                <a:pathLst>
                  <a:path extrusionOk="0" h="1134" w="1323">
                    <a:moveTo>
                      <a:pt x="560" y="1"/>
                    </a:moveTo>
                    <a:cubicBezTo>
                      <a:pt x="251" y="1"/>
                      <a:pt x="1" y="251"/>
                      <a:pt x="1" y="561"/>
                    </a:cubicBezTo>
                    <a:cubicBezTo>
                      <a:pt x="1" y="907"/>
                      <a:pt x="278" y="1133"/>
                      <a:pt x="569" y="1133"/>
                    </a:cubicBezTo>
                    <a:cubicBezTo>
                      <a:pt x="708" y="1133"/>
                      <a:pt x="850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4" name="Google Shape;724;p62"/>
              <p:cNvSpPr/>
              <p:nvPr/>
            </p:nvSpPr>
            <p:spPr>
              <a:xfrm>
                <a:off x="1397475" y="1738125"/>
                <a:ext cx="32775" cy="28050"/>
              </a:xfrm>
              <a:custGeom>
                <a:rect b="b" l="l" r="r" t="t"/>
                <a:pathLst>
                  <a:path extrusionOk="0" h="1122" w="1311">
                    <a:moveTo>
                      <a:pt x="540" y="1"/>
                    </a:moveTo>
                    <a:cubicBezTo>
                      <a:pt x="240" y="1"/>
                      <a:pt x="1" y="258"/>
                      <a:pt x="1" y="561"/>
                    </a:cubicBezTo>
                    <a:cubicBezTo>
                      <a:pt x="1" y="898"/>
                      <a:pt x="277" y="1122"/>
                      <a:pt x="567" y="1122"/>
                    </a:cubicBezTo>
                    <a:cubicBezTo>
                      <a:pt x="706" y="1122"/>
                      <a:pt x="849" y="1070"/>
                      <a:pt x="965" y="954"/>
                    </a:cubicBezTo>
                    <a:cubicBezTo>
                      <a:pt x="1311" y="608"/>
                      <a:pt x="1061" y="1"/>
                      <a:pt x="560" y="1"/>
                    </a:cubicBezTo>
                    <a:cubicBezTo>
                      <a:pt x="554" y="1"/>
                      <a:pt x="547" y="1"/>
                      <a:pt x="5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5" name="Google Shape;725;p62"/>
              <p:cNvSpPr/>
              <p:nvPr/>
            </p:nvSpPr>
            <p:spPr>
              <a:xfrm>
                <a:off x="1512375" y="2101875"/>
                <a:ext cx="28300" cy="28300"/>
              </a:xfrm>
              <a:custGeom>
                <a:rect b="b" l="l" r="r" t="t"/>
                <a:pathLst>
                  <a:path extrusionOk="0" h="1132" w="1132">
                    <a:moveTo>
                      <a:pt x="572" y="1"/>
                    </a:moveTo>
                    <a:cubicBezTo>
                      <a:pt x="251" y="1"/>
                      <a:pt x="1" y="251"/>
                      <a:pt x="1" y="560"/>
                    </a:cubicBezTo>
                    <a:cubicBezTo>
                      <a:pt x="1" y="870"/>
                      <a:pt x="251" y="1132"/>
                      <a:pt x="572" y="1132"/>
                    </a:cubicBezTo>
                    <a:cubicBezTo>
                      <a:pt x="882" y="1132"/>
                      <a:pt x="1132" y="870"/>
                      <a:pt x="1132" y="560"/>
                    </a:cubicBezTo>
                    <a:cubicBezTo>
                      <a:pt x="1132" y="251"/>
                      <a:pt x="882" y="1"/>
                      <a:pt x="5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6" name="Google Shape;726;p62"/>
              <p:cNvSpPr/>
              <p:nvPr/>
            </p:nvSpPr>
            <p:spPr>
              <a:xfrm>
                <a:off x="1512375" y="1980425"/>
                <a:ext cx="33075" cy="28350"/>
              </a:xfrm>
              <a:custGeom>
                <a:rect b="b" l="l" r="r" t="t"/>
                <a:pathLst>
                  <a:path extrusionOk="0" h="1134" w="1323">
                    <a:moveTo>
                      <a:pt x="572" y="1"/>
                    </a:moveTo>
                    <a:cubicBezTo>
                      <a:pt x="251" y="1"/>
                      <a:pt x="1" y="263"/>
                      <a:pt x="1" y="572"/>
                    </a:cubicBezTo>
                    <a:cubicBezTo>
                      <a:pt x="1" y="910"/>
                      <a:pt x="277" y="1133"/>
                      <a:pt x="567" y="1133"/>
                    </a:cubicBezTo>
                    <a:cubicBezTo>
                      <a:pt x="706" y="1133"/>
                      <a:pt x="849" y="1081"/>
                      <a:pt x="965" y="965"/>
                    </a:cubicBezTo>
                    <a:cubicBezTo>
                      <a:pt x="1322" y="608"/>
                      <a:pt x="1072" y="1"/>
                      <a:pt x="5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7" name="Google Shape;727;p62"/>
              <p:cNvSpPr/>
              <p:nvPr/>
            </p:nvSpPr>
            <p:spPr>
              <a:xfrm>
                <a:off x="1512375" y="1859275"/>
                <a:ext cx="28300" cy="28325"/>
              </a:xfrm>
              <a:custGeom>
                <a:rect b="b" l="l" r="r" t="t"/>
                <a:pathLst>
                  <a:path extrusionOk="0" h="1133" w="1132">
                    <a:moveTo>
                      <a:pt x="572" y="1"/>
                    </a:moveTo>
                    <a:cubicBezTo>
                      <a:pt x="251" y="1"/>
                      <a:pt x="1" y="251"/>
                      <a:pt x="1" y="561"/>
                    </a:cubicBezTo>
                    <a:cubicBezTo>
                      <a:pt x="1" y="870"/>
                      <a:pt x="251" y="1132"/>
                      <a:pt x="572" y="1132"/>
                    </a:cubicBezTo>
                    <a:cubicBezTo>
                      <a:pt x="882" y="1132"/>
                      <a:pt x="1132" y="870"/>
                      <a:pt x="1132" y="561"/>
                    </a:cubicBezTo>
                    <a:cubicBezTo>
                      <a:pt x="1132" y="251"/>
                      <a:pt x="882" y="1"/>
                      <a:pt x="5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8" name="Google Shape;728;p62"/>
              <p:cNvSpPr/>
              <p:nvPr/>
            </p:nvSpPr>
            <p:spPr>
              <a:xfrm>
                <a:off x="1512375" y="1738150"/>
                <a:ext cx="28300" cy="28000"/>
              </a:xfrm>
              <a:custGeom>
                <a:rect b="b" l="l" r="r" t="t"/>
                <a:pathLst>
                  <a:path extrusionOk="0" h="1120" w="1132">
                    <a:moveTo>
                      <a:pt x="572" y="0"/>
                    </a:moveTo>
                    <a:cubicBezTo>
                      <a:pt x="251" y="0"/>
                      <a:pt x="1" y="250"/>
                      <a:pt x="1" y="560"/>
                    </a:cubicBezTo>
                    <a:cubicBezTo>
                      <a:pt x="1" y="869"/>
                      <a:pt x="251" y="1119"/>
                      <a:pt x="572" y="1119"/>
                    </a:cubicBezTo>
                    <a:cubicBezTo>
                      <a:pt x="882" y="1119"/>
                      <a:pt x="1132" y="869"/>
                      <a:pt x="1132" y="560"/>
                    </a:cubicBezTo>
                    <a:cubicBezTo>
                      <a:pt x="1132" y="250"/>
                      <a:pt x="882" y="0"/>
                      <a:pt x="57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9" name="Google Shape;729;p62"/>
              <p:cNvSpPr/>
              <p:nvPr/>
            </p:nvSpPr>
            <p:spPr>
              <a:xfrm>
                <a:off x="1627575" y="2101875"/>
                <a:ext cx="28000" cy="28300"/>
              </a:xfrm>
              <a:custGeom>
                <a:rect b="b" l="l" r="r" t="t"/>
                <a:pathLst>
                  <a:path extrusionOk="0" h="1132" w="1120">
                    <a:moveTo>
                      <a:pt x="560" y="1"/>
                    </a:moveTo>
                    <a:cubicBezTo>
                      <a:pt x="250" y="1"/>
                      <a:pt x="0" y="251"/>
                      <a:pt x="0" y="560"/>
                    </a:cubicBezTo>
                    <a:cubicBezTo>
                      <a:pt x="0" y="870"/>
                      <a:pt x="250" y="1132"/>
                      <a:pt x="560" y="1132"/>
                    </a:cubicBezTo>
                    <a:cubicBezTo>
                      <a:pt x="870" y="1132"/>
                      <a:pt x="1120" y="870"/>
                      <a:pt x="1120" y="560"/>
                    </a:cubicBezTo>
                    <a:cubicBezTo>
                      <a:pt x="1120" y="251"/>
                      <a:pt x="870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0" name="Google Shape;730;p62"/>
              <p:cNvSpPr/>
              <p:nvPr/>
            </p:nvSpPr>
            <p:spPr>
              <a:xfrm>
                <a:off x="1627375" y="1980425"/>
                <a:ext cx="33250" cy="28350"/>
              </a:xfrm>
              <a:custGeom>
                <a:rect b="b" l="l" r="r" t="t"/>
                <a:pathLst>
                  <a:path extrusionOk="0" h="1134" w="1330">
                    <a:moveTo>
                      <a:pt x="568" y="1"/>
                    </a:moveTo>
                    <a:cubicBezTo>
                      <a:pt x="258" y="1"/>
                      <a:pt x="8" y="263"/>
                      <a:pt x="8" y="572"/>
                    </a:cubicBezTo>
                    <a:cubicBezTo>
                      <a:pt x="0" y="910"/>
                      <a:pt x="280" y="1133"/>
                      <a:pt x="572" y="1133"/>
                    </a:cubicBezTo>
                    <a:cubicBezTo>
                      <a:pt x="713" y="1133"/>
                      <a:pt x="857" y="1081"/>
                      <a:pt x="973" y="965"/>
                    </a:cubicBezTo>
                    <a:cubicBezTo>
                      <a:pt x="1330" y="608"/>
                      <a:pt x="1068" y="1"/>
                      <a:pt x="5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1" name="Google Shape;731;p62"/>
              <p:cNvSpPr/>
              <p:nvPr/>
            </p:nvSpPr>
            <p:spPr>
              <a:xfrm>
                <a:off x="1627575" y="1859275"/>
                <a:ext cx="28000" cy="28325"/>
              </a:xfrm>
              <a:custGeom>
                <a:rect b="b" l="l" r="r" t="t"/>
                <a:pathLst>
                  <a:path extrusionOk="0" h="1133" w="1120">
                    <a:moveTo>
                      <a:pt x="560" y="1"/>
                    </a:moveTo>
                    <a:cubicBezTo>
                      <a:pt x="250" y="1"/>
                      <a:pt x="0" y="251"/>
                      <a:pt x="0" y="561"/>
                    </a:cubicBezTo>
                    <a:cubicBezTo>
                      <a:pt x="0" y="870"/>
                      <a:pt x="250" y="1132"/>
                      <a:pt x="560" y="1132"/>
                    </a:cubicBezTo>
                    <a:cubicBezTo>
                      <a:pt x="870" y="1132"/>
                      <a:pt x="1120" y="870"/>
                      <a:pt x="1120" y="561"/>
                    </a:cubicBezTo>
                    <a:cubicBezTo>
                      <a:pt x="1120" y="251"/>
                      <a:pt x="870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2" name="Google Shape;732;p62"/>
              <p:cNvSpPr/>
              <p:nvPr/>
            </p:nvSpPr>
            <p:spPr>
              <a:xfrm>
                <a:off x="1627575" y="1738150"/>
                <a:ext cx="28000" cy="28000"/>
              </a:xfrm>
              <a:custGeom>
                <a:rect b="b" l="l" r="r" t="t"/>
                <a:pathLst>
                  <a:path extrusionOk="0" h="1120" w="1120">
                    <a:moveTo>
                      <a:pt x="560" y="0"/>
                    </a:moveTo>
                    <a:cubicBezTo>
                      <a:pt x="250" y="0"/>
                      <a:pt x="0" y="250"/>
                      <a:pt x="0" y="560"/>
                    </a:cubicBezTo>
                    <a:cubicBezTo>
                      <a:pt x="0" y="869"/>
                      <a:pt x="250" y="1119"/>
                      <a:pt x="560" y="1119"/>
                    </a:cubicBezTo>
                    <a:cubicBezTo>
                      <a:pt x="870" y="1119"/>
                      <a:pt x="1120" y="869"/>
                      <a:pt x="1120" y="560"/>
                    </a:cubicBezTo>
                    <a:cubicBezTo>
                      <a:pt x="1120" y="250"/>
                      <a:pt x="870" y="0"/>
                      <a:pt x="56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3" name="Google Shape;733;p62"/>
              <p:cNvSpPr/>
              <p:nvPr/>
            </p:nvSpPr>
            <p:spPr>
              <a:xfrm>
                <a:off x="1742475" y="2101875"/>
                <a:ext cx="28300" cy="28300"/>
              </a:xfrm>
              <a:custGeom>
                <a:rect b="b" l="l" r="r" t="t"/>
                <a:pathLst>
                  <a:path extrusionOk="0" h="1132" w="1132">
                    <a:moveTo>
                      <a:pt x="560" y="1"/>
                    </a:moveTo>
                    <a:cubicBezTo>
                      <a:pt x="250" y="1"/>
                      <a:pt x="0" y="251"/>
                      <a:pt x="0" y="560"/>
                    </a:cubicBezTo>
                    <a:cubicBezTo>
                      <a:pt x="0" y="870"/>
                      <a:pt x="250" y="1132"/>
                      <a:pt x="560" y="1132"/>
                    </a:cubicBezTo>
                    <a:cubicBezTo>
                      <a:pt x="881" y="1132"/>
                      <a:pt x="1131" y="870"/>
                      <a:pt x="1131" y="560"/>
                    </a:cubicBezTo>
                    <a:cubicBezTo>
                      <a:pt x="1131" y="251"/>
                      <a:pt x="881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4" name="Google Shape;734;p62"/>
              <p:cNvSpPr/>
              <p:nvPr/>
            </p:nvSpPr>
            <p:spPr>
              <a:xfrm>
                <a:off x="1742475" y="1980425"/>
                <a:ext cx="33050" cy="28350"/>
              </a:xfrm>
              <a:custGeom>
                <a:rect b="b" l="l" r="r" t="t"/>
                <a:pathLst>
                  <a:path extrusionOk="0" h="1134" w="1322">
                    <a:moveTo>
                      <a:pt x="560" y="1"/>
                    </a:moveTo>
                    <a:cubicBezTo>
                      <a:pt x="250" y="1"/>
                      <a:pt x="0" y="263"/>
                      <a:pt x="0" y="572"/>
                    </a:cubicBezTo>
                    <a:cubicBezTo>
                      <a:pt x="0" y="910"/>
                      <a:pt x="277" y="1133"/>
                      <a:pt x="566" y="1133"/>
                    </a:cubicBezTo>
                    <a:cubicBezTo>
                      <a:pt x="706" y="1133"/>
                      <a:pt x="848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5" name="Google Shape;735;p62"/>
              <p:cNvSpPr/>
              <p:nvPr/>
            </p:nvSpPr>
            <p:spPr>
              <a:xfrm>
                <a:off x="1742475" y="1859275"/>
                <a:ext cx="28300" cy="28325"/>
              </a:xfrm>
              <a:custGeom>
                <a:rect b="b" l="l" r="r" t="t"/>
                <a:pathLst>
                  <a:path extrusionOk="0" h="1133" w="1132">
                    <a:moveTo>
                      <a:pt x="560" y="1"/>
                    </a:moveTo>
                    <a:cubicBezTo>
                      <a:pt x="250" y="1"/>
                      <a:pt x="0" y="251"/>
                      <a:pt x="0" y="561"/>
                    </a:cubicBezTo>
                    <a:cubicBezTo>
                      <a:pt x="0" y="870"/>
                      <a:pt x="250" y="1132"/>
                      <a:pt x="560" y="1132"/>
                    </a:cubicBezTo>
                    <a:cubicBezTo>
                      <a:pt x="881" y="1132"/>
                      <a:pt x="1131" y="870"/>
                      <a:pt x="1131" y="561"/>
                    </a:cubicBezTo>
                    <a:cubicBezTo>
                      <a:pt x="1131" y="251"/>
                      <a:pt x="881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6" name="Google Shape;736;p62"/>
              <p:cNvSpPr/>
              <p:nvPr/>
            </p:nvSpPr>
            <p:spPr>
              <a:xfrm>
                <a:off x="1742475" y="1738150"/>
                <a:ext cx="28300" cy="28000"/>
              </a:xfrm>
              <a:custGeom>
                <a:rect b="b" l="l" r="r" t="t"/>
                <a:pathLst>
                  <a:path extrusionOk="0" h="1120" w="1132">
                    <a:moveTo>
                      <a:pt x="560" y="0"/>
                    </a:moveTo>
                    <a:cubicBezTo>
                      <a:pt x="250" y="0"/>
                      <a:pt x="0" y="250"/>
                      <a:pt x="0" y="560"/>
                    </a:cubicBezTo>
                    <a:cubicBezTo>
                      <a:pt x="0" y="869"/>
                      <a:pt x="250" y="1119"/>
                      <a:pt x="560" y="1119"/>
                    </a:cubicBezTo>
                    <a:cubicBezTo>
                      <a:pt x="881" y="1119"/>
                      <a:pt x="1131" y="869"/>
                      <a:pt x="1131" y="560"/>
                    </a:cubicBezTo>
                    <a:cubicBezTo>
                      <a:pt x="1131" y="250"/>
                      <a:pt x="881" y="0"/>
                      <a:pt x="56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7" name="Google Shape;737;p62"/>
              <p:cNvSpPr/>
              <p:nvPr/>
            </p:nvSpPr>
            <p:spPr>
              <a:xfrm>
                <a:off x="949800" y="2101875"/>
                <a:ext cx="33075" cy="28125"/>
              </a:xfrm>
              <a:custGeom>
                <a:rect b="b" l="l" r="r" t="t"/>
                <a:pathLst>
                  <a:path extrusionOk="0" h="1125" w="1323">
                    <a:moveTo>
                      <a:pt x="560" y="1"/>
                    </a:moveTo>
                    <a:cubicBezTo>
                      <a:pt x="251" y="1"/>
                      <a:pt x="1" y="251"/>
                      <a:pt x="1" y="560"/>
                    </a:cubicBezTo>
                    <a:cubicBezTo>
                      <a:pt x="1" y="900"/>
                      <a:pt x="282" y="1125"/>
                      <a:pt x="574" y="1125"/>
                    </a:cubicBezTo>
                    <a:cubicBezTo>
                      <a:pt x="711" y="1125"/>
                      <a:pt x="851" y="1075"/>
                      <a:pt x="965" y="965"/>
                    </a:cubicBezTo>
                    <a:cubicBezTo>
                      <a:pt x="1322" y="608"/>
                      <a:pt x="1061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8" name="Google Shape;738;p62"/>
              <p:cNvSpPr/>
              <p:nvPr/>
            </p:nvSpPr>
            <p:spPr>
              <a:xfrm>
                <a:off x="949800" y="1980425"/>
                <a:ext cx="33075" cy="28350"/>
              </a:xfrm>
              <a:custGeom>
                <a:rect b="b" l="l" r="r" t="t"/>
                <a:pathLst>
                  <a:path extrusionOk="0" h="1134" w="1323">
                    <a:moveTo>
                      <a:pt x="560" y="1"/>
                    </a:moveTo>
                    <a:cubicBezTo>
                      <a:pt x="251" y="1"/>
                      <a:pt x="1" y="263"/>
                      <a:pt x="1" y="572"/>
                    </a:cubicBezTo>
                    <a:cubicBezTo>
                      <a:pt x="1" y="910"/>
                      <a:pt x="277" y="1133"/>
                      <a:pt x="567" y="1133"/>
                    </a:cubicBezTo>
                    <a:cubicBezTo>
                      <a:pt x="706" y="1133"/>
                      <a:pt x="849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9" name="Google Shape;739;p62"/>
              <p:cNvSpPr/>
              <p:nvPr/>
            </p:nvSpPr>
            <p:spPr>
              <a:xfrm>
                <a:off x="949800" y="1859275"/>
                <a:ext cx="33075" cy="28350"/>
              </a:xfrm>
              <a:custGeom>
                <a:rect b="b" l="l" r="r" t="t"/>
                <a:pathLst>
                  <a:path extrusionOk="0" h="1134" w="1323">
                    <a:moveTo>
                      <a:pt x="560" y="1"/>
                    </a:moveTo>
                    <a:cubicBezTo>
                      <a:pt x="251" y="1"/>
                      <a:pt x="1" y="251"/>
                      <a:pt x="1" y="561"/>
                    </a:cubicBezTo>
                    <a:cubicBezTo>
                      <a:pt x="1" y="907"/>
                      <a:pt x="278" y="1133"/>
                      <a:pt x="569" y="1133"/>
                    </a:cubicBezTo>
                    <a:cubicBezTo>
                      <a:pt x="708" y="1133"/>
                      <a:pt x="850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0" name="Google Shape;740;p62"/>
              <p:cNvSpPr/>
              <p:nvPr/>
            </p:nvSpPr>
            <p:spPr>
              <a:xfrm>
                <a:off x="949800" y="1738125"/>
                <a:ext cx="33000" cy="28050"/>
              </a:xfrm>
              <a:custGeom>
                <a:rect b="b" l="l" r="r" t="t"/>
                <a:pathLst>
                  <a:path extrusionOk="0" h="1122" w="1320">
                    <a:moveTo>
                      <a:pt x="575" y="1"/>
                    </a:moveTo>
                    <a:cubicBezTo>
                      <a:pt x="570" y="1"/>
                      <a:pt x="565" y="1"/>
                      <a:pt x="560" y="1"/>
                    </a:cubicBezTo>
                    <a:cubicBezTo>
                      <a:pt x="251" y="1"/>
                      <a:pt x="1" y="251"/>
                      <a:pt x="1" y="561"/>
                    </a:cubicBezTo>
                    <a:cubicBezTo>
                      <a:pt x="1" y="898"/>
                      <a:pt x="277" y="1122"/>
                      <a:pt x="567" y="1122"/>
                    </a:cubicBezTo>
                    <a:cubicBezTo>
                      <a:pt x="706" y="1122"/>
                      <a:pt x="849" y="1070"/>
                      <a:pt x="965" y="954"/>
                    </a:cubicBezTo>
                    <a:cubicBezTo>
                      <a:pt x="1319" y="612"/>
                      <a:pt x="1065" y="1"/>
                      <a:pt x="5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1" name="Google Shape;741;p62"/>
              <p:cNvSpPr/>
              <p:nvPr/>
            </p:nvSpPr>
            <p:spPr>
              <a:xfrm>
                <a:off x="1064700" y="2101875"/>
                <a:ext cx="28300" cy="28300"/>
              </a:xfrm>
              <a:custGeom>
                <a:rect b="b" l="l" r="r" t="t"/>
                <a:pathLst>
                  <a:path extrusionOk="0" h="1132" w="1132">
                    <a:moveTo>
                      <a:pt x="572" y="1"/>
                    </a:moveTo>
                    <a:cubicBezTo>
                      <a:pt x="251" y="1"/>
                      <a:pt x="1" y="251"/>
                      <a:pt x="1" y="560"/>
                    </a:cubicBezTo>
                    <a:cubicBezTo>
                      <a:pt x="1" y="870"/>
                      <a:pt x="251" y="1132"/>
                      <a:pt x="572" y="1132"/>
                    </a:cubicBezTo>
                    <a:cubicBezTo>
                      <a:pt x="882" y="1132"/>
                      <a:pt x="1132" y="870"/>
                      <a:pt x="1132" y="560"/>
                    </a:cubicBezTo>
                    <a:cubicBezTo>
                      <a:pt x="1132" y="251"/>
                      <a:pt x="882" y="1"/>
                      <a:pt x="5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2" name="Google Shape;742;p62"/>
              <p:cNvSpPr/>
              <p:nvPr/>
            </p:nvSpPr>
            <p:spPr>
              <a:xfrm>
                <a:off x="1065000" y="1980425"/>
                <a:ext cx="33075" cy="28350"/>
              </a:xfrm>
              <a:custGeom>
                <a:rect b="b" l="l" r="r" t="t"/>
                <a:pathLst>
                  <a:path extrusionOk="0" h="1134" w="1323">
                    <a:moveTo>
                      <a:pt x="560" y="1"/>
                    </a:moveTo>
                    <a:cubicBezTo>
                      <a:pt x="251" y="1"/>
                      <a:pt x="1" y="263"/>
                      <a:pt x="1" y="572"/>
                    </a:cubicBezTo>
                    <a:cubicBezTo>
                      <a:pt x="1" y="910"/>
                      <a:pt x="277" y="1133"/>
                      <a:pt x="567" y="1133"/>
                    </a:cubicBezTo>
                    <a:cubicBezTo>
                      <a:pt x="706" y="1133"/>
                      <a:pt x="849" y="1081"/>
                      <a:pt x="965" y="965"/>
                    </a:cubicBezTo>
                    <a:cubicBezTo>
                      <a:pt x="1322" y="608"/>
                      <a:pt x="1060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3" name="Google Shape;743;p62"/>
              <p:cNvSpPr/>
              <p:nvPr/>
            </p:nvSpPr>
            <p:spPr>
              <a:xfrm>
                <a:off x="1064700" y="1859275"/>
                <a:ext cx="28300" cy="28325"/>
              </a:xfrm>
              <a:custGeom>
                <a:rect b="b" l="l" r="r" t="t"/>
                <a:pathLst>
                  <a:path extrusionOk="0" h="1133" w="1132">
                    <a:moveTo>
                      <a:pt x="572" y="1"/>
                    </a:moveTo>
                    <a:cubicBezTo>
                      <a:pt x="251" y="1"/>
                      <a:pt x="1" y="251"/>
                      <a:pt x="1" y="561"/>
                    </a:cubicBezTo>
                    <a:cubicBezTo>
                      <a:pt x="1" y="870"/>
                      <a:pt x="251" y="1132"/>
                      <a:pt x="572" y="1132"/>
                    </a:cubicBezTo>
                    <a:cubicBezTo>
                      <a:pt x="882" y="1132"/>
                      <a:pt x="1132" y="870"/>
                      <a:pt x="1132" y="561"/>
                    </a:cubicBezTo>
                    <a:cubicBezTo>
                      <a:pt x="1132" y="251"/>
                      <a:pt x="882" y="1"/>
                      <a:pt x="5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4" name="Google Shape;744;p62"/>
              <p:cNvSpPr/>
              <p:nvPr/>
            </p:nvSpPr>
            <p:spPr>
              <a:xfrm>
                <a:off x="1064700" y="1738150"/>
                <a:ext cx="28300" cy="28000"/>
              </a:xfrm>
              <a:custGeom>
                <a:rect b="b" l="l" r="r" t="t"/>
                <a:pathLst>
                  <a:path extrusionOk="0" h="1120" w="1132">
                    <a:moveTo>
                      <a:pt x="572" y="0"/>
                    </a:moveTo>
                    <a:cubicBezTo>
                      <a:pt x="251" y="0"/>
                      <a:pt x="1" y="250"/>
                      <a:pt x="1" y="560"/>
                    </a:cubicBezTo>
                    <a:cubicBezTo>
                      <a:pt x="1" y="869"/>
                      <a:pt x="251" y="1119"/>
                      <a:pt x="572" y="1119"/>
                    </a:cubicBezTo>
                    <a:cubicBezTo>
                      <a:pt x="882" y="1119"/>
                      <a:pt x="1132" y="869"/>
                      <a:pt x="1132" y="560"/>
                    </a:cubicBezTo>
                    <a:cubicBezTo>
                      <a:pt x="1132" y="250"/>
                      <a:pt x="882" y="0"/>
                      <a:pt x="57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5" name="Google Shape;745;p62"/>
              <p:cNvSpPr/>
              <p:nvPr/>
            </p:nvSpPr>
            <p:spPr>
              <a:xfrm>
                <a:off x="1179900" y="2101875"/>
                <a:ext cx="32775" cy="28125"/>
              </a:xfrm>
              <a:custGeom>
                <a:rect b="b" l="l" r="r" t="t"/>
                <a:pathLst>
                  <a:path extrusionOk="0" h="1125" w="1311">
                    <a:moveTo>
                      <a:pt x="560" y="1"/>
                    </a:moveTo>
                    <a:cubicBezTo>
                      <a:pt x="250" y="1"/>
                      <a:pt x="0" y="251"/>
                      <a:pt x="0" y="560"/>
                    </a:cubicBezTo>
                    <a:cubicBezTo>
                      <a:pt x="0" y="900"/>
                      <a:pt x="281" y="1125"/>
                      <a:pt x="570" y="1125"/>
                    </a:cubicBezTo>
                    <a:cubicBezTo>
                      <a:pt x="705" y="1125"/>
                      <a:pt x="843" y="1075"/>
                      <a:pt x="953" y="965"/>
                    </a:cubicBezTo>
                    <a:cubicBezTo>
                      <a:pt x="1310" y="608"/>
                      <a:pt x="1060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6" name="Google Shape;746;p62"/>
              <p:cNvSpPr/>
              <p:nvPr/>
            </p:nvSpPr>
            <p:spPr>
              <a:xfrm>
                <a:off x="1179900" y="1980425"/>
                <a:ext cx="33050" cy="28350"/>
              </a:xfrm>
              <a:custGeom>
                <a:rect b="b" l="l" r="r" t="t"/>
                <a:pathLst>
                  <a:path extrusionOk="0" h="1134" w="1322">
                    <a:moveTo>
                      <a:pt x="560" y="1"/>
                    </a:moveTo>
                    <a:cubicBezTo>
                      <a:pt x="250" y="1"/>
                      <a:pt x="0" y="263"/>
                      <a:pt x="0" y="572"/>
                    </a:cubicBezTo>
                    <a:cubicBezTo>
                      <a:pt x="0" y="910"/>
                      <a:pt x="277" y="1133"/>
                      <a:pt x="566" y="1133"/>
                    </a:cubicBezTo>
                    <a:cubicBezTo>
                      <a:pt x="706" y="1133"/>
                      <a:pt x="849" y="1081"/>
                      <a:pt x="965" y="965"/>
                    </a:cubicBezTo>
                    <a:cubicBezTo>
                      <a:pt x="1322" y="608"/>
                      <a:pt x="1060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7" name="Google Shape;747;p62"/>
              <p:cNvSpPr/>
              <p:nvPr/>
            </p:nvSpPr>
            <p:spPr>
              <a:xfrm>
                <a:off x="1179900" y="1859275"/>
                <a:ext cx="33050" cy="28350"/>
              </a:xfrm>
              <a:custGeom>
                <a:rect b="b" l="l" r="r" t="t"/>
                <a:pathLst>
                  <a:path extrusionOk="0" h="1134" w="1322">
                    <a:moveTo>
                      <a:pt x="560" y="1"/>
                    </a:moveTo>
                    <a:cubicBezTo>
                      <a:pt x="250" y="1"/>
                      <a:pt x="0" y="251"/>
                      <a:pt x="0" y="561"/>
                    </a:cubicBezTo>
                    <a:cubicBezTo>
                      <a:pt x="0" y="907"/>
                      <a:pt x="278" y="1133"/>
                      <a:pt x="568" y="1133"/>
                    </a:cubicBezTo>
                    <a:cubicBezTo>
                      <a:pt x="707" y="1133"/>
                      <a:pt x="849" y="1081"/>
                      <a:pt x="965" y="965"/>
                    </a:cubicBezTo>
                    <a:cubicBezTo>
                      <a:pt x="1322" y="608"/>
                      <a:pt x="1060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8" name="Google Shape;748;p62"/>
              <p:cNvSpPr/>
              <p:nvPr/>
            </p:nvSpPr>
            <p:spPr>
              <a:xfrm>
                <a:off x="1179900" y="1738125"/>
                <a:ext cx="32675" cy="28050"/>
              </a:xfrm>
              <a:custGeom>
                <a:rect b="b" l="l" r="r" t="t"/>
                <a:pathLst>
                  <a:path extrusionOk="0" h="1122" w="1307">
                    <a:moveTo>
                      <a:pt x="574" y="1"/>
                    </a:moveTo>
                    <a:cubicBezTo>
                      <a:pt x="569" y="1"/>
                      <a:pt x="565" y="1"/>
                      <a:pt x="560" y="1"/>
                    </a:cubicBezTo>
                    <a:cubicBezTo>
                      <a:pt x="250" y="1"/>
                      <a:pt x="0" y="251"/>
                      <a:pt x="0" y="561"/>
                    </a:cubicBezTo>
                    <a:cubicBezTo>
                      <a:pt x="0" y="898"/>
                      <a:pt x="277" y="1122"/>
                      <a:pt x="563" y="1122"/>
                    </a:cubicBezTo>
                    <a:cubicBezTo>
                      <a:pt x="701" y="1122"/>
                      <a:pt x="841" y="1070"/>
                      <a:pt x="953" y="954"/>
                    </a:cubicBezTo>
                    <a:cubicBezTo>
                      <a:pt x="1307" y="612"/>
                      <a:pt x="1065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9" name="Google Shape;749;p62"/>
              <p:cNvSpPr/>
              <p:nvPr/>
            </p:nvSpPr>
            <p:spPr>
              <a:xfrm>
                <a:off x="1294800" y="2101875"/>
                <a:ext cx="33050" cy="28125"/>
              </a:xfrm>
              <a:custGeom>
                <a:rect b="b" l="l" r="r" t="t"/>
                <a:pathLst>
                  <a:path extrusionOk="0" h="1125" w="1322">
                    <a:moveTo>
                      <a:pt x="560" y="1"/>
                    </a:moveTo>
                    <a:cubicBezTo>
                      <a:pt x="250" y="1"/>
                      <a:pt x="0" y="251"/>
                      <a:pt x="0" y="560"/>
                    </a:cubicBezTo>
                    <a:cubicBezTo>
                      <a:pt x="0" y="900"/>
                      <a:pt x="281" y="1125"/>
                      <a:pt x="573" y="1125"/>
                    </a:cubicBezTo>
                    <a:cubicBezTo>
                      <a:pt x="711" y="1125"/>
                      <a:pt x="850" y="1075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0" name="Google Shape;750;p62"/>
              <p:cNvSpPr/>
              <p:nvPr/>
            </p:nvSpPr>
            <p:spPr>
              <a:xfrm>
                <a:off x="1294800" y="1980425"/>
                <a:ext cx="33050" cy="28350"/>
              </a:xfrm>
              <a:custGeom>
                <a:rect b="b" l="l" r="r" t="t"/>
                <a:pathLst>
                  <a:path extrusionOk="0" h="1134" w="1322">
                    <a:moveTo>
                      <a:pt x="560" y="1"/>
                    </a:moveTo>
                    <a:cubicBezTo>
                      <a:pt x="250" y="1"/>
                      <a:pt x="0" y="263"/>
                      <a:pt x="0" y="572"/>
                    </a:cubicBezTo>
                    <a:cubicBezTo>
                      <a:pt x="0" y="910"/>
                      <a:pt x="277" y="1133"/>
                      <a:pt x="566" y="1133"/>
                    </a:cubicBezTo>
                    <a:cubicBezTo>
                      <a:pt x="706" y="1133"/>
                      <a:pt x="848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1" name="Google Shape;751;p62"/>
              <p:cNvSpPr/>
              <p:nvPr/>
            </p:nvSpPr>
            <p:spPr>
              <a:xfrm>
                <a:off x="1294800" y="1859275"/>
                <a:ext cx="33050" cy="28350"/>
              </a:xfrm>
              <a:custGeom>
                <a:rect b="b" l="l" r="r" t="t"/>
                <a:pathLst>
                  <a:path extrusionOk="0" h="1134" w="1322">
                    <a:moveTo>
                      <a:pt x="560" y="1"/>
                    </a:moveTo>
                    <a:cubicBezTo>
                      <a:pt x="250" y="1"/>
                      <a:pt x="0" y="251"/>
                      <a:pt x="0" y="561"/>
                    </a:cubicBezTo>
                    <a:cubicBezTo>
                      <a:pt x="0" y="907"/>
                      <a:pt x="278" y="1133"/>
                      <a:pt x="568" y="1133"/>
                    </a:cubicBezTo>
                    <a:cubicBezTo>
                      <a:pt x="707" y="1133"/>
                      <a:pt x="849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2" name="Google Shape;752;p62"/>
              <p:cNvSpPr/>
              <p:nvPr/>
            </p:nvSpPr>
            <p:spPr>
              <a:xfrm>
                <a:off x="1294800" y="1738150"/>
                <a:ext cx="33050" cy="28025"/>
              </a:xfrm>
              <a:custGeom>
                <a:rect b="b" l="l" r="r" t="t"/>
                <a:pathLst>
                  <a:path extrusionOk="0" h="1121" w="1322">
                    <a:moveTo>
                      <a:pt x="560" y="0"/>
                    </a:moveTo>
                    <a:cubicBezTo>
                      <a:pt x="250" y="0"/>
                      <a:pt x="0" y="250"/>
                      <a:pt x="0" y="560"/>
                    </a:cubicBezTo>
                    <a:cubicBezTo>
                      <a:pt x="0" y="897"/>
                      <a:pt x="277" y="1121"/>
                      <a:pt x="566" y="1121"/>
                    </a:cubicBezTo>
                    <a:cubicBezTo>
                      <a:pt x="706" y="1121"/>
                      <a:pt x="848" y="1069"/>
                      <a:pt x="965" y="953"/>
                    </a:cubicBezTo>
                    <a:cubicBezTo>
                      <a:pt x="1322" y="607"/>
                      <a:pt x="1072" y="0"/>
                      <a:pt x="56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53" name="Google Shape;753;p62"/>
            <p:cNvGrpSpPr/>
            <p:nvPr/>
          </p:nvGrpSpPr>
          <p:grpSpPr>
            <a:xfrm flipH="1">
              <a:off x="8257950" y="3935892"/>
              <a:ext cx="345325" cy="345325"/>
              <a:chOff x="3495950" y="1716700"/>
              <a:chExt cx="345325" cy="345325"/>
            </a:xfrm>
          </p:grpSpPr>
          <p:sp>
            <p:nvSpPr>
              <p:cNvPr id="754" name="Google Shape;754;p62"/>
              <p:cNvSpPr/>
              <p:nvPr/>
            </p:nvSpPr>
            <p:spPr>
              <a:xfrm>
                <a:off x="3495950" y="1837850"/>
                <a:ext cx="89325" cy="103025"/>
              </a:xfrm>
              <a:custGeom>
                <a:rect b="b" l="l" r="r" t="t"/>
                <a:pathLst>
                  <a:path extrusionOk="0" h="4121" w="3573">
                    <a:moveTo>
                      <a:pt x="3573" y="1"/>
                    </a:moveTo>
                    <a:lnTo>
                      <a:pt x="1" y="2061"/>
                    </a:lnTo>
                    <a:lnTo>
                      <a:pt x="3573" y="4120"/>
                    </a:lnTo>
                    <a:lnTo>
                      <a:pt x="357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5" name="Google Shape;755;p62"/>
              <p:cNvSpPr/>
              <p:nvPr/>
            </p:nvSpPr>
            <p:spPr>
              <a:xfrm>
                <a:off x="3751950" y="1837850"/>
                <a:ext cx="89325" cy="103025"/>
              </a:xfrm>
              <a:custGeom>
                <a:rect b="b" l="l" r="r" t="t"/>
                <a:pathLst>
                  <a:path extrusionOk="0" h="4121" w="3573">
                    <a:moveTo>
                      <a:pt x="0" y="1"/>
                    </a:moveTo>
                    <a:lnTo>
                      <a:pt x="0" y="4120"/>
                    </a:lnTo>
                    <a:lnTo>
                      <a:pt x="3572" y="206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6" name="Google Shape;756;p62"/>
              <p:cNvSpPr/>
              <p:nvPr/>
            </p:nvSpPr>
            <p:spPr>
              <a:xfrm>
                <a:off x="3617100" y="1972700"/>
                <a:ext cx="103025" cy="89325"/>
              </a:xfrm>
              <a:custGeom>
                <a:rect b="b" l="l" r="r" t="t"/>
                <a:pathLst>
                  <a:path extrusionOk="0" h="3573" w="4121">
                    <a:moveTo>
                      <a:pt x="1" y="0"/>
                    </a:moveTo>
                    <a:lnTo>
                      <a:pt x="2061" y="3572"/>
                    </a:lnTo>
                    <a:lnTo>
                      <a:pt x="412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7" name="Google Shape;757;p62"/>
              <p:cNvSpPr/>
              <p:nvPr/>
            </p:nvSpPr>
            <p:spPr>
              <a:xfrm>
                <a:off x="3617100" y="1716700"/>
                <a:ext cx="103025" cy="89325"/>
              </a:xfrm>
              <a:custGeom>
                <a:rect b="b" l="l" r="r" t="t"/>
                <a:pathLst>
                  <a:path extrusionOk="0" h="3573" w="4121">
                    <a:moveTo>
                      <a:pt x="2061" y="1"/>
                    </a:moveTo>
                    <a:lnTo>
                      <a:pt x="1" y="3573"/>
                    </a:lnTo>
                    <a:lnTo>
                      <a:pt x="4120" y="3573"/>
                    </a:lnTo>
                    <a:lnTo>
                      <a:pt x="206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58" name="Google Shape;758;p62"/>
            <p:cNvSpPr/>
            <p:nvPr/>
          </p:nvSpPr>
          <p:spPr>
            <a:xfrm flipH="1">
              <a:off x="364781" y="491086"/>
              <a:ext cx="1051948" cy="314048"/>
            </a:xfrm>
            <a:custGeom>
              <a:rect b="b" l="l" r="r" t="t"/>
              <a:pathLst>
                <a:path extrusionOk="0" fill="none" h="16812" w="29921">
                  <a:moveTo>
                    <a:pt x="0" y="0"/>
                  </a:moveTo>
                  <a:lnTo>
                    <a:pt x="9168" y="16812"/>
                  </a:lnTo>
                  <a:lnTo>
                    <a:pt x="29921" y="16812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62"/>
            <p:cNvSpPr/>
            <p:nvPr/>
          </p:nvSpPr>
          <p:spPr>
            <a:xfrm flipH="1" rot="10800000">
              <a:off x="7953703" y="4515976"/>
              <a:ext cx="1184273" cy="281349"/>
            </a:xfrm>
            <a:custGeom>
              <a:rect b="b" l="l" r="r" t="t"/>
              <a:pathLst>
                <a:path extrusionOk="0" fill="none" h="16812" w="29921">
                  <a:moveTo>
                    <a:pt x="0" y="0"/>
                  </a:moveTo>
                  <a:lnTo>
                    <a:pt x="9168" y="16812"/>
                  </a:lnTo>
                  <a:lnTo>
                    <a:pt x="29921" y="16812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62"/>
            <p:cNvSpPr/>
            <p:nvPr/>
          </p:nvSpPr>
          <p:spPr>
            <a:xfrm flipH="1">
              <a:off x="713388" y="3804778"/>
              <a:ext cx="711190" cy="711190"/>
            </a:xfrm>
            <a:custGeom>
              <a:rect b="b" l="l" r="r" t="t"/>
              <a:pathLst>
                <a:path extrusionOk="0" fill="none" h="15027" w="15027">
                  <a:moveTo>
                    <a:pt x="15027" y="7228"/>
                  </a:moveTo>
                  <a:cubicBezTo>
                    <a:pt x="15027" y="10157"/>
                    <a:pt x="13265" y="12788"/>
                    <a:pt x="10562" y="13907"/>
                  </a:cubicBezTo>
                  <a:cubicBezTo>
                    <a:pt x="7859" y="15026"/>
                    <a:pt x="4752" y="14407"/>
                    <a:pt x="2680" y="12336"/>
                  </a:cubicBezTo>
                  <a:cubicBezTo>
                    <a:pt x="620" y="10276"/>
                    <a:pt x="1" y="7168"/>
                    <a:pt x="1120" y="4466"/>
                  </a:cubicBezTo>
                  <a:cubicBezTo>
                    <a:pt x="2239" y="1763"/>
                    <a:pt x="4871" y="1"/>
                    <a:pt x="7800" y="1"/>
                  </a:cubicBez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61" name="Google Shape;761;p62"/>
            <p:cNvGrpSpPr/>
            <p:nvPr/>
          </p:nvGrpSpPr>
          <p:grpSpPr>
            <a:xfrm flipH="1">
              <a:off x="1011311" y="4182384"/>
              <a:ext cx="1001403" cy="160677"/>
              <a:chOff x="4397850" y="2027450"/>
              <a:chExt cx="528975" cy="84875"/>
            </a:xfrm>
          </p:grpSpPr>
          <p:sp>
            <p:nvSpPr>
              <p:cNvPr id="762" name="Google Shape;762;p62"/>
              <p:cNvSpPr/>
              <p:nvPr/>
            </p:nvSpPr>
            <p:spPr>
              <a:xfrm>
                <a:off x="4397850" y="2027450"/>
                <a:ext cx="84875" cy="84875"/>
              </a:xfrm>
              <a:custGeom>
                <a:rect b="b" l="l" r="r" t="t"/>
                <a:pathLst>
                  <a:path extrusionOk="0" fill="none" h="3395" w="3395">
                    <a:moveTo>
                      <a:pt x="1" y="3394"/>
                    </a:moveTo>
                    <a:lnTo>
                      <a:pt x="3394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3" name="Google Shape;763;p62"/>
              <p:cNvSpPr/>
              <p:nvPr/>
            </p:nvSpPr>
            <p:spPr>
              <a:xfrm>
                <a:off x="4471975" y="2027450"/>
                <a:ext cx="84850" cy="84875"/>
              </a:xfrm>
              <a:custGeom>
                <a:rect b="b" l="l" r="r" t="t"/>
                <a:pathLst>
                  <a:path extrusionOk="0" fill="none" h="3395" w="3394">
                    <a:moveTo>
                      <a:pt x="1" y="3394"/>
                    </a:moveTo>
                    <a:lnTo>
                      <a:pt x="3394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4" name="Google Shape;764;p62"/>
              <p:cNvSpPr/>
              <p:nvPr/>
            </p:nvSpPr>
            <p:spPr>
              <a:xfrm>
                <a:off x="4545800" y="2027450"/>
                <a:ext cx="85150" cy="84875"/>
              </a:xfrm>
              <a:custGeom>
                <a:rect b="b" l="l" r="r" t="t"/>
                <a:pathLst>
                  <a:path extrusionOk="0" fill="none" h="3395" w="3406">
                    <a:moveTo>
                      <a:pt x="0" y="3394"/>
                    </a:moveTo>
                    <a:lnTo>
                      <a:pt x="3405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5" name="Google Shape;765;p62"/>
              <p:cNvSpPr/>
              <p:nvPr/>
            </p:nvSpPr>
            <p:spPr>
              <a:xfrm>
                <a:off x="4619900" y="2027450"/>
                <a:ext cx="84875" cy="84875"/>
              </a:xfrm>
              <a:custGeom>
                <a:rect b="b" l="l" r="r" t="t"/>
                <a:pathLst>
                  <a:path extrusionOk="0" fill="none" h="3395" w="3395">
                    <a:moveTo>
                      <a:pt x="1" y="3394"/>
                    </a:moveTo>
                    <a:lnTo>
                      <a:pt x="3394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6" name="Google Shape;766;p62"/>
              <p:cNvSpPr/>
              <p:nvPr/>
            </p:nvSpPr>
            <p:spPr>
              <a:xfrm>
                <a:off x="4694025" y="2027450"/>
                <a:ext cx="84850" cy="84875"/>
              </a:xfrm>
              <a:custGeom>
                <a:rect b="b" l="l" r="r" t="t"/>
                <a:pathLst>
                  <a:path extrusionOk="0" fill="none" h="3395" w="3394">
                    <a:moveTo>
                      <a:pt x="1" y="3394"/>
                    </a:moveTo>
                    <a:lnTo>
                      <a:pt x="3394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7" name="Google Shape;767;p62"/>
              <p:cNvSpPr/>
              <p:nvPr/>
            </p:nvSpPr>
            <p:spPr>
              <a:xfrm>
                <a:off x="4767850" y="2027450"/>
                <a:ext cx="85150" cy="84875"/>
              </a:xfrm>
              <a:custGeom>
                <a:rect b="b" l="l" r="r" t="t"/>
                <a:pathLst>
                  <a:path extrusionOk="0" fill="none" h="3395" w="3406">
                    <a:moveTo>
                      <a:pt x="0" y="3394"/>
                    </a:moveTo>
                    <a:lnTo>
                      <a:pt x="3406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8" name="Google Shape;768;p62"/>
              <p:cNvSpPr/>
              <p:nvPr/>
            </p:nvSpPr>
            <p:spPr>
              <a:xfrm>
                <a:off x="4841950" y="2027450"/>
                <a:ext cx="84875" cy="84875"/>
              </a:xfrm>
              <a:custGeom>
                <a:rect b="b" l="l" r="r" t="t"/>
                <a:pathLst>
                  <a:path extrusionOk="0" fill="none" h="3395" w="3395">
                    <a:moveTo>
                      <a:pt x="1" y="3394"/>
                    </a:moveTo>
                    <a:lnTo>
                      <a:pt x="3394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769" name="Google Shape;769;p62"/>
            <p:cNvCxnSpPr/>
            <p:nvPr/>
          </p:nvCxnSpPr>
          <p:spPr>
            <a:xfrm rot="10800000">
              <a:off x="790275" y="1196750"/>
              <a:ext cx="18852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770" name="Google Shape;770;p62"/>
            <p:cNvCxnSpPr/>
            <p:nvPr/>
          </p:nvCxnSpPr>
          <p:spPr>
            <a:xfrm rot="10800000">
              <a:off x="7728475" y="3313025"/>
              <a:ext cx="13914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grpSp>
          <p:nvGrpSpPr>
            <p:cNvPr id="771" name="Google Shape;771;p62"/>
            <p:cNvGrpSpPr/>
            <p:nvPr/>
          </p:nvGrpSpPr>
          <p:grpSpPr>
            <a:xfrm flipH="1">
              <a:off x="7976797" y="1421444"/>
              <a:ext cx="281155" cy="281594"/>
              <a:chOff x="1300150" y="626450"/>
              <a:chExt cx="739300" cy="740647"/>
            </a:xfrm>
          </p:grpSpPr>
          <p:sp>
            <p:nvSpPr>
              <p:cNvPr id="772" name="Google Shape;772;p62"/>
              <p:cNvSpPr/>
              <p:nvPr/>
            </p:nvSpPr>
            <p:spPr>
              <a:xfrm>
                <a:off x="1300150" y="626450"/>
                <a:ext cx="172765" cy="173640"/>
              </a:xfrm>
              <a:custGeom>
                <a:rect b="b" l="l" r="r" t="t"/>
                <a:pathLst>
                  <a:path extrusionOk="0" h="13894" w="13824">
                    <a:moveTo>
                      <a:pt x="0" y="13894"/>
                    </a:moveTo>
                    <a:lnTo>
                      <a:pt x="0" y="0"/>
                    </a:lnTo>
                    <a:lnTo>
                      <a:pt x="13824" y="0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773" name="Google Shape;773;p62"/>
              <p:cNvSpPr/>
              <p:nvPr/>
            </p:nvSpPr>
            <p:spPr>
              <a:xfrm rot="5400000">
                <a:off x="1866246" y="626450"/>
                <a:ext cx="172765" cy="173640"/>
              </a:xfrm>
              <a:custGeom>
                <a:rect b="b" l="l" r="r" t="t"/>
                <a:pathLst>
                  <a:path extrusionOk="0" h="13894" w="13824">
                    <a:moveTo>
                      <a:pt x="0" y="13894"/>
                    </a:moveTo>
                    <a:lnTo>
                      <a:pt x="0" y="0"/>
                    </a:lnTo>
                    <a:lnTo>
                      <a:pt x="13824" y="0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774" name="Google Shape;774;p62"/>
              <p:cNvSpPr/>
              <p:nvPr/>
            </p:nvSpPr>
            <p:spPr>
              <a:xfrm rot="10800000">
                <a:off x="1866684" y="1193457"/>
                <a:ext cx="172765" cy="173640"/>
              </a:xfrm>
              <a:custGeom>
                <a:rect b="b" l="l" r="r" t="t"/>
                <a:pathLst>
                  <a:path extrusionOk="0" h="13894" w="13824">
                    <a:moveTo>
                      <a:pt x="0" y="13894"/>
                    </a:moveTo>
                    <a:lnTo>
                      <a:pt x="0" y="0"/>
                    </a:lnTo>
                    <a:lnTo>
                      <a:pt x="13824" y="0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775" name="Google Shape;775;p62"/>
              <p:cNvSpPr/>
              <p:nvPr/>
            </p:nvSpPr>
            <p:spPr>
              <a:xfrm rot="-5400000">
                <a:off x="1300587" y="1193457"/>
                <a:ext cx="172765" cy="173640"/>
              </a:xfrm>
              <a:custGeom>
                <a:rect b="b" l="l" r="r" t="t"/>
                <a:pathLst>
                  <a:path extrusionOk="0" h="13894" w="13824">
                    <a:moveTo>
                      <a:pt x="0" y="13894"/>
                    </a:moveTo>
                    <a:lnTo>
                      <a:pt x="0" y="0"/>
                    </a:lnTo>
                    <a:lnTo>
                      <a:pt x="13824" y="0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</p:grpSp>
        <p:grpSp>
          <p:nvGrpSpPr>
            <p:cNvPr id="776" name="Google Shape;776;p62"/>
            <p:cNvGrpSpPr/>
            <p:nvPr/>
          </p:nvGrpSpPr>
          <p:grpSpPr>
            <a:xfrm flipH="1">
              <a:off x="1358345" y="864320"/>
              <a:ext cx="810654" cy="130071"/>
              <a:chOff x="4397850" y="2027450"/>
              <a:chExt cx="528975" cy="84875"/>
            </a:xfrm>
          </p:grpSpPr>
          <p:sp>
            <p:nvSpPr>
              <p:cNvPr id="777" name="Google Shape;777;p62"/>
              <p:cNvSpPr/>
              <p:nvPr/>
            </p:nvSpPr>
            <p:spPr>
              <a:xfrm>
                <a:off x="4397850" y="2027450"/>
                <a:ext cx="84875" cy="84875"/>
              </a:xfrm>
              <a:custGeom>
                <a:rect b="b" l="l" r="r" t="t"/>
                <a:pathLst>
                  <a:path extrusionOk="0" fill="none" h="3395" w="3395">
                    <a:moveTo>
                      <a:pt x="1" y="3394"/>
                    </a:moveTo>
                    <a:lnTo>
                      <a:pt x="3394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8" name="Google Shape;778;p62"/>
              <p:cNvSpPr/>
              <p:nvPr/>
            </p:nvSpPr>
            <p:spPr>
              <a:xfrm>
                <a:off x="4471975" y="2027450"/>
                <a:ext cx="84850" cy="84875"/>
              </a:xfrm>
              <a:custGeom>
                <a:rect b="b" l="l" r="r" t="t"/>
                <a:pathLst>
                  <a:path extrusionOk="0" fill="none" h="3395" w="3394">
                    <a:moveTo>
                      <a:pt x="1" y="3394"/>
                    </a:moveTo>
                    <a:lnTo>
                      <a:pt x="3394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9" name="Google Shape;779;p62"/>
              <p:cNvSpPr/>
              <p:nvPr/>
            </p:nvSpPr>
            <p:spPr>
              <a:xfrm>
                <a:off x="4545800" y="2027450"/>
                <a:ext cx="85150" cy="84875"/>
              </a:xfrm>
              <a:custGeom>
                <a:rect b="b" l="l" r="r" t="t"/>
                <a:pathLst>
                  <a:path extrusionOk="0" fill="none" h="3395" w="3406">
                    <a:moveTo>
                      <a:pt x="0" y="3394"/>
                    </a:moveTo>
                    <a:lnTo>
                      <a:pt x="3405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0" name="Google Shape;780;p62"/>
              <p:cNvSpPr/>
              <p:nvPr/>
            </p:nvSpPr>
            <p:spPr>
              <a:xfrm>
                <a:off x="4619900" y="2027450"/>
                <a:ext cx="84875" cy="84875"/>
              </a:xfrm>
              <a:custGeom>
                <a:rect b="b" l="l" r="r" t="t"/>
                <a:pathLst>
                  <a:path extrusionOk="0" fill="none" h="3395" w="3395">
                    <a:moveTo>
                      <a:pt x="1" y="3394"/>
                    </a:moveTo>
                    <a:lnTo>
                      <a:pt x="3394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1" name="Google Shape;781;p62"/>
              <p:cNvSpPr/>
              <p:nvPr/>
            </p:nvSpPr>
            <p:spPr>
              <a:xfrm>
                <a:off x="4694025" y="2027450"/>
                <a:ext cx="84850" cy="84875"/>
              </a:xfrm>
              <a:custGeom>
                <a:rect b="b" l="l" r="r" t="t"/>
                <a:pathLst>
                  <a:path extrusionOk="0" fill="none" h="3395" w="3394">
                    <a:moveTo>
                      <a:pt x="1" y="3394"/>
                    </a:moveTo>
                    <a:lnTo>
                      <a:pt x="3394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2" name="Google Shape;782;p62"/>
              <p:cNvSpPr/>
              <p:nvPr/>
            </p:nvSpPr>
            <p:spPr>
              <a:xfrm>
                <a:off x="4767850" y="2027450"/>
                <a:ext cx="85150" cy="84875"/>
              </a:xfrm>
              <a:custGeom>
                <a:rect b="b" l="l" r="r" t="t"/>
                <a:pathLst>
                  <a:path extrusionOk="0" fill="none" h="3395" w="3406">
                    <a:moveTo>
                      <a:pt x="0" y="3394"/>
                    </a:moveTo>
                    <a:lnTo>
                      <a:pt x="3406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3" name="Google Shape;783;p62"/>
              <p:cNvSpPr/>
              <p:nvPr/>
            </p:nvSpPr>
            <p:spPr>
              <a:xfrm>
                <a:off x="4841950" y="2027450"/>
                <a:ext cx="84875" cy="84875"/>
              </a:xfrm>
              <a:custGeom>
                <a:rect b="b" l="l" r="r" t="t"/>
                <a:pathLst>
                  <a:path extrusionOk="0" fill="none" h="3395" w="3395">
                    <a:moveTo>
                      <a:pt x="1" y="3394"/>
                    </a:moveTo>
                    <a:lnTo>
                      <a:pt x="3394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784" name="Google Shape;784;p62"/>
          <p:cNvSpPr txBox="1"/>
          <p:nvPr>
            <p:ph hasCustomPrompt="1" type="title"/>
          </p:nvPr>
        </p:nvSpPr>
        <p:spPr>
          <a:xfrm>
            <a:off x="1791200" y="1242313"/>
            <a:ext cx="5561700" cy="17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5" name="Google Shape;785;p62"/>
          <p:cNvSpPr txBox="1"/>
          <p:nvPr>
            <p:ph idx="1" type="body"/>
          </p:nvPr>
        </p:nvSpPr>
        <p:spPr>
          <a:xfrm>
            <a:off x="2169000" y="3009563"/>
            <a:ext cx="4806000" cy="77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2385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800">
                <a:solidFill>
                  <a:schemeClr val="lt1"/>
                </a:solidFill>
              </a:defRPr>
            </a:lvl1pPr>
            <a:lvl2pPr indent="-32385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2385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indent="-32385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indent="-32385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indent="-323850" lvl="5" marL="2743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indent="-323850" lvl="6" marL="3200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indent="-323850" lvl="7" marL="3657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indent="-323850" lvl="8" marL="411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5_1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45"/>
          <p:cNvGrpSpPr/>
          <p:nvPr/>
        </p:nvGrpSpPr>
        <p:grpSpPr>
          <a:xfrm>
            <a:off x="8475800" y="4170642"/>
            <a:ext cx="345325" cy="345325"/>
            <a:chOff x="3495950" y="1716700"/>
            <a:chExt cx="345325" cy="345325"/>
          </a:xfrm>
        </p:grpSpPr>
        <p:sp>
          <p:nvSpPr>
            <p:cNvPr id="38" name="Google Shape;38;p45"/>
            <p:cNvSpPr/>
            <p:nvPr/>
          </p:nvSpPr>
          <p:spPr>
            <a:xfrm>
              <a:off x="3495950" y="1837850"/>
              <a:ext cx="89325" cy="103025"/>
            </a:xfrm>
            <a:custGeom>
              <a:rect b="b" l="l" r="r" t="t"/>
              <a:pathLst>
                <a:path extrusionOk="0" h="4121" w="3573">
                  <a:moveTo>
                    <a:pt x="3573" y="1"/>
                  </a:moveTo>
                  <a:lnTo>
                    <a:pt x="1" y="2061"/>
                  </a:lnTo>
                  <a:lnTo>
                    <a:pt x="3573" y="4120"/>
                  </a:lnTo>
                  <a:lnTo>
                    <a:pt x="357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45"/>
            <p:cNvSpPr/>
            <p:nvPr/>
          </p:nvSpPr>
          <p:spPr>
            <a:xfrm>
              <a:off x="3751950" y="1837850"/>
              <a:ext cx="89325" cy="103025"/>
            </a:xfrm>
            <a:custGeom>
              <a:rect b="b" l="l" r="r" t="t"/>
              <a:pathLst>
                <a:path extrusionOk="0" h="4121" w="3573">
                  <a:moveTo>
                    <a:pt x="0" y="1"/>
                  </a:moveTo>
                  <a:lnTo>
                    <a:pt x="0" y="4120"/>
                  </a:lnTo>
                  <a:lnTo>
                    <a:pt x="3572" y="206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45"/>
            <p:cNvSpPr/>
            <p:nvPr/>
          </p:nvSpPr>
          <p:spPr>
            <a:xfrm>
              <a:off x="3617100" y="1972700"/>
              <a:ext cx="103025" cy="89325"/>
            </a:xfrm>
            <a:custGeom>
              <a:rect b="b" l="l" r="r" t="t"/>
              <a:pathLst>
                <a:path extrusionOk="0" h="3573" w="4121">
                  <a:moveTo>
                    <a:pt x="1" y="0"/>
                  </a:moveTo>
                  <a:lnTo>
                    <a:pt x="2061" y="3572"/>
                  </a:lnTo>
                  <a:lnTo>
                    <a:pt x="412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45"/>
            <p:cNvSpPr/>
            <p:nvPr/>
          </p:nvSpPr>
          <p:spPr>
            <a:xfrm>
              <a:off x="3617100" y="1716700"/>
              <a:ext cx="103025" cy="89325"/>
            </a:xfrm>
            <a:custGeom>
              <a:rect b="b" l="l" r="r" t="t"/>
              <a:pathLst>
                <a:path extrusionOk="0" h="3573" w="4121">
                  <a:moveTo>
                    <a:pt x="2061" y="1"/>
                  </a:moveTo>
                  <a:lnTo>
                    <a:pt x="1" y="3573"/>
                  </a:lnTo>
                  <a:lnTo>
                    <a:pt x="4120" y="3573"/>
                  </a:lnTo>
                  <a:lnTo>
                    <a:pt x="20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" name="Google Shape;42;p45"/>
          <p:cNvSpPr/>
          <p:nvPr/>
        </p:nvSpPr>
        <p:spPr>
          <a:xfrm rot="10800000">
            <a:off x="6024" y="4515976"/>
            <a:ext cx="1184273" cy="281349"/>
          </a:xfrm>
          <a:custGeom>
            <a:rect b="b" l="l" r="r" t="t"/>
            <a:pathLst>
              <a:path extrusionOk="0" fill="none" h="16812" w="29921">
                <a:moveTo>
                  <a:pt x="0" y="0"/>
                </a:moveTo>
                <a:lnTo>
                  <a:pt x="9168" y="16812"/>
                </a:lnTo>
                <a:lnTo>
                  <a:pt x="29921" y="16812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miter lim="11906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" name="Google Shape;43;p45"/>
          <p:cNvGrpSpPr/>
          <p:nvPr/>
        </p:nvGrpSpPr>
        <p:grpSpPr>
          <a:xfrm>
            <a:off x="7569836" y="4576321"/>
            <a:ext cx="1001403" cy="160677"/>
            <a:chOff x="4397850" y="2027450"/>
            <a:chExt cx="528975" cy="84875"/>
          </a:xfrm>
        </p:grpSpPr>
        <p:sp>
          <p:nvSpPr>
            <p:cNvPr id="44" name="Google Shape;44;p45"/>
            <p:cNvSpPr/>
            <p:nvPr/>
          </p:nvSpPr>
          <p:spPr>
            <a:xfrm>
              <a:off x="4397850" y="2027450"/>
              <a:ext cx="84875" cy="84875"/>
            </a:xfrm>
            <a:custGeom>
              <a:rect b="b" l="l" r="r" t="t"/>
              <a:pathLst>
                <a:path extrusionOk="0" fill="none" h="3395" w="3395">
                  <a:moveTo>
                    <a:pt x="1" y="3394"/>
                  </a:moveTo>
                  <a:lnTo>
                    <a:pt x="3394" y="1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45"/>
            <p:cNvSpPr/>
            <p:nvPr/>
          </p:nvSpPr>
          <p:spPr>
            <a:xfrm>
              <a:off x="4471975" y="2027450"/>
              <a:ext cx="84850" cy="84875"/>
            </a:xfrm>
            <a:custGeom>
              <a:rect b="b" l="l" r="r" t="t"/>
              <a:pathLst>
                <a:path extrusionOk="0" fill="none" h="3395" w="3394">
                  <a:moveTo>
                    <a:pt x="1" y="3394"/>
                  </a:moveTo>
                  <a:lnTo>
                    <a:pt x="3394" y="1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45"/>
            <p:cNvSpPr/>
            <p:nvPr/>
          </p:nvSpPr>
          <p:spPr>
            <a:xfrm>
              <a:off x="4545800" y="2027450"/>
              <a:ext cx="85150" cy="84875"/>
            </a:xfrm>
            <a:custGeom>
              <a:rect b="b" l="l" r="r" t="t"/>
              <a:pathLst>
                <a:path extrusionOk="0" fill="none" h="3395" w="3406">
                  <a:moveTo>
                    <a:pt x="0" y="3394"/>
                  </a:moveTo>
                  <a:lnTo>
                    <a:pt x="3405" y="1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45"/>
            <p:cNvSpPr/>
            <p:nvPr/>
          </p:nvSpPr>
          <p:spPr>
            <a:xfrm>
              <a:off x="4619900" y="2027450"/>
              <a:ext cx="84875" cy="84875"/>
            </a:xfrm>
            <a:custGeom>
              <a:rect b="b" l="l" r="r" t="t"/>
              <a:pathLst>
                <a:path extrusionOk="0" fill="none" h="3395" w="3395">
                  <a:moveTo>
                    <a:pt x="1" y="3394"/>
                  </a:moveTo>
                  <a:lnTo>
                    <a:pt x="3394" y="1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45"/>
            <p:cNvSpPr/>
            <p:nvPr/>
          </p:nvSpPr>
          <p:spPr>
            <a:xfrm>
              <a:off x="4694025" y="2027450"/>
              <a:ext cx="84850" cy="84875"/>
            </a:xfrm>
            <a:custGeom>
              <a:rect b="b" l="l" r="r" t="t"/>
              <a:pathLst>
                <a:path extrusionOk="0" fill="none" h="3395" w="3394">
                  <a:moveTo>
                    <a:pt x="1" y="3394"/>
                  </a:moveTo>
                  <a:lnTo>
                    <a:pt x="3394" y="1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45"/>
            <p:cNvSpPr/>
            <p:nvPr/>
          </p:nvSpPr>
          <p:spPr>
            <a:xfrm>
              <a:off x="4767850" y="2027450"/>
              <a:ext cx="85150" cy="84875"/>
            </a:xfrm>
            <a:custGeom>
              <a:rect b="b" l="l" r="r" t="t"/>
              <a:pathLst>
                <a:path extrusionOk="0" fill="none" h="3395" w="3406">
                  <a:moveTo>
                    <a:pt x="0" y="3394"/>
                  </a:moveTo>
                  <a:lnTo>
                    <a:pt x="3406" y="1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45"/>
            <p:cNvSpPr/>
            <p:nvPr/>
          </p:nvSpPr>
          <p:spPr>
            <a:xfrm>
              <a:off x="4841950" y="2027450"/>
              <a:ext cx="84875" cy="84875"/>
            </a:xfrm>
            <a:custGeom>
              <a:rect b="b" l="l" r="r" t="t"/>
              <a:pathLst>
                <a:path extrusionOk="0" fill="none" h="3395" w="3395">
                  <a:moveTo>
                    <a:pt x="1" y="3394"/>
                  </a:moveTo>
                  <a:lnTo>
                    <a:pt x="3394" y="1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51" name="Google Shape;51;p45"/>
          <p:cNvCxnSpPr/>
          <p:nvPr/>
        </p:nvCxnSpPr>
        <p:spPr>
          <a:xfrm>
            <a:off x="7734900" y="966450"/>
            <a:ext cx="13914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52" name="Google Shape;52;p45"/>
          <p:cNvGrpSpPr/>
          <p:nvPr/>
        </p:nvGrpSpPr>
        <p:grpSpPr>
          <a:xfrm>
            <a:off x="83159" y="410945"/>
            <a:ext cx="1169970" cy="555496"/>
            <a:chOff x="949800" y="1738125"/>
            <a:chExt cx="825725" cy="392050"/>
          </a:xfrm>
        </p:grpSpPr>
        <p:sp>
          <p:nvSpPr>
            <p:cNvPr id="53" name="Google Shape;53;p45"/>
            <p:cNvSpPr/>
            <p:nvPr/>
          </p:nvSpPr>
          <p:spPr>
            <a:xfrm>
              <a:off x="1397475" y="2101875"/>
              <a:ext cx="32775" cy="28125"/>
            </a:xfrm>
            <a:custGeom>
              <a:rect b="b" l="l" r="r" t="t"/>
              <a:pathLst>
                <a:path extrusionOk="0" h="1125" w="1311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900"/>
                    <a:pt x="282" y="1125"/>
                    <a:pt x="574" y="1125"/>
                  </a:cubicBezTo>
                  <a:cubicBezTo>
                    <a:pt x="711" y="1125"/>
                    <a:pt x="851" y="1075"/>
                    <a:pt x="965" y="965"/>
                  </a:cubicBezTo>
                  <a:cubicBezTo>
                    <a:pt x="1311" y="608"/>
                    <a:pt x="106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45"/>
            <p:cNvSpPr/>
            <p:nvPr/>
          </p:nvSpPr>
          <p:spPr>
            <a:xfrm>
              <a:off x="1397475" y="1980425"/>
              <a:ext cx="33075" cy="28350"/>
            </a:xfrm>
            <a:custGeom>
              <a:rect b="b" l="l" r="r" t="t"/>
              <a:pathLst>
                <a:path extrusionOk="0" h="1134" w="1323">
                  <a:moveTo>
                    <a:pt x="560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910"/>
                    <a:pt x="277" y="1133"/>
                    <a:pt x="567" y="1133"/>
                  </a:cubicBezTo>
                  <a:cubicBezTo>
                    <a:pt x="706" y="1133"/>
                    <a:pt x="849" y="1081"/>
                    <a:pt x="965" y="965"/>
                  </a:cubicBezTo>
                  <a:cubicBezTo>
                    <a:pt x="1322" y="608"/>
                    <a:pt x="107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45"/>
            <p:cNvSpPr/>
            <p:nvPr/>
          </p:nvSpPr>
          <p:spPr>
            <a:xfrm>
              <a:off x="1397475" y="1859275"/>
              <a:ext cx="33075" cy="28350"/>
            </a:xfrm>
            <a:custGeom>
              <a:rect b="b" l="l" r="r" t="t"/>
              <a:pathLst>
                <a:path extrusionOk="0" h="1134" w="1323">
                  <a:moveTo>
                    <a:pt x="560" y="1"/>
                  </a:moveTo>
                  <a:cubicBezTo>
                    <a:pt x="251" y="1"/>
                    <a:pt x="1" y="251"/>
                    <a:pt x="1" y="561"/>
                  </a:cubicBezTo>
                  <a:cubicBezTo>
                    <a:pt x="1" y="907"/>
                    <a:pt x="278" y="1133"/>
                    <a:pt x="569" y="1133"/>
                  </a:cubicBezTo>
                  <a:cubicBezTo>
                    <a:pt x="708" y="1133"/>
                    <a:pt x="850" y="1081"/>
                    <a:pt x="965" y="965"/>
                  </a:cubicBezTo>
                  <a:cubicBezTo>
                    <a:pt x="1322" y="608"/>
                    <a:pt x="107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45"/>
            <p:cNvSpPr/>
            <p:nvPr/>
          </p:nvSpPr>
          <p:spPr>
            <a:xfrm>
              <a:off x="1397475" y="1738125"/>
              <a:ext cx="32775" cy="28050"/>
            </a:xfrm>
            <a:custGeom>
              <a:rect b="b" l="l" r="r" t="t"/>
              <a:pathLst>
                <a:path extrusionOk="0" h="1122" w="1311">
                  <a:moveTo>
                    <a:pt x="540" y="1"/>
                  </a:moveTo>
                  <a:cubicBezTo>
                    <a:pt x="240" y="1"/>
                    <a:pt x="1" y="258"/>
                    <a:pt x="1" y="561"/>
                  </a:cubicBezTo>
                  <a:cubicBezTo>
                    <a:pt x="1" y="898"/>
                    <a:pt x="277" y="1122"/>
                    <a:pt x="567" y="1122"/>
                  </a:cubicBezTo>
                  <a:cubicBezTo>
                    <a:pt x="706" y="1122"/>
                    <a:pt x="849" y="1070"/>
                    <a:pt x="965" y="954"/>
                  </a:cubicBezTo>
                  <a:cubicBezTo>
                    <a:pt x="1311" y="608"/>
                    <a:pt x="1061" y="1"/>
                    <a:pt x="560" y="1"/>
                  </a:cubicBezTo>
                  <a:cubicBezTo>
                    <a:pt x="554" y="1"/>
                    <a:pt x="547" y="1"/>
                    <a:pt x="5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45"/>
            <p:cNvSpPr/>
            <p:nvPr/>
          </p:nvSpPr>
          <p:spPr>
            <a:xfrm>
              <a:off x="1512375" y="2101875"/>
              <a:ext cx="28300" cy="28300"/>
            </a:xfrm>
            <a:custGeom>
              <a:rect b="b" l="l" r="r" t="t"/>
              <a:pathLst>
                <a:path extrusionOk="0" h="1132" w="1132"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70"/>
                    <a:pt x="251" y="1132"/>
                    <a:pt x="572" y="1132"/>
                  </a:cubicBezTo>
                  <a:cubicBezTo>
                    <a:pt x="882" y="1132"/>
                    <a:pt x="1132" y="870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45"/>
            <p:cNvSpPr/>
            <p:nvPr/>
          </p:nvSpPr>
          <p:spPr>
            <a:xfrm>
              <a:off x="1512375" y="1980425"/>
              <a:ext cx="33075" cy="28350"/>
            </a:xfrm>
            <a:custGeom>
              <a:rect b="b" l="l" r="r" t="t"/>
              <a:pathLst>
                <a:path extrusionOk="0" h="1134" w="1323">
                  <a:moveTo>
                    <a:pt x="572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910"/>
                    <a:pt x="277" y="1133"/>
                    <a:pt x="567" y="1133"/>
                  </a:cubicBezTo>
                  <a:cubicBezTo>
                    <a:pt x="706" y="1133"/>
                    <a:pt x="849" y="1081"/>
                    <a:pt x="965" y="965"/>
                  </a:cubicBezTo>
                  <a:cubicBezTo>
                    <a:pt x="1322" y="608"/>
                    <a:pt x="107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45"/>
            <p:cNvSpPr/>
            <p:nvPr/>
          </p:nvSpPr>
          <p:spPr>
            <a:xfrm>
              <a:off x="1512375" y="1859275"/>
              <a:ext cx="28300" cy="28325"/>
            </a:xfrm>
            <a:custGeom>
              <a:rect b="b" l="l" r="r" t="t"/>
              <a:pathLst>
                <a:path extrusionOk="0" h="1133" w="1132">
                  <a:moveTo>
                    <a:pt x="572" y="1"/>
                  </a:moveTo>
                  <a:cubicBezTo>
                    <a:pt x="251" y="1"/>
                    <a:pt x="1" y="251"/>
                    <a:pt x="1" y="561"/>
                  </a:cubicBezTo>
                  <a:cubicBezTo>
                    <a:pt x="1" y="870"/>
                    <a:pt x="251" y="1132"/>
                    <a:pt x="572" y="1132"/>
                  </a:cubicBezTo>
                  <a:cubicBezTo>
                    <a:pt x="882" y="1132"/>
                    <a:pt x="1132" y="870"/>
                    <a:pt x="1132" y="561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45"/>
            <p:cNvSpPr/>
            <p:nvPr/>
          </p:nvSpPr>
          <p:spPr>
            <a:xfrm>
              <a:off x="1512375" y="1738150"/>
              <a:ext cx="28300" cy="28000"/>
            </a:xfrm>
            <a:custGeom>
              <a:rect b="b" l="l" r="r" t="t"/>
              <a:pathLst>
                <a:path extrusionOk="0" h="1120" w="1132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19"/>
                    <a:pt x="572" y="1119"/>
                  </a:cubicBezTo>
                  <a:cubicBezTo>
                    <a:pt x="882" y="1119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45"/>
            <p:cNvSpPr/>
            <p:nvPr/>
          </p:nvSpPr>
          <p:spPr>
            <a:xfrm>
              <a:off x="1627575" y="2101875"/>
              <a:ext cx="28000" cy="28300"/>
            </a:xfrm>
            <a:custGeom>
              <a:rect b="b" l="l" r="r" t="t"/>
              <a:pathLst>
                <a:path extrusionOk="0" h="1132" w="112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70"/>
                    <a:pt x="250" y="1132"/>
                    <a:pt x="560" y="1132"/>
                  </a:cubicBezTo>
                  <a:cubicBezTo>
                    <a:pt x="870" y="1132"/>
                    <a:pt x="1120" y="870"/>
                    <a:pt x="1120" y="560"/>
                  </a:cubicBezTo>
                  <a:cubicBezTo>
                    <a:pt x="1120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45"/>
            <p:cNvSpPr/>
            <p:nvPr/>
          </p:nvSpPr>
          <p:spPr>
            <a:xfrm>
              <a:off x="1627375" y="1980425"/>
              <a:ext cx="33250" cy="28350"/>
            </a:xfrm>
            <a:custGeom>
              <a:rect b="b" l="l" r="r" t="t"/>
              <a:pathLst>
                <a:path extrusionOk="0" h="1134" w="1330">
                  <a:moveTo>
                    <a:pt x="568" y="1"/>
                  </a:moveTo>
                  <a:cubicBezTo>
                    <a:pt x="258" y="1"/>
                    <a:pt x="8" y="263"/>
                    <a:pt x="8" y="572"/>
                  </a:cubicBezTo>
                  <a:cubicBezTo>
                    <a:pt x="0" y="910"/>
                    <a:pt x="280" y="1133"/>
                    <a:pt x="572" y="1133"/>
                  </a:cubicBezTo>
                  <a:cubicBezTo>
                    <a:pt x="713" y="1133"/>
                    <a:pt x="857" y="1081"/>
                    <a:pt x="973" y="965"/>
                  </a:cubicBezTo>
                  <a:cubicBezTo>
                    <a:pt x="1330" y="608"/>
                    <a:pt x="1068" y="1"/>
                    <a:pt x="5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45"/>
            <p:cNvSpPr/>
            <p:nvPr/>
          </p:nvSpPr>
          <p:spPr>
            <a:xfrm>
              <a:off x="1627575" y="1859275"/>
              <a:ext cx="28000" cy="28325"/>
            </a:xfrm>
            <a:custGeom>
              <a:rect b="b" l="l" r="r" t="t"/>
              <a:pathLst>
                <a:path extrusionOk="0" h="1133" w="1120">
                  <a:moveTo>
                    <a:pt x="560" y="1"/>
                  </a:moveTo>
                  <a:cubicBezTo>
                    <a:pt x="250" y="1"/>
                    <a:pt x="0" y="251"/>
                    <a:pt x="0" y="561"/>
                  </a:cubicBezTo>
                  <a:cubicBezTo>
                    <a:pt x="0" y="870"/>
                    <a:pt x="250" y="1132"/>
                    <a:pt x="560" y="1132"/>
                  </a:cubicBezTo>
                  <a:cubicBezTo>
                    <a:pt x="870" y="1132"/>
                    <a:pt x="1120" y="870"/>
                    <a:pt x="1120" y="561"/>
                  </a:cubicBezTo>
                  <a:cubicBezTo>
                    <a:pt x="1120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45"/>
            <p:cNvSpPr/>
            <p:nvPr/>
          </p:nvSpPr>
          <p:spPr>
            <a:xfrm>
              <a:off x="1627575" y="1738150"/>
              <a:ext cx="28000" cy="28000"/>
            </a:xfrm>
            <a:custGeom>
              <a:rect b="b" l="l" r="r" t="t"/>
              <a:pathLst>
                <a:path extrusionOk="0" h="1120" w="112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19"/>
                    <a:pt x="560" y="1119"/>
                  </a:cubicBezTo>
                  <a:cubicBezTo>
                    <a:pt x="870" y="1119"/>
                    <a:pt x="1120" y="869"/>
                    <a:pt x="1120" y="560"/>
                  </a:cubicBezTo>
                  <a:cubicBezTo>
                    <a:pt x="1120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45"/>
            <p:cNvSpPr/>
            <p:nvPr/>
          </p:nvSpPr>
          <p:spPr>
            <a:xfrm>
              <a:off x="1742475" y="2101875"/>
              <a:ext cx="28300" cy="28300"/>
            </a:xfrm>
            <a:custGeom>
              <a:rect b="b" l="l" r="r" t="t"/>
              <a:pathLst>
                <a:path extrusionOk="0" h="1132" w="1132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70"/>
                    <a:pt x="250" y="1132"/>
                    <a:pt x="560" y="1132"/>
                  </a:cubicBezTo>
                  <a:cubicBezTo>
                    <a:pt x="881" y="1132"/>
                    <a:pt x="1131" y="870"/>
                    <a:pt x="1131" y="560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45"/>
            <p:cNvSpPr/>
            <p:nvPr/>
          </p:nvSpPr>
          <p:spPr>
            <a:xfrm>
              <a:off x="1742475" y="1980425"/>
              <a:ext cx="33050" cy="28350"/>
            </a:xfrm>
            <a:custGeom>
              <a:rect b="b" l="l" r="r" t="t"/>
              <a:pathLst>
                <a:path extrusionOk="0" h="1134" w="1322">
                  <a:moveTo>
                    <a:pt x="560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0" y="910"/>
                    <a:pt x="277" y="1133"/>
                    <a:pt x="566" y="1133"/>
                  </a:cubicBezTo>
                  <a:cubicBezTo>
                    <a:pt x="706" y="1133"/>
                    <a:pt x="848" y="1081"/>
                    <a:pt x="965" y="965"/>
                  </a:cubicBezTo>
                  <a:cubicBezTo>
                    <a:pt x="1322" y="608"/>
                    <a:pt x="107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45"/>
            <p:cNvSpPr/>
            <p:nvPr/>
          </p:nvSpPr>
          <p:spPr>
            <a:xfrm>
              <a:off x="1742475" y="1859275"/>
              <a:ext cx="28300" cy="28325"/>
            </a:xfrm>
            <a:custGeom>
              <a:rect b="b" l="l" r="r" t="t"/>
              <a:pathLst>
                <a:path extrusionOk="0" h="1133" w="1132">
                  <a:moveTo>
                    <a:pt x="560" y="1"/>
                  </a:moveTo>
                  <a:cubicBezTo>
                    <a:pt x="250" y="1"/>
                    <a:pt x="0" y="251"/>
                    <a:pt x="0" y="561"/>
                  </a:cubicBezTo>
                  <a:cubicBezTo>
                    <a:pt x="0" y="870"/>
                    <a:pt x="250" y="1132"/>
                    <a:pt x="560" y="1132"/>
                  </a:cubicBezTo>
                  <a:cubicBezTo>
                    <a:pt x="881" y="1132"/>
                    <a:pt x="1131" y="870"/>
                    <a:pt x="1131" y="561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45"/>
            <p:cNvSpPr/>
            <p:nvPr/>
          </p:nvSpPr>
          <p:spPr>
            <a:xfrm>
              <a:off x="1742475" y="1738150"/>
              <a:ext cx="28300" cy="28000"/>
            </a:xfrm>
            <a:custGeom>
              <a:rect b="b" l="l" r="r" t="t"/>
              <a:pathLst>
                <a:path extrusionOk="0" h="1120" w="1132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19"/>
                    <a:pt x="560" y="1119"/>
                  </a:cubicBezTo>
                  <a:cubicBezTo>
                    <a:pt x="881" y="1119"/>
                    <a:pt x="1131" y="869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45"/>
            <p:cNvSpPr/>
            <p:nvPr/>
          </p:nvSpPr>
          <p:spPr>
            <a:xfrm>
              <a:off x="949800" y="2101875"/>
              <a:ext cx="33075" cy="28125"/>
            </a:xfrm>
            <a:custGeom>
              <a:rect b="b" l="l" r="r" t="t"/>
              <a:pathLst>
                <a:path extrusionOk="0" h="1125" w="1323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900"/>
                    <a:pt x="282" y="1125"/>
                    <a:pt x="574" y="1125"/>
                  </a:cubicBezTo>
                  <a:cubicBezTo>
                    <a:pt x="711" y="1125"/>
                    <a:pt x="851" y="1075"/>
                    <a:pt x="965" y="965"/>
                  </a:cubicBezTo>
                  <a:cubicBezTo>
                    <a:pt x="1322" y="608"/>
                    <a:pt x="106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45"/>
            <p:cNvSpPr/>
            <p:nvPr/>
          </p:nvSpPr>
          <p:spPr>
            <a:xfrm>
              <a:off x="949800" y="1980425"/>
              <a:ext cx="33075" cy="28350"/>
            </a:xfrm>
            <a:custGeom>
              <a:rect b="b" l="l" r="r" t="t"/>
              <a:pathLst>
                <a:path extrusionOk="0" h="1134" w="1323">
                  <a:moveTo>
                    <a:pt x="560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910"/>
                    <a:pt x="277" y="1133"/>
                    <a:pt x="567" y="1133"/>
                  </a:cubicBezTo>
                  <a:cubicBezTo>
                    <a:pt x="706" y="1133"/>
                    <a:pt x="849" y="1081"/>
                    <a:pt x="965" y="965"/>
                  </a:cubicBezTo>
                  <a:cubicBezTo>
                    <a:pt x="1322" y="608"/>
                    <a:pt x="107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45"/>
            <p:cNvSpPr/>
            <p:nvPr/>
          </p:nvSpPr>
          <p:spPr>
            <a:xfrm>
              <a:off x="949800" y="1859275"/>
              <a:ext cx="33075" cy="28350"/>
            </a:xfrm>
            <a:custGeom>
              <a:rect b="b" l="l" r="r" t="t"/>
              <a:pathLst>
                <a:path extrusionOk="0" h="1134" w="1323">
                  <a:moveTo>
                    <a:pt x="560" y="1"/>
                  </a:moveTo>
                  <a:cubicBezTo>
                    <a:pt x="251" y="1"/>
                    <a:pt x="1" y="251"/>
                    <a:pt x="1" y="561"/>
                  </a:cubicBezTo>
                  <a:cubicBezTo>
                    <a:pt x="1" y="907"/>
                    <a:pt x="278" y="1133"/>
                    <a:pt x="569" y="1133"/>
                  </a:cubicBezTo>
                  <a:cubicBezTo>
                    <a:pt x="708" y="1133"/>
                    <a:pt x="850" y="1081"/>
                    <a:pt x="965" y="965"/>
                  </a:cubicBezTo>
                  <a:cubicBezTo>
                    <a:pt x="1322" y="608"/>
                    <a:pt x="107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45"/>
            <p:cNvSpPr/>
            <p:nvPr/>
          </p:nvSpPr>
          <p:spPr>
            <a:xfrm>
              <a:off x="949800" y="1738125"/>
              <a:ext cx="33000" cy="28050"/>
            </a:xfrm>
            <a:custGeom>
              <a:rect b="b" l="l" r="r" t="t"/>
              <a:pathLst>
                <a:path extrusionOk="0" h="1122" w="1320">
                  <a:moveTo>
                    <a:pt x="575" y="1"/>
                  </a:moveTo>
                  <a:cubicBezTo>
                    <a:pt x="570" y="1"/>
                    <a:pt x="565" y="1"/>
                    <a:pt x="560" y="1"/>
                  </a:cubicBezTo>
                  <a:cubicBezTo>
                    <a:pt x="251" y="1"/>
                    <a:pt x="1" y="251"/>
                    <a:pt x="1" y="561"/>
                  </a:cubicBezTo>
                  <a:cubicBezTo>
                    <a:pt x="1" y="898"/>
                    <a:pt x="277" y="1122"/>
                    <a:pt x="567" y="1122"/>
                  </a:cubicBezTo>
                  <a:cubicBezTo>
                    <a:pt x="706" y="1122"/>
                    <a:pt x="849" y="1070"/>
                    <a:pt x="965" y="954"/>
                  </a:cubicBezTo>
                  <a:cubicBezTo>
                    <a:pt x="1319" y="612"/>
                    <a:pt x="1065" y="1"/>
                    <a:pt x="5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45"/>
            <p:cNvSpPr/>
            <p:nvPr/>
          </p:nvSpPr>
          <p:spPr>
            <a:xfrm>
              <a:off x="1064700" y="2101875"/>
              <a:ext cx="28300" cy="28300"/>
            </a:xfrm>
            <a:custGeom>
              <a:rect b="b" l="l" r="r" t="t"/>
              <a:pathLst>
                <a:path extrusionOk="0" h="1132" w="1132"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70"/>
                    <a:pt x="251" y="1132"/>
                    <a:pt x="572" y="1132"/>
                  </a:cubicBezTo>
                  <a:cubicBezTo>
                    <a:pt x="882" y="1132"/>
                    <a:pt x="1132" y="870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45"/>
            <p:cNvSpPr/>
            <p:nvPr/>
          </p:nvSpPr>
          <p:spPr>
            <a:xfrm>
              <a:off x="1065000" y="1980425"/>
              <a:ext cx="33075" cy="28350"/>
            </a:xfrm>
            <a:custGeom>
              <a:rect b="b" l="l" r="r" t="t"/>
              <a:pathLst>
                <a:path extrusionOk="0" h="1134" w="1323">
                  <a:moveTo>
                    <a:pt x="560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910"/>
                    <a:pt x="277" y="1133"/>
                    <a:pt x="567" y="1133"/>
                  </a:cubicBezTo>
                  <a:cubicBezTo>
                    <a:pt x="706" y="1133"/>
                    <a:pt x="849" y="1081"/>
                    <a:pt x="965" y="965"/>
                  </a:cubicBezTo>
                  <a:cubicBezTo>
                    <a:pt x="1322" y="608"/>
                    <a:pt x="106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45"/>
            <p:cNvSpPr/>
            <p:nvPr/>
          </p:nvSpPr>
          <p:spPr>
            <a:xfrm>
              <a:off x="1064700" y="1859275"/>
              <a:ext cx="28300" cy="28325"/>
            </a:xfrm>
            <a:custGeom>
              <a:rect b="b" l="l" r="r" t="t"/>
              <a:pathLst>
                <a:path extrusionOk="0" h="1133" w="1132">
                  <a:moveTo>
                    <a:pt x="572" y="1"/>
                  </a:moveTo>
                  <a:cubicBezTo>
                    <a:pt x="251" y="1"/>
                    <a:pt x="1" y="251"/>
                    <a:pt x="1" y="561"/>
                  </a:cubicBezTo>
                  <a:cubicBezTo>
                    <a:pt x="1" y="870"/>
                    <a:pt x="251" y="1132"/>
                    <a:pt x="572" y="1132"/>
                  </a:cubicBezTo>
                  <a:cubicBezTo>
                    <a:pt x="882" y="1132"/>
                    <a:pt x="1132" y="870"/>
                    <a:pt x="1132" y="561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45"/>
            <p:cNvSpPr/>
            <p:nvPr/>
          </p:nvSpPr>
          <p:spPr>
            <a:xfrm>
              <a:off x="1064700" y="1738150"/>
              <a:ext cx="28300" cy="28000"/>
            </a:xfrm>
            <a:custGeom>
              <a:rect b="b" l="l" r="r" t="t"/>
              <a:pathLst>
                <a:path extrusionOk="0" h="1120" w="1132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19"/>
                    <a:pt x="572" y="1119"/>
                  </a:cubicBezTo>
                  <a:cubicBezTo>
                    <a:pt x="882" y="1119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45"/>
            <p:cNvSpPr/>
            <p:nvPr/>
          </p:nvSpPr>
          <p:spPr>
            <a:xfrm>
              <a:off x="1179900" y="2101875"/>
              <a:ext cx="32775" cy="28125"/>
            </a:xfrm>
            <a:custGeom>
              <a:rect b="b" l="l" r="r" t="t"/>
              <a:pathLst>
                <a:path extrusionOk="0" h="1125" w="1311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900"/>
                    <a:pt x="281" y="1125"/>
                    <a:pt x="570" y="1125"/>
                  </a:cubicBezTo>
                  <a:cubicBezTo>
                    <a:pt x="705" y="1125"/>
                    <a:pt x="843" y="1075"/>
                    <a:pt x="953" y="965"/>
                  </a:cubicBezTo>
                  <a:cubicBezTo>
                    <a:pt x="1310" y="608"/>
                    <a:pt x="106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45"/>
            <p:cNvSpPr/>
            <p:nvPr/>
          </p:nvSpPr>
          <p:spPr>
            <a:xfrm>
              <a:off x="1179900" y="1980425"/>
              <a:ext cx="33050" cy="28350"/>
            </a:xfrm>
            <a:custGeom>
              <a:rect b="b" l="l" r="r" t="t"/>
              <a:pathLst>
                <a:path extrusionOk="0" h="1134" w="1322">
                  <a:moveTo>
                    <a:pt x="560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0" y="910"/>
                    <a:pt x="277" y="1133"/>
                    <a:pt x="566" y="1133"/>
                  </a:cubicBezTo>
                  <a:cubicBezTo>
                    <a:pt x="706" y="1133"/>
                    <a:pt x="849" y="1081"/>
                    <a:pt x="965" y="965"/>
                  </a:cubicBezTo>
                  <a:cubicBezTo>
                    <a:pt x="1322" y="608"/>
                    <a:pt x="106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45"/>
            <p:cNvSpPr/>
            <p:nvPr/>
          </p:nvSpPr>
          <p:spPr>
            <a:xfrm>
              <a:off x="1179900" y="1859275"/>
              <a:ext cx="33050" cy="28350"/>
            </a:xfrm>
            <a:custGeom>
              <a:rect b="b" l="l" r="r" t="t"/>
              <a:pathLst>
                <a:path extrusionOk="0" h="1134" w="1322">
                  <a:moveTo>
                    <a:pt x="560" y="1"/>
                  </a:moveTo>
                  <a:cubicBezTo>
                    <a:pt x="250" y="1"/>
                    <a:pt x="0" y="251"/>
                    <a:pt x="0" y="561"/>
                  </a:cubicBezTo>
                  <a:cubicBezTo>
                    <a:pt x="0" y="907"/>
                    <a:pt x="278" y="1133"/>
                    <a:pt x="568" y="1133"/>
                  </a:cubicBezTo>
                  <a:cubicBezTo>
                    <a:pt x="707" y="1133"/>
                    <a:pt x="849" y="1081"/>
                    <a:pt x="965" y="965"/>
                  </a:cubicBezTo>
                  <a:cubicBezTo>
                    <a:pt x="1322" y="608"/>
                    <a:pt x="106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45"/>
            <p:cNvSpPr/>
            <p:nvPr/>
          </p:nvSpPr>
          <p:spPr>
            <a:xfrm>
              <a:off x="1179900" y="1738125"/>
              <a:ext cx="32675" cy="28050"/>
            </a:xfrm>
            <a:custGeom>
              <a:rect b="b" l="l" r="r" t="t"/>
              <a:pathLst>
                <a:path extrusionOk="0" h="1122" w="1307">
                  <a:moveTo>
                    <a:pt x="574" y="1"/>
                  </a:moveTo>
                  <a:cubicBezTo>
                    <a:pt x="569" y="1"/>
                    <a:pt x="565" y="1"/>
                    <a:pt x="560" y="1"/>
                  </a:cubicBezTo>
                  <a:cubicBezTo>
                    <a:pt x="250" y="1"/>
                    <a:pt x="0" y="251"/>
                    <a:pt x="0" y="561"/>
                  </a:cubicBezTo>
                  <a:cubicBezTo>
                    <a:pt x="0" y="898"/>
                    <a:pt x="277" y="1122"/>
                    <a:pt x="563" y="1122"/>
                  </a:cubicBezTo>
                  <a:cubicBezTo>
                    <a:pt x="701" y="1122"/>
                    <a:pt x="841" y="1070"/>
                    <a:pt x="953" y="954"/>
                  </a:cubicBezTo>
                  <a:cubicBezTo>
                    <a:pt x="1307" y="612"/>
                    <a:pt x="1065" y="1"/>
                    <a:pt x="5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45"/>
            <p:cNvSpPr/>
            <p:nvPr/>
          </p:nvSpPr>
          <p:spPr>
            <a:xfrm>
              <a:off x="1294800" y="2101875"/>
              <a:ext cx="33050" cy="28125"/>
            </a:xfrm>
            <a:custGeom>
              <a:rect b="b" l="l" r="r" t="t"/>
              <a:pathLst>
                <a:path extrusionOk="0" h="1125" w="1322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900"/>
                    <a:pt x="281" y="1125"/>
                    <a:pt x="573" y="1125"/>
                  </a:cubicBezTo>
                  <a:cubicBezTo>
                    <a:pt x="711" y="1125"/>
                    <a:pt x="850" y="1075"/>
                    <a:pt x="965" y="965"/>
                  </a:cubicBezTo>
                  <a:cubicBezTo>
                    <a:pt x="1322" y="608"/>
                    <a:pt x="107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45"/>
            <p:cNvSpPr/>
            <p:nvPr/>
          </p:nvSpPr>
          <p:spPr>
            <a:xfrm>
              <a:off x="1294800" y="1980425"/>
              <a:ext cx="33050" cy="28350"/>
            </a:xfrm>
            <a:custGeom>
              <a:rect b="b" l="l" r="r" t="t"/>
              <a:pathLst>
                <a:path extrusionOk="0" h="1134" w="1322">
                  <a:moveTo>
                    <a:pt x="560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0" y="910"/>
                    <a:pt x="277" y="1133"/>
                    <a:pt x="566" y="1133"/>
                  </a:cubicBezTo>
                  <a:cubicBezTo>
                    <a:pt x="706" y="1133"/>
                    <a:pt x="848" y="1081"/>
                    <a:pt x="965" y="965"/>
                  </a:cubicBezTo>
                  <a:cubicBezTo>
                    <a:pt x="1322" y="608"/>
                    <a:pt x="107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45"/>
            <p:cNvSpPr/>
            <p:nvPr/>
          </p:nvSpPr>
          <p:spPr>
            <a:xfrm>
              <a:off x="1294800" y="1859275"/>
              <a:ext cx="33050" cy="28350"/>
            </a:xfrm>
            <a:custGeom>
              <a:rect b="b" l="l" r="r" t="t"/>
              <a:pathLst>
                <a:path extrusionOk="0" h="1134" w="1322">
                  <a:moveTo>
                    <a:pt x="560" y="1"/>
                  </a:moveTo>
                  <a:cubicBezTo>
                    <a:pt x="250" y="1"/>
                    <a:pt x="0" y="251"/>
                    <a:pt x="0" y="561"/>
                  </a:cubicBezTo>
                  <a:cubicBezTo>
                    <a:pt x="0" y="907"/>
                    <a:pt x="278" y="1133"/>
                    <a:pt x="568" y="1133"/>
                  </a:cubicBezTo>
                  <a:cubicBezTo>
                    <a:pt x="707" y="1133"/>
                    <a:pt x="849" y="1081"/>
                    <a:pt x="965" y="965"/>
                  </a:cubicBezTo>
                  <a:cubicBezTo>
                    <a:pt x="1322" y="608"/>
                    <a:pt x="107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45"/>
            <p:cNvSpPr/>
            <p:nvPr/>
          </p:nvSpPr>
          <p:spPr>
            <a:xfrm>
              <a:off x="1294800" y="1738150"/>
              <a:ext cx="33050" cy="28025"/>
            </a:xfrm>
            <a:custGeom>
              <a:rect b="b" l="l" r="r" t="t"/>
              <a:pathLst>
                <a:path extrusionOk="0" h="1121" w="1322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97"/>
                    <a:pt x="277" y="1121"/>
                    <a:pt x="566" y="1121"/>
                  </a:cubicBezTo>
                  <a:cubicBezTo>
                    <a:pt x="706" y="1121"/>
                    <a:pt x="848" y="1069"/>
                    <a:pt x="965" y="953"/>
                  </a:cubicBezTo>
                  <a:cubicBezTo>
                    <a:pt x="1322" y="607"/>
                    <a:pt x="107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2">
  <p:cSld name="CUSTOM_2_2">
    <p:spTree>
      <p:nvGrpSpPr>
        <p:cNvPr id="786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7" name="Google Shape;787;p63"/>
          <p:cNvGrpSpPr/>
          <p:nvPr/>
        </p:nvGrpSpPr>
        <p:grpSpPr>
          <a:xfrm>
            <a:off x="8475800" y="4170642"/>
            <a:ext cx="345325" cy="345325"/>
            <a:chOff x="3495950" y="1716700"/>
            <a:chExt cx="345325" cy="345325"/>
          </a:xfrm>
        </p:grpSpPr>
        <p:sp>
          <p:nvSpPr>
            <p:cNvPr id="788" name="Google Shape;788;p63"/>
            <p:cNvSpPr/>
            <p:nvPr/>
          </p:nvSpPr>
          <p:spPr>
            <a:xfrm>
              <a:off x="3495950" y="1837850"/>
              <a:ext cx="89325" cy="103025"/>
            </a:xfrm>
            <a:custGeom>
              <a:rect b="b" l="l" r="r" t="t"/>
              <a:pathLst>
                <a:path extrusionOk="0" h="4121" w="3573">
                  <a:moveTo>
                    <a:pt x="3573" y="1"/>
                  </a:moveTo>
                  <a:lnTo>
                    <a:pt x="1" y="2061"/>
                  </a:lnTo>
                  <a:lnTo>
                    <a:pt x="3573" y="4120"/>
                  </a:lnTo>
                  <a:lnTo>
                    <a:pt x="357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63"/>
            <p:cNvSpPr/>
            <p:nvPr/>
          </p:nvSpPr>
          <p:spPr>
            <a:xfrm>
              <a:off x="3751950" y="1837850"/>
              <a:ext cx="89325" cy="103025"/>
            </a:xfrm>
            <a:custGeom>
              <a:rect b="b" l="l" r="r" t="t"/>
              <a:pathLst>
                <a:path extrusionOk="0" h="4121" w="3573">
                  <a:moveTo>
                    <a:pt x="0" y="1"/>
                  </a:moveTo>
                  <a:lnTo>
                    <a:pt x="0" y="4120"/>
                  </a:lnTo>
                  <a:lnTo>
                    <a:pt x="3572" y="206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63"/>
            <p:cNvSpPr/>
            <p:nvPr/>
          </p:nvSpPr>
          <p:spPr>
            <a:xfrm>
              <a:off x="3617100" y="1972700"/>
              <a:ext cx="103025" cy="89325"/>
            </a:xfrm>
            <a:custGeom>
              <a:rect b="b" l="l" r="r" t="t"/>
              <a:pathLst>
                <a:path extrusionOk="0" h="3573" w="4121">
                  <a:moveTo>
                    <a:pt x="1" y="0"/>
                  </a:moveTo>
                  <a:lnTo>
                    <a:pt x="2061" y="3572"/>
                  </a:lnTo>
                  <a:lnTo>
                    <a:pt x="412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63"/>
            <p:cNvSpPr/>
            <p:nvPr/>
          </p:nvSpPr>
          <p:spPr>
            <a:xfrm>
              <a:off x="3617100" y="1716700"/>
              <a:ext cx="103025" cy="89325"/>
            </a:xfrm>
            <a:custGeom>
              <a:rect b="b" l="l" r="r" t="t"/>
              <a:pathLst>
                <a:path extrusionOk="0" h="3573" w="4121">
                  <a:moveTo>
                    <a:pt x="2061" y="1"/>
                  </a:moveTo>
                  <a:lnTo>
                    <a:pt x="1" y="3573"/>
                  </a:lnTo>
                  <a:lnTo>
                    <a:pt x="4120" y="3573"/>
                  </a:lnTo>
                  <a:lnTo>
                    <a:pt x="20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92" name="Google Shape;792;p63"/>
          <p:cNvSpPr/>
          <p:nvPr/>
        </p:nvSpPr>
        <p:spPr>
          <a:xfrm rot="10800000">
            <a:off x="6024" y="4515976"/>
            <a:ext cx="1184273" cy="281349"/>
          </a:xfrm>
          <a:custGeom>
            <a:rect b="b" l="l" r="r" t="t"/>
            <a:pathLst>
              <a:path extrusionOk="0" fill="none" h="16812" w="29921">
                <a:moveTo>
                  <a:pt x="0" y="0"/>
                </a:moveTo>
                <a:lnTo>
                  <a:pt x="9168" y="16812"/>
                </a:lnTo>
                <a:lnTo>
                  <a:pt x="29921" y="16812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miter lim="11906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93" name="Google Shape;793;p63"/>
          <p:cNvGrpSpPr/>
          <p:nvPr/>
        </p:nvGrpSpPr>
        <p:grpSpPr>
          <a:xfrm>
            <a:off x="7569836" y="4576321"/>
            <a:ext cx="1001403" cy="160677"/>
            <a:chOff x="4397850" y="2027450"/>
            <a:chExt cx="528975" cy="84875"/>
          </a:xfrm>
        </p:grpSpPr>
        <p:sp>
          <p:nvSpPr>
            <p:cNvPr id="794" name="Google Shape;794;p63"/>
            <p:cNvSpPr/>
            <p:nvPr/>
          </p:nvSpPr>
          <p:spPr>
            <a:xfrm>
              <a:off x="4397850" y="2027450"/>
              <a:ext cx="84875" cy="84875"/>
            </a:xfrm>
            <a:custGeom>
              <a:rect b="b" l="l" r="r" t="t"/>
              <a:pathLst>
                <a:path extrusionOk="0" fill="none" h="3395" w="3395">
                  <a:moveTo>
                    <a:pt x="1" y="3394"/>
                  </a:moveTo>
                  <a:lnTo>
                    <a:pt x="3394" y="1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63"/>
            <p:cNvSpPr/>
            <p:nvPr/>
          </p:nvSpPr>
          <p:spPr>
            <a:xfrm>
              <a:off x="4471975" y="2027450"/>
              <a:ext cx="84850" cy="84875"/>
            </a:xfrm>
            <a:custGeom>
              <a:rect b="b" l="l" r="r" t="t"/>
              <a:pathLst>
                <a:path extrusionOk="0" fill="none" h="3395" w="3394">
                  <a:moveTo>
                    <a:pt x="1" y="3394"/>
                  </a:moveTo>
                  <a:lnTo>
                    <a:pt x="3394" y="1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63"/>
            <p:cNvSpPr/>
            <p:nvPr/>
          </p:nvSpPr>
          <p:spPr>
            <a:xfrm>
              <a:off x="4545800" y="2027450"/>
              <a:ext cx="85150" cy="84875"/>
            </a:xfrm>
            <a:custGeom>
              <a:rect b="b" l="l" r="r" t="t"/>
              <a:pathLst>
                <a:path extrusionOk="0" fill="none" h="3395" w="3406">
                  <a:moveTo>
                    <a:pt x="0" y="3394"/>
                  </a:moveTo>
                  <a:lnTo>
                    <a:pt x="3405" y="1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63"/>
            <p:cNvSpPr/>
            <p:nvPr/>
          </p:nvSpPr>
          <p:spPr>
            <a:xfrm>
              <a:off x="4619900" y="2027450"/>
              <a:ext cx="84875" cy="84875"/>
            </a:xfrm>
            <a:custGeom>
              <a:rect b="b" l="l" r="r" t="t"/>
              <a:pathLst>
                <a:path extrusionOk="0" fill="none" h="3395" w="3395">
                  <a:moveTo>
                    <a:pt x="1" y="3394"/>
                  </a:moveTo>
                  <a:lnTo>
                    <a:pt x="3394" y="1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63"/>
            <p:cNvSpPr/>
            <p:nvPr/>
          </p:nvSpPr>
          <p:spPr>
            <a:xfrm>
              <a:off x="4694025" y="2027450"/>
              <a:ext cx="84850" cy="84875"/>
            </a:xfrm>
            <a:custGeom>
              <a:rect b="b" l="l" r="r" t="t"/>
              <a:pathLst>
                <a:path extrusionOk="0" fill="none" h="3395" w="3394">
                  <a:moveTo>
                    <a:pt x="1" y="3394"/>
                  </a:moveTo>
                  <a:lnTo>
                    <a:pt x="3394" y="1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63"/>
            <p:cNvSpPr/>
            <p:nvPr/>
          </p:nvSpPr>
          <p:spPr>
            <a:xfrm>
              <a:off x="4767850" y="2027450"/>
              <a:ext cx="85150" cy="84875"/>
            </a:xfrm>
            <a:custGeom>
              <a:rect b="b" l="l" r="r" t="t"/>
              <a:pathLst>
                <a:path extrusionOk="0" fill="none" h="3395" w="3406">
                  <a:moveTo>
                    <a:pt x="0" y="3394"/>
                  </a:moveTo>
                  <a:lnTo>
                    <a:pt x="3406" y="1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63"/>
            <p:cNvSpPr/>
            <p:nvPr/>
          </p:nvSpPr>
          <p:spPr>
            <a:xfrm>
              <a:off x="4841950" y="2027450"/>
              <a:ext cx="84875" cy="84875"/>
            </a:xfrm>
            <a:custGeom>
              <a:rect b="b" l="l" r="r" t="t"/>
              <a:pathLst>
                <a:path extrusionOk="0" fill="none" h="3395" w="3395">
                  <a:moveTo>
                    <a:pt x="1" y="3394"/>
                  </a:moveTo>
                  <a:lnTo>
                    <a:pt x="3394" y="1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801" name="Google Shape;801;p63"/>
          <p:cNvCxnSpPr/>
          <p:nvPr/>
        </p:nvCxnSpPr>
        <p:spPr>
          <a:xfrm>
            <a:off x="7734900" y="966450"/>
            <a:ext cx="13914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02" name="Google Shape;802;p63"/>
          <p:cNvSpPr txBox="1"/>
          <p:nvPr>
            <p:ph type="title"/>
          </p:nvPr>
        </p:nvSpPr>
        <p:spPr>
          <a:xfrm>
            <a:off x="758775" y="368825"/>
            <a:ext cx="7626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803" name="Google Shape;803;p63"/>
          <p:cNvSpPr txBox="1"/>
          <p:nvPr>
            <p:ph idx="2" type="title"/>
          </p:nvPr>
        </p:nvSpPr>
        <p:spPr>
          <a:xfrm>
            <a:off x="3366409" y="2872944"/>
            <a:ext cx="24111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804" name="Google Shape;804;p63"/>
          <p:cNvSpPr txBox="1"/>
          <p:nvPr>
            <p:ph idx="3" type="title"/>
          </p:nvPr>
        </p:nvSpPr>
        <p:spPr>
          <a:xfrm>
            <a:off x="3366406" y="3309444"/>
            <a:ext cx="2411100" cy="8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b="0" sz="1500">
                <a:latin typeface="Nanum Gothic"/>
                <a:ea typeface="Nanum Gothic"/>
                <a:cs typeface="Nanum Gothic"/>
                <a:sym typeface="Nanum Goth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05" name="Google Shape;805;p63"/>
          <p:cNvSpPr txBox="1"/>
          <p:nvPr>
            <p:ph idx="4" type="title"/>
          </p:nvPr>
        </p:nvSpPr>
        <p:spPr>
          <a:xfrm>
            <a:off x="693646" y="2872944"/>
            <a:ext cx="24111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806" name="Google Shape;806;p63"/>
          <p:cNvSpPr txBox="1"/>
          <p:nvPr>
            <p:ph idx="5" type="title"/>
          </p:nvPr>
        </p:nvSpPr>
        <p:spPr>
          <a:xfrm>
            <a:off x="693550" y="3309444"/>
            <a:ext cx="2411100" cy="8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b="0" sz="1500">
                <a:latin typeface="Nanum Gothic"/>
                <a:ea typeface="Nanum Gothic"/>
                <a:cs typeface="Nanum Gothic"/>
                <a:sym typeface="Nanum Goth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07" name="Google Shape;807;p63"/>
          <p:cNvSpPr txBox="1"/>
          <p:nvPr>
            <p:ph idx="6" type="title"/>
          </p:nvPr>
        </p:nvSpPr>
        <p:spPr>
          <a:xfrm>
            <a:off x="6039145" y="2872944"/>
            <a:ext cx="24111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808" name="Google Shape;808;p63"/>
          <p:cNvSpPr txBox="1"/>
          <p:nvPr>
            <p:ph idx="7" type="title"/>
          </p:nvPr>
        </p:nvSpPr>
        <p:spPr>
          <a:xfrm>
            <a:off x="6039203" y="3309444"/>
            <a:ext cx="2411100" cy="8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b="0" sz="1500">
                <a:latin typeface="Nanum Gothic"/>
                <a:ea typeface="Nanum Gothic"/>
                <a:cs typeface="Nanum Gothic"/>
                <a:sym typeface="Nanum Goth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09" name="Google Shape;809;p63"/>
          <p:cNvSpPr txBox="1"/>
          <p:nvPr>
            <p:ph idx="8" type="title"/>
          </p:nvPr>
        </p:nvSpPr>
        <p:spPr>
          <a:xfrm>
            <a:off x="1417050" y="1735494"/>
            <a:ext cx="964200" cy="53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2500">
                <a:solidFill>
                  <a:schemeClr val="dk2"/>
                </a:solidFill>
                <a:latin typeface="Nanum Gothic"/>
                <a:ea typeface="Nanum Gothic"/>
                <a:cs typeface="Nanum Gothic"/>
                <a:sym typeface="Nanum Goth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810" name="Google Shape;810;p63"/>
          <p:cNvSpPr txBox="1"/>
          <p:nvPr>
            <p:ph idx="9" type="title"/>
          </p:nvPr>
        </p:nvSpPr>
        <p:spPr>
          <a:xfrm>
            <a:off x="4089875" y="1735494"/>
            <a:ext cx="964200" cy="53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2500">
                <a:solidFill>
                  <a:schemeClr val="dk2"/>
                </a:solidFill>
                <a:latin typeface="Nanum Gothic"/>
                <a:ea typeface="Nanum Gothic"/>
                <a:cs typeface="Nanum Gothic"/>
                <a:sym typeface="Nanum Goth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811" name="Google Shape;811;p63"/>
          <p:cNvSpPr txBox="1"/>
          <p:nvPr>
            <p:ph idx="13" type="title"/>
          </p:nvPr>
        </p:nvSpPr>
        <p:spPr>
          <a:xfrm>
            <a:off x="6762625" y="1735494"/>
            <a:ext cx="964200" cy="53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2500">
                <a:solidFill>
                  <a:schemeClr val="dk2"/>
                </a:solidFill>
                <a:latin typeface="Nanum Gothic"/>
                <a:ea typeface="Nanum Gothic"/>
                <a:cs typeface="Nanum Gothic"/>
                <a:sym typeface="Nanum Goth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3"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64"/>
          <p:cNvSpPr/>
          <p:nvPr/>
        </p:nvSpPr>
        <p:spPr>
          <a:xfrm flipH="1" rot="10800000">
            <a:off x="8330613" y="4549575"/>
            <a:ext cx="1051948" cy="314048"/>
          </a:xfrm>
          <a:custGeom>
            <a:rect b="b" l="l" r="r" t="t"/>
            <a:pathLst>
              <a:path extrusionOk="0" fill="none" h="16812" w="29921">
                <a:moveTo>
                  <a:pt x="0" y="0"/>
                </a:moveTo>
                <a:lnTo>
                  <a:pt x="9168" y="16812"/>
                </a:lnTo>
                <a:lnTo>
                  <a:pt x="29921" y="16812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miter lim="11906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14" name="Google Shape;814;p64"/>
          <p:cNvGrpSpPr/>
          <p:nvPr/>
        </p:nvGrpSpPr>
        <p:grpSpPr>
          <a:xfrm>
            <a:off x="367864" y="4687723"/>
            <a:ext cx="749716" cy="120302"/>
            <a:chOff x="4397850" y="2027450"/>
            <a:chExt cx="528975" cy="84875"/>
          </a:xfrm>
        </p:grpSpPr>
        <p:sp>
          <p:nvSpPr>
            <p:cNvPr id="815" name="Google Shape;815;p64"/>
            <p:cNvSpPr/>
            <p:nvPr/>
          </p:nvSpPr>
          <p:spPr>
            <a:xfrm>
              <a:off x="4397850" y="2027450"/>
              <a:ext cx="84875" cy="84875"/>
            </a:xfrm>
            <a:custGeom>
              <a:rect b="b" l="l" r="r" t="t"/>
              <a:pathLst>
                <a:path extrusionOk="0" fill="none" h="3395" w="3395">
                  <a:moveTo>
                    <a:pt x="1" y="3394"/>
                  </a:moveTo>
                  <a:lnTo>
                    <a:pt x="3394" y="1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64"/>
            <p:cNvSpPr/>
            <p:nvPr/>
          </p:nvSpPr>
          <p:spPr>
            <a:xfrm>
              <a:off x="4471975" y="2027450"/>
              <a:ext cx="84850" cy="84875"/>
            </a:xfrm>
            <a:custGeom>
              <a:rect b="b" l="l" r="r" t="t"/>
              <a:pathLst>
                <a:path extrusionOk="0" fill="none" h="3395" w="3394">
                  <a:moveTo>
                    <a:pt x="1" y="3394"/>
                  </a:moveTo>
                  <a:lnTo>
                    <a:pt x="3394" y="1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64"/>
            <p:cNvSpPr/>
            <p:nvPr/>
          </p:nvSpPr>
          <p:spPr>
            <a:xfrm>
              <a:off x="4545800" y="2027450"/>
              <a:ext cx="85150" cy="84875"/>
            </a:xfrm>
            <a:custGeom>
              <a:rect b="b" l="l" r="r" t="t"/>
              <a:pathLst>
                <a:path extrusionOk="0" fill="none" h="3395" w="3406">
                  <a:moveTo>
                    <a:pt x="0" y="3394"/>
                  </a:moveTo>
                  <a:lnTo>
                    <a:pt x="3405" y="1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64"/>
            <p:cNvSpPr/>
            <p:nvPr/>
          </p:nvSpPr>
          <p:spPr>
            <a:xfrm>
              <a:off x="4619900" y="2027450"/>
              <a:ext cx="84875" cy="84875"/>
            </a:xfrm>
            <a:custGeom>
              <a:rect b="b" l="l" r="r" t="t"/>
              <a:pathLst>
                <a:path extrusionOk="0" fill="none" h="3395" w="3395">
                  <a:moveTo>
                    <a:pt x="1" y="3394"/>
                  </a:moveTo>
                  <a:lnTo>
                    <a:pt x="3394" y="1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64"/>
            <p:cNvSpPr/>
            <p:nvPr/>
          </p:nvSpPr>
          <p:spPr>
            <a:xfrm>
              <a:off x="4694025" y="2027450"/>
              <a:ext cx="84850" cy="84875"/>
            </a:xfrm>
            <a:custGeom>
              <a:rect b="b" l="l" r="r" t="t"/>
              <a:pathLst>
                <a:path extrusionOk="0" fill="none" h="3395" w="3394">
                  <a:moveTo>
                    <a:pt x="1" y="3394"/>
                  </a:moveTo>
                  <a:lnTo>
                    <a:pt x="3394" y="1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64"/>
            <p:cNvSpPr/>
            <p:nvPr/>
          </p:nvSpPr>
          <p:spPr>
            <a:xfrm>
              <a:off x="4767850" y="2027450"/>
              <a:ext cx="85150" cy="84875"/>
            </a:xfrm>
            <a:custGeom>
              <a:rect b="b" l="l" r="r" t="t"/>
              <a:pathLst>
                <a:path extrusionOk="0" fill="none" h="3395" w="3406">
                  <a:moveTo>
                    <a:pt x="0" y="3394"/>
                  </a:moveTo>
                  <a:lnTo>
                    <a:pt x="3406" y="1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64"/>
            <p:cNvSpPr/>
            <p:nvPr/>
          </p:nvSpPr>
          <p:spPr>
            <a:xfrm>
              <a:off x="4841950" y="2027450"/>
              <a:ext cx="84875" cy="84875"/>
            </a:xfrm>
            <a:custGeom>
              <a:rect b="b" l="l" r="r" t="t"/>
              <a:pathLst>
                <a:path extrusionOk="0" fill="none" h="3395" w="3395">
                  <a:moveTo>
                    <a:pt x="1" y="3394"/>
                  </a:moveTo>
                  <a:lnTo>
                    <a:pt x="3394" y="1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2" name="Google Shape;822;p64"/>
          <p:cNvSpPr/>
          <p:nvPr/>
        </p:nvSpPr>
        <p:spPr>
          <a:xfrm flipH="1">
            <a:off x="7" y="4297781"/>
            <a:ext cx="589070" cy="251802"/>
          </a:xfrm>
          <a:custGeom>
            <a:rect b="b" l="l" r="r" t="t"/>
            <a:pathLst>
              <a:path extrusionOk="0" fill="none" h="16812" w="29921">
                <a:moveTo>
                  <a:pt x="0" y="0"/>
                </a:moveTo>
                <a:lnTo>
                  <a:pt x="9168" y="16812"/>
                </a:lnTo>
                <a:lnTo>
                  <a:pt x="29921" y="16812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miter lim="11906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23" name="Google Shape;823;p64"/>
          <p:cNvGrpSpPr/>
          <p:nvPr/>
        </p:nvGrpSpPr>
        <p:grpSpPr>
          <a:xfrm>
            <a:off x="8493646" y="368819"/>
            <a:ext cx="281155" cy="281594"/>
            <a:chOff x="1300150" y="626450"/>
            <a:chExt cx="739300" cy="740647"/>
          </a:xfrm>
        </p:grpSpPr>
        <p:sp>
          <p:nvSpPr>
            <p:cNvPr id="824" name="Google Shape;824;p64"/>
            <p:cNvSpPr/>
            <p:nvPr/>
          </p:nvSpPr>
          <p:spPr>
            <a:xfrm>
              <a:off x="1300150" y="626450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825" name="Google Shape;825;p64"/>
            <p:cNvSpPr/>
            <p:nvPr/>
          </p:nvSpPr>
          <p:spPr>
            <a:xfrm rot="5400000">
              <a:off x="1866246" y="626450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826" name="Google Shape;826;p64"/>
            <p:cNvSpPr/>
            <p:nvPr/>
          </p:nvSpPr>
          <p:spPr>
            <a:xfrm rot="10800000">
              <a:off x="1866684" y="1193457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827" name="Google Shape;827;p64"/>
            <p:cNvSpPr/>
            <p:nvPr/>
          </p:nvSpPr>
          <p:spPr>
            <a:xfrm rot="-5400000">
              <a:off x="1300587" y="1193457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</p:grpSp>
      <p:sp>
        <p:nvSpPr>
          <p:cNvPr id="828" name="Google Shape;828;p64"/>
          <p:cNvSpPr txBox="1"/>
          <p:nvPr>
            <p:ph type="title"/>
          </p:nvPr>
        </p:nvSpPr>
        <p:spPr>
          <a:xfrm>
            <a:off x="758775" y="368825"/>
            <a:ext cx="7626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2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>
                <a:solidFill>
                  <a:schemeClr val="accent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>
                <a:solidFill>
                  <a:schemeClr val="accent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>
                <a:solidFill>
                  <a:schemeClr val="accent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>
                <a:solidFill>
                  <a:schemeClr val="accent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>
                <a:solidFill>
                  <a:schemeClr val="accent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>
                <a:solidFill>
                  <a:schemeClr val="accent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>
                <a:solidFill>
                  <a:schemeClr val="accent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829" name="Google Shape;829;p64"/>
          <p:cNvSpPr txBox="1"/>
          <p:nvPr>
            <p:ph idx="2" type="title"/>
          </p:nvPr>
        </p:nvSpPr>
        <p:spPr>
          <a:xfrm>
            <a:off x="3405679" y="1615348"/>
            <a:ext cx="23328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b="1"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830" name="Google Shape;830;p64"/>
          <p:cNvSpPr txBox="1"/>
          <p:nvPr>
            <p:ph idx="3" type="title"/>
          </p:nvPr>
        </p:nvSpPr>
        <p:spPr>
          <a:xfrm>
            <a:off x="3349512" y="2023191"/>
            <a:ext cx="2445000" cy="7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b="0" sz="1500">
                <a:latin typeface="Nanum Gothic"/>
                <a:ea typeface="Nanum Gothic"/>
                <a:cs typeface="Nanum Gothic"/>
                <a:sym typeface="Nanum Goth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31" name="Google Shape;831;p64"/>
          <p:cNvSpPr txBox="1"/>
          <p:nvPr>
            <p:ph idx="4" type="title"/>
          </p:nvPr>
        </p:nvSpPr>
        <p:spPr>
          <a:xfrm>
            <a:off x="783300" y="1615348"/>
            <a:ext cx="23328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b="1"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832" name="Google Shape;832;p64"/>
          <p:cNvSpPr txBox="1"/>
          <p:nvPr>
            <p:ph idx="5" type="title"/>
          </p:nvPr>
        </p:nvSpPr>
        <p:spPr>
          <a:xfrm>
            <a:off x="727200" y="2023191"/>
            <a:ext cx="2445000" cy="7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b="0" sz="1500">
                <a:latin typeface="Nanum Gothic"/>
                <a:ea typeface="Nanum Gothic"/>
                <a:cs typeface="Nanum Gothic"/>
                <a:sym typeface="Nanum Goth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33" name="Google Shape;833;p64"/>
          <p:cNvSpPr txBox="1"/>
          <p:nvPr>
            <p:ph idx="6" type="title"/>
          </p:nvPr>
        </p:nvSpPr>
        <p:spPr>
          <a:xfrm>
            <a:off x="6027846" y="1615348"/>
            <a:ext cx="23328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b="1"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834" name="Google Shape;834;p64"/>
          <p:cNvSpPr txBox="1"/>
          <p:nvPr>
            <p:ph idx="7" type="title"/>
          </p:nvPr>
        </p:nvSpPr>
        <p:spPr>
          <a:xfrm>
            <a:off x="5971700" y="2023191"/>
            <a:ext cx="2445000" cy="7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b="0" sz="1500">
                <a:latin typeface="Nanum Gothic"/>
                <a:ea typeface="Nanum Gothic"/>
                <a:cs typeface="Nanum Gothic"/>
                <a:sym typeface="Nanum Goth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35" name="Google Shape;835;p64"/>
          <p:cNvSpPr txBox="1"/>
          <p:nvPr>
            <p:ph idx="8" type="title"/>
          </p:nvPr>
        </p:nvSpPr>
        <p:spPr>
          <a:xfrm>
            <a:off x="3405679" y="3190938"/>
            <a:ext cx="23328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b="1"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836" name="Google Shape;836;p64"/>
          <p:cNvSpPr txBox="1"/>
          <p:nvPr>
            <p:ph idx="9" type="title"/>
          </p:nvPr>
        </p:nvSpPr>
        <p:spPr>
          <a:xfrm>
            <a:off x="3349512" y="3598791"/>
            <a:ext cx="2445000" cy="7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b="0" sz="1500">
                <a:latin typeface="Nanum Gothic"/>
                <a:ea typeface="Nanum Gothic"/>
                <a:cs typeface="Nanum Gothic"/>
                <a:sym typeface="Nanum Goth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37" name="Google Shape;837;p64"/>
          <p:cNvSpPr txBox="1"/>
          <p:nvPr>
            <p:ph idx="13" type="title"/>
          </p:nvPr>
        </p:nvSpPr>
        <p:spPr>
          <a:xfrm>
            <a:off x="783300" y="3190938"/>
            <a:ext cx="23328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b="1"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838" name="Google Shape;838;p64"/>
          <p:cNvSpPr txBox="1"/>
          <p:nvPr>
            <p:ph idx="14" type="title"/>
          </p:nvPr>
        </p:nvSpPr>
        <p:spPr>
          <a:xfrm>
            <a:off x="727200" y="3598791"/>
            <a:ext cx="2445000" cy="7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b="0" sz="1500">
                <a:latin typeface="Nanum Gothic"/>
                <a:ea typeface="Nanum Gothic"/>
                <a:cs typeface="Nanum Gothic"/>
                <a:sym typeface="Nanum Goth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39" name="Google Shape;839;p64"/>
          <p:cNvSpPr txBox="1"/>
          <p:nvPr>
            <p:ph idx="15" type="title"/>
          </p:nvPr>
        </p:nvSpPr>
        <p:spPr>
          <a:xfrm>
            <a:off x="6027846" y="3190938"/>
            <a:ext cx="23328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b="1"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840" name="Google Shape;840;p64"/>
          <p:cNvSpPr txBox="1"/>
          <p:nvPr>
            <p:ph idx="16" type="title"/>
          </p:nvPr>
        </p:nvSpPr>
        <p:spPr>
          <a:xfrm>
            <a:off x="5971700" y="3598791"/>
            <a:ext cx="2445000" cy="7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b="0" sz="1500">
                <a:latin typeface="Nanum Gothic"/>
                <a:ea typeface="Nanum Gothic"/>
                <a:cs typeface="Nanum Gothic"/>
                <a:sym typeface="Nanum Goth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7">
    <p:spTree>
      <p:nvGrpSpPr>
        <p:cNvPr id="84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65"/>
          <p:cNvSpPr txBox="1"/>
          <p:nvPr>
            <p:ph type="title"/>
          </p:nvPr>
        </p:nvSpPr>
        <p:spPr>
          <a:xfrm>
            <a:off x="758775" y="368825"/>
            <a:ext cx="7626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 sz="2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9pPr>
          </a:lstStyle>
          <a:p/>
        </p:txBody>
      </p:sp>
      <p:grpSp>
        <p:nvGrpSpPr>
          <p:cNvPr id="843" name="Google Shape;843;p65"/>
          <p:cNvGrpSpPr/>
          <p:nvPr/>
        </p:nvGrpSpPr>
        <p:grpSpPr>
          <a:xfrm>
            <a:off x="-292956" y="0"/>
            <a:ext cx="9675517" cy="5143500"/>
            <a:chOff x="-292956" y="0"/>
            <a:chExt cx="9675517" cy="5143500"/>
          </a:xfrm>
        </p:grpSpPr>
        <p:sp>
          <p:nvSpPr>
            <p:cNvPr id="844" name="Google Shape;844;p65"/>
            <p:cNvSpPr/>
            <p:nvPr/>
          </p:nvSpPr>
          <p:spPr>
            <a:xfrm>
              <a:off x="0" y="0"/>
              <a:ext cx="9144000" cy="5143500"/>
            </a:xfrm>
            <a:prstGeom prst="frame">
              <a:avLst>
                <a:gd fmla="val 3945" name="adj1"/>
              </a:avLst>
            </a:prstGeom>
            <a:solidFill>
              <a:srgbClr val="2020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65"/>
            <p:cNvSpPr/>
            <p:nvPr/>
          </p:nvSpPr>
          <p:spPr>
            <a:xfrm flipH="1" rot="10800000">
              <a:off x="8330613" y="4549575"/>
              <a:ext cx="1051948" cy="314048"/>
            </a:xfrm>
            <a:custGeom>
              <a:rect b="b" l="l" r="r" t="t"/>
              <a:pathLst>
                <a:path extrusionOk="0" fill="none" h="16812" w="29921">
                  <a:moveTo>
                    <a:pt x="0" y="0"/>
                  </a:moveTo>
                  <a:lnTo>
                    <a:pt x="9168" y="16812"/>
                  </a:lnTo>
                  <a:lnTo>
                    <a:pt x="29921" y="16812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46" name="Google Shape;846;p65"/>
            <p:cNvGrpSpPr/>
            <p:nvPr/>
          </p:nvGrpSpPr>
          <p:grpSpPr>
            <a:xfrm>
              <a:off x="-292956" y="318431"/>
              <a:ext cx="1299294" cy="251797"/>
              <a:chOff x="5651875" y="2924600"/>
              <a:chExt cx="726025" cy="140700"/>
            </a:xfrm>
          </p:grpSpPr>
          <p:sp>
            <p:nvSpPr>
              <p:cNvPr id="847" name="Google Shape;847;p65"/>
              <p:cNvSpPr/>
              <p:nvPr/>
            </p:nvSpPr>
            <p:spPr>
              <a:xfrm>
                <a:off x="5651875" y="2924600"/>
                <a:ext cx="27125" cy="23300"/>
              </a:xfrm>
              <a:custGeom>
                <a:rect b="b" l="l" r="r" t="t"/>
                <a:pathLst>
                  <a:path extrusionOk="0" h="932" w="1085">
                    <a:moveTo>
                      <a:pt x="620" y="0"/>
                    </a:moveTo>
                    <a:cubicBezTo>
                      <a:pt x="203" y="0"/>
                      <a:pt x="1" y="500"/>
                      <a:pt x="287" y="798"/>
                    </a:cubicBezTo>
                    <a:cubicBezTo>
                      <a:pt x="382" y="890"/>
                      <a:pt x="499" y="931"/>
                      <a:pt x="613" y="931"/>
                    </a:cubicBezTo>
                    <a:cubicBezTo>
                      <a:pt x="854" y="931"/>
                      <a:pt x="1084" y="747"/>
                      <a:pt x="1084" y="465"/>
                    </a:cubicBezTo>
                    <a:cubicBezTo>
                      <a:pt x="1084" y="203"/>
                      <a:pt x="882" y="0"/>
                      <a:pt x="6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8" name="Google Shape;848;p65"/>
              <p:cNvSpPr/>
              <p:nvPr/>
            </p:nvSpPr>
            <p:spPr>
              <a:xfrm>
                <a:off x="5751900" y="2924600"/>
                <a:ext cx="27400" cy="23300"/>
              </a:xfrm>
              <a:custGeom>
                <a:rect b="b" l="l" r="r" t="t"/>
                <a:pathLst>
                  <a:path extrusionOk="0" h="932" w="1096">
                    <a:moveTo>
                      <a:pt x="631" y="0"/>
                    </a:moveTo>
                    <a:cubicBezTo>
                      <a:pt x="215" y="0"/>
                      <a:pt x="0" y="500"/>
                      <a:pt x="298" y="798"/>
                    </a:cubicBezTo>
                    <a:cubicBezTo>
                      <a:pt x="394" y="890"/>
                      <a:pt x="511" y="931"/>
                      <a:pt x="625" y="931"/>
                    </a:cubicBezTo>
                    <a:cubicBezTo>
                      <a:pt x="866" y="931"/>
                      <a:pt x="1096" y="747"/>
                      <a:pt x="1096" y="465"/>
                    </a:cubicBezTo>
                    <a:cubicBezTo>
                      <a:pt x="1096" y="203"/>
                      <a:pt x="881" y="0"/>
                      <a:pt x="6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9" name="Google Shape;849;p65"/>
              <p:cNvSpPr/>
              <p:nvPr/>
            </p:nvSpPr>
            <p:spPr>
              <a:xfrm>
                <a:off x="5852200" y="2924600"/>
                <a:ext cx="27425" cy="23200"/>
              </a:xfrm>
              <a:custGeom>
                <a:rect b="b" l="l" r="r" t="t"/>
                <a:pathLst>
                  <a:path extrusionOk="0" h="928" w="1097">
                    <a:moveTo>
                      <a:pt x="620" y="0"/>
                    </a:moveTo>
                    <a:cubicBezTo>
                      <a:pt x="215" y="0"/>
                      <a:pt x="1" y="500"/>
                      <a:pt x="298" y="786"/>
                    </a:cubicBezTo>
                    <a:cubicBezTo>
                      <a:pt x="392" y="884"/>
                      <a:pt x="511" y="928"/>
                      <a:pt x="627" y="928"/>
                    </a:cubicBezTo>
                    <a:cubicBezTo>
                      <a:pt x="865" y="928"/>
                      <a:pt x="1096" y="745"/>
                      <a:pt x="1096" y="465"/>
                    </a:cubicBezTo>
                    <a:cubicBezTo>
                      <a:pt x="1084" y="203"/>
                      <a:pt x="882" y="0"/>
                      <a:pt x="6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0" name="Google Shape;850;p65"/>
              <p:cNvSpPr/>
              <p:nvPr/>
            </p:nvSpPr>
            <p:spPr>
              <a:xfrm>
                <a:off x="5952525" y="2924600"/>
                <a:ext cx="27100" cy="23300"/>
              </a:xfrm>
              <a:custGeom>
                <a:rect b="b" l="l" r="r" t="t"/>
                <a:pathLst>
                  <a:path extrusionOk="0" h="932" w="1084">
                    <a:moveTo>
                      <a:pt x="619" y="0"/>
                    </a:moveTo>
                    <a:cubicBezTo>
                      <a:pt x="203" y="0"/>
                      <a:pt x="0" y="500"/>
                      <a:pt x="286" y="798"/>
                    </a:cubicBezTo>
                    <a:cubicBezTo>
                      <a:pt x="382" y="890"/>
                      <a:pt x="498" y="931"/>
                      <a:pt x="613" y="931"/>
                    </a:cubicBezTo>
                    <a:cubicBezTo>
                      <a:pt x="854" y="931"/>
                      <a:pt x="1084" y="747"/>
                      <a:pt x="1084" y="465"/>
                    </a:cubicBezTo>
                    <a:cubicBezTo>
                      <a:pt x="1084" y="203"/>
                      <a:pt x="881" y="0"/>
                      <a:pt x="61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1" name="Google Shape;851;p65"/>
              <p:cNvSpPr/>
              <p:nvPr/>
            </p:nvSpPr>
            <p:spPr>
              <a:xfrm>
                <a:off x="6049850" y="2924600"/>
                <a:ext cx="27400" cy="23300"/>
              </a:xfrm>
              <a:custGeom>
                <a:rect b="b" l="l" r="r" t="t"/>
                <a:pathLst>
                  <a:path extrusionOk="0" h="932" w="1096">
                    <a:moveTo>
                      <a:pt x="620" y="0"/>
                    </a:moveTo>
                    <a:cubicBezTo>
                      <a:pt x="203" y="0"/>
                      <a:pt x="1" y="500"/>
                      <a:pt x="298" y="798"/>
                    </a:cubicBezTo>
                    <a:cubicBezTo>
                      <a:pt x="394" y="890"/>
                      <a:pt x="511" y="931"/>
                      <a:pt x="625" y="931"/>
                    </a:cubicBezTo>
                    <a:cubicBezTo>
                      <a:pt x="866" y="931"/>
                      <a:pt x="1096" y="747"/>
                      <a:pt x="1096" y="465"/>
                    </a:cubicBezTo>
                    <a:cubicBezTo>
                      <a:pt x="1096" y="203"/>
                      <a:pt x="882" y="0"/>
                      <a:pt x="6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2" name="Google Shape;852;p65"/>
              <p:cNvSpPr/>
              <p:nvPr/>
            </p:nvSpPr>
            <p:spPr>
              <a:xfrm>
                <a:off x="6150150" y="2924600"/>
                <a:ext cx="27125" cy="23300"/>
              </a:xfrm>
              <a:custGeom>
                <a:rect b="b" l="l" r="r" t="t"/>
                <a:pathLst>
                  <a:path extrusionOk="0" h="932" w="1085">
                    <a:moveTo>
                      <a:pt x="620" y="0"/>
                    </a:moveTo>
                    <a:cubicBezTo>
                      <a:pt x="203" y="0"/>
                      <a:pt x="1" y="500"/>
                      <a:pt x="287" y="798"/>
                    </a:cubicBezTo>
                    <a:cubicBezTo>
                      <a:pt x="382" y="890"/>
                      <a:pt x="499" y="931"/>
                      <a:pt x="613" y="931"/>
                    </a:cubicBezTo>
                    <a:cubicBezTo>
                      <a:pt x="854" y="931"/>
                      <a:pt x="1084" y="747"/>
                      <a:pt x="1084" y="465"/>
                    </a:cubicBezTo>
                    <a:cubicBezTo>
                      <a:pt x="1084" y="203"/>
                      <a:pt x="882" y="0"/>
                      <a:pt x="6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3" name="Google Shape;853;p65"/>
              <p:cNvSpPr/>
              <p:nvPr/>
            </p:nvSpPr>
            <p:spPr>
              <a:xfrm>
                <a:off x="6250175" y="2924600"/>
                <a:ext cx="27400" cy="23300"/>
              </a:xfrm>
              <a:custGeom>
                <a:rect b="b" l="l" r="r" t="t"/>
                <a:pathLst>
                  <a:path extrusionOk="0" h="932" w="1096">
                    <a:moveTo>
                      <a:pt x="631" y="0"/>
                    </a:moveTo>
                    <a:cubicBezTo>
                      <a:pt x="215" y="0"/>
                      <a:pt x="0" y="500"/>
                      <a:pt x="298" y="798"/>
                    </a:cubicBezTo>
                    <a:cubicBezTo>
                      <a:pt x="394" y="890"/>
                      <a:pt x="511" y="931"/>
                      <a:pt x="625" y="931"/>
                    </a:cubicBezTo>
                    <a:cubicBezTo>
                      <a:pt x="866" y="931"/>
                      <a:pt x="1096" y="747"/>
                      <a:pt x="1096" y="465"/>
                    </a:cubicBezTo>
                    <a:cubicBezTo>
                      <a:pt x="1096" y="203"/>
                      <a:pt x="882" y="0"/>
                      <a:pt x="6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4" name="Google Shape;854;p65"/>
              <p:cNvSpPr/>
              <p:nvPr/>
            </p:nvSpPr>
            <p:spPr>
              <a:xfrm>
                <a:off x="6350475" y="2924600"/>
                <a:ext cx="27425" cy="23300"/>
              </a:xfrm>
              <a:custGeom>
                <a:rect b="b" l="l" r="r" t="t"/>
                <a:pathLst>
                  <a:path extrusionOk="0" h="932" w="1097">
                    <a:moveTo>
                      <a:pt x="632" y="0"/>
                    </a:moveTo>
                    <a:cubicBezTo>
                      <a:pt x="215" y="0"/>
                      <a:pt x="1" y="500"/>
                      <a:pt x="299" y="798"/>
                    </a:cubicBezTo>
                    <a:cubicBezTo>
                      <a:pt x="394" y="890"/>
                      <a:pt x="511" y="931"/>
                      <a:pt x="625" y="931"/>
                    </a:cubicBezTo>
                    <a:cubicBezTo>
                      <a:pt x="866" y="931"/>
                      <a:pt x="1096" y="747"/>
                      <a:pt x="1096" y="465"/>
                    </a:cubicBezTo>
                    <a:cubicBezTo>
                      <a:pt x="1096" y="203"/>
                      <a:pt x="882" y="0"/>
                      <a:pt x="6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5" name="Google Shape;855;p65"/>
              <p:cNvSpPr/>
              <p:nvPr/>
            </p:nvSpPr>
            <p:spPr>
              <a:xfrm>
                <a:off x="5651875" y="3041575"/>
                <a:ext cx="27125" cy="23500"/>
              </a:xfrm>
              <a:custGeom>
                <a:rect b="b" l="l" r="r" t="t"/>
                <a:pathLst>
                  <a:path extrusionOk="0" h="940" w="1085">
                    <a:moveTo>
                      <a:pt x="620" y="1"/>
                    </a:moveTo>
                    <a:cubicBezTo>
                      <a:pt x="203" y="1"/>
                      <a:pt x="1" y="512"/>
                      <a:pt x="287" y="798"/>
                    </a:cubicBezTo>
                    <a:cubicBezTo>
                      <a:pt x="384" y="896"/>
                      <a:pt x="504" y="940"/>
                      <a:pt x="621" y="940"/>
                    </a:cubicBezTo>
                    <a:cubicBezTo>
                      <a:pt x="859" y="940"/>
                      <a:pt x="1084" y="757"/>
                      <a:pt x="1084" y="477"/>
                    </a:cubicBezTo>
                    <a:cubicBezTo>
                      <a:pt x="1084" y="215"/>
                      <a:pt x="882" y="1"/>
                      <a:pt x="6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6" name="Google Shape;856;p65"/>
              <p:cNvSpPr/>
              <p:nvPr/>
            </p:nvSpPr>
            <p:spPr>
              <a:xfrm>
                <a:off x="5751900" y="3041575"/>
                <a:ext cx="27400" cy="23500"/>
              </a:xfrm>
              <a:custGeom>
                <a:rect b="b" l="l" r="r" t="t"/>
                <a:pathLst>
                  <a:path extrusionOk="0" h="940" w="1096">
                    <a:moveTo>
                      <a:pt x="631" y="1"/>
                    </a:moveTo>
                    <a:cubicBezTo>
                      <a:pt x="215" y="1"/>
                      <a:pt x="0" y="512"/>
                      <a:pt x="298" y="798"/>
                    </a:cubicBezTo>
                    <a:cubicBezTo>
                      <a:pt x="396" y="896"/>
                      <a:pt x="515" y="940"/>
                      <a:pt x="632" y="940"/>
                    </a:cubicBezTo>
                    <a:cubicBezTo>
                      <a:pt x="870" y="940"/>
                      <a:pt x="1096" y="757"/>
                      <a:pt x="1096" y="477"/>
                    </a:cubicBezTo>
                    <a:cubicBezTo>
                      <a:pt x="1096" y="215"/>
                      <a:pt x="881" y="1"/>
                      <a:pt x="63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7" name="Google Shape;857;p65"/>
              <p:cNvSpPr/>
              <p:nvPr/>
            </p:nvSpPr>
            <p:spPr>
              <a:xfrm>
                <a:off x="5852200" y="3041575"/>
                <a:ext cx="27425" cy="23450"/>
              </a:xfrm>
              <a:custGeom>
                <a:rect b="b" l="l" r="r" t="t"/>
                <a:pathLst>
                  <a:path extrusionOk="0" h="938" w="1097">
                    <a:moveTo>
                      <a:pt x="620" y="1"/>
                    </a:moveTo>
                    <a:cubicBezTo>
                      <a:pt x="215" y="1"/>
                      <a:pt x="1" y="512"/>
                      <a:pt x="298" y="798"/>
                    </a:cubicBezTo>
                    <a:cubicBezTo>
                      <a:pt x="391" y="895"/>
                      <a:pt x="507" y="937"/>
                      <a:pt x="622" y="937"/>
                    </a:cubicBezTo>
                    <a:cubicBezTo>
                      <a:pt x="862" y="937"/>
                      <a:pt x="1096" y="751"/>
                      <a:pt x="1096" y="477"/>
                    </a:cubicBezTo>
                    <a:cubicBezTo>
                      <a:pt x="1084" y="215"/>
                      <a:pt x="882" y="1"/>
                      <a:pt x="6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8" name="Google Shape;858;p65"/>
              <p:cNvSpPr/>
              <p:nvPr/>
            </p:nvSpPr>
            <p:spPr>
              <a:xfrm>
                <a:off x="5952225" y="3041875"/>
                <a:ext cx="27600" cy="23425"/>
              </a:xfrm>
              <a:custGeom>
                <a:rect b="b" l="l" r="r" t="t"/>
                <a:pathLst>
                  <a:path extrusionOk="0" h="937" w="1104">
                    <a:moveTo>
                      <a:pt x="631" y="0"/>
                    </a:moveTo>
                    <a:cubicBezTo>
                      <a:pt x="215" y="0"/>
                      <a:pt x="0" y="512"/>
                      <a:pt x="310" y="798"/>
                    </a:cubicBezTo>
                    <a:cubicBezTo>
                      <a:pt x="406" y="894"/>
                      <a:pt x="523" y="937"/>
                      <a:pt x="637" y="937"/>
                    </a:cubicBezTo>
                    <a:cubicBezTo>
                      <a:pt x="877" y="937"/>
                      <a:pt x="1104" y="747"/>
                      <a:pt x="1096" y="465"/>
                    </a:cubicBezTo>
                    <a:cubicBezTo>
                      <a:pt x="1096" y="203"/>
                      <a:pt x="881" y="0"/>
                      <a:pt x="6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9" name="Google Shape;859;p65"/>
              <p:cNvSpPr/>
              <p:nvPr/>
            </p:nvSpPr>
            <p:spPr>
              <a:xfrm>
                <a:off x="6049850" y="3041575"/>
                <a:ext cx="27400" cy="23500"/>
              </a:xfrm>
              <a:custGeom>
                <a:rect b="b" l="l" r="r" t="t"/>
                <a:pathLst>
                  <a:path extrusionOk="0" h="940" w="1096">
                    <a:moveTo>
                      <a:pt x="620" y="1"/>
                    </a:moveTo>
                    <a:cubicBezTo>
                      <a:pt x="203" y="1"/>
                      <a:pt x="1" y="512"/>
                      <a:pt x="298" y="798"/>
                    </a:cubicBezTo>
                    <a:cubicBezTo>
                      <a:pt x="396" y="896"/>
                      <a:pt x="516" y="940"/>
                      <a:pt x="632" y="940"/>
                    </a:cubicBezTo>
                    <a:cubicBezTo>
                      <a:pt x="870" y="940"/>
                      <a:pt x="1096" y="757"/>
                      <a:pt x="1096" y="477"/>
                    </a:cubicBezTo>
                    <a:cubicBezTo>
                      <a:pt x="1096" y="215"/>
                      <a:pt x="882" y="1"/>
                      <a:pt x="6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0" name="Google Shape;860;p65"/>
              <p:cNvSpPr/>
              <p:nvPr/>
            </p:nvSpPr>
            <p:spPr>
              <a:xfrm>
                <a:off x="6150150" y="3041575"/>
                <a:ext cx="27125" cy="23500"/>
              </a:xfrm>
              <a:custGeom>
                <a:rect b="b" l="l" r="r" t="t"/>
                <a:pathLst>
                  <a:path extrusionOk="0" h="940" w="1085">
                    <a:moveTo>
                      <a:pt x="620" y="1"/>
                    </a:moveTo>
                    <a:cubicBezTo>
                      <a:pt x="203" y="1"/>
                      <a:pt x="1" y="512"/>
                      <a:pt x="287" y="798"/>
                    </a:cubicBezTo>
                    <a:cubicBezTo>
                      <a:pt x="384" y="896"/>
                      <a:pt x="504" y="940"/>
                      <a:pt x="621" y="940"/>
                    </a:cubicBezTo>
                    <a:cubicBezTo>
                      <a:pt x="859" y="940"/>
                      <a:pt x="1084" y="757"/>
                      <a:pt x="1084" y="477"/>
                    </a:cubicBezTo>
                    <a:cubicBezTo>
                      <a:pt x="1084" y="215"/>
                      <a:pt x="882" y="1"/>
                      <a:pt x="6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1" name="Google Shape;861;p65"/>
              <p:cNvSpPr/>
              <p:nvPr/>
            </p:nvSpPr>
            <p:spPr>
              <a:xfrm>
                <a:off x="6250175" y="3041575"/>
                <a:ext cx="27400" cy="23500"/>
              </a:xfrm>
              <a:custGeom>
                <a:rect b="b" l="l" r="r" t="t"/>
                <a:pathLst>
                  <a:path extrusionOk="0" h="940" w="1096">
                    <a:moveTo>
                      <a:pt x="631" y="1"/>
                    </a:moveTo>
                    <a:cubicBezTo>
                      <a:pt x="215" y="1"/>
                      <a:pt x="0" y="512"/>
                      <a:pt x="298" y="798"/>
                    </a:cubicBezTo>
                    <a:cubicBezTo>
                      <a:pt x="396" y="896"/>
                      <a:pt x="515" y="940"/>
                      <a:pt x="632" y="940"/>
                    </a:cubicBezTo>
                    <a:cubicBezTo>
                      <a:pt x="870" y="940"/>
                      <a:pt x="1096" y="757"/>
                      <a:pt x="1096" y="477"/>
                    </a:cubicBezTo>
                    <a:cubicBezTo>
                      <a:pt x="1096" y="215"/>
                      <a:pt x="882" y="1"/>
                      <a:pt x="63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2" name="Google Shape;862;p65"/>
              <p:cNvSpPr/>
              <p:nvPr/>
            </p:nvSpPr>
            <p:spPr>
              <a:xfrm>
                <a:off x="6350475" y="3041875"/>
                <a:ext cx="27425" cy="23425"/>
              </a:xfrm>
              <a:custGeom>
                <a:rect b="b" l="l" r="r" t="t"/>
                <a:pathLst>
                  <a:path extrusionOk="0" h="937" w="1097">
                    <a:moveTo>
                      <a:pt x="632" y="0"/>
                    </a:moveTo>
                    <a:cubicBezTo>
                      <a:pt x="203" y="0"/>
                      <a:pt x="1" y="512"/>
                      <a:pt x="299" y="798"/>
                    </a:cubicBezTo>
                    <a:cubicBezTo>
                      <a:pt x="394" y="894"/>
                      <a:pt x="511" y="937"/>
                      <a:pt x="626" y="937"/>
                    </a:cubicBezTo>
                    <a:cubicBezTo>
                      <a:pt x="866" y="937"/>
                      <a:pt x="1096" y="747"/>
                      <a:pt x="1096" y="465"/>
                    </a:cubicBezTo>
                    <a:cubicBezTo>
                      <a:pt x="1084" y="203"/>
                      <a:pt x="882" y="0"/>
                      <a:pt x="6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63" name="Google Shape;863;p65"/>
            <p:cNvGrpSpPr/>
            <p:nvPr/>
          </p:nvGrpSpPr>
          <p:grpSpPr>
            <a:xfrm>
              <a:off x="367864" y="4687723"/>
              <a:ext cx="749716" cy="120302"/>
              <a:chOff x="4397850" y="2027450"/>
              <a:chExt cx="528975" cy="84875"/>
            </a:xfrm>
          </p:grpSpPr>
          <p:sp>
            <p:nvSpPr>
              <p:cNvPr id="864" name="Google Shape;864;p65"/>
              <p:cNvSpPr/>
              <p:nvPr/>
            </p:nvSpPr>
            <p:spPr>
              <a:xfrm>
                <a:off x="4397850" y="2027450"/>
                <a:ext cx="84875" cy="84875"/>
              </a:xfrm>
              <a:custGeom>
                <a:rect b="b" l="l" r="r" t="t"/>
                <a:pathLst>
                  <a:path extrusionOk="0" fill="none" h="3395" w="3395">
                    <a:moveTo>
                      <a:pt x="1" y="3394"/>
                    </a:moveTo>
                    <a:lnTo>
                      <a:pt x="3394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5" name="Google Shape;865;p65"/>
              <p:cNvSpPr/>
              <p:nvPr/>
            </p:nvSpPr>
            <p:spPr>
              <a:xfrm>
                <a:off x="4471975" y="2027450"/>
                <a:ext cx="84850" cy="84875"/>
              </a:xfrm>
              <a:custGeom>
                <a:rect b="b" l="l" r="r" t="t"/>
                <a:pathLst>
                  <a:path extrusionOk="0" fill="none" h="3395" w="3394">
                    <a:moveTo>
                      <a:pt x="1" y="3394"/>
                    </a:moveTo>
                    <a:lnTo>
                      <a:pt x="3394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6" name="Google Shape;866;p65"/>
              <p:cNvSpPr/>
              <p:nvPr/>
            </p:nvSpPr>
            <p:spPr>
              <a:xfrm>
                <a:off x="4545800" y="2027450"/>
                <a:ext cx="85150" cy="84875"/>
              </a:xfrm>
              <a:custGeom>
                <a:rect b="b" l="l" r="r" t="t"/>
                <a:pathLst>
                  <a:path extrusionOk="0" fill="none" h="3395" w="3406">
                    <a:moveTo>
                      <a:pt x="0" y="3394"/>
                    </a:moveTo>
                    <a:lnTo>
                      <a:pt x="3405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7" name="Google Shape;867;p65"/>
              <p:cNvSpPr/>
              <p:nvPr/>
            </p:nvSpPr>
            <p:spPr>
              <a:xfrm>
                <a:off x="4619900" y="2027450"/>
                <a:ext cx="84875" cy="84875"/>
              </a:xfrm>
              <a:custGeom>
                <a:rect b="b" l="l" r="r" t="t"/>
                <a:pathLst>
                  <a:path extrusionOk="0" fill="none" h="3395" w="3395">
                    <a:moveTo>
                      <a:pt x="1" y="3394"/>
                    </a:moveTo>
                    <a:lnTo>
                      <a:pt x="3394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8" name="Google Shape;868;p65"/>
              <p:cNvSpPr/>
              <p:nvPr/>
            </p:nvSpPr>
            <p:spPr>
              <a:xfrm>
                <a:off x="4694025" y="2027450"/>
                <a:ext cx="84850" cy="84875"/>
              </a:xfrm>
              <a:custGeom>
                <a:rect b="b" l="l" r="r" t="t"/>
                <a:pathLst>
                  <a:path extrusionOk="0" fill="none" h="3395" w="3394">
                    <a:moveTo>
                      <a:pt x="1" y="3394"/>
                    </a:moveTo>
                    <a:lnTo>
                      <a:pt x="3394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9" name="Google Shape;869;p65"/>
              <p:cNvSpPr/>
              <p:nvPr/>
            </p:nvSpPr>
            <p:spPr>
              <a:xfrm>
                <a:off x="4767850" y="2027450"/>
                <a:ext cx="85150" cy="84875"/>
              </a:xfrm>
              <a:custGeom>
                <a:rect b="b" l="l" r="r" t="t"/>
                <a:pathLst>
                  <a:path extrusionOk="0" fill="none" h="3395" w="3406">
                    <a:moveTo>
                      <a:pt x="0" y="3394"/>
                    </a:moveTo>
                    <a:lnTo>
                      <a:pt x="3406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0" name="Google Shape;870;p65"/>
              <p:cNvSpPr/>
              <p:nvPr/>
            </p:nvSpPr>
            <p:spPr>
              <a:xfrm>
                <a:off x="4841950" y="2027450"/>
                <a:ext cx="84875" cy="84875"/>
              </a:xfrm>
              <a:custGeom>
                <a:rect b="b" l="l" r="r" t="t"/>
                <a:pathLst>
                  <a:path extrusionOk="0" fill="none" h="3395" w="3395">
                    <a:moveTo>
                      <a:pt x="1" y="3394"/>
                    </a:moveTo>
                    <a:lnTo>
                      <a:pt x="3394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71" name="Google Shape;871;p65"/>
            <p:cNvSpPr/>
            <p:nvPr/>
          </p:nvSpPr>
          <p:spPr>
            <a:xfrm flipH="1">
              <a:off x="7" y="4297781"/>
              <a:ext cx="589070" cy="251802"/>
            </a:xfrm>
            <a:custGeom>
              <a:rect b="b" l="l" r="r" t="t"/>
              <a:pathLst>
                <a:path extrusionOk="0" fill="none" h="16812" w="29921">
                  <a:moveTo>
                    <a:pt x="0" y="0"/>
                  </a:moveTo>
                  <a:lnTo>
                    <a:pt x="9168" y="16812"/>
                  </a:lnTo>
                  <a:lnTo>
                    <a:pt x="29921" y="16812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72" name="Google Shape;872;p65"/>
            <p:cNvGrpSpPr/>
            <p:nvPr/>
          </p:nvGrpSpPr>
          <p:grpSpPr>
            <a:xfrm>
              <a:off x="8493646" y="368819"/>
              <a:ext cx="281155" cy="281594"/>
              <a:chOff x="1300150" y="626450"/>
              <a:chExt cx="739300" cy="740647"/>
            </a:xfrm>
          </p:grpSpPr>
          <p:sp>
            <p:nvSpPr>
              <p:cNvPr id="873" name="Google Shape;873;p65"/>
              <p:cNvSpPr/>
              <p:nvPr/>
            </p:nvSpPr>
            <p:spPr>
              <a:xfrm>
                <a:off x="1300150" y="626450"/>
                <a:ext cx="172765" cy="173640"/>
              </a:xfrm>
              <a:custGeom>
                <a:rect b="b" l="l" r="r" t="t"/>
                <a:pathLst>
                  <a:path extrusionOk="0" h="13894" w="13824">
                    <a:moveTo>
                      <a:pt x="0" y="13894"/>
                    </a:moveTo>
                    <a:lnTo>
                      <a:pt x="0" y="0"/>
                    </a:lnTo>
                    <a:lnTo>
                      <a:pt x="13824" y="0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874" name="Google Shape;874;p65"/>
              <p:cNvSpPr/>
              <p:nvPr/>
            </p:nvSpPr>
            <p:spPr>
              <a:xfrm rot="5400000">
                <a:off x="1866246" y="626450"/>
                <a:ext cx="172765" cy="173640"/>
              </a:xfrm>
              <a:custGeom>
                <a:rect b="b" l="l" r="r" t="t"/>
                <a:pathLst>
                  <a:path extrusionOk="0" h="13894" w="13824">
                    <a:moveTo>
                      <a:pt x="0" y="13894"/>
                    </a:moveTo>
                    <a:lnTo>
                      <a:pt x="0" y="0"/>
                    </a:lnTo>
                    <a:lnTo>
                      <a:pt x="13824" y="0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875" name="Google Shape;875;p65"/>
              <p:cNvSpPr/>
              <p:nvPr/>
            </p:nvSpPr>
            <p:spPr>
              <a:xfrm rot="10800000">
                <a:off x="1866684" y="1193457"/>
                <a:ext cx="172765" cy="173640"/>
              </a:xfrm>
              <a:custGeom>
                <a:rect b="b" l="l" r="r" t="t"/>
                <a:pathLst>
                  <a:path extrusionOk="0" h="13894" w="13824">
                    <a:moveTo>
                      <a:pt x="0" y="13894"/>
                    </a:moveTo>
                    <a:lnTo>
                      <a:pt x="0" y="0"/>
                    </a:lnTo>
                    <a:lnTo>
                      <a:pt x="13824" y="0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876" name="Google Shape;876;p65"/>
              <p:cNvSpPr/>
              <p:nvPr/>
            </p:nvSpPr>
            <p:spPr>
              <a:xfrm rot="-5400000">
                <a:off x="1300587" y="1193457"/>
                <a:ext cx="172765" cy="173640"/>
              </a:xfrm>
              <a:custGeom>
                <a:rect b="b" l="l" r="r" t="t"/>
                <a:pathLst>
                  <a:path extrusionOk="0" h="13894" w="13824">
                    <a:moveTo>
                      <a:pt x="0" y="13894"/>
                    </a:moveTo>
                    <a:lnTo>
                      <a:pt x="0" y="0"/>
                    </a:lnTo>
                    <a:lnTo>
                      <a:pt x="13824" y="0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</p:grp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877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8" name="Google Shape;878;p66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sp>
          <p:nvSpPr>
            <p:cNvPr id="879" name="Google Shape;879;p66"/>
            <p:cNvSpPr/>
            <p:nvPr/>
          </p:nvSpPr>
          <p:spPr>
            <a:xfrm>
              <a:off x="0" y="0"/>
              <a:ext cx="9144000" cy="5143500"/>
            </a:xfrm>
            <a:prstGeom prst="frame">
              <a:avLst>
                <a:gd fmla="val 3945" name="adj1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80" name="Google Shape;880;p66"/>
            <p:cNvGrpSpPr/>
            <p:nvPr/>
          </p:nvGrpSpPr>
          <p:grpSpPr>
            <a:xfrm>
              <a:off x="7502350" y="1228725"/>
              <a:ext cx="345325" cy="345325"/>
              <a:chOff x="3495950" y="1716700"/>
              <a:chExt cx="345325" cy="345325"/>
            </a:xfrm>
          </p:grpSpPr>
          <p:sp>
            <p:nvSpPr>
              <p:cNvPr id="881" name="Google Shape;881;p66"/>
              <p:cNvSpPr/>
              <p:nvPr/>
            </p:nvSpPr>
            <p:spPr>
              <a:xfrm>
                <a:off x="3495950" y="1837850"/>
                <a:ext cx="89325" cy="103025"/>
              </a:xfrm>
              <a:custGeom>
                <a:rect b="b" l="l" r="r" t="t"/>
                <a:pathLst>
                  <a:path extrusionOk="0" h="4121" w="3573">
                    <a:moveTo>
                      <a:pt x="3573" y="1"/>
                    </a:moveTo>
                    <a:lnTo>
                      <a:pt x="1" y="2061"/>
                    </a:lnTo>
                    <a:lnTo>
                      <a:pt x="3573" y="4120"/>
                    </a:lnTo>
                    <a:lnTo>
                      <a:pt x="357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2" name="Google Shape;882;p66"/>
              <p:cNvSpPr/>
              <p:nvPr/>
            </p:nvSpPr>
            <p:spPr>
              <a:xfrm>
                <a:off x="3751950" y="1837850"/>
                <a:ext cx="89325" cy="103025"/>
              </a:xfrm>
              <a:custGeom>
                <a:rect b="b" l="l" r="r" t="t"/>
                <a:pathLst>
                  <a:path extrusionOk="0" h="4121" w="3573">
                    <a:moveTo>
                      <a:pt x="0" y="1"/>
                    </a:moveTo>
                    <a:lnTo>
                      <a:pt x="0" y="4120"/>
                    </a:lnTo>
                    <a:lnTo>
                      <a:pt x="3572" y="206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3" name="Google Shape;883;p66"/>
              <p:cNvSpPr/>
              <p:nvPr/>
            </p:nvSpPr>
            <p:spPr>
              <a:xfrm>
                <a:off x="3617100" y="1972700"/>
                <a:ext cx="103025" cy="89325"/>
              </a:xfrm>
              <a:custGeom>
                <a:rect b="b" l="l" r="r" t="t"/>
                <a:pathLst>
                  <a:path extrusionOk="0" h="3573" w="4121">
                    <a:moveTo>
                      <a:pt x="1" y="0"/>
                    </a:moveTo>
                    <a:lnTo>
                      <a:pt x="2061" y="3572"/>
                    </a:lnTo>
                    <a:lnTo>
                      <a:pt x="412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4" name="Google Shape;884;p66"/>
              <p:cNvSpPr/>
              <p:nvPr/>
            </p:nvSpPr>
            <p:spPr>
              <a:xfrm>
                <a:off x="3617100" y="1716700"/>
                <a:ext cx="103025" cy="89325"/>
              </a:xfrm>
              <a:custGeom>
                <a:rect b="b" l="l" r="r" t="t"/>
                <a:pathLst>
                  <a:path extrusionOk="0" h="3573" w="4121">
                    <a:moveTo>
                      <a:pt x="2061" y="1"/>
                    </a:moveTo>
                    <a:lnTo>
                      <a:pt x="1" y="3573"/>
                    </a:lnTo>
                    <a:lnTo>
                      <a:pt x="4120" y="3573"/>
                    </a:lnTo>
                    <a:lnTo>
                      <a:pt x="206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85" name="Google Shape;885;p66"/>
            <p:cNvSpPr/>
            <p:nvPr/>
          </p:nvSpPr>
          <p:spPr>
            <a:xfrm>
              <a:off x="0" y="2944111"/>
              <a:ext cx="1749331" cy="555511"/>
            </a:xfrm>
            <a:custGeom>
              <a:rect b="b" l="l" r="r" t="t"/>
              <a:pathLst>
                <a:path extrusionOk="0" fill="none" h="16812" w="29921">
                  <a:moveTo>
                    <a:pt x="0" y="0"/>
                  </a:moveTo>
                  <a:lnTo>
                    <a:pt x="9168" y="16812"/>
                  </a:lnTo>
                  <a:lnTo>
                    <a:pt x="29921" y="16812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86" name="Google Shape;886;p66"/>
            <p:cNvGrpSpPr/>
            <p:nvPr/>
          </p:nvGrpSpPr>
          <p:grpSpPr>
            <a:xfrm>
              <a:off x="7742055" y="1822527"/>
              <a:ext cx="953788" cy="522000"/>
              <a:chOff x="4397850" y="1828025"/>
              <a:chExt cx="686425" cy="375675"/>
            </a:xfrm>
          </p:grpSpPr>
          <p:sp>
            <p:nvSpPr>
              <p:cNvPr id="887" name="Google Shape;887;p66"/>
              <p:cNvSpPr/>
              <p:nvPr/>
            </p:nvSpPr>
            <p:spPr>
              <a:xfrm>
                <a:off x="4708600" y="1828025"/>
                <a:ext cx="375675" cy="375675"/>
              </a:xfrm>
              <a:custGeom>
                <a:rect b="b" l="l" r="r" t="t"/>
                <a:pathLst>
                  <a:path extrusionOk="0" fill="none" h="15027" w="15027">
                    <a:moveTo>
                      <a:pt x="15027" y="7228"/>
                    </a:moveTo>
                    <a:cubicBezTo>
                      <a:pt x="15027" y="10157"/>
                      <a:pt x="13265" y="12788"/>
                      <a:pt x="10562" y="13907"/>
                    </a:cubicBezTo>
                    <a:cubicBezTo>
                      <a:pt x="7859" y="15026"/>
                      <a:pt x="4752" y="14407"/>
                      <a:pt x="2680" y="12336"/>
                    </a:cubicBezTo>
                    <a:cubicBezTo>
                      <a:pt x="620" y="10276"/>
                      <a:pt x="1" y="7168"/>
                      <a:pt x="1120" y="4466"/>
                    </a:cubicBezTo>
                    <a:cubicBezTo>
                      <a:pt x="2239" y="1763"/>
                      <a:pt x="4871" y="1"/>
                      <a:pt x="7800" y="1"/>
                    </a:cubicBez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888" name="Google Shape;888;p66"/>
              <p:cNvGrpSpPr/>
              <p:nvPr/>
            </p:nvGrpSpPr>
            <p:grpSpPr>
              <a:xfrm>
                <a:off x="4397850" y="2027450"/>
                <a:ext cx="528975" cy="84875"/>
                <a:chOff x="4397850" y="2027450"/>
                <a:chExt cx="528975" cy="84875"/>
              </a:xfrm>
            </p:grpSpPr>
            <p:sp>
              <p:nvSpPr>
                <p:cNvPr id="889" name="Google Shape;889;p66"/>
                <p:cNvSpPr/>
                <p:nvPr/>
              </p:nvSpPr>
              <p:spPr>
                <a:xfrm>
                  <a:off x="4397850" y="2027450"/>
                  <a:ext cx="84875" cy="84875"/>
                </a:xfrm>
                <a:custGeom>
                  <a:rect b="b" l="l" r="r" t="t"/>
                  <a:pathLst>
                    <a:path extrusionOk="0" fill="none" h="3395" w="3395">
                      <a:moveTo>
                        <a:pt x="1" y="3394"/>
                      </a:moveTo>
                      <a:lnTo>
                        <a:pt x="3394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90" name="Google Shape;890;p66"/>
                <p:cNvSpPr/>
                <p:nvPr/>
              </p:nvSpPr>
              <p:spPr>
                <a:xfrm>
                  <a:off x="4471975" y="2027450"/>
                  <a:ext cx="84850" cy="84875"/>
                </a:xfrm>
                <a:custGeom>
                  <a:rect b="b" l="l" r="r" t="t"/>
                  <a:pathLst>
                    <a:path extrusionOk="0" fill="none" h="3395" w="3394">
                      <a:moveTo>
                        <a:pt x="1" y="3394"/>
                      </a:moveTo>
                      <a:lnTo>
                        <a:pt x="3394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91" name="Google Shape;891;p66"/>
                <p:cNvSpPr/>
                <p:nvPr/>
              </p:nvSpPr>
              <p:spPr>
                <a:xfrm>
                  <a:off x="4545800" y="2027450"/>
                  <a:ext cx="85150" cy="84875"/>
                </a:xfrm>
                <a:custGeom>
                  <a:rect b="b" l="l" r="r" t="t"/>
                  <a:pathLst>
                    <a:path extrusionOk="0" fill="none" h="3395" w="3406">
                      <a:moveTo>
                        <a:pt x="0" y="3394"/>
                      </a:moveTo>
                      <a:lnTo>
                        <a:pt x="3405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92" name="Google Shape;892;p66"/>
                <p:cNvSpPr/>
                <p:nvPr/>
              </p:nvSpPr>
              <p:spPr>
                <a:xfrm>
                  <a:off x="4619900" y="2027450"/>
                  <a:ext cx="84875" cy="84875"/>
                </a:xfrm>
                <a:custGeom>
                  <a:rect b="b" l="l" r="r" t="t"/>
                  <a:pathLst>
                    <a:path extrusionOk="0" fill="none" h="3395" w="3395">
                      <a:moveTo>
                        <a:pt x="1" y="3394"/>
                      </a:moveTo>
                      <a:lnTo>
                        <a:pt x="3394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93" name="Google Shape;893;p66"/>
                <p:cNvSpPr/>
                <p:nvPr/>
              </p:nvSpPr>
              <p:spPr>
                <a:xfrm>
                  <a:off x="4694025" y="2027450"/>
                  <a:ext cx="84850" cy="84875"/>
                </a:xfrm>
                <a:custGeom>
                  <a:rect b="b" l="l" r="r" t="t"/>
                  <a:pathLst>
                    <a:path extrusionOk="0" fill="none" h="3395" w="3394">
                      <a:moveTo>
                        <a:pt x="1" y="3394"/>
                      </a:moveTo>
                      <a:lnTo>
                        <a:pt x="3394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94" name="Google Shape;894;p66"/>
                <p:cNvSpPr/>
                <p:nvPr/>
              </p:nvSpPr>
              <p:spPr>
                <a:xfrm>
                  <a:off x="4767850" y="2027450"/>
                  <a:ext cx="85150" cy="84875"/>
                </a:xfrm>
                <a:custGeom>
                  <a:rect b="b" l="l" r="r" t="t"/>
                  <a:pathLst>
                    <a:path extrusionOk="0" fill="none" h="3395" w="3406">
                      <a:moveTo>
                        <a:pt x="0" y="3394"/>
                      </a:moveTo>
                      <a:lnTo>
                        <a:pt x="3406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95" name="Google Shape;895;p66"/>
                <p:cNvSpPr/>
                <p:nvPr/>
              </p:nvSpPr>
              <p:spPr>
                <a:xfrm>
                  <a:off x="4841950" y="2027450"/>
                  <a:ext cx="84875" cy="84875"/>
                </a:xfrm>
                <a:custGeom>
                  <a:rect b="b" l="l" r="r" t="t"/>
                  <a:pathLst>
                    <a:path extrusionOk="0" fill="none" h="3395" w="3395">
                      <a:moveTo>
                        <a:pt x="1" y="3394"/>
                      </a:moveTo>
                      <a:lnTo>
                        <a:pt x="3394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896" name="Google Shape;896;p66"/>
            <p:cNvSpPr/>
            <p:nvPr/>
          </p:nvSpPr>
          <p:spPr>
            <a:xfrm>
              <a:off x="6541825" y="4066138"/>
              <a:ext cx="671250" cy="671225"/>
            </a:xfrm>
            <a:custGeom>
              <a:rect b="b" l="l" r="r" t="t"/>
              <a:pathLst>
                <a:path extrusionOk="0" fill="none" h="26849" w="26850">
                  <a:moveTo>
                    <a:pt x="1" y="13943"/>
                  </a:moveTo>
                  <a:cubicBezTo>
                    <a:pt x="1" y="8716"/>
                    <a:pt x="3144" y="4001"/>
                    <a:pt x="7966" y="2001"/>
                  </a:cubicBezTo>
                  <a:cubicBezTo>
                    <a:pt x="12800" y="0"/>
                    <a:pt x="18348" y="1108"/>
                    <a:pt x="22051" y="4799"/>
                  </a:cubicBezTo>
                  <a:cubicBezTo>
                    <a:pt x="25742" y="8501"/>
                    <a:pt x="26849" y="14050"/>
                    <a:pt x="24849" y="18884"/>
                  </a:cubicBezTo>
                  <a:cubicBezTo>
                    <a:pt x="22849" y="23706"/>
                    <a:pt x="18134" y="26849"/>
                    <a:pt x="12919" y="26849"/>
                  </a:cubicBez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97" name="Google Shape;897;p66"/>
            <p:cNvGrpSpPr/>
            <p:nvPr/>
          </p:nvGrpSpPr>
          <p:grpSpPr>
            <a:xfrm>
              <a:off x="79429" y="352056"/>
              <a:ext cx="1299294" cy="251797"/>
              <a:chOff x="5651875" y="2924600"/>
              <a:chExt cx="726025" cy="140700"/>
            </a:xfrm>
          </p:grpSpPr>
          <p:sp>
            <p:nvSpPr>
              <p:cNvPr id="898" name="Google Shape;898;p66"/>
              <p:cNvSpPr/>
              <p:nvPr/>
            </p:nvSpPr>
            <p:spPr>
              <a:xfrm>
                <a:off x="5651875" y="2924600"/>
                <a:ext cx="27125" cy="23300"/>
              </a:xfrm>
              <a:custGeom>
                <a:rect b="b" l="l" r="r" t="t"/>
                <a:pathLst>
                  <a:path extrusionOk="0" h="932" w="1085">
                    <a:moveTo>
                      <a:pt x="620" y="0"/>
                    </a:moveTo>
                    <a:cubicBezTo>
                      <a:pt x="203" y="0"/>
                      <a:pt x="1" y="500"/>
                      <a:pt x="287" y="798"/>
                    </a:cubicBezTo>
                    <a:cubicBezTo>
                      <a:pt x="382" y="890"/>
                      <a:pt x="499" y="931"/>
                      <a:pt x="613" y="931"/>
                    </a:cubicBezTo>
                    <a:cubicBezTo>
                      <a:pt x="854" y="931"/>
                      <a:pt x="1084" y="747"/>
                      <a:pt x="1084" y="465"/>
                    </a:cubicBezTo>
                    <a:cubicBezTo>
                      <a:pt x="1084" y="203"/>
                      <a:pt x="882" y="0"/>
                      <a:pt x="6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9" name="Google Shape;899;p66"/>
              <p:cNvSpPr/>
              <p:nvPr/>
            </p:nvSpPr>
            <p:spPr>
              <a:xfrm>
                <a:off x="5751900" y="2924600"/>
                <a:ext cx="27400" cy="23300"/>
              </a:xfrm>
              <a:custGeom>
                <a:rect b="b" l="l" r="r" t="t"/>
                <a:pathLst>
                  <a:path extrusionOk="0" h="932" w="1096">
                    <a:moveTo>
                      <a:pt x="631" y="0"/>
                    </a:moveTo>
                    <a:cubicBezTo>
                      <a:pt x="215" y="0"/>
                      <a:pt x="0" y="500"/>
                      <a:pt x="298" y="798"/>
                    </a:cubicBezTo>
                    <a:cubicBezTo>
                      <a:pt x="394" y="890"/>
                      <a:pt x="511" y="931"/>
                      <a:pt x="625" y="931"/>
                    </a:cubicBezTo>
                    <a:cubicBezTo>
                      <a:pt x="866" y="931"/>
                      <a:pt x="1096" y="747"/>
                      <a:pt x="1096" y="465"/>
                    </a:cubicBezTo>
                    <a:cubicBezTo>
                      <a:pt x="1096" y="203"/>
                      <a:pt x="881" y="0"/>
                      <a:pt x="6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0" name="Google Shape;900;p66"/>
              <p:cNvSpPr/>
              <p:nvPr/>
            </p:nvSpPr>
            <p:spPr>
              <a:xfrm>
                <a:off x="5852200" y="2924600"/>
                <a:ext cx="27425" cy="23200"/>
              </a:xfrm>
              <a:custGeom>
                <a:rect b="b" l="l" r="r" t="t"/>
                <a:pathLst>
                  <a:path extrusionOk="0" h="928" w="1097">
                    <a:moveTo>
                      <a:pt x="620" y="0"/>
                    </a:moveTo>
                    <a:cubicBezTo>
                      <a:pt x="215" y="0"/>
                      <a:pt x="1" y="500"/>
                      <a:pt x="298" y="786"/>
                    </a:cubicBezTo>
                    <a:cubicBezTo>
                      <a:pt x="392" y="884"/>
                      <a:pt x="511" y="928"/>
                      <a:pt x="627" y="928"/>
                    </a:cubicBezTo>
                    <a:cubicBezTo>
                      <a:pt x="865" y="928"/>
                      <a:pt x="1096" y="745"/>
                      <a:pt x="1096" y="465"/>
                    </a:cubicBezTo>
                    <a:cubicBezTo>
                      <a:pt x="1084" y="203"/>
                      <a:pt x="882" y="0"/>
                      <a:pt x="6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1" name="Google Shape;901;p66"/>
              <p:cNvSpPr/>
              <p:nvPr/>
            </p:nvSpPr>
            <p:spPr>
              <a:xfrm>
                <a:off x="5952525" y="2924600"/>
                <a:ext cx="27100" cy="23300"/>
              </a:xfrm>
              <a:custGeom>
                <a:rect b="b" l="l" r="r" t="t"/>
                <a:pathLst>
                  <a:path extrusionOk="0" h="932" w="1084">
                    <a:moveTo>
                      <a:pt x="619" y="0"/>
                    </a:moveTo>
                    <a:cubicBezTo>
                      <a:pt x="203" y="0"/>
                      <a:pt x="0" y="500"/>
                      <a:pt x="286" y="798"/>
                    </a:cubicBezTo>
                    <a:cubicBezTo>
                      <a:pt x="382" y="890"/>
                      <a:pt x="498" y="931"/>
                      <a:pt x="613" y="931"/>
                    </a:cubicBezTo>
                    <a:cubicBezTo>
                      <a:pt x="854" y="931"/>
                      <a:pt x="1084" y="747"/>
                      <a:pt x="1084" y="465"/>
                    </a:cubicBezTo>
                    <a:cubicBezTo>
                      <a:pt x="1084" y="203"/>
                      <a:pt x="881" y="0"/>
                      <a:pt x="61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2" name="Google Shape;902;p66"/>
              <p:cNvSpPr/>
              <p:nvPr/>
            </p:nvSpPr>
            <p:spPr>
              <a:xfrm>
                <a:off x="6049850" y="2924600"/>
                <a:ext cx="27400" cy="23300"/>
              </a:xfrm>
              <a:custGeom>
                <a:rect b="b" l="l" r="r" t="t"/>
                <a:pathLst>
                  <a:path extrusionOk="0" h="932" w="1096">
                    <a:moveTo>
                      <a:pt x="620" y="0"/>
                    </a:moveTo>
                    <a:cubicBezTo>
                      <a:pt x="203" y="0"/>
                      <a:pt x="1" y="500"/>
                      <a:pt x="298" y="798"/>
                    </a:cubicBezTo>
                    <a:cubicBezTo>
                      <a:pt x="394" y="890"/>
                      <a:pt x="511" y="931"/>
                      <a:pt x="625" y="931"/>
                    </a:cubicBezTo>
                    <a:cubicBezTo>
                      <a:pt x="866" y="931"/>
                      <a:pt x="1096" y="747"/>
                      <a:pt x="1096" y="465"/>
                    </a:cubicBezTo>
                    <a:cubicBezTo>
                      <a:pt x="1096" y="203"/>
                      <a:pt x="882" y="0"/>
                      <a:pt x="6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3" name="Google Shape;903;p66"/>
              <p:cNvSpPr/>
              <p:nvPr/>
            </p:nvSpPr>
            <p:spPr>
              <a:xfrm>
                <a:off x="6150150" y="2924600"/>
                <a:ext cx="27125" cy="23300"/>
              </a:xfrm>
              <a:custGeom>
                <a:rect b="b" l="l" r="r" t="t"/>
                <a:pathLst>
                  <a:path extrusionOk="0" h="932" w="1085">
                    <a:moveTo>
                      <a:pt x="620" y="0"/>
                    </a:moveTo>
                    <a:cubicBezTo>
                      <a:pt x="203" y="0"/>
                      <a:pt x="1" y="500"/>
                      <a:pt x="287" y="798"/>
                    </a:cubicBezTo>
                    <a:cubicBezTo>
                      <a:pt x="382" y="890"/>
                      <a:pt x="499" y="931"/>
                      <a:pt x="613" y="931"/>
                    </a:cubicBezTo>
                    <a:cubicBezTo>
                      <a:pt x="854" y="931"/>
                      <a:pt x="1084" y="747"/>
                      <a:pt x="1084" y="465"/>
                    </a:cubicBezTo>
                    <a:cubicBezTo>
                      <a:pt x="1084" y="203"/>
                      <a:pt x="882" y="0"/>
                      <a:pt x="6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4" name="Google Shape;904;p66"/>
              <p:cNvSpPr/>
              <p:nvPr/>
            </p:nvSpPr>
            <p:spPr>
              <a:xfrm>
                <a:off x="6250175" y="2924600"/>
                <a:ext cx="27400" cy="23300"/>
              </a:xfrm>
              <a:custGeom>
                <a:rect b="b" l="l" r="r" t="t"/>
                <a:pathLst>
                  <a:path extrusionOk="0" h="932" w="1096">
                    <a:moveTo>
                      <a:pt x="631" y="0"/>
                    </a:moveTo>
                    <a:cubicBezTo>
                      <a:pt x="215" y="0"/>
                      <a:pt x="0" y="500"/>
                      <a:pt x="298" y="798"/>
                    </a:cubicBezTo>
                    <a:cubicBezTo>
                      <a:pt x="394" y="890"/>
                      <a:pt x="511" y="931"/>
                      <a:pt x="625" y="931"/>
                    </a:cubicBezTo>
                    <a:cubicBezTo>
                      <a:pt x="866" y="931"/>
                      <a:pt x="1096" y="747"/>
                      <a:pt x="1096" y="465"/>
                    </a:cubicBezTo>
                    <a:cubicBezTo>
                      <a:pt x="1096" y="203"/>
                      <a:pt x="882" y="0"/>
                      <a:pt x="6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5" name="Google Shape;905;p66"/>
              <p:cNvSpPr/>
              <p:nvPr/>
            </p:nvSpPr>
            <p:spPr>
              <a:xfrm>
                <a:off x="6350475" y="2924600"/>
                <a:ext cx="27425" cy="23300"/>
              </a:xfrm>
              <a:custGeom>
                <a:rect b="b" l="l" r="r" t="t"/>
                <a:pathLst>
                  <a:path extrusionOk="0" h="932" w="1097">
                    <a:moveTo>
                      <a:pt x="632" y="0"/>
                    </a:moveTo>
                    <a:cubicBezTo>
                      <a:pt x="215" y="0"/>
                      <a:pt x="1" y="500"/>
                      <a:pt x="299" y="798"/>
                    </a:cubicBezTo>
                    <a:cubicBezTo>
                      <a:pt x="394" y="890"/>
                      <a:pt x="511" y="931"/>
                      <a:pt x="625" y="931"/>
                    </a:cubicBezTo>
                    <a:cubicBezTo>
                      <a:pt x="866" y="931"/>
                      <a:pt x="1096" y="747"/>
                      <a:pt x="1096" y="465"/>
                    </a:cubicBezTo>
                    <a:cubicBezTo>
                      <a:pt x="1096" y="203"/>
                      <a:pt x="882" y="0"/>
                      <a:pt x="6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6" name="Google Shape;906;p66"/>
              <p:cNvSpPr/>
              <p:nvPr/>
            </p:nvSpPr>
            <p:spPr>
              <a:xfrm>
                <a:off x="5651875" y="3041575"/>
                <a:ext cx="27125" cy="23500"/>
              </a:xfrm>
              <a:custGeom>
                <a:rect b="b" l="l" r="r" t="t"/>
                <a:pathLst>
                  <a:path extrusionOk="0" h="940" w="1085">
                    <a:moveTo>
                      <a:pt x="620" y="1"/>
                    </a:moveTo>
                    <a:cubicBezTo>
                      <a:pt x="203" y="1"/>
                      <a:pt x="1" y="512"/>
                      <a:pt x="287" y="798"/>
                    </a:cubicBezTo>
                    <a:cubicBezTo>
                      <a:pt x="384" y="896"/>
                      <a:pt x="504" y="940"/>
                      <a:pt x="621" y="940"/>
                    </a:cubicBezTo>
                    <a:cubicBezTo>
                      <a:pt x="859" y="940"/>
                      <a:pt x="1084" y="757"/>
                      <a:pt x="1084" y="477"/>
                    </a:cubicBezTo>
                    <a:cubicBezTo>
                      <a:pt x="1084" y="215"/>
                      <a:pt x="882" y="1"/>
                      <a:pt x="6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7" name="Google Shape;907;p66"/>
              <p:cNvSpPr/>
              <p:nvPr/>
            </p:nvSpPr>
            <p:spPr>
              <a:xfrm>
                <a:off x="5751900" y="3041575"/>
                <a:ext cx="27400" cy="23500"/>
              </a:xfrm>
              <a:custGeom>
                <a:rect b="b" l="l" r="r" t="t"/>
                <a:pathLst>
                  <a:path extrusionOk="0" h="940" w="1096">
                    <a:moveTo>
                      <a:pt x="631" y="1"/>
                    </a:moveTo>
                    <a:cubicBezTo>
                      <a:pt x="215" y="1"/>
                      <a:pt x="0" y="512"/>
                      <a:pt x="298" y="798"/>
                    </a:cubicBezTo>
                    <a:cubicBezTo>
                      <a:pt x="396" y="896"/>
                      <a:pt x="515" y="940"/>
                      <a:pt x="632" y="940"/>
                    </a:cubicBezTo>
                    <a:cubicBezTo>
                      <a:pt x="870" y="940"/>
                      <a:pt x="1096" y="757"/>
                      <a:pt x="1096" y="477"/>
                    </a:cubicBezTo>
                    <a:cubicBezTo>
                      <a:pt x="1096" y="215"/>
                      <a:pt x="881" y="1"/>
                      <a:pt x="63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8" name="Google Shape;908;p66"/>
              <p:cNvSpPr/>
              <p:nvPr/>
            </p:nvSpPr>
            <p:spPr>
              <a:xfrm>
                <a:off x="5852200" y="3041575"/>
                <a:ext cx="27425" cy="23450"/>
              </a:xfrm>
              <a:custGeom>
                <a:rect b="b" l="l" r="r" t="t"/>
                <a:pathLst>
                  <a:path extrusionOk="0" h="938" w="1097">
                    <a:moveTo>
                      <a:pt x="620" y="1"/>
                    </a:moveTo>
                    <a:cubicBezTo>
                      <a:pt x="215" y="1"/>
                      <a:pt x="1" y="512"/>
                      <a:pt x="298" y="798"/>
                    </a:cubicBezTo>
                    <a:cubicBezTo>
                      <a:pt x="391" y="895"/>
                      <a:pt x="507" y="937"/>
                      <a:pt x="622" y="937"/>
                    </a:cubicBezTo>
                    <a:cubicBezTo>
                      <a:pt x="862" y="937"/>
                      <a:pt x="1096" y="751"/>
                      <a:pt x="1096" y="477"/>
                    </a:cubicBezTo>
                    <a:cubicBezTo>
                      <a:pt x="1084" y="215"/>
                      <a:pt x="882" y="1"/>
                      <a:pt x="6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9" name="Google Shape;909;p66"/>
              <p:cNvSpPr/>
              <p:nvPr/>
            </p:nvSpPr>
            <p:spPr>
              <a:xfrm>
                <a:off x="5952225" y="3041875"/>
                <a:ext cx="27600" cy="23425"/>
              </a:xfrm>
              <a:custGeom>
                <a:rect b="b" l="l" r="r" t="t"/>
                <a:pathLst>
                  <a:path extrusionOk="0" h="937" w="1104">
                    <a:moveTo>
                      <a:pt x="631" y="0"/>
                    </a:moveTo>
                    <a:cubicBezTo>
                      <a:pt x="215" y="0"/>
                      <a:pt x="0" y="512"/>
                      <a:pt x="310" y="798"/>
                    </a:cubicBezTo>
                    <a:cubicBezTo>
                      <a:pt x="406" y="894"/>
                      <a:pt x="523" y="937"/>
                      <a:pt x="637" y="937"/>
                    </a:cubicBezTo>
                    <a:cubicBezTo>
                      <a:pt x="877" y="937"/>
                      <a:pt x="1104" y="747"/>
                      <a:pt x="1096" y="465"/>
                    </a:cubicBezTo>
                    <a:cubicBezTo>
                      <a:pt x="1096" y="203"/>
                      <a:pt x="881" y="0"/>
                      <a:pt x="6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0" name="Google Shape;910;p66"/>
              <p:cNvSpPr/>
              <p:nvPr/>
            </p:nvSpPr>
            <p:spPr>
              <a:xfrm>
                <a:off x="6049850" y="3041575"/>
                <a:ext cx="27400" cy="23500"/>
              </a:xfrm>
              <a:custGeom>
                <a:rect b="b" l="l" r="r" t="t"/>
                <a:pathLst>
                  <a:path extrusionOk="0" h="940" w="1096">
                    <a:moveTo>
                      <a:pt x="620" y="1"/>
                    </a:moveTo>
                    <a:cubicBezTo>
                      <a:pt x="203" y="1"/>
                      <a:pt x="1" y="512"/>
                      <a:pt x="298" y="798"/>
                    </a:cubicBezTo>
                    <a:cubicBezTo>
                      <a:pt x="396" y="896"/>
                      <a:pt x="516" y="940"/>
                      <a:pt x="632" y="940"/>
                    </a:cubicBezTo>
                    <a:cubicBezTo>
                      <a:pt x="870" y="940"/>
                      <a:pt x="1096" y="757"/>
                      <a:pt x="1096" y="477"/>
                    </a:cubicBezTo>
                    <a:cubicBezTo>
                      <a:pt x="1096" y="215"/>
                      <a:pt x="882" y="1"/>
                      <a:pt x="6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1" name="Google Shape;911;p66"/>
              <p:cNvSpPr/>
              <p:nvPr/>
            </p:nvSpPr>
            <p:spPr>
              <a:xfrm>
                <a:off x="6150150" y="3041575"/>
                <a:ext cx="27125" cy="23500"/>
              </a:xfrm>
              <a:custGeom>
                <a:rect b="b" l="l" r="r" t="t"/>
                <a:pathLst>
                  <a:path extrusionOk="0" h="940" w="1085">
                    <a:moveTo>
                      <a:pt x="620" y="1"/>
                    </a:moveTo>
                    <a:cubicBezTo>
                      <a:pt x="203" y="1"/>
                      <a:pt x="1" y="512"/>
                      <a:pt x="287" y="798"/>
                    </a:cubicBezTo>
                    <a:cubicBezTo>
                      <a:pt x="384" y="896"/>
                      <a:pt x="504" y="940"/>
                      <a:pt x="621" y="940"/>
                    </a:cubicBezTo>
                    <a:cubicBezTo>
                      <a:pt x="859" y="940"/>
                      <a:pt x="1084" y="757"/>
                      <a:pt x="1084" y="477"/>
                    </a:cubicBezTo>
                    <a:cubicBezTo>
                      <a:pt x="1084" y="215"/>
                      <a:pt x="882" y="1"/>
                      <a:pt x="6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2" name="Google Shape;912;p66"/>
              <p:cNvSpPr/>
              <p:nvPr/>
            </p:nvSpPr>
            <p:spPr>
              <a:xfrm>
                <a:off x="6250175" y="3041575"/>
                <a:ext cx="27400" cy="23500"/>
              </a:xfrm>
              <a:custGeom>
                <a:rect b="b" l="l" r="r" t="t"/>
                <a:pathLst>
                  <a:path extrusionOk="0" h="940" w="1096">
                    <a:moveTo>
                      <a:pt x="631" y="1"/>
                    </a:moveTo>
                    <a:cubicBezTo>
                      <a:pt x="215" y="1"/>
                      <a:pt x="0" y="512"/>
                      <a:pt x="298" y="798"/>
                    </a:cubicBezTo>
                    <a:cubicBezTo>
                      <a:pt x="396" y="896"/>
                      <a:pt x="515" y="940"/>
                      <a:pt x="632" y="940"/>
                    </a:cubicBezTo>
                    <a:cubicBezTo>
                      <a:pt x="870" y="940"/>
                      <a:pt x="1096" y="757"/>
                      <a:pt x="1096" y="477"/>
                    </a:cubicBezTo>
                    <a:cubicBezTo>
                      <a:pt x="1096" y="215"/>
                      <a:pt x="882" y="1"/>
                      <a:pt x="63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3" name="Google Shape;913;p66"/>
              <p:cNvSpPr/>
              <p:nvPr/>
            </p:nvSpPr>
            <p:spPr>
              <a:xfrm>
                <a:off x="6350475" y="3041875"/>
                <a:ext cx="27425" cy="23425"/>
              </a:xfrm>
              <a:custGeom>
                <a:rect b="b" l="l" r="r" t="t"/>
                <a:pathLst>
                  <a:path extrusionOk="0" h="937" w="1097">
                    <a:moveTo>
                      <a:pt x="632" y="0"/>
                    </a:moveTo>
                    <a:cubicBezTo>
                      <a:pt x="203" y="0"/>
                      <a:pt x="1" y="512"/>
                      <a:pt x="299" y="798"/>
                    </a:cubicBezTo>
                    <a:cubicBezTo>
                      <a:pt x="394" y="894"/>
                      <a:pt x="511" y="937"/>
                      <a:pt x="626" y="937"/>
                    </a:cubicBezTo>
                    <a:cubicBezTo>
                      <a:pt x="866" y="937"/>
                      <a:pt x="1096" y="747"/>
                      <a:pt x="1096" y="465"/>
                    </a:cubicBezTo>
                    <a:cubicBezTo>
                      <a:pt x="1084" y="203"/>
                      <a:pt x="882" y="0"/>
                      <a:pt x="6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14" name="Google Shape;914;p66"/>
            <p:cNvGrpSpPr/>
            <p:nvPr/>
          </p:nvGrpSpPr>
          <p:grpSpPr>
            <a:xfrm>
              <a:off x="702000" y="2999427"/>
              <a:ext cx="345325" cy="345325"/>
              <a:chOff x="3495950" y="1716700"/>
              <a:chExt cx="345325" cy="345325"/>
            </a:xfrm>
          </p:grpSpPr>
          <p:sp>
            <p:nvSpPr>
              <p:cNvPr id="915" name="Google Shape;915;p66"/>
              <p:cNvSpPr/>
              <p:nvPr/>
            </p:nvSpPr>
            <p:spPr>
              <a:xfrm>
                <a:off x="3495950" y="1837850"/>
                <a:ext cx="89325" cy="103025"/>
              </a:xfrm>
              <a:custGeom>
                <a:rect b="b" l="l" r="r" t="t"/>
                <a:pathLst>
                  <a:path extrusionOk="0" h="4121" w="3573">
                    <a:moveTo>
                      <a:pt x="3573" y="1"/>
                    </a:moveTo>
                    <a:lnTo>
                      <a:pt x="1" y="2061"/>
                    </a:lnTo>
                    <a:lnTo>
                      <a:pt x="3573" y="4120"/>
                    </a:lnTo>
                    <a:lnTo>
                      <a:pt x="357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6" name="Google Shape;916;p66"/>
              <p:cNvSpPr/>
              <p:nvPr/>
            </p:nvSpPr>
            <p:spPr>
              <a:xfrm>
                <a:off x="3751950" y="1837850"/>
                <a:ext cx="89325" cy="103025"/>
              </a:xfrm>
              <a:custGeom>
                <a:rect b="b" l="l" r="r" t="t"/>
                <a:pathLst>
                  <a:path extrusionOk="0" h="4121" w="3573">
                    <a:moveTo>
                      <a:pt x="0" y="1"/>
                    </a:moveTo>
                    <a:lnTo>
                      <a:pt x="0" y="4120"/>
                    </a:lnTo>
                    <a:lnTo>
                      <a:pt x="3572" y="206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7" name="Google Shape;917;p66"/>
              <p:cNvSpPr/>
              <p:nvPr/>
            </p:nvSpPr>
            <p:spPr>
              <a:xfrm>
                <a:off x="3617100" y="1972700"/>
                <a:ext cx="103025" cy="89325"/>
              </a:xfrm>
              <a:custGeom>
                <a:rect b="b" l="l" r="r" t="t"/>
                <a:pathLst>
                  <a:path extrusionOk="0" h="3573" w="4121">
                    <a:moveTo>
                      <a:pt x="1" y="0"/>
                    </a:moveTo>
                    <a:lnTo>
                      <a:pt x="2061" y="3572"/>
                    </a:lnTo>
                    <a:lnTo>
                      <a:pt x="412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8" name="Google Shape;918;p66"/>
              <p:cNvSpPr/>
              <p:nvPr/>
            </p:nvSpPr>
            <p:spPr>
              <a:xfrm>
                <a:off x="3617100" y="1716700"/>
                <a:ext cx="103025" cy="89325"/>
              </a:xfrm>
              <a:custGeom>
                <a:rect b="b" l="l" r="r" t="t"/>
                <a:pathLst>
                  <a:path extrusionOk="0" h="3573" w="4121">
                    <a:moveTo>
                      <a:pt x="2061" y="1"/>
                    </a:moveTo>
                    <a:lnTo>
                      <a:pt x="1" y="3573"/>
                    </a:lnTo>
                    <a:lnTo>
                      <a:pt x="4120" y="3573"/>
                    </a:lnTo>
                    <a:lnTo>
                      <a:pt x="206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19" name="Google Shape;919;p66"/>
            <p:cNvGrpSpPr/>
            <p:nvPr/>
          </p:nvGrpSpPr>
          <p:grpSpPr>
            <a:xfrm>
              <a:off x="8430610" y="398894"/>
              <a:ext cx="281155" cy="281594"/>
              <a:chOff x="1300150" y="626450"/>
              <a:chExt cx="739300" cy="740647"/>
            </a:xfrm>
          </p:grpSpPr>
          <p:sp>
            <p:nvSpPr>
              <p:cNvPr id="920" name="Google Shape;920;p66"/>
              <p:cNvSpPr/>
              <p:nvPr/>
            </p:nvSpPr>
            <p:spPr>
              <a:xfrm>
                <a:off x="1300150" y="626450"/>
                <a:ext cx="172765" cy="173640"/>
              </a:xfrm>
              <a:custGeom>
                <a:rect b="b" l="l" r="r" t="t"/>
                <a:pathLst>
                  <a:path extrusionOk="0" h="13894" w="13824">
                    <a:moveTo>
                      <a:pt x="0" y="13894"/>
                    </a:moveTo>
                    <a:lnTo>
                      <a:pt x="0" y="0"/>
                    </a:lnTo>
                    <a:lnTo>
                      <a:pt x="13824" y="0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921" name="Google Shape;921;p66"/>
              <p:cNvSpPr/>
              <p:nvPr/>
            </p:nvSpPr>
            <p:spPr>
              <a:xfrm rot="5400000">
                <a:off x="1866246" y="626450"/>
                <a:ext cx="172765" cy="173640"/>
              </a:xfrm>
              <a:custGeom>
                <a:rect b="b" l="l" r="r" t="t"/>
                <a:pathLst>
                  <a:path extrusionOk="0" h="13894" w="13824">
                    <a:moveTo>
                      <a:pt x="0" y="13894"/>
                    </a:moveTo>
                    <a:lnTo>
                      <a:pt x="0" y="0"/>
                    </a:lnTo>
                    <a:lnTo>
                      <a:pt x="13824" y="0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922" name="Google Shape;922;p66"/>
              <p:cNvSpPr/>
              <p:nvPr/>
            </p:nvSpPr>
            <p:spPr>
              <a:xfrm rot="10800000">
                <a:off x="1866684" y="1193457"/>
                <a:ext cx="172765" cy="173640"/>
              </a:xfrm>
              <a:custGeom>
                <a:rect b="b" l="l" r="r" t="t"/>
                <a:pathLst>
                  <a:path extrusionOk="0" h="13894" w="13824">
                    <a:moveTo>
                      <a:pt x="0" y="13894"/>
                    </a:moveTo>
                    <a:lnTo>
                      <a:pt x="0" y="0"/>
                    </a:lnTo>
                    <a:lnTo>
                      <a:pt x="13824" y="0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923" name="Google Shape;923;p66"/>
              <p:cNvSpPr/>
              <p:nvPr/>
            </p:nvSpPr>
            <p:spPr>
              <a:xfrm rot="-5400000">
                <a:off x="1300587" y="1193457"/>
                <a:ext cx="172765" cy="173640"/>
              </a:xfrm>
              <a:custGeom>
                <a:rect b="b" l="l" r="r" t="t"/>
                <a:pathLst>
                  <a:path extrusionOk="0" h="13894" w="13824">
                    <a:moveTo>
                      <a:pt x="0" y="13894"/>
                    </a:moveTo>
                    <a:lnTo>
                      <a:pt x="0" y="0"/>
                    </a:lnTo>
                    <a:lnTo>
                      <a:pt x="13824" y="0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</p:grpSp>
      </p:grpSp>
      <p:sp>
        <p:nvSpPr>
          <p:cNvPr id="924" name="Google Shape;924;p66"/>
          <p:cNvSpPr txBox="1"/>
          <p:nvPr>
            <p:ph type="title"/>
          </p:nvPr>
        </p:nvSpPr>
        <p:spPr>
          <a:xfrm>
            <a:off x="190125" y="3660275"/>
            <a:ext cx="3960600" cy="1013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 sz="22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_6">
    <p:spTree>
      <p:nvGrpSpPr>
        <p:cNvPr id="925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6" name="Google Shape;926;p67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grpSp>
          <p:nvGrpSpPr>
            <p:cNvPr id="927" name="Google Shape;927;p67"/>
            <p:cNvGrpSpPr/>
            <p:nvPr/>
          </p:nvGrpSpPr>
          <p:grpSpPr>
            <a:xfrm>
              <a:off x="7549869" y="2629482"/>
              <a:ext cx="1169970" cy="555496"/>
              <a:chOff x="949800" y="1738125"/>
              <a:chExt cx="825725" cy="392050"/>
            </a:xfrm>
          </p:grpSpPr>
          <p:sp>
            <p:nvSpPr>
              <p:cNvPr id="928" name="Google Shape;928;p67"/>
              <p:cNvSpPr/>
              <p:nvPr/>
            </p:nvSpPr>
            <p:spPr>
              <a:xfrm>
                <a:off x="1397475" y="2101875"/>
                <a:ext cx="32775" cy="28125"/>
              </a:xfrm>
              <a:custGeom>
                <a:rect b="b" l="l" r="r" t="t"/>
                <a:pathLst>
                  <a:path extrusionOk="0" h="1125" w="1311">
                    <a:moveTo>
                      <a:pt x="560" y="1"/>
                    </a:moveTo>
                    <a:cubicBezTo>
                      <a:pt x="251" y="1"/>
                      <a:pt x="1" y="251"/>
                      <a:pt x="1" y="560"/>
                    </a:cubicBezTo>
                    <a:cubicBezTo>
                      <a:pt x="1" y="900"/>
                      <a:pt x="282" y="1125"/>
                      <a:pt x="574" y="1125"/>
                    </a:cubicBezTo>
                    <a:cubicBezTo>
                      <a:pt x="711" y="1125"/>
                      <a:pt x="851" y="1075"/>
                      <a:pt x="965" y="965"/>
                    </a:cubicBezTo>
                    <a:cubicBezTo>
                      <a:pt x="1311" y="608"/>
                      <a:pt x="1061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9" name="Google Shape;929;p67"/>
              <p:cNvSpPr/>
              <p:nvPr/>
            </p:nvSpPr>
            <p:spPr>
              <a:xfrm>
                <a:off x="1397475" y="1980425"/>
                <a:ext cx="33075" cy="28350"/>
              </a:xfrm>
              <a:custGeom>
                <a:rect b="b" l="l" r="r" t="t"/>
                <a:pathLst>
                  <a:path extrusionOk="0" h="1134" w="1323">
                    <a:moveTo>
                      <a:pt x="560" y="1"/>
                    </a:moveTo>
                    <a:cubicBezTo>
                      <a:pt x="251" y="1"/>
                      <a:pt x="1" y="263"/>
                      <a:pt x="1" y="572"/>
                    </a:cubicBezTo>
                    <a:cubicBezTo>
                      <a:pt x="1" y="910"/>
                      <a:pt x="277" y="1133"/>
                      <a:pt x="567" y="1133"/>
                    </a:cubicBezTo>
                    <a:cubicBezTo>
                      <a:pt x="706" y="1133"/>
                      <a:pt x="849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0" name="Google Shape;930;p67"/>
              <p:cNvSpPr/>
              <p:nvPr/>
            </p:nvSpPr>
            <p:spPr>
              <a:xfrm>
                <a:off x="1397475" y="1859275"/>
                <a:ext cx="33075" cy="28350"/>
              </a:xfrm>
              <a:custGeom>
                <a:rect b="b" l="l" r="r" t="t"/>
                <a:pathLst>
                  <a:path extrusionOk="0" h="1134" w="1323">
                    <a:moveTo>
                      <a:pt x="560" y="1"/>
                    </a:moveTo>
                    <a:cubicBezTo>
                      <a:pt x="251" y="1"/>
                      <a:pt x="1" y="251"/>
                      <a:pt x="1" y="561"/>
                    </a:cubicBezTo>
                    <a:cubicBezTo>
                      <a:pt x="1" y="907"/>
                      <a:pt x="278" y="1133"/>
                      <a:pt x="569" y="1133"/>
                    </a:cubicBezTo>
                    <a:cubicBezTo>
                      <a:pt x="708" y="1133"/>
                      <a:pt x="850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1" name="Google Shape;931;p67"/>
              <p:cNvSpPr/>
              <p:nvPr/>
            </p:nvSpPr>
            <p:spPr>
              <a:xfrm>
                <a:off x="1397475" y="1738125"/>
                <a:ext cx="32775" cy="28050"/>
              </a:xfrm>
              <a:custGeom>
                <a:rect b="b" l="l" r="r" t="t"/>
                <a:pathLst>
                  <a:path extrusionOk="0" h="1122" w="1311">
                    <a:moveTo>
                      <a:pt x="540" y="1"/>
                    </a:moveTo>
                    <a:cubicBezTo>
                      <a:pt x="240" y="1"/>
                      <a:pt x="1" y="258"/>
                      <a:pt x="1" y="561"/>
                    </a:cubicBezTo>
                    <a:cubicBezTo>
                      <a:pt x="1" y="898"/>
                      <a:pt x="277" y="1122"/>
                      <a:pt x="567" y="1122"/>
                    </a:cubicBezTo>
                    <a:cubicBezTo>
                      <a:pt x="706" y="1122"/>
                      <a:pt x="849" y="1070"/>
                      <a:pt x="965" y="954"/>
                    </a:cubicBezTo>
                    <a:cubicBezTo>
                      <a:pt x="1311" y="608"/>
                      <a:pt x="1061" y="1"/>
                      <a:pt x="560" y="1"/>
                    </a:cubicBezTo>
                    <a:cubicBezTo>
                      <a:pt x="554" y="1"/>
                      <a:pt x="547" y="1"/>
                      <a:pt x="5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2" name="Google Shape;932;p67"/>
              <p:cNvSpPr/>
              <p:nvPr/>
            </p:nvSpPr>
            <p:spPr>
              <a:xfrm>
                <a:off x="1512375" y="2101875"/>
                <a:ext cx="28300" cy="28300"/>
              </a:xfrm>
              <a:custGeom>
                <a:rect b="b" l="l" r="r" t="t"/>
                <a:pathLst>
                  <a:path extrusionOk="0" h="1132" w="1132">
                    <a:moveTo>
                      <a:pt x="572" y="1"/>
                    </a:moveTo>
                    <a:cubicBezTo>
                      <a:pt x="251" y="1"/>
                      <a:pt x="1" y="251"/>
                      <a:pt x="1" y="560"/>
                    </a:cubicBezTo>
                    <a:cubicBezTo>
                      <a:pt x="1" y="870"/>
                      <a:pt x="251" y="1132"/>
                      <a:pt x="572" y="1132"/>
                    </a:cubicBezTo>
                    <a:cubicBezTo>
                      <a:pt x="882" y="1132"/>
                      <a:pt x="1132" y="870"/>
                      <a:pt x="1132" y="560"/>
                    </a:cubicBezTo>
                    <a:cubicBezTo>
                      <a:pt x="1132" y="251"/>
                      <a:pt x="882" y="1"/>
                      <a:pt x="5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3" name="Google Shape;933;p67"/>
              <p:cNvSpPr/>
              <p:nvPr/>
            </p:nvSpPr>
            <p:spPr>
              <a:xfrm>
                <a:off x="1512375" y="1980425"/>
                <a:ext cx="33075" cy="28350"/>
              </a:xfrm>
              <a:custGeom>
                <a:rect b="b" l="l" r="r" t="t"/>
                <a:pathLst>
                  <a:path extrusionOk="0" h="1134" w="1323">
                    <a:moveTo>
                      <a:pt x="572" y="1"/>
                    </a:moveTo>
                    <a:cubicBezTo>
                      <a:pt x="251" y="1"/>
                      <a:pt x="1" y="263"/>
                      <a:pt x="1" y="572"/>
                    </a:cubicBezTo>
                    <a:cubicBezTo>
                      <a:pt x="1" y="910"/>
                      <a:pt x="277" y="1133"/>
                      <a:pt x="567" y="1133"/>
                    </a:cubicBezTo>
                    <a:cubicBezTo>
                      <a:pt x="706" y="1133"/>
                      <a:pt x="849" y="1081"/>
                      <a:pt x="965" y="965"/>
                    </a:cubicBezTo>
                    <a:cubicBezTo>
                      <a:pt x="1322" y="608"/>
                      <a:pt x="1072" y="1"/>
                      <a:pt x="5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4" name="Google Shape;934;p67"/>
              <p:cNvSpPr/>
              <p:nvPr/>
            </p:nvSpPr>
            <p:spPr>
              <a:xfrm>
                <a:off x="1512375" y="1859275"/>
                <a:ext cx="28300" cy="28325"/>
              </a:xfrm>
              <a:custGeom>
                <a:rect b="b" l="l" r="r" t="t"/>
                <a:pathLst>
                  <a:path extrusionOk="0" h="1133" w="1132">
                    <a:moveTo>
                      <a:pt x="572" y="1"/>
                    </a:moveTo>
                    <a:cubicBezTo>
                      <a:pt x="251" y="1"/>
                      <a:pt x="1" y="251"/>
                      <a:pt x="1" y="561"/>
                    </a:cubicBezTo>
                    <a:cubicBezTo>
                      <a:pt x="1" y="870"/>
                      <a:pt x="251" y="1132"/>
                      <a:pt x="572" y="1132"/>
                    </a:cubicBezTo>
                    <a:cubicBezTo>
                      <a:pt x="882" y="1132"/>
                      <a:pt x="1132" y="870"/>
                      <a:pt x="1132" y="561"/>
                    </a:cubicBezTo>
                    <a:cubicBezTo>
                      <a:pt x="1132" y="251"/>
                      <a:pt x="882" y="1"/>
                      <a:pt x="5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5" name="Google Shape;935;p67"/>
              <p:cNvSpPr/>
              <p:nvPr/>
            </p:nvSpPr>
            <p:spPr>
              <a:xfrm>
                <a:off x="1512375" y="1738150"/>
                <a:ext cx="28300" cy="28000"/>
              </a:xfrm>
              <a:custGeom>
                <a:rect b="b" l="l" r="r" t="t"/>
                <a:pathLst>
                  <a:path extrusionOk="0" h="1120" w="1132">
                    <a:moveTo>
                      <a:pt x="572" y="0"/>
                    </a:moveTo>
                    <a:cubicBezTo>
                      <a:pt x="251" y="0"/>
                      <a:pt x="1" y="250"/>
                      <a:pt x="1" y="560"/>
                    </a:cubicBezTo>
                    <a:cubicBezTo>
                      <a:pt x="1" y="869"/>
                      <a:pt x="251" y="1119"/>
                      <a:pt x="572" y="1119"/>
                    </a:cubicBezTo>
                    <a:cubicBezTo>
                      <a:pt x="882" y="1119"/>
                      <a:pt x="1132" y="869"/>
                      <a:pt x="1132" y="560"/>
                    </a:cubicBezTo>
                    <a:cubicBezTo>
                      <a:pt x="1132" y="250"/>
                      <a:pt x="882" y="0"/>
                      <a:pt x="57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6" name="Google Shape;936;p67"/>
              <p:cNvSpPr/>
              <p:nvPr/>
            </p:nvSpPr>
            <p:spPr>
              <a:xfrm>
                <a:off x="1627575" y="2101875"/>
                <a:ext cx="28000" cy="28300"/>
              </a:xfrm>
              <a:custGeom>
                <a:rect b="b" l="l" r="r" t="t"/>
                <a:pathLst>
                  <a:path extrusionOk="0" h="1132" w="1120">
                    <a:moveTo>
                      <a:pt x="560" y="1"/>
                    </a:moveTo>
                    <a:cubicBezTo>
                      <a:pt x="250" y="1"/>
                      <a:pt x="0" y="251"/>
                      <a:pt x="0" y="560"/>
                    </a:cubicBezTo>
                    <a:cubicBezTo>
                      <a:pt x="0" y="870"/>
                      <a:pt x="250" y="1132"/>
                      <a:pt x="560" y="1132"/>
                    </a:cubicBezTo>
                    <a:cubicBezTo>
                      <a:pt x="870" y="1132"/>
                      <a:pt x="1120" y="870"/>
                      <a:pt x="1120" y="560"/>
                    </a:cubicBezTo>
                    <a:cubicBezTo>
                      <a:pt x="1120" y="251"/>
                      <a:pt x="870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7" name="Google Shape;937;p67"/>
              <p:cNvSpPr/>
              <p:nvPr/>
            </p:nvSpPr>
            <p:spPr>
              <a:xfrm>
                <a:off x="1627375" y="1980425"/>
                <a:ext cx="33250" cy="28350"/>
              </a:xfrm>
              <a:custGeom>
                <a:rect b="b" l="l" r="r" t="t"/>
                <a:pathLst>
                  <a:path extrusionOk="0" h="1134" w="1330">
                    <a:moveTo>
                      <a:pt x="568" y="1"/>
                    </a:moveTo>
                    <a:cubicBezTo>
                      <a:pt x="258" y="1"/>
                      <a:pt x="8" y="263"/>
                      <a:pt x="8" y="572"/>
                    </a:cubicBezTo>
                    <a:cubicBezTo>
                      <a:pt x="0" y="910"/>
                      <a:pt x="280" y="1133"/>
                      <a:pt x="572" y="1133"/>
                    </a:cubicBezTo>
                    <a:cubicBezTo>
                      <a:pt x="713" y="1133"/>
                      <a:pt x="857" y="1081"/>
                      <a:pt x="973" y="965"/>
                    </a:cubicBezTo>
                    <a:cubicBezTo>
                      <a:pt x="1330" y="608"/>
                      <a:pt x="1068" y="1"/>
                      <a:pt x="5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8" name="Google Shape;938;p67"/>
              <p:cNvSpPr/>
              <p:nvPr/>
            </p:nvSpPr>
            <p:spPr>
              <a:xfrm>
                <a:off x="1627575" y="1859275"/>
                <a:ext cx="28000" cy="28325"/>
              </a:xfrm>
              <a:custGeom>
                <a:rect b="b" l="l" r="r" t="t"/>
                <a:pathLst>
                  <a:path extrusionOk="0" h="1133" w="1120">
                    <a:moveTo>
                      <a:pt x="560" y="1"/>
                    </a:moveTo>
                    <a:cubicBezTo>
                      <a:pt x="250" y="1"/>
                      <a:pt x="0" y="251"/>
                      <a:pt x="0" y="561"/>
                    </a:cubicBezTo>
                    <a:cubicBezTo>
                      <a:pt x="0" y="870"/>
                      <a:pt x="250" y="1132"/>
                      <a:pt x="560" y="1132"/>
                    </a:cubicBezTo>
                    <a:cubicBezTo>
                      <a:pt x="870" y="1132"/>
                      <a:pt x="1120" y="870"/>
                      <a:pt x="1120" y="561"/>
                    </a:cubicBezTo>
                    <a:cubicBezTo>
                      <a:pt x="1120" y="251"/>
                      <a:pt x="870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9" name="Google Shape;939;p67"/>
              <p:cNvSpPr/>
              <p:nvPr/>
            </p:nvSpPr>
            <p:spPr>
              <a:xfrm>
                <a:off x="1627575" y="1738150"/>
                <a:ext cx="28000" cy="28000"/>
              </a:xfrm>
              <a:custGeom>
                <a:rect b="b" l="l" r="r" t="t"/>
                <a:pathLst>
                  <a:path extrusionOk="0" h="1120" w="1120">
                    <a:moveTo>
                      <a:pt x="560" y="0"/>
                    </a:moveTo>
                    <a:cubicBezTo>
                      <a:pt x="250" y="0"/>
                      <a:pt x="0" y="250"/>
                      <a:pt x="0" y="560"/>
                    </a:cubicBezTo>
                    <a:cubicBezTo>
                      <a:pt x="0" y="869"/>
                      <a:pt x="250" y="1119"/>
                      <a:pt x="560" y="1119"/>
                    </a:cubicBezTo>
                    <a:cubicBezTo>
                      <a:pt x="870" y="1119"/>
                      <a:pt x="1120" y="869"/>
                      <a:pt x="1120" y="560"/>
                    </a:cubicBezTo>
                    <a:cubicBezTo>
                      <a:pt x="1120" y="250"/>
                      <a:pt x="870" y="0"/>
                      <a:pt x="56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0" name="Google Shape;940;p67"/>
              <p:cNvSpPr/>
              <p:nvPr/>
            </p:nvSpPr>
            <p:spPr>
              <a:xfrm>
                <a:off x="1742475" y="2101875"/>
                <a:ext cx="28300" cy="28300"/>
              </a:xfrm>
              <a:custGeom>
                <a:rect b="b" l="l" r="r" t="t"/>
                <a:pathLst>
                  <a:path extrusionOk="0" h="1132" w="1132">
                    <a:moveTo>
                      <a:pt x="560" y="1"/>
                    </a:moveTo>
                    <a:cubicBezTo>
                      <a:pt x="250" y="1"/>
                      <a:pt x="0" y="251"/>
                      <a:pt x="0" y="560"/>
                    </a:cubicBezTo>
                    <a:cubicBezTo>
                      <a:pt x="0" y="870"/>
                      <a:pt x="250" y="1132"/>
                      <a:pt x="560" y="1132"/>
                    </a:cubicBezTo>
                    <a:cubicBezTo>
                      <a:pt x="881" y="1132"/>
                      <a:pt x="1131" y="870"/>
                      <a:pt x="1131" y="560"/>
                    </a:cubicBezTo>
                    <a:cubicBezTo>
                      <a:pt x="1131" y="251"/>
                      <a:pt x="881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1" name="Google Shape;941;p67"/>
              <p:cNvSpPr/>
              <p:nvPr/>
            </p:nvSpPr>
            <p:spPr>
              <a:xfrm>
                <a:off x="1742475" y="1980425"/>
                <a:ext cx="33050" cy="28350"/>
              </a:xfrm>
              <a:custGeom>
                <a:rect b="b" l="l" r="r" t="t"/>
                <a:pathLst>
                  <a:path extrusionOk="0" h="1134" w="1322">
                    <a:moveTo>
                      <a:pt x="560" y="1"/>
                    </a:moveTo>
                    <a:cubicBezTo>
                      <a:pt x="250" y="1"/>
                      <a:pt x="0" y="263"/>
                      <a:pt x="0" y="572"/>
                    </a:cubicBezTo>
                    <a:cubicBezTo>
                      <a:pt x="0" y="910"/>
                      <a:pt x="277" y="1133"/>
                      <a:pt x="566" y="1133"/>
                    </a:cubicBezTo>
                    <a:cubicBezTo>
                      <a:pt x="706" y="1133"/>
                      <a:pt x="848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2" name="Google Shape;942;p67"/>
              <p:cNvSpPr/>
              <p:nvPr/>
            </p:nvSpPr>
            <p:spPr>
              <a:xfrm>
                <a:off x="1742475" y="1859275"/>
                <a:ext cx="28300" cy="28325"/>
              </a:xfrm>
              <a:custGeom>
                <a:rect b="b" l="l" r="r" t="t"/>
                <a:pathLst>
                  <a:path extrusionOk="0" h="1133" w="1132">
                    <a:moveTo>
                      <a:pt x="560" y="1"/>
                    </a:moveTo>
                    <a:cubicBezTo>
                      <a:pt x="250" y="1"/>
                      <a:pt x="0" y="251"/>
                      <a:pt x="0" y="561"/>
                    </a:cubicBezTo>
                    <a:cubicBezTo>
                      <a:pt x="0" y="870"/>
                      <a:pt x="250" y="1132"/>
                      <a:pt x="560" y="1132"/>
                    </a:cubicBezTo>
                    <a:cubicBezTo>
                      <a:pt x="881" y="1132"/>
                      <a:pt x="1131" y="870"/>
                      <a:pt x="1131" y="561"/>
                    </a:cubicBezTo>
                    <a:cubicBezTo>
                      <a:pt x="1131" y="251"/>
                      <a:pt x="881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3" name="Google Shape;943;p67"/>
              <p:cNvSpPr/>
              <p:nvPr/>
            </p:nvSpPr>
            <p:spPr>
              <a:xfrm>
                <a:off x="1742475" y="1738150"/>
                <a:ext cx="28300" cy="28000"/>
              </a:xfrm>
              <a:custGeom>
                <a:rect b="b" l="l" r="r" t="t"/>
                <a:pathLst>
                  <a:path extrusionOk="0" h="1120" w="1132">
                    <a:moveTo>
                      <a:pt x="560" y="0"/>
                    </a:moveTo>
                    <a:cubicBezTo>
                      <a:pt x="250" y="0"/>
                      <a:pt x="0" y="250"/>
                      <a:pt x="0" y="560"/>
                    </a:cubicBezTo>
                    <a:cubicBezTo>
                      <a:pt x="0" y="869"/>
                      <a:pt x="250" y="1119"/>
                      <a:pt x="560" y="1119"/>
                    </a:cubicBezTo>
                    <a:cubicBezTo>
                      <a:pt x="881" y="1119"/>
                      <a:pt x="1131" y="869"/>
                      <a:pt x="1131" y="560"/>
                    </a:cubicBezTo>
                    <a:cubicBezTo>
                      <a:pt x="1131" y="250"/>
                      <a:pt x="881" y="0"/>
                      <a:pt x="56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4" name="Google Shape;944;p67"/>
              <p:cNvSpPr/>
              <p:nvPr/>
            </p:nvSpPr>
            <p:spPr>
              <a:xfrm>
                <a:off x="949800" y="2101875"/>
                <a:ext cx="33075" cy="28125"/>
              </a:xfrm>
              <a:custGeom>
                <a:rect b="b" l="l" r="r" t="t"/>
                <a:pathLst>
                  <a:path extrusionOk="0" h="1125" w="1323">
                    <a:moveTo>
                      <a:pt x="560" y="1"/>
                    </a:moveTo>
                    <a:cubicBezTo>
                      <a:pt x="251" y="1"/>
                      <a:pt x="1" y="251"/>
                      <a:pt x="1" y="560"/>
                    </a:cubicBezTo>
                    <a:cubicBezTo>
                      <a:pt x="1" y="900"/>
                      <a:pt x="282" y="1125"/>
                      <a:pt x="574" y="1125"/>
                    </a:cubicBezTo>
                    <a:cubicBezTo>
                      <a:pt x="711" y="1125"/>
                      <a:pt x="851" y="1075"/>
                      <a:pt x="965" y="965"/>
                    </a:cubicBezTo>
                    <a:cubicBezTo>
                      <a:pt x="1322" y="608"/>
                      <a:pt x="1061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5" name="Google Shape;945;p67"/>
              <p:cNvSpPr/>
              <p:nvPr/>
            </p:nvSpPr>
            <p:spPr>
              <a:xfrm>
                <a:off x="949800" y="1980425"/>
                <a:ext cx="33075" cy="28350"/>
              </a:xfrm>
              <a:custGeom>
                <a:rect b="b" l="l" r="r" t="t"/>
                <a:pathLst>
                  <a:path extrusionOk="0" h="1134" w="1323">
                    <a:moveTo>
                      <a:pt x="560" y="1"/>
                    </a:moveTo>
                    <a:cubicBezTo>
                      <a:pt x="251" y="1"/>
                      <a:pt x="1" y="263"/>
                      <a:pt x="1" y="572"/>
                    </a:cubicBezTo>
                    <a:cubicBezTo>
                      <a:pt x="1" y="910"/>
                      <a:pt x="277" y="1133"/>
                      <a:pt x="567" y="1133"/>
                    </a:cubicBezTo>
                    <a:cubicBezTo>
                      <a:pt x="706" y="1133"/>
                      <a:pt x="849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6" name="Google Shape;946;p67"/>
              <p:cNvSpPr/>
              <p:nvPr/>
            </p:nvSpPr>
            <p:spPr>
              <a:xfrm>
                <a:off x="949800" y="1859275"/>
                <a:ext cx="33075" cy="28350"/>
              </a:xfrm>
              <a:custGeom>
                <a:rect b="b" l="l" r="r" t="t"/>
                <a:pathLst>
                  <a:path extrusionOk="0" h="1134" w="1323">
                    <a:moveTo>
                      <a:pt x="560" y="1"/>
                    </a:moveTo>
                    <a:cubicBezTo>
                      <a:pt x="251" y="1"/>
                      <a:pt x="1" y="251"/>
                      <a:pt x="1" y="561"/>
                    </a:cubicBezTo>
                    <a:cubicBezTo>
                      <a:pt x="1" y="907"/>
                      <a:pt x="278" y="1133"/>
                      <a:pt x="569" y="1133"/>
                    </a:cubicBezTo>
                    <a:cubicBezTo>
                      <a:pt x="708" y="1133"/>
                      <a:pt x="850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7" name="Google Shape;947;p67"/>
              <p:cNvSpPr/>
              <p:nvPr/>
            </p:nvSpPr>
            <p:spPr>
              <a:xfrm>
                <a:off x="949800" y="1738125"/>
                <a:ext cx="33000" cy="28050"/>
              </a:xfrm>
              <a:custGeom>
                <a:rect b="b" l="l" r="r" t="t"/>
                <a:pathLst>
                  <a:path extrusionOk="0" h="1122" w="1320">
                    <a:moveTo>
                      <a:pt x="575" y="1"/>
                    </a:moveTo>
                    <a:cubicBezTo>
                      <a:pt x="570" y="1"/>
                      <a:pt x="565" y="1"/>
                      <a:pt x="560" y="1"/>
                    </a:cubicBezTo>
                    <a:cubicBezTo>
                      <a:pt x="251" y="1"/>
                      <a:pt x="1" y="251"/>
                      <a:pt x="1" y="561"/>
                    </a:cubicBezTo>
                    <a:cubicBezTo>
                      <a:pt x="1" y="898"/>
                      <a:pt x="277" y="1122"/>
                      <a:pt x="567" y="1122"/>
                    </a:cubicBezTo>
                    <a:cubicBezTo>
                      <a:pt x="706" y="1122"/>
                      <a:pt x="849" y="1070"/>
                      <a:pt x="965" y="954"/>
                    </a:cubicBezTo>
                    <a:cubicBezTo>
                      <a:pt x="1319" y="612"/>
                      <a:pt x="1065" y="1"/>
                      <a:pt x="5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8" name="Google Shape;948;p67"/>
              <p:cNvSpPr/>
              <p:nvPr/>
            </p:nvSpPr>
            <p:spPr>
              <a:xfrm>
                <a:off x="1064700" y="2101875"/>
                <a:ext cx="28300" cy="28300"/>
              </a:xfrm>
              <a:custGeom>
                <a:rect b="b" l="l" r="r" t="t"/>
                <a:pathLst>
                  <a:path extrusionOk="0" h="1132" w="1132">
                    <a:moveTo>
                      <a:pt x="572" y="1"/>
                    </a:moveTo>
                    <a:cubicBezTo>
                      <a:pt x="251" y="1"/>
                      <a:pt x="1" y="251"/>
                      <a:pt x="1" y="560"/>
                    </a:cubicBezTo>
                    <a:cubicBezTo>
                      <a:pt x="1" y="870"/>
                      <a:pt x="251" y="1132"/>
                      <a:pt x="572" y="1132"/>
                    </a:cubicBezTo>
                    <a:cubicBezTo>
                      <a:pt x="882" y="1132"/>
                      <a:pt x="1132" y="870"/>
                      <a:pt x="1132" y="560"/>
                    </a:cubicBezTo>
                    <a:cubicBezTo>
                      <a:pt x="1132" y="251"/>
                      <a:pt x="882" y="1"/>
                      <a:pt x="5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9" name="Google Shape;949;p67"/>
              <p:cNvSpPr/>
              <p:nvPr/>
            </p:nvSpPr>
            <p:spPr>
              <a:xfrm>
                <a:off x="1065000" y="1980425"/>
                <a:ext cx="33075" cy="28350"/>
              </a:xfrm>
              <a:custGeom>
                <a:rect b="b" l="l" r="r" t="t"/>
                <a:pathLst>
                  <a:path extrusionOk="0" h="1134" w="1323">
                    <a:moveTo>
                      <a:pt x="560" y="1"/>
                    </a:moveTo>
                    <a:cubicBezTo>
                      <a:pt x="251" y="1"/>
                      <a:pt x="1" y="263"/>
                      <a:pt x="1" y="572"/>
                    </a:cubicBezTo>
                    <a:cubicBezTo>
                      <a:pt x="1" y="910"/>
                      <a:pt x="277" y="1133"/>
                      <a:pt x="567" y="1133"/>
                    </a:cubicBezTo>
                    <a:cubicBezTo>
                      <a:pt x="706" y="1133"/>
                      <a:pt x="849" y="1081"/>
                      <a:pt x="965" y="965"/>
                    </a:cubicBezTo>
                    <a:cubicBezTo>
                      <a:pt x="1322" y="608"/>
                      <a:pt x="1060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0" name="Google Shape;950;p67"/>
              <p:cNvSpPr/>
              <p:nvPr/>
            </p:nvSpPr>
            <p:spPr>
              <a:xfrm>
                <a:off x="1064700" y="1859275"/>
                <a:ext cx="28300" cy="28325"/>
              </a:xfrm>
              <a:custGeom>
                <a:rect b="b" l="l" r="r" t="t"/>
                <a:pathLst>
                  <a:path extrusionOk="0" h="1133" w="1132">
                    <a:moveTo>
                      <a:pt x="572" y="1"/>
                    </a:moveTo>
                    <a:cubicBezTo>
                      <a:pt x="251" y="1"/>
                      <a:pt x="1" y="251"/>
                      <a:pt x="1" y="561"/>
                    </a:cubicBezTo>
                    <a:cubicBezTo>
                      <a:pt x="1" y="870"/>
                      <a:pt x="251" y="1132"/>
                      <a:pt x="572" y="1132"/>
                    </a:cubicBezTo>
                    <a:cubicBezTo>
                      <a:pt x="882" y="1132"/>
                      <a:pt x="1132" y="870"/>
                      <a:pt x="1132" y="561"/>
                    </a:cubicBezTo>
                    <a:cubicBezTo>
                      <a:pt x="1132" y="251"/>
                      <a:pt x="882" y="1"/>
                      <a:pt x="5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1" name="Google Shape;951;p67"/>
              <p:cNvSpPr/>
              <p:nvPr/>
            </p:nvSpPr>
            <p:spPr>
              <a:xfrm>
                <a:off x="1064700" y="1738150"/>
                <a:ext cx="28300" cy="28000"/>
              </a:xfrm>
              <a:custGeom>
                <a:rect b="b" l="l" r="r" t="t"/>
                <a:pathLst>
                  <a:path extrusionOk="0" h="1120" w="1132">
                    <a:moveTo>
                      <a:pt x="572" y="0"/>
                    </a:moveTo>
                    <a:cubicBezTo>
                      <a:pt x="251" y="0"/>
                      <a:pt x="1" y="250"/>
                      <a:pt x="1" y="560"/>
                    </a:cubicBezTo>
                    <a:cubicBezTo>
                      <a:pt x="1" y="869"/>
                      <a:pt x="251" y="1119"/>
                      <a:pt x="572" y="1119"/>
                    </a:cubicBezTo>
                    <a:cubicBezTo>
                      <a:pt x="882" y="1119"/>
                      <a:pt x="1132" y="869"/>
                      <a:pt x="1132" y="560"/>
                    </a:cubicBezTo>
                    <a:cubicBezTo>
                      <a:pt x="1132" y="250"/>
                      <a:pt x="882" y="0"/>
                      <a:pt x="57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2" name="Google Shape;952;p67"/>
              <p:cNvSpPr/>
              <p:nvPr/>
            </p:nvSpPr>
            <p:spPr>
              <a:xfrm>
                <a:off x="1179900" y="2101875"/>
                <a:ext cx="32775" cy="28125"/>
              </a:xfrm>
              <a:custGeom>
                <a:rect b="b" l="l" r="r" t="t"/>
                <a:pathLst>
                  <a:path extrusionOk="0" h="1125" w="1311">
                    <a:moveTo>
                      <a:pt x="560" y="1"/>
                    </a:moveTo>
                    <a:cubicBezTo>
                      <a:pt x="250" y="1"/>
                      <a:pt x="0" y="251"/>
                      <a:pt x="0" y="560"/>
                    </a:cubicBezTo>
                    <a:cubicBezTo>
                      <a:pt x="0" y="900"/>
                      <a:pt x="281" y="1125"/>
                      <a:pt x="570" y="1125"/>
                    </a:cubicBezTo>
                    <a:cubicBezTo>
                      <a:pt x="705" y="1125"/>
                      <a:pt x="843" y="1075"/>
                      <a:pt x="953" y="965"/>
                    </a:cubicBezTo>
                    <a:cubicBezTo>
                      <a:pt x="1310" y="608"/>
                      <a:pt x="1060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3" name="Google Shape;953;p67"/>
              <p:cNvSpPr/>
              <p:nvPr/>
            </p:nvSpPr>
            <p:spPr>
              <a:xfrm>
                <a:off x="1179900" y="1980425"/>
                <a:ext cx="33050" cy="28350"/>
              </a:xfrm>
              <a:custGeom>
                <a:rect b="b" l="l" r="r" t="t"/>
                <a:pathLst>
                  <a:path extrusionOk="0" h="1134" w="1322">
                    <a:moveTo>
                      <a:pt x="560" y="1"/>
                    </a:moveTo>
                    <a:cubicBezTo>
                      <a:pt x="250" y="1"/>
                      <a:pt x="0" y="263"/>
                      <a:pt x="0" y="572"/>
                    </a:cubicBezTo>
                    <a:cubicBezTo>
                      <a:pt x="0" y="910"/>
                      <a:pt x="277" y="1133"/>
                      <a:pt x="566" y="1133"/>
                    </a:cubicBezTo>
                    <a:cubicBezTo>
                      <a:pt x="706" y="1133"/>
                      <a:pt x="849" y="1081"/>
                      <a:pt x="965" y="965"/>
                    </a:cubicBezTo>
                    <a:cubicBezTo>
                      <a:pt x="1322" y="608"/>
                      <a:pt x="1060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4" name="Google Shape;954;p67"/>
              <p:cNvSpPr/>
              <p:nvPr/>
            </p:nvSpPr>
            <p:spPr>
              <a:xfrm>
                <a:off x="1179900" y="1859275"/>
                <a:ext cx="33050" cy="28350"/>
              </a:xfrm>
              <a:custGeom>
                <a:rect b="b" l="l" r="r" t="t"/>
                <a:pathLst>
                  <a:path extrusionOk="0" h="1134" w="1322">
                    <a:moveTo>
                      <a:pt x="560" y="1"/>
                    </a:moveTo>
                    <a:cubicBezTo>
                      <a:pt x="250" y="1"/>
                      <a:pt x="0" y="251"/>
                      <a:pt x="0" y="561"/>
                    </a:cubicBezTo>
                    <a:cubicBezTo>
                      <a:pt x="0" y="907"/>
                      <a:pt x="278" y="1133"/>
                      <a:pt x="568" y="1133"/>
                    </a:cubicBezTo>
                    <a:cubicBezTo>
                      <a:pt x="707" y="1133"/>
                      <a:pt x="849" y="1081"/>
                      <a:pt x="965" y="965"/>
                    </a:cubicBezTo>
                    <a:cubicBezTo>
                      <a:pt x="1322" y="608"/>
                      <a:pt x="1060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5" name="Google Shape;955;p67"/>
              <p:cNvSpPr/>
              <p:nvPr/>
            </p:nvSpPr>
            <p:spPr>
              <a:xfrm>
                <a:off x="1179900" y="1738125"/>
                <a:ext cx="32675" cy="28050"/>
              </a:xfrm>
              <a:custGeom>
                <a:rect b="b" l="l" r="r" t="t"/>
                <a:pathLst>
                  <a:path extrusionOk="0" h="1122" w="1307">
                    <a:moveTo>
                      <a:pt x="574" y="1"/>
                    </a:moveTo>
                    <a:cubicBezTo>
                      <a:pt x="569" y="1"/>
                      <a:pt x="565" y="1"/>
                      <a:pt x="560" y="1"/>
                    </a:cubicBezTo>
                    <a:cubicBezTo>
                      <a:pt x="250" y="1"/>
                      <a:pt x="0" y="251"/>
                      <a:pt x="0" y="561"/>
                    </a:cubicBezTo>
                    <a:cubicBezTo>
                      <a:pt x="0" y="898"/>
                      <a:pt x="277" y="1122"/>
                      <a:pt x="563" y="1122"/>
                    </a:cubicBezTo>
                    <a:cubicBezTo>
                      <a:pt x="701" y="1122"/>
                      <a:pt x="841" y="1070"/>
                      <a:pt x="953" y="954"/>
                    </a:cubicBezTo>
                    <a:cubicBezTo>
                      <a:pt x="1307" y="612"/>
                      <a:pt x="1065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67"/>
              <p:cNvSpPr/>
              <p:nvPr/>
            </p:nvSpPr>
            <p:spPr>
              <a:xfrm>
                <a:off x="1294800" y="2101875"/>
                <a:ext cx="33050" cy="28125"/>
              </a:xfrm>
              <a:custGeom>
                <a:rect b="b" l="l" r="r" t="t"/>
                <a:pathLst>
                  <a:path extrusionOk="0" h="1125" w="1322">
                    <a:moveTo>
                      <a:pt x="560" y="1"/>
                    </a:moveTo>
                    <a:cubicBezTo>
                      <a:pt x="250" y="1"/>
                      <a:pt x="0" y="251"/>
                      <a:pt x="0" y="560"/>
                    </a:cubicBezTo>
                    <a:cubicBezTo>
                      <a:pt x="0" y="900"/>
                      <a:pt x="281" y="1125"/>
                      <a:pt x="573" y="1125"/>
                    </a:cubicBezTo>
                    <a:cubicBezTo>
                      <a:pt x="711" y="1125"/>
                      <a:pt x="850" y="1075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67"/>
              <p:cNvSpPr/>
              <p:nvPr/>
            </p:nvSpPr>
            <p:spPr>
              <a:xfrm>
                <a:off x="1294800" y="1980425"/>
                <a:ext cx="33050" cy="28350"/>
              </a:xfrm>
              <a:custGeom>
                <a:rect b="b" l="l" r="r" t="t"/>
                <a:pathLst>
                  <a:path extrusionOk="0" h="1134" w="1322">
                    <a:moveTo>
                      <a:pt x="560" y="1"/>
                    </a:moveTo>
                    <a:cubicBezTo>
                      <a:pt x="250" y="1"/>
                      <a:pt x="0" y="263"/>
                      <a:pt x="0" y="572"/>
                    </a:cubicBezTo>
                    <a:cubicBezTo>
                      <a:pt x="0" y="910"/>
                      <a:pt x="277" y="1133"/>
                      <a:pt x="566" y="1133"/>
                    </a:cubicBezTo>
                    <a:cubicBezTo>
                      <a:pt x="706" y="1133"/>
                      <a:pt x="848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8" name="Google Shape;958;p67"/>
              <p:cNvSpPr/>
              <p:nvPr/>
            </p:nvSpPr>
            <p:spPr>
              <a:xfrm>
                <a:off x="1294800" y="1859275"/>
                <a:ext cx="33050" cy="28350"/>
              </a:xfrm>
              <a:custGeom>
                <a:rect b="b" l="l" r="r" t="t"/>
                <a:pathLst>
                  <a:path extrusionOk="0" h="1134" w="1322">
                    <a:moveTo>
                      <a:pt x="560" y="1"/>
                    </a:moveTo>
                    <a:cubicBezTo>
                      <a:pt x="250" y="1"/>
                      <a:pt x="0" y="251"/>
                      <a:pt x="0" y="561"/>
                    </a:cubicBezTo>
                    <a:cubicBezTo>
                      <a:pt x="0" y="907"/>
                      <a:pt x="278" y="1133"/>
                      <a:pt x="568" y="1133"/>
                    </a:cubicBezTo>
                    <a:cubicBezTo>
                      <a:pt x="707" y="1133"/>
                      <a:pt x="849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9" name="Google Shape;959;p67"/>
              <p:cNvSpPr/>
              <p:nvPr/>
            </p:nvSpPr>
            <p:spPr>
              <a:xfrm>
                <a:off x="1294800" y="1738150"/>
                <a:ext cx="33050" cy="28025"/>
              </a:xfrm>
              <a:custGeom>
                <a:rect b="b" l="l" r="r" t="t"/>
                <a:pathLst>
                  <a:path extrusionOk="0" h="1121" w="1322">
                    <a:moveTo>
                      <a:pt x="560" y="0"/>
                    </a:moveTo>
                    <a:cubicBezTo>
                      <a:pt x="250" y="0"/>
                      <a:pt x="0" y="250"/>
                      <a:pt x="0" y="560"/>
                    </a:cubicBezTo>
                    <a:cubicBezTo>
                      <a:pt x="0" y="897"/>
                      <a:pt x="277" y="1121"/>
                      <a:pt x="566" y="1121"/>
                    </a:cubicBezTo>
                    <a:cubicBezTo>
                      <a:pt x="706" y="1121"/>
                      <a:pt x="848" y="1069"/>
                      <a:pt x="965" y="953"/>
                    </a:cubicBezTo>
                    <a:cubicBezTo>
                      <a:pt x="1322" y="607"/>
                      <a:pt x="1072" y="0"/>
                      <a:pt x="56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60" name="Google Shape;960;p67"/>
            <p:cNvSpPr/>
            <p:nvPr/>
          </p:nvSpPr>
          <p:spPr>
            <a:xfrm flipH="1">
              <a:off x="4124579" y="3291048"/>
              <a:ext cx="1594116" cy="678658"/>
            </a:xfrm>
            <a:custGeom>
              <a:rect b="b" l="l" r="r" t="t"/>
              <a:pathLst>
                <a:path extrusionOk="0" fill="none" h="16812" w="29921">
                  <a:moveTo>
                    <a:pt x="0" y="0"/>
                  </a:moveTo>
                  <a:lnTo>
                    <a:pt x="9168" y="16812"/>
                  </a:lnTo>
                  <a:lnTo>
                    <a:pt x="29921" y="16812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67"/>
            <p:cNvSpPr/>
            <p:nvPr/>
          </p:nvSpPr>
          <p:spPr>
            <a:xfrm flipH="1" rot="10800000">
              <a:off x="7549879" y="1007148"/>
              <a:ext cx="1594116" cy="678658"/>
            </a:xfrm>
            <a:custGeom>
              <a:rect b="b" l="l" r="r" t="t"/>
              <a:pathLst>
                <a:path extrusionOk="0" fill="none" h="16812" w="29921">
                  <a:moveTo>
                    <a:pt x="0" y="0"/>
                  </a:moveTo>
                  <a:lnTo>
                    <a:pt x="9168" y="16812"/>
                  </a:lnTo>
                  <a:lnTo>
                    <a:pt x="29921" y="16812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67"/>
            <p:cNvSpPr/>
            <p:nvPr/>
          </p:nvSpPr>
          <p:spPr>
            <a:xfrm>
              <a:off x="0" y="0"/>
              <a:ext cx="9144000" cy="5143500"/>
            </a:xfrm>
            <a:prstGeom prst="frame">
              <a:avLst>
                <a:gd fmla="val 3945" name="adj1"/>
              </a:avLst>
            </a:prstGeom>
            <a:solidFill>
              <a:srgbClr val="2020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63" name="Google Shape;963;p67"/>
            <p:cNvGrpSpPr/>
            <p:nvPr/>
          </p:nvGrpSpPr>
          <p:grpSpPr>
            <a:xfrm>
              <a:off x="438855" y="394177"/>
              <a:ext cx="953788" cy="522000"/>
              <a:chOff x="4397850" y="1828025"/>
              <a:chExt cx="686425" cy="375675"/>
            </a:xfrm>
          </p:grpSpPr>
          <p:sp>
            <p:nvSpPr>
              <p:cNvPr id="964" name="Google Shape;964;p67"/>
              <p:cNvSpPr/>
              <p:nvPr/>
            </p:nvSpPr>
            <p:spPr>
              <a:xfrm>
                <a:off x="4708600" y="1828025"/>
                <a:ext cx="375675" cy="375675"/>
              </a:xfrm>
              <a:custGeom>
                <a:rect b="b" l="l" r="r" t="t"/>
                <a:pathLst>
                  <a:path extrusionOk="0" fill="none" h="15027" w="15027">
                    <a:moveTo>
                      <a:pt x="15027" y="7228"/>
                    </a:moveTo>
                    <a:cubicBezTo>
                      <a:pt x="15027" y="10157"/>
                      <a:pt x="13265" y="12788"/>
                      <a:pt x="10562" y="13907"/>
                    </a:cubicBezTo>
                    <a:cubicBezTo>
                      <a:pt x="7859" y="15026"/>
                      <a:pt x="4752" y="14407"/>
                      <a:pt x="2680" y="12336"/>
                    </a:cubicBezTo>
                    <a:cubicBezTo>
                      <a:pt x="620" y="10276"/>
                      <a:pt x="1" y="7168"/>
                      <a:pt x="1120" y="4466"/>
                    </a:cubicBezTo>
                    <a:cubicBezTo>
                      <a:pt x="2239" y="1763"/>
                      <a:pt x="4871" y="1"/>
                      <a:pt x="7800" y="1"/>
                    </a:cubicBez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65" name="Google Shape;965;p67"/>
              <p:cNvGrpSpPr/>
              <p:nvPr/>
            </p:nvGrpSpPr>
            <p:grpSpPr>
              <a:xfrm>
                <a:off x="4397850" y="2027450"/>
                <a:ext cx="528975" cy="84875"/>
                <a:chOff x="4397850" y="2027450"/>
                <a:chExt cx="528975" cy="84875"/>
              </a:xfrm>
            </p:grpSpPr>
            <p:sp>
              <p:nvSpPr>
                <p:cNvPr id="966" name="Google Shape;966;p67"/>
                <p:cNvSpPr/>
                <p:nvPr/>
              </p:nvSpPr>
              <p:spPr>
                <a:xfrm>
                  <a:off x="4397850" y="2027450"/>
                  <a:ext cx="84875" cy="84875"/>
                </a:xfrm>
                <a:custGeom>
                  <a:rect b="b" l="l" r="r" t="t"/>
                  <a:pathLst>
                    <a:path extrusionOk="0" fill="none" h="3395" w="3395">
                      <a:moveTo>
                        <a:pt x="1" y="3394"/>
                      </a:moveTo>
                      <a:lnTo>
                        <a:pt x="3394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7" name="Google Shape;967;p67"/>
                <p:cNvSpPr/>
                <p:nvPr/>
              </p:nvSpPr>
              <p:spPr>
                <a:xfrm>
                  <a:off x="4471975" y="2027450"/>
                  <a:ext cx="84850" cy="84875"/>
                </a:xfrm>
                <a:custGeom>
                  <a:rect b="b" l="l" r="r" t="t"/>
                  <a:pathLst>
                    <a:path extrusionOk="0" fill="none" h="3395" w="3394">
                      <a:moveTo>
                        <a:pt x="1" y="3394"/>
                      </a:moveTo>
                      <a:lnTo>
                        <a:pt x="3394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8" name="Google Shape;968;p67"/>
                <p:cNvSpPr/>
                <p:nvPr/>
              </p:nvSpPr>
              <p:spPr>
                <a:xfrm>
                  <a:off x="4545800" y="2027450"/>
                  <a:ext cx="85150" cy="84875"/>
                </a:xfrm>
                <a:custGeom>
                  <a:rect b="b" l="l" r="r" t="t"/>
                  <a:pathLst>
                    <a:path extrusionOk="0" fill="none" h="3395" w="3406">
                      <a:moveTo>
                        <a:pt x="0" y="3394"/>
                      </a:moveTo>
                      <a:lnTo>
                        <a:pt x="3405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9" name="Google Shape;969;p67"/>
                <p:cNvSpPr/>
                <p:nvPr/>
              </p:nvSpPr>
              <p:spPr>
                <a:xfrm>
                  <a:off x="4619900" y="2027450"/>
                  <a:ext cx="84875" cy="84875"/>
                </a:xfrm>
                <a:custGeom>
                  <a:rect b="b" l="l" r="r" t="t"/>
                  <a:pathLst>
                    <a:path extrusionOk="0" fill="none" h="3395" w="3395">
                      <a:moveTo>
                        <a:pt x="1" y="3394"/>
                      </a:moveTo>
                      <a:lnTo>
                        <a:pt x="3394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0" name="Google Shape;970;p67"/>
                <p:cNvSpPr/>
                <p:nvPr/>
              </p:nvSpPr>
              <p:spPr>
                <a:xfrm>
                  <a:off x="4694025" y="2027450"/>
                  <a:ext cx="84850" cy="84875"/>
                </a:xfrm>
                <a:custGeom>
                  <a:rect b="b" l="l" r="r" t="t"/>
                  <a:pathLst>
                    <a:path extrusionOk="0" fill="none" h="3395" w="3394">
                      <a:moveTo>
                        <a:pt x="1" y="3394"/>
                      </a:moveTo>
                      <a:lnTo>
                        <a:pt x="3394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1" name="Google Shape;971;p67"/>
                <p:cNvSpPr/>
                <p:nvPr/>
              </p:nvSpPr>
              <p:spPr>
                <a:xfrm>
                  <a:off x="4767850" y="2027450"/>
                  <a:ext cx="85150" cy="84875"/>
                </a:xfrm>
                <a:custGeom>
                  <a:rect b="b" l="l" r="r" t="t"/>
                  <a:pathLst>
                    <a:path extrusionOk="0" fill="none" h="3395" w="3406">
                      <a:moveTo>
                        <a:pt x="0" y="3394"/>
                      </a:moveTo>
                      <a:lnTo>
                        <a:pt x="3406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2" name="Google Shape;972;p67"/>
                <p:cNvSpPr/>
                <p:nvPr/>
              </p:nvSpPr>
              <p:spPr>
                <a:xfrm>
                  <a:off x="4841950" y="2027450"/>
                  <a:ext cx="84875" cy="84875"/>
                </a:xfrm>
                <a:custGeom>
                  <a:rect b="b" l="l" r="r" t="t"/>
                  <a:pathLst>
                    <a:path extrusionOk="0" fill="none" h="3395" w="3395">
                      <a:moveTo>
                        <a:pt x="1" y="3394"/>
                      </a:moveTo>
                      <a:lnTo>
                        <a:pt x="3394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973" name="Google Shape;973;p67"/>
            <p:cNvGrpSpPr/>
            <p:nvPr/>
          </p:nvGrpSpPr>
          <p:grpSpPr>
            <a:xfrm>
              <a:off x="93348" y="4266031"/>
              <a:ext cx="1299294" cy="251797"/>
              <a:chOff x="5651875" y="2924600"/>
              <a:chExt cx="726025" cy="140700"/>
            </a:xfrm>
          </p:grpSpPr>
          <p:sp>
            <p:nvSpPr>
              <p:cNvPr id="974" name="Google Shape;974;p67"/>
              <p:cNvSpPr/>
              <p:nvPr/>
            </p:nvSpPr>
            <p:spPr>
              <a:xfrm>
                <a:off x="5651875" y="2924600"/>
                <a:ext cx="27125" cy="23300"/>
              </a:xfrm>
              <a:custGeom>
                <a:rect b="b" l="l" r="r" t="t"/>
                <a:pathLst>
                  <a:path extrusionOk="0" h="932" w="1085">
                    <a:moveTo>
                      <a:pt x="620" y="0"/>
                    </a:moveTo>
                    <a:cubicBezTo>
                      <a:pt x="203" y="0"/>
                      <a:pt x="1" y="500"/>
                      <a:pt x="287" y="798"/>
                    </a:cubicBezTo>
                    <a:cubicBezTo>
                      <a:pt x="382" y="890"/>
                      <a:pt x="499" y="931"/>
                      <a:pt x="613" y="931"/>
                    </a:cubicBezTo>
                    <a:cubicBezTo>
                      <a:pt x="854" y="931"/>
                      <a:pt x="1084" y="747"/>
                      <a:pt x="1084" y="465"/>
                    </a:cubicBezTo>
                    <a:cubicBezTo>
                      <a:pt x="1084" y="203"/>
                      <a:pt x="882" y="0"/>
                      <a:pt x="6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5" name="Google Shape;975;p67"/>
              <p:cNvSpPr/>
              <p:nvPr/>
            </p:nvSpPr>
            <p:spPr>
              <a:xfrm>
                <a:off x="5751900" y="2924600"/>
                <a:ext cx="27400" cy="23300"/>
              </a:xfrm>
              <a:custGeom>
                <a:rect b="b" l="l" r="r" t="t"/>
                <a:pathLst>
                  <a:path extrusionOk="0" h="932" w="1096">
                    <a:moveTo>
                      <a:pt x="631" y="0"/>
                    </a:moveTo>
                    <a:cubicBezTo>
                      <a:pt x="215" y="0"/>
                      <a:pt x="0" y="500"/>
                      <a:pt x="298" y="798"/>
                    </a:cubicBezTo>
                    <a:cubicBezTo>
                      <a:pt x="394" y="890"/>
                      <a:pt x="511" y="931"/>
                      <a:pt x="625" y="931"/>
                    </a:cubicBezTo>
                    <a:cubicBezTo>
                      <a:pt x="866" y="931"/>
                      <a:pt x="1096" y="747"/>
                      <a:pt x="1096" y="465"/>
                    </a:cubicBezTo>
                    <a:cubicBezTo>
                      <a:pt x="1096" y="203"/>
                      <a:pt x="881" y="0"/>
                      <a:pt x="6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6" name="Google Shape;976;p67"/>
              <p:cNvSpPr/>
              <p:nvPr/>
            </p:nvSpPr>
            <p:spPr>
              <a:xfrm>
                <a:off x="5852200" y="2924600"/>
                <a:ext cx="27425" cy="23200"/>
              </a:xfrm>
              <a:custGeom>
                <a:rect b="b" l="l" r="r" t="t"/>
                <a:pathLst>
                  <a:path extrusionOk="0" h="928" w="1097">
                    <a:moveTo>
                      <a:pt x="620" y="0"/>
                    </a:moveTo>
                    <a:cubicBezTo>
                      <a:pt x="215" y="0"/>
                      <a:pt x="1" y="500"/>
                      <a:pt x="298" y="786"/>
                    </a:cubicBezTo>
                    <a:cubicBezTo>
                      <a:pt x="392" y="884"/>
                      <a:pt x="511" y="928"/>
                      <a:pt x="627" y="928"/>
                    </a:cubicBezTo>
                    <a:cubicBezTo>
                      <a:pt x="865" y="928"/>
                      <a:pt x="1096" y="745"/>
                      <a:pt x="1096" y="465"/>
                    </a:cubicBezTo>
                    <a:cubicBezTo>
                      <a:pt x="1084" y="203"/>
                      <a:pt x="882" y="0"/>
                      <a:pt x="6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7" name="Google Shape;977;p67"/>
              <p:cNvSpPr/>
              <p:nvPr/>
            </p:nvSpPr>
            <p:spPr>
              <a:xfrm>
                <a:off x="5952525" y="2924600"/>
                <a:ext cx="27100" cy="23300"/>
              </a:xfrm>
              <a:custGeom>
                <a:rect b="b" l="l" r="r" t="t"/>
                <a:pathLst>
                  <a:path extrusionOk="0" h="932" w="1084">
                    <a:moveTo>
                      <a:pt x="619" y="0"/>
                    </a:moveTo>
                    <a:cubicBezTo>
                      <a:pt x="203" y="0"/>
                      <a:pt x="0" y="500"/>
                      <a:pt x="286" y="798"/>
                    </a:cubicBezTo>
                    <a:cubicBezTo>
                      <a:pt x="382" y="890"/>
                      <a:pt x="498" y="931"/>
                      <a:pt x="613" y="931"/>
                    </a:cubicBezTo>
                    <a:cubicBezTo>
                      <a:pt x="854" y="931"/>
                      <a:pt x="1084" y="747"/>
                      <a:pt x="1084" y="465"/>
                    </a:cubicBezTo>
                    <a:cubicBezTo>
                      <a:pt x="1084" y="203"/>
                      <a:pt x="881" y="0"/>
                      <a:pt x="61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8" name="Google Shape;978;p67"/>
              <p:cNvSpPr/>
              <p:nvPr/>
            </p:nvSpPr>
            <p:spPr>
              <a:xfrm>
                <a:off x="6049850" y="2924600"/>
                <a:ext cx="27400" cy="23300"/>
              </a:xfrm>
              <a:custGeom>
                <a:rect b="b" l="l" r="r" t="t"/>
                <a:pathLst>
                  <a:path extrusionOk="0" h="932" w="1096">
                    <a:moveTo>
                      <a:pt x="620" y="0"/>
                    </a:moveTo>
                    <a:cubicBezTo>
                      <a:pt x="203" y="0"/>
                      <a:pt x="1" y="500"/>
                      <a:pt x="298" y="798"/>
                    </a:cubicBezTo>
                    <a:cubicBezTo>
                      <a:pt x="394" y="890"/>
                      <a:pt x="511" y="931"/>
                      <a:pt x="625" y="931"/>
                    </a:cubicBezTo>
                    <a:cubicBezTo>
                      <a:pt x="866" y="931"/>
                      <a:pt x="1096" y="747"/>
                      <a:pt x="1096" y="465"/>
                    </a:cubicBezTo>
                    <a:cubicBezTo>
                      <a:pt x="1096" y="203"/>
                      <a:pt x="882" y="0"/>
                      <a:pt x="6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9" name="Google Shape;979;p67"/>
              <p:cNvSpPr/>
              <p:nvPr/>
            </p:nvSpPr>
            <p:spPr>
              <a:xfrm>
                <a:off x="6150150" y="2924600"/>
                <a:ext cx="27125" cy="23300"/>
              </a:xfrm>
              <a:custGeom>
                <a:rect b="b" l="l" r="r" t="t"/>
                <a:pathLst>
                  <a:path extrusionOk="0" h="932" w="1085">
                    <a:moveTo>
                      <a:pt x="620" y="0"/>
                    </a:moveTo>
                    <a:cubicBezTo>
                      <a:pt x="203" y="0"/>
                      <a:pt x="1" y="500"/>
                      <a:pt x="287" y="798"/>
                    </a:cubicBezTo>
                    <a:cubicBezTo>
                      <a:pt x="382" y="890"/>
                      <a:pt x="499" y="931"/>
                      <a:pt x="613" y="931"/>
                    </a:cubicBezTo>
                    <a:cubicBezTo>
                      <a:pt x="854" y="931"/>
                      <a:pt x="1084" y="747"/>
                      <a:pt x="1084" y="465"/>
                    </a:cubicBezTo>
                    <a:cubicBezTo>
                      <a:pt x="1084" y="203"/>
                      <a:pt x="882" y="0"/>
                      <a:pt x="6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0" name="Google Shape;980;p67"/>
              <p:cNvSpPr/>
              <p:nvPr/>
            </p:nvSpPr>
            <p:spPr>
              <a:xfrm>
                <a:off x="6250175" y="2924600"/>
                <a:ext cx="27400" cy="23300"/>
              </a:xfrm>
              <a:custGeom>
                <a:rect b="b" l="l" r="r" t="t"/>
                <a:pathLst>
                  <a:path extrusionOk="0" h="932" w="1096">
                    <a:moveTo>
                      <a:pt x="631" y="0"/>
                    </a:moveTo>
                    <a:cubicBezTo>
                      <a:pt x="215" y="0"/>
                      <a:pt x="0" y="500"/>
                      <a:pt x="298" y="798"/>
                    </a:cubicBezTo>
                    <a:cubicBezTo>
                      <a:pt x="394" y="890"/>
                      <a:pt x="511" y="931"/>
                      <a:pt x="625" y="931"/>
                    </a:cubicBezTo>
                    <a:cubicBezTo>
                      <a:pt x="866" y="931"/>
                      <a:pt x="1096" y="747"/>
                      <a:pt x="1096" y="465"/>
                    </a:cubicBezTo>
                    <a:cubicBezTo>
                      <a:pt x="1096" y="203"/>
                      <a:pt x="882" y="0"/>
                      <a:pt x="6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1" name="Google Shape;981;p67"/>
              <p:cNvSpPr/>
              <p:nvPr/>
            </p:nvSpPr>
            <p:spPr>
              <a:xfrm>
                <a:off x="6350475" y="2924600"/>
                <a:ext cx="27425" cy="23300"/>
              </a:xfrm>
              <a:custGeom>
                <a:rect b="b" l="l" r="r" t="t"/>
                <a:pathLst>
                  <a:path extrusionOk="0" h="932" w="1097">
                    <a:moveTo>
                      <a:pt x="632" y="0"/>
                    </a:moveTo>
                    <a:cubicBezTo>
                      <a:pt x="215" y="0"/>
                      <a:pt x="1" y="500"/>
                      <a:pt x="299" y="798"/>
                    </a:cubicBezTo>
                    <a:cubicBezTo>
                      <a:pt x="394" y="890"/>
                      <a:pt x="511" y="931"/>
                      <a:pt x="625" y="931"/>
                    </a:cubicBezTo>
                    <a:cubicBezTo>
                      <a:pt x="866" y="931"/>
                      <a:pt x="1096" y="747"/>
                      <a:pt x="1096" y="465"/>
                    </a:cubicBezTo>
                    <a:cubicBezTo>
                      <a:pt x="1096" y="203"/>
                      <a:pt x="882" y="0"/>
                      <a:pt x="6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2" name="Google Shape;982;p67"/>
              <p:cNvSpPr/>
              <p:nvPr/>
            </p:nvSpPr>
            <p:spPr>
              <a:xfrm>
                <a:off x="5651875" y="3041575"/>
                <a:ext cx="27125" cy="23500"/>
              </a:xfrm>
              <a:custGeom>
                <a:rect b="b" l="l" r="r" t="t"/>
                <a:pathLst>
                  <a:path extrusionOk="0" h="940" w="1085">
                    <a:moveTo>
                      <a:pt x="620" y="1"/>
                    </a:moveTo>
                    <a:cubicBezTo>
                      <a:pt x="203" y="1"/>
                      <a:pt x="1" y="512"/>
                      <a:pt x="287" y="798"/>
                    </a:cubicBezTo>
                    <a:cubicBezTo>
                      <a:pt x="384" y="896"/>
                      <a:pt x="504" y="940"/>
                      <a:pt x="621" y="940"/>
                    </a:cubicBezTo>
                    <a:cubicBezTo>
                      <a:pt x="859" y="940"/>
                      <a:pt x="1084" y="757"/>
                      <a:pt x="1084" y="477"/>
                    </a:cubicBezTo>
                    <a:cubicBezTo>
                      <a:pt x="1084" y="215"/>
                      <a:pt x="882" y="1"/>
                      <a:pt x="6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3" name="Google Shape;983;p67"/>
              <p:cNvSpPr/>
              <p:nvPr/>
            </p:nvSpPr>
            <p:spPr>
              <a:xfrm>
                <a:off x="5751900" y="3041575"/>
                <a:ext cx="27400" cy="23500"/>
              </a:xfrm>
              <a:custGeom>
                <a:rect b="b" l="l" r="r" t="t"/>
                <a:pathLst>
                  <a:path extrusionOk="0" h="940" w="1096">
                    <a:moveTo>
                      <a:pt x="631" y="1"/>
                    </a:moveTo>
                    <a:cubicBezTo>
                      <a:pt x="215" y="1"/>
                      <a:pt x="0" y="512"/>
                      <a:pt x="298" y="798"/>
                    </a:cubicBezTo>
                    <a:cubicBezTo>
                      <a:pt x="396" y="896"/>
                      <a:pt x="515" y="940"/>
                      <a:pt x="632" y="940"/>
                    </a:cubicBezTo>
                    <a:cubicBezTo>
                      <a:pt x="870" y="940"/>
                      <a:pt x="1096" y="757"/>
                      <a:pt x="1096" y="477"/>
                    </a:cubicBezTo>
                    <a:cubicBezTo>
                      <a:pt x="1096" y="215"/>
                      <a:pt x="881" y="1"/>
                      <a:pt x="63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4" name="Google Shape;984;p67"/>
              <p:cNvSpPr/>
              <p:nvPr/>
            </p:nvSpPr>
            <p:spPr>
              <a:xfrm>
                <a:off x="5852200" y="3041575"/>
                <a:ext cx="27425" cy="23450"/>
              </a:xfrm>
              <a:custGeom>
                <a:rect b="b" l="l" r="r" t="t"/>
                <a:pathLst>
                  <a:path extrusionOk="0" h="938" w="1097">
                    <a:moveTo>
                      <a:pt x="620" y="1"/>
                    </a:moveTo>
                    <a:cubicBezTo>
                      <a:pt x="215" y="1"/>
                      <a:pt x="1" y="512"/>
                      <a:pt x="298" y="798"/>
                    </a:cubicBezTo>
                    <a:cubicBezTo>
                      <a:pt x="391" y="895"/>
                      <a:pt x="507" y="937"/>
                      <a:pt x="622" y="937"/>
                    </a:cubicBezTo>
                    <a:cubicBezTo>
                      <a:pt x="862" y="937"/>
                      <a:pt x="1096" y="751"/>
                      <a:pt x="1096" y="477"/>
                    </a:cubicBezTo>
                    <a:cubicBezTo>
                      <a:pt x="1084" y="215"/>
                      <a:pt x="882" y="1"/>
                      <a:pt x="6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5" name="Google Shape;985;p67"/>
              <p:cNvSpPr/>
              <p:nvPr/>
            </p:nvSpPr>
            <p:spPr>
              <a:xfrm>
                <a:off x="5952225" y="3041875"/>
                <a:ext cx="27600" cy="23425"/>
              </a:xfrm>
              <a:custGeom>
                <a:rect b="b" l="l" r="r" t="t"/>
                <a:pathLst>
                  <a:path extrusionOk="0" h="937" w="1104">
                    <a:moveTo>
                      <a:pt x="631" y="0"/>
                    </a:moveTo>
                    <a:cubicBezTo>
                      <a:pt x="215" y="0"/>
                      <a:pt x="0" y="512"/>
                      <a:pt x="310" y="798"/>
                    </a:cubicBezTo>
                    <a:cubicBezTo>
                      <a:pt x="406" y="894"/>
                      <a:pt x="523" y="937"/>
                      <a:pt x="637" y="937"/>
                    </a:cubicBezTo>
                    <a:cubicBezTo>
                      <a:pt x="877" y="937"/>
                      <a:pt x="1104" y="747"/>
                      <a:pt x="1096" y="465"/>
                    </a:cubicBezTo>
                    <a:cubicBezTo>
                      <a:pt x="1096" y="203"/>
                      <a:pt x="881" y="0"/>
                      <a:pt x="6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6" name="Google Shape;986;p67"/>
              <p:cNvSpPr/>
              <p:nvPr/>
            </p:nvSpPr>
            <p:spPr>
              <a:xfrm>
                <a:off x="6049850" y="3041575"/>
                <a:ext cx="27400" cy="23500"/>
              </a:xfrm>
              <a:custGeom>
                <a:rect b="b" l="l" r="r" t="t"/>
                <a:pathLst>
                  <a:path extrusionOk="0" h="940" w="1096">
                    <a:moveTo>
                      <a:pt x="620" y="1"/>
                    </a:moveTo>
                    <a:cubicBezTo>
                      <a:pt x="203" y="1"/>
                      <a:pt x="1" y="512"/>
                      <a:pt x="298" y="798"/>
                    </a:cubicBezTo>
                    <a:cubicBezTo>
                      <a:pt x="396" y="896"/>
                      <a:pt x="516" y="940"/>
                      <a:pt x="632" y="940"/>
                    </a:cubicBezTo>
                    <a:cubicBezTo>
                      <a:pt x="870" y="940"/>
                      <a:pt x="1096" y="757"/>
                      <a:pt x="1096" y="477"/>
                    </a:cubicBezTo>
                    <a:cubicBezTo>
                      <a:pt x="1096" y="215"/>
                      <a:pt x="882" y="1"/>
                      <a:pt x="6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7" name="Google Shape;987;p67"/>
              <p:cNvSpPr/>
              <p:nvPr/>
            </p:nvSpPr>
            <p:spPr>
              <a:xfrm>
                <a:off x="6150150" y="3041575"/>
                <a:ext cx="27125" cy="23500"/>
              </a:xfrm>
              <a:custGeom>
                <a:rect b="b" l="l" r="r" t="t"/>
                <a:pathLst>
                  <a:path extrusionOk="0" h="940" w="1085">
                    <a:moveTo>
                      <a:pt x="620" y="1"/>
                    </a:moveTo>
                    <a:cubicBezTo>
                      <a:pt x="203" y="1"/>
                      <a:pt x="1" y="512"/>
                      <a:pt x="287" y="798"/>
                    </a:cubicBezTo>
                    <a:cubicBezTo>
                      <a:pt x="384" y="896"/>
                      <a:pt x="504" y="940"/>
                      <a:pt x="621" y="940"/>
                    </a:cubicBezTo>
                    <a:cubicBezTo>
                      <a:pt x="859" y="940"/>
                      <a:pt x="1084" y="757"/>
                      <a:pt x="1084" y="477"/>
                    </a:cubicBezTo>
                    <a:cubicBezTo>
                      <a:pt x="1084" y="215"/>
                      <a:pt x="882" y="1"/>
                      <a:pt x="6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8" name="Google Shape;988;p67"/>
              <p:cNvSpPr/>
              <p:nvPr/>
            </p:nvSpPr>
            <p:spPr>
              <a:xfrm>
                <a:off x="6250175" y="3041575"/>
                <a:ext cx="27400" cy="23500"/>
              </a:xfrm>
              <a:custGeom>
                <a:rect b="b" l="l" r="r" t="t"/>
                <a:pathLst>
                  <a:path extrusionOk="0" h="940" w="1096">
                    <a:moveTo>
                      <a:pt x="631" y="1"/>
                    </a:moveTo>
                    <a:cubicBezTo>
                      <a:pt x="215" y="1"/>
                      <a:pt x="0" y="512"/>
                      <a:pt x="298" y="798"/>
                    </a:cubicBezTo>
                    <a:cubicBezTo>
                      <a:pt x="396" y="896"/>
                      <a:pt x="515" y="940"/>
                      <a:pt x="632" y="940"/>
                    </a:cubicBezTo>
                    <a:cubicBezTo>
                      <a:pt x="870" y="940"/>
                      <a:pt x="1096" y="757"/>
                      <a:pt x="1096" y="477"/>
                    </a:cubicBezTo>
                    <a:cubicBezTo>
                      <a:pt x="1096" y="215"/>
                      <a:pt x="882" y="1"/>
                      <a:pt x="63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9" name="Google Shape;989;p67"/>
              <p:cNvSpPr/>
              <p:nvPr/>
            </p:nvSpPr>
            <p:spPr>
              <a:xfrm>
                <a:off x="6350475" y="3041875"/>
                <a:ext cx="27425" cy="23425"/>
              </a:xfrm>
              <a:custGeom>
                <a:rect b="b" l="l" r="r" t="t"/>
                <a:pathLst>
                  <a:path extrusionOk="0" h="937" w="1097">
                    <a:moveTo>
                      <a:pt x="632" y="0"/>
                    </a:moveTo>
                    <a:cubicBezTo>
                      <a:pt x="203" y="0"/>
                      <a:pt x="1" y="512"/>
                      <a:pt x="299" y="798"/>
                    </a:cubicBezTo>
                    <a:cubicBezTo>
                      <a:pt x="394" y="894"/>
                      <a:pt x="511" y="937"/>
                      <a:pt x="626" y="937"/>
                    </a:cubicBezTo>
                    <a:cubicBezTo>
                      <a:pt x="866" y="937"/>
                      <a:pt x="1096" y="747"/>
                      <a:pt x="1096" y="465"/>
                    </a:cubicBezTo>
                    <a:cubicBezTo>
                      <a:pt x="1084" y="203"/>
                      <a:pt x="882" y="0"/>
                      <a:pt x="6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90" name="Google Shape;990;p67"/>
            <p:cNvGrpSpPr/>
            <p:nvPr/>
          </p:nvGrpSpPr>
          <p:grpSpPr>
            <a:xfrm>
              <a:off x="8212684" y="4128669"/>
              <a:ext cx="435817" cy="436463"/>
              <a:chOff x="1300150" y="626450"/>
              <a:chExt cx="739300" cy="740647"/>
            </a:xfrm>
          </p:grpSpPr>
          <p:sp>
            <p:nvSpPr>
              <p:cNvPr id="991" name="Google Shape;991;p67"/>
              <p:cNvSpPr/>
              <p:nvPr/>
            </p:nvSpPr>
            <p:spPr>
              <a:xfrm>
                <a:off x="1300150" y="626450"/>
                <a:ext cx="172765" cy="173640"/>
              </a:xfrm>
              <a:custGeom>
                <a:rect b="b" l="l" r="r" t="t"/>
                <a:pathLst>
                  <a:path extrusionOk="0" h="13894" w="13824">
                    <a:moveTo>
                      <a:pt x="0" y="13894"/>
                    </a:moveTo>
                    <a:lnTo>
                      <a:pt x="0" y="0"/>
                    </a:lnTo>
                    <a:lnTo>
                      <a:pt x="13824" y="0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992" name="Google Shape;992;p67"/>
              <p:cNvSpPr/>
              <p:nvPr/>
            </p:nvSpPr>
            <p:spPr>
              <a:xfrm rot="5400000">
                <a:off x="1866246" y="626450"/>
                <a:ext cx="172765" cy="173640"/>
              </a:xfrm>
              <a:custGeom>
                <a:rect b="b" l="l" r="r" t="t"/>
                <a:pathLst>
                  <a:path extrusionOk="0" h="13894" w="13824">
                    <a:moveTo>
                      <a:pt x="0" y="13894"/>
                    </a:moveTo>
                    <a:lnTo>
                      <a:pt x="0" y="0"/>
                    </a:lnTo>
                    <a:lnTo>
                      <a:pt x="13824" y="0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993" name="Google Shape;993;p67"/>
              <p:cNvSpPr/>
              <p:nvPr/>
            </p:nvSpPr>
            <p:spPr>
              <a:xfrm rot="10800000">
                <a:off x="1866684" y="1193457"/>
                <a:ext cx="172765" cy="173640"/>
              </a:xfrm>
              <a:custGeom>
                <a:rect b="b" l="l" r="r" t="t"/>
                <a:pathLst>
                  <a:path extrusionOk="0" h="13894" w="13824">
                    <a:moveTo>
                      <a:pt x="0" y="13894"/>
                    </a:moveTo>
                    <a:lnTo>
                      <a:pt x="0" y="0"/>
                    </a:lnTo>
                    <a:lnTo>
                      <a:pt x="13824" y="0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994" name="Google Shape;994;p67"/>
              <p:cNvSpPr/>
              <p:nvPr/>
            </p:nvSpPr>
            <p:spPr>
              <a:xfrm rot="-5400000">
                <a:off x="1300587" y="1193457"/>
                <a:ext cx="172765" cy="173640"/>
              </a:xfrm>
              <a:custGeom>
                <a:rect b="b" l="l" r="r" t="t"/>
                <a:pathLst>
                  <a:path extrusionOk="0" h="13894" w="13824">
                    <a:moveTo>
                      <a:pt x="0" y="13894"/>
                    </a:moveTo>
                    <a:lnTo>
                      <a:pt x="0" y="0"/>
                    </a:lnTo>
                    <a:lnTo>
                      <a:pt x="13824" y="0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</p:grpSp>
        <p:grpSp>
          <p:nvGrpSpPr>
            <p:cNvPr id="995" name="Google Shape;995;p67"/>
            <p:cNvGrpSpPr/>
            <p:nvPr/>
          </p:nvGrpSpPr>
          <p:grpSpPr>
            <a:xfrm>
              <a:off x="540725" y="1650250"/>
              <a:ext cx="345325" cy="345325"/>
              <a:chOff x="3495950" y="1716700"/>
              <a:chExt cx="345325" cy="345325"/>
            </a:xfrm>
          </p:grpSpPr>
          <p:sp>
            <p:nvSpPr>
              <p:cNvPr id="996" name="Google Shape;996;p67"/>
              <p:cNvSpPr/>
              <p:nvPr/>
            </p:nvSpPr>
            <p:spPr>
              <a:xfrm>
                <a:off x="3495950" y="1837850"/>
                <a:ext cx="89325" cy="103025"/>
              </a:xfrm>
              <a:custGeom>
                <a:rect b="b" l="l" r="r" t="t"/>
                <a:pathLst>
                  <a:path extrusionOk="0" h="4121" w="3573">
                    <a:moveTo>
                      <a:pt x="3573" y="1"/>
                    </a:moveTo>
                    <a:lnTo>
                      <a:pt x="1" y="2061"/>
                    </a:lnTo>
                    <a:lnTo>
                      <a:pt x="3573" y="4120"/>
                    </a:lnTo>
                    <a:lnTo>
                      <a:pt x="357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7" name="Google Shape;997;p67"/>
              <p:cNvSpPr/>
              <p:nvPr/>
            </p:nvSpPr>
            <p:spPr>
              <a:xfrm>
                <a:off x="3751950" y="1837850"/>
                <a:ext cx="89325" cy="103025"/>
              </a:xfrm>
              <a:custGeom>
                <a:rect b="b" l="l" r="r" t="t"/>
                <a:pathLst>
                  <a:path extrusionOk="0" h="4121" w="3573">
                    <a:moveTo>
                      <a:pt x="0" y="1"/>
                    </a:moveTo>
                    <a:lnTo>
                      <a:pt x="0" y="4120"/>
                    </a:lnTo>
                    <a:lnTo>
                      <a:pt x="3572" y="206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8" name="Google Shape;998;p67"/>
              <p:cNvSpPr/>
              <p:nvPr/>
            </p:nvSpPr>
            <p:spPr>
              <a:xfrm>
                <a:off x="3617100" y="1972700"/>
                <a:ext cx="103025" cy="89325"/>
              </a:xfrm>
              <a:custGeom>
                <a:rect b="b" l="l" r="r" t="t"/>
                <a:pathLst>
                  <a:path extrusionOk="0" h="3573" w="4121">
                    <a:moveTo>
                      <a:pt x="1" y="0"/>
                    </a:moveTo>
                    <a:lnTo>
                      <a:pt x="2061" y="3572"/>
                    </a:lnTo>
                    <a:lnTo>
                      <a:pt x="412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9" name="Google Shape;999;p67"/>
              <p:cNvSpPr/>
              <p:nvPr/>
            </p:nvSpPr>
            <p:spPr>
              <a:xfrm>
                <a:off x="3617100" y="1716700"/>
                <a:ext cx="103025" cy="89325"/>
              </a:xfrm>
              <a:custGeom>
                <a:rect b="b" l="l" r="r" t="t"/>
                <a:pathLst>
                  <a:path extrusionOk="0" h="3573" w="4121">
                    <a:moveTo>
                      <a:pt x="2061" y="1"/>
                    </a:moveTo>
                    <a:lnTo>
                      <a:pt x="1" y="3573"/>
                    </a:lnTo>
                    <a:lnTo>
                      <a:pt x="4120" y="3573"/>
                    </a:lnTo>
                    <a:lnTo>
                      <a:pt x="206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000" name="Google Shape;1000;p67"/>
          <p:cNvSpPr txBox="1"/>
          <p:nvPr>
            <p:ph type="title"/>
          </p:nvPr>
        </p:nvSpPr>
        <p:spPr>
          <a:xfrm>
            <a:off x="758775" y="368825"/>
            <a:ext cx="7626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2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>
                <a:solidFill>
                  <a:schemeClr val="accent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>
                <a:solidFill>
                  <a:schemeClr val="accent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>
                <a:solidFill>
                  <a:schemeClr val="accent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>
                <a:solidFill>
                  <a:schemeClr val="accent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>
                <a:solidFill>
                  <a:schemeClr val="accent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>
                <a:solidFill>
                  <a:schemeClr val="accent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>
                <a:solidFill>
                  <a:schemeClr val="accent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1001" name="Google Shape;1001;p67"/>
          <p:cNvSpPr txBox="1"/>
          <p:nvPr>
            <p:ph idx="1" type="subTitle"/>
          </p:nvPr>
        </p:nvSpPr>
        <p:spPr>
          <a:xfrm>
            <a:off x="734750" y="2298500"/>
            <a:ext cx="2706000" cy="139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1_Section title and description 2">
    <p:spTree>
      <p:nvGrpSpPr>
        <p:cNvPr id="1002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p68"/>
          <p:cNvSpPr/>
          <p:nvPr/>
        </p:nvSpPr>
        <p:spPr>
          <a:xfrm>
            <a:off x="8299450" y="4306746"/>
            <a:ext cx="430607" cy="430658"/>
          </a:xfrm>
          <a:custGeom>
            <a:rect b="b" l="l" r="r" t="t"/>
            <a:pathLst>
              <a:path extrusionOk="0" fill="none" h="26849" w="26850">
                <a:moveTo>
                  <a:pt x="1" y="13943"/>
                </a:moveTo>
                <a:cubicBezTo>
                  <a:pt x="1" y="8716"/>
                  <a:pt x="3144" y="4001"/>
                  <a:pt x="7966" y="2001"/>
                </a:cubicBezTo>
                <a:cubicBezTo>
                  <a:pt x="12800" y="0"/>
                  <a:pt x="18348" y="1108"/>
                  <a:pt x="22051" y="4799"/>
                </a:cubicBezTo>
                <a:cubicBezTo>
                  <a:pt x="25742" y="8501"/>
                  <a:pt x="26849" y="14050"/>
                  <a:pt x="24849" y="18884"/>
                </a:cubicBezTo>
                <a:cubicBezTo>
                  <a:pt x="22849" y="23706"/>
                  <a:pt x="18134" y="26849"/>
                  <a:pt x="12919" y="26849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miter lim="11906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04" name="Google Shape;1004;p68"/>
          <p:cNvGrpSpPr/>
          <p:nvPr/>
        </p:nvGrpSpPr>
        <p:grpSpPr>
          <a:xfrm flipH="1">
            <a:off x="355878" y="4271575"/>
            <a:ext cx="953788" cy="522000"/>
            <a:chOff x="4397850" y="1828025"/>
            <a:chExt cx="686425" cy="375675"/>
          </a:xfrm>
        </p:grpSpPr>
        <p:sp>
          <p:nvSpPr>
            <p:cNvPr id="1005" name="Google Shape;1005;p68"/>
            <p:cNvSpPr/>
            <p:nvPr/>
          </p:nvSpPr>
          <p:spPr>
            <a:xfrm>
              <a:off x="4708600" y="1828025"/>
              <a:ext cx="375675" cy="375675"/>
            </a:xfrm>
            <a:custGeom>
              <a:rect b="b" l="l" r="r" t="t"/>
              <a:pathLst>
                <a:path extrusionOk="0" fill="none" h="15027" w="15027">
                  <a:moveTo>
                    <a:pt x="15027" y="7228"/>
                  </a:moveTo>
                  <a:cubicBezTo>
                    <a:pt x="15027" y="10157"/>
                    <a:pt x="13265" y="12788"/>
                    <a:pt x="10562" y="13907"/>
                  </a:cubicBezTo>
                  <a:cubicBezTo>
                    <a:pt x="7859" y="15026"/>
                    <a:pt x="4752" y="14407"/>
                    <a:pt x="2680" y="12336"/>
                  </a:cubicBezTo>
                  <a:cubicBezTo>
                    <a:pt x="620" y="10276"/>
                    <a:pt x="1" y="7168"/>
                    <a:pt x="1120" y="4466"/>
                  </a:cubicBezTo>
                  <a:cubicBezTo>
                    <a:pt x="2239" y="1763"/>
                    <a:pt x="4871" y="1"/>
                    <a:pt x="7800" y="1"/>
                  </a:cubicBez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06" name="Google Shape;1006;p68"/>
            <p:cNvGrpSpPr/>
            <p:nvPr/>
          </p:nvGrpSpPr>
          <p:grpSpPr>
            <a:xfrm>
              <a:off x="4397850" y="2027450"/>
              <a:ext cx="528975" cy="84875"/>
              <a:chOff x="4397850" y="2027450"/>
              <a:chExt cx="528975" cy="84875"/>
            </a:xfrm>
          </p:grpSpPr>
          <p:sp>
            <p:nvSpPr>
              <p:cNvPr id="1007" name="Google Shape;1007;p68"/>
              <p:cNvSpPr/>
              <p:nvPr/>
            </p:nvSpPr>
            <p:spPr>
              <a:xfrm>
                <a:off x="4397850" y="2027450"/>
                <a:ext cx="84875" cy="84875"/>
              </a:xfrm>
              <a:custGeom>
                <a:rect b="b" l="l" r="r" t="t"/>
                <a:pathLst>
                  <a:path extrusionOk="0" fill="none" h="3395" w="3395">
                    <a:moveTo>
                      <a:pt x="1" y="3394"/>
                    </a:moveTo>
                    <a:lnTo>
                      <a:pt x="3394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8" name="Google Shape;1008;p68"/>
              <p:cNvSpPr/>
              <p:nvPr/>
            </p:nvSpPr>
            <p:spPr>
              <a:xfrm>
                <a:off x="4471975" y="2027450"/>
                <a:ext cx="84850" cy="84875"/>
              </a:xfrm>
              <a:custGeom>
                <a:rect b="b" l="l" r="r" t="t"/>
                <a:pathLst>
                  <a:path extrusionOk="0" fill="none" h="3395" w="3394">
                    <a:moveTo>
                      <a:pt x="1" y="3394"/>
                    </a:moveTo>
                    <a:lnTo>
                      <a:pt x="3394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9" name="Google Shape;1009;p68"/>
              <p:cNvSpPr/>
              <p:nvPr/>
            </p:nvSpPr>
            <p:spPr>
              <a:xfrm>
                <a:off x="4545800" y="2027450"/>
                <a:ext cx="85150" cy="84875"/>
              </a:xfrm>
              <a:custGeom>
                <a:rect b="b" l="l" r="r" t="t"/>
                <a:pathLst>
                  <a:path extrusionOk="0" fill="none" h="3395" w="3406">
                    <a:moveTo>
                      <a:pt x="0" y="3394"/>
                    </a:moveTo>
                    <a:lnTo>
                      <a:pt x="3405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0" name="Google Shape;1010;p68"/>
              <p:cNvSpPr/>
              <p:nvPr/>
            </p:nvSpPr>
            <p:spPr>
              <a:xfrm>
                <a:off x="4619900" y="2027450"/>
                <a:ext cx="84875" cy="84875"/>
              </a:xfrm>
              <a:custGeom>
                <a:rect b="b" l="l" r="r" t="t"/>
                <a:pathLst>
                  <a:path extrusionOk="0" fill="none" h="3395" w="3395">
                    <a:moveTo>
                      <a:pt x="1" y="3394"/>
                    </a:moveTo>
                    <a:lnTo>
                      <a:pt x="3394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1" name="Google Shape;1011;p68"/>
              <p:cNvSpPr/>
              <p:nvPr/>
            </p:nvSpPr>
            <p:spPr>
              <a:xfrm>
                <a:off x="4694025" y="2027450"/>
                <a:ext cx="84850" cy="84875"/>
              </a:xfrm>
              <a:custGeom>
                <a:rect b="b" l="l" r="r" t="t"/>
                <a:pathLst>
                  <a:path extrusionOk="0" fill="none" h="3395" w="3394">
                    <a:moveTo>
                      <a:pt x="1" y="3394"/>
                    </a:moveTo>
                    <a:lnTo>
                      <a:pt x="3394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2" name="Google Shape;1012;p68"/>
              <p:cNvSpPr/>
              <p:nvPr/>
            </p:nvSpPr>
            <p:spPr>
              <a:xfrm>
                <a:off x="4767850" y="2027450"/>
                <a:ext cx="85150" cy="84875"/>
              </a:xfrm>
              <a:custGeom>
                <a:rect b="b" l="l" r="r" t="t"/>
                <a:pathLst>
                  <a:path extrusionOk="0" fill="none" h="3395" w="3406">
                    <a:moveTo>
                      <a:pt x="0" y="3394"/>
                    </a:moveTo>
                    <a:lnTo>
                      <a:pt x="3406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3" name="Google Shape;1013;p68"/>
              <p:cNvSpPr/>
              <p:nvPr/>
            </p:nvSpPr>
            <p:spPr>
              <a:xfrm>
                <a:off x="4841950" y="2027450"/>
                <a:ext cx="84875" cy="84875"/>
              </a:xfrm>
              <a:custGeom>
                <a:rect b="b" l="l" r="r" t="t"/>
                <a:pathLst>
                  <a:path extrusionOk="0" fill="none" h="3395" w="3395">
                    <a:moveTo>
                      <a:pt x="1" y="3394"/>
                    </a:moveTo>
                    <a:lnTo>
                      <a:pt x="3394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014" name="Google Shape;1014;p68"/>
          <p:cNvSpPr/>
          <p:nvPr/>
        </p:nvSpPr>
        <p:spPr>
          <a:xfrm>
            <a:off x="6923938" y="4168550"/>
            <a:ext cx="2047569" cy="826142"/>
          </a:xfrm>
          <a:custGeom>
            <a:rect b="b" l="l" r="r" t="t"/>
            <a:pathLst>
              <a:path extrusionOk="0" fill="none" h="16812" w="29921">
                <a:moveTo>
                  <a:pt x="0" y="0"/>
                </a:moveTo>
                <a:lnTo>
                  <a:pt x="9168" y="16812"/>
                </a:lnTo>
                <a:lnTo>
                  <a:pt x="29921" y="16812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miter lim="11906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15" name="Google Shape;1015;p68"/>
          <p:cNvGrpSpPr/>
          <p:nvPr/>
        </p:nvGrpSpPr>
        <p:grpSpPr>
          <a:xfrm>
            <a:off x="8320374" y="4388238"/>
            <a:ext cx="345325" cy="345325"/>
            <a:chOff x="3495950" y="1716700"/>
            <a:chExt cx="345325" cy="345325"/>
          </a:xfrm>
        </p:grpSpPr>
        <p:sp>
          <p:nvSpPr>
            <p:cNvPr id="1016" name="Google Shape;1016;p68"/>
            <p:cNvSpPr/>
            <p:nvPr/>
          </p:nvSpPr>
          <p:spPr>
            <a:xfrm>
              <a:off x="3495950" y="1837850"/>
              <a:ext cx="89325" cy="103025"/>
            </a:xfrm>
            <a:custGeom>
              <a:rect b="b" l="l" r="r" t="t"/>
              <a:pathLst>
                <a:path extrusionOk="0" h="4121" w="3573">
                  <a:moveTo>
                    <a:pt x="3573" y="1"/>
                  </a:moveTo>
                  <a:lnTo>
                    <a:pt x="1" y="2061"/>
                  </a:lnTo>
                  <a:lnTo>
                    <a:pt x="3573" y="4120"/>
                  </a:lnTo>
                  <a:lnTo>
                    <a:pt x="357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68"/>
            <p:cNvSpPr/>
            <p:nvPr/>
          </p:nvSpPr>
          <p:spPr>
            <a:xfrm>
              <a:off x="3751950" y="1837850"/>
              <a:ext cx="89325" cy="103025"/>
            </a:xfrm>
            <a:custGeom>
              <a:rect b="b" l="l" r="r" t="t"/>
              <a:pathLst>
                <a:path extrusionOk="0" h="4121" w="3573">
                  <a:moveTo>
                    <a:pt x="0" y="1"/>
                  </a:moveTo>
                  <a:lnTo>
                    <a:pt x="0" y="4120"/>
                  </a:lnTo>
                  <a:lnTo>
                    <a:pt x="3572" y="206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68"/>
            <p:cNvSpPr/>
            <p:nvPr/>
          </p:nvSpPr>
          <p:spPr>
            <a:xfrm>
              <a:off x="3617100" y="1972700"/>
              <a:ext cx="103025" cy="89325"/>
            </a:xfrm>
            <a:custGeom>
              <a:rect b="b" l="l" r="r" t="t"/>
              <a:pathLst>
                <a:path extrusionOk="0" h="3573" w="4121">
                  <a:moveTo>
                    <a:pt x="1" y="0"/>
                  </a:moveTo>
                  <a:lnTo>
                    <a:pt x="2061" y="3572"/>
                  </a:lnTo>
                  <a:lnTo>
                    <a:pt x="412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68"/>
            <p:cNvSpPr/>
            <p:nvPr/>
          </p:nvSpPr>
          <p:spPr>
            <a:xfrm>
              <a:off x="3617100" y="1716700"/>
              <a:ext cx="103025" cy="89325"/>
            </a:xfrm>
            <a:custGeom>
              <a:rect b="b" l="l" r="r" t="t"/>
              <a:pathLst>
                <a:path extrusionOk="0" h="3573" w="4121">
                  <a:moveTo>
                    <a:pt x="2061" y="1"/>
                  </a:moveTo>
                  <a:lnTo>
                    <a:pt x="1" y="3573"/>
                  </a:lnTo>
                  <a:lnTo>
                    <a:pt x="4120" y="3573"/>
                  </a:lnTo>
                  <a:lnTo>
                    <a:pt x="20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0" name="Google Shape;1020;p68"/>
          <p:cNvGrpSpPr/>
          <p:nvPr/>
        </p:nvGrpSpPr>
        <p:grpSpPr>
          <a:xfrm>
            <a:off x="584635" y="551294"/>
            <a:ext cx="281155" cy="281594"/>
            <a:chOff x="1300150" y="626450"/>
            <a:chExt cx="739300" cy="740647"/>
          </a:xfrm>
        </p:grpSpPr>
        <p:sp>
          <p:nvSpPr>
            <p:cNvPr id="1021" name="Google Shape;1021;p68"/>
            <p:cNvSpPr/>
            <p:nvPr/>
          </p:nvSpPr>
          <p:spPr>
            <a:xfrm>
              <a:off x="1300150" y="626450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022" name="Google Shape;1022;p68"/>
            <p:cNvSpPr/>
            <p:nvPr/>
          </p:nvSpPr>
          <p:spPr>
            <a:xfrm rot="5400000">
              <a:off x="1866246" y="626450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023" name="Google Shape;1023;p68"/>
            <p:cNvSpPr/>
            <p:nvPr/>
          </p:nvSpPr>
          <p:spPr>
            <a:xfrm rot="10800000">
              <a:off x="1866684" y="1193457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024" name="Google Shape;1024;p68"/>
            <p:cNvSpPr/>
            <p:nvPr/>
          </p:nvSpPr>
          <p:spPr>
            <a:xfrm rot="-5400000">
              <a:off x="1300587" y="1193457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</p:grpSp>
      <p:sp>
        <p:nvSpPr>
          <p:cNvPr id="1025" name="Google Shape;1025;p68"/>
          <p:cNvSpPr txBox="1"/>
          <p:nvPr>
            <p:ph type="title"/>
          </p:nvPr>
        </p:nvSpPr>
        <p:spPr>
          <a:xfrm>
            <a:off x="825725" y="1712063"/>
            <a:ext cx="3840000" cy="66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33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026" name="Google Shape;1026;p68"/>
          <p:cNvSpPr txBox="1"/>
          <p:nvPr>
            <p:ph idx="1" type="subTitle"/>
          </p:nvPr>
        </p:nvSpPr>
        <p:spPr>
          <a:xfrm>
            <a:off x="825725" y="2310338"/>
            <a:ext cx="3514800" cy="11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5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27" name="Google Shape;1027;p68"/>
          <p:cNvSpPr/>
          <p:nvPr/>
        </p:nvSpPr>
        <p:spPr>
          <a:xfrm>
            <a:off x="4116350" y="261154"/>
            <a:ext cx="4848746" cy="10254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28" name="Google Shape;1028;p68"/>
          <p:cNvGrpSpPr/>
          <p:nvPr/>
        </p:nvGrpSpPr>
        <p:grpSpPr>
          <a:xfrm>
            <a:off x="8220353" y="427829"/>
            <a:ext cx="744743" cy="744097"/>
            <a:chOff x="4620967" y="579502"/>
            <a:chExt cx="1131511" cy="1130529"/>
          </a:xfrm>
        </p:grpSpPr>
        <p:sp>
          <p:nvSpPr>
            <p:cNvPr id="1029" name="Google Shape;1029;p68"/>
            <p:cNvSpPr/>
            <p:nvPr/>
          </p:nvSpPr>
          <p:spPr>
            <a:xfrm>
              <a:off x="4620967" y="730279"/>
              <a:ext cx="1131511" cy="766870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25400">
              <a:solidFill>
                <a:srgbClr val="2E2E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68"/>
            <p:cNvSpPr/>
            <p:nvPr/>
          </p:nvSpPr>
          <p:spPr>
            <a:xfrm>
              <a:off x="4879124" y="803104"/>
              <a:ext cx="615196" cy="621219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2E2E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68"/>
            <p:cNvSpPr/>
            <p:nvPr/>
          </p:nvSpPr>
          <p:spPr>
            <a:xfrm>
              <a:off x="4948225" y="878800"/>
              <a:ext cx="476993" cy="481663"/>
            </a:xfrm>
            <a:prstGeom prst="ellipse">
              <a:avLst/>
            </a:prstGeom>
            <a:solidFill>
              <a:srgbClr val="202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68"/>
            <p:cNvSpPr/>
            <p:nvPr/>
          </p:nvSpPr>
          <p:spPr>
            <a:xfrm>
              <a:off x="5035264" y="960773"/>
              <a:ext cx="302914" cy="305880"/>
            </a:xfrm>
            <a:prstGeom prst="ellipse">
              <a:avLst/>
            </a:prstGeom>
            <a:solidFill>
              <a:srgbClr val="70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68"/>
            <p:cNvSpPr/>
            <p:nvPr/>
          </p:nvSpPr>
          <p:spPr>
            <a:xfrm>
              <a:off x="5529323" y="617145"/>
              <a:ext cx="172662" cy="8316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p68"/>
            <p:cNvSpPr/>
            <p:nvPr/>
          </p:nvSpPr>
          <p:spPr>
            <a:xfrm>
              <a:off x="4738241" y="686832"/>
              <a:ext cx="599937" cy="752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68"/>
            <p:cNvSpPr/>
            <p:nvPr/>
          </p:nvSpPr>
          <p:spPr>
            <a:xfrm>
              <a:off x="4738241" y="579502"/>
              <a:ext cx="599937" cy="752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68"/>
            <p:cNvSpPr/>
            <p:nvPr/>
          </p:nvSpPr>
          <p:spPr>
            <a:xfrm>
              <a:off x="4910917" y="1527117"/>
              <a:ext cx="599937" cy="752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68"/>
            <p:cNvSpPr/>
            <p:nvPr/>
          </p:nvSpPr>
          <p:spPr>
            <a:xfrm>
              <a:off x="5035264" y="1632371"/>
              <a:ext cx="361901" cy="776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38" name="Google Shape;1038;p68"/>
          <p:cNvSpPr/>
          <p:nvPr/>
        </p:nvSpPr>
        <p:spPr>
          <a:xfrm>
            <a:off x="158752" y="252637"/>
            <a:ext cx="4848746" cy="1999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9" name="Google Shape;1039;p68"/>
          <p:cNvSpPr/>
          <p:nvPr/>
        </p:nvSpPr>
        <p:spPr>
          <a:xfrm>
            <a:off x="158752" y="498472"/>
            <a:ext cx="1106089" cy="22694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!">
  <p:cSld name="CUSTOM_5">
    <p:spTree>
      <p:nvGrpSpPr>
        <p:cNvPr id="1040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Google Shape;1041;p69"/>
          <p:cNvSpPr/>
          <p:nvPr/>
        </p:nvSpPr>
        <p:spPr>
          <a:xfrm>
            <a:off x="75975" y="0"/>
            <a:ext cx="1044018" cy="444467"/>
          </a:xfrm>
          <a:custGeom>
            <a:rect b="b" l="l" r="r" t="t"/>
            <a:pathLst>
              <a:path extrusionOk="0" fill="none" h="16812" w="29921">
                <a:moveTo>
                  <a:pt x="0" y="0"/>
                </a:moveTo>
                <a:lnTo>
                  <a:pt x="9168" y="16812"/>
                </a:lnTo>
                <a:lnTo>
                  <a:pt x="29921" y="16812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miter lim="11906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2" name="Google Shape;1042;p69"/>
          <p:cNvSpPr/>
          <p:nvPr/>
        </p:nvSpPr>
        <p:spPr>
          <a:xfrm>
            <a:off x="5030675" y="4251600"/>
            <a:ext cx="800654" cy="521944"/>
          </a:xfrm>
          <a:custGeom>
            <a:rect b="b" l="l" r="r" t="t"/>
            <a:pathLst>
              <a:path extrusionOk="0" fill="none" h="49638" w="46114">
                <a:moveTo>
                  <a:pt x="46113" y="49638"/>
                </a:moveTo>
                <a:lnTo>
                  <a:pt x="16967" y="1"/>
                </a:lnTo>
                <a:lnTo>
                  <a:pt x="1" y="1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miter lim="11906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43" name="Google Shape;1043;p69"/>
          <p:cNvGrpSpPr/>
          <p:nvPr/>
        </p:nvGrpSpPr>
        <p:grpSpPr>
          <a:xfrm>
            <a:off x="-813352" y="4603806"/>
            <a:ext cx="1299294" cy="251797"/>
            <a:chOff x="5651875" y="2924600"/>
            <a:chExt cx="726025" cy="140700"/>
          </a:xfrm>
        </p:grpSpPr>
        <p:sp>
          <p:nvSpPr>
            <p:cNvPr id="1044" name="Google Shape;1044;p69"/>
            <p:cNvSpPr/>
            <p:nvPr/>
          </p:nvSpPr>
          <p:spPr>
            <a:xfrm>
              <a:off x="5651875" y="2924600"/>
              <a:ext cx="27125" cy="23300"/>
            </a:xfrm>
            <a:custGeom>
              <a:rect b="b" l="l" r="r" t="t"/>
              <a:pathLst>
                <a:path extrusionOk="0" h="932" w="1085">
                  <a:moveTo>
                    <a:pt x="620" y="0"/>
                  </a:moveTo>
                  <a:cubicBezTo>
                    <a:pt x="203" y="0"/>
                    <a:pt x="1" y="500"/>
                    <a:pt x="287" y="798"/>
                  </a:cubicBezTo>
                  <a:cubicBezTo>
                    <a:pt x="382" y="890"/>
                    <a:pt x="499" y="931"/>
                    <a:pt x="613" y="931"/>
                  </a:cubicBezTo>
                  <a:cubicBezTo>
                    <a:pt x="854" y="931"/>
                    <a:pt x="1084" y="747"/>
                    <a:pt x="1084" y="465"/>
                  </a:cubicBezTo>
                  <a:cubicBezTo>
                    <a:pt x="1084" y="203"/>
                    <a:pt x="882" y="0"/>
                    <a:pt x="6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69"/>
            <p:cNvSpPr/>
            <p:nvPr/>
          </p:nvSpPr>
          <p:spPr>
            <a:xfrm>
              <a:off x="5751900" y="2924600"/>
              <a:ext cx="27400" cy="23300"/>
            </a:xfrm>
            <a:custGeom>
              <a:rect b="b" l="l" r="r" t="t"/>
              <a:pathLst>
                <a:path extrusionOk="0" h="932" w="1096">
                  <a:moveTo>
                    <a:pt x="631" y="0"/>
                  </a:moveTo>
                  <a:cubicBezTo>
                    <a:pt x="215" y="0"/>
                    <a:pt x="0" y="500"/>
                    <a:pt x="298" y="798"/>
                  </a:cubicBezTo>
                  <a:cubicBezTo>
                    <a:pt x="394" y="890"/>
                    <a:pt x="511" y="931"/>
                    <a:pt x="625" y="931"/>
                  </a:cubicBezTo>
                  <a:cubicBezTo>
                    <a:pt x="866" y="931"/>
                    <a:pt x="1096" y="747"/>
                    <a:pt x="1096" y="465"/>
                  </a:cubicBezTo>
                  <a:cubicBezTo>
                    <a:pt x="1096" y="203"/>
                    <a:pt x="881" y="0"/>
                    <a:pt x="6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69"/>
            <p:cNvSpPr/>
            <p:nvPr/>
          </p:nvSpPr>
          <p:spPr>
            <a:xfrm>
              <a:off x="5852200" y="2924600"/>
              <a:ext cx="27425" cy="23200"/>
            </a:xfrm>
            <a:custGeom>
              <a:rect b="b" l="l" r="r" t="t"/>
              <a:pathLst>
                <a:path extrusionOk="0" h="928" w="1097">
                  <a:moveTo>
                    <a:pt x="620" y="0"/>
                  </a:moveTo>
                  <a:cubicBezTo>
                    <a:pt x="215" y="0"/>
                    <a:pt x="1" y="500"/>
                    <a:pt x="298" y="786"/>
                  </a:cubicBezTo>
                  <a:cubicBezTo>
                    <a:pt x="392" y="884"/>
                    <a:pt x="511" y="928"/>
                    <a:pt x="627" y="928"/>
                  </a:cubicBezTo>
                  <a:cubicBezTo>
                    <a:pt x="865" y="928"/>
                    <a:pt x="1096" y="745"/>
                    <a:pt x="1096" y="465"/>
                  </a:cubicBezTo>
                  <a:cubicBezTo>
                    <a:pt x="1084" y="203"/>
                    <a:pt x="882" y="0"/>
                    <a:pt x="6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69"/>
            <p:cNvSpPr/>
            <p:nvPr/>
          </p:nvSpPr>
          <p:spPr>
            <a:xfrm>
              <a:off x="5952525" y="2924600"/>
              <a:ext cx="27100" cy="23300"/>
            </a:xfrm>
            <a:custGeom>
              <a:rect b="b" l="l" r="r" t="t"/>
              <a:pathLst>
                <a:path extrusionOk="0" h="932" w="1084">
                  <a:moveTo>
                    <a:pt x="619" y="0"/>
                  </a:moveTo>
                  <a:cubicBezTo>
                    <a:pt x="203" y="0"/>
                    <a:pt x="0" y="500"/>
                    <a:pt x="286" y="798"/>
                  </a:cubicBezTo>
                  <a:cubicBezTo>
                    <a:pt x="382" y="890"/>
                    <a:pt x="498" y="931"/>
                    <a:pt x="613" y="931"/>
                  </a:cubicBezTo>
                  <a:cubicBezTo>
                    <a:pt x="854" y="931"/>
                    <a:pt x="1084" y="747"/>
                    <a:pt x="1084" y="465"/>
                  </a:cubicBezTo>
                  <a:cubicBezTo>
                    <a:pt x="1084" y="203"/>
                    <a:pt x="881" y="0"/>
                    <a:pt x="6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69"/>
            <p:cNvSpPr/>
            <p:nvPr/>
          </p:nvSpPr>
          <p:spPr>
            <a:xfrm>
              <a:off x="6049850" y="2924600"/>
              <a:ext cx="27400" cy="23300"/>
            </a:xfrm>
            <a:custGeom>
              <a:rect b="b" l="l" r="r" t="t"/>
              <a:pathLst>
                <a:path extrusionOk="0" h="932" w="1096">
                  <a:moveTo>
                    <a:pt x="620" y="0"/>
                  </a:moveTo>
                  <a:cubicBezTo>
                    <a:pt x="203" y="0"/>
                    <a:pt x="1" y="500"/>
                    <a:pt x="298" y="798"/>
                  </a:cubicBezTo>
                  <a:cubicBezTo>
                    <a:pt x="394" y="890"/>
                    <a:pt x="511" y="931"/>
                    <a:pt x="625" y="931"/>
                  </a:cubicBezTo>
                  <a:cubicBezTo>
                    <a:pt x="866" y="931"/>
                    <a:pt x="1096" y="747"/>
                    <a:pt x="1096" y="465"/>
                  </a:cubicBezTo>
                  <a:cubicBezTo>
                    <a:pt x="1096" y="203"/>
                    <a:pt x="882" y="0"/>
                    <a:pt x="6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69"/>
            <p:cNvSpPr/>
            <p:nvPr/>
          </p:nvSpPr>
          <p:spPr>
            <a:xfrm>
              <a:off x="6150150" y="2924600"/>
              <a:ext cx="27125" cy="23300"/>
            </a:xfrm>
            <a:custGeom>
              <a:rect b="b" l="l" r="r" t="t"/>
              <a:pathLst>
                <a:path extrusionOk="0" h="932" w="1085">
                  <a:moveTo>
                    <a:pt x="620" y="0"/>
                  </a:moveTo>
                  <a:cubicBezTo>
                    <a:pt x="203" y="0"/>
                    <a:pt x="1" y="500"/>
                    <a:pt x="287" y="798"/>
                  </a:cubicBezTo>
                  <a:cubicBezTo>
                    <a:pt x="382" y="890"/>
                    <a:pt x="499" y="931"/>
                    <a:pt x="613" y="931"/>
                  </a:cubicBezTo>
                  <a:cubicBezTo>
                    <a:pt x="854" y="931"/>
                    <a:pt x="1084" y="747"/>
                    <a:pt x="1084" y="465"/>
                  </a:cubicBezTo>
                  <a:cubicBezTo>
                    <a:pt x="1084" y="203"/>
                    <a:pt x="882" y="0"/>
                    <a:pt x="6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69"/>
            <p:cNvSpPr/>
            <p:nvPr/>
          </p:nvSpPr>
          <p:spPr>
            <a:xfrm>
              <a:off x="6250175" y="2924600"/>
              <a:ext cx="27400" cy="23300"/>
            </a:xfrm>
            <a:custGeom>
              <a:rect b="b" l="l" r="r" t="t"/>
              <a:pathLst>
                <a:path extrusionOk="0" h="932" w="1096">
                  <a:moveTo>
                    <a:pt x="631" y="0"/>
                  </a:moveTo>
                  <a:cubicBezTo>
                    <a:pt x="215" y="0"/>
                    <a:pt x="0" y="500"/>
                    <a:pt x="298" y="798"/>
                  </a:cubicBezTo>
                  <a:cubicBezTo>
                    <a:pt x="394" y="890"/>
                    <a:pt x="511" y="931"/>
                    <a:pt x="625" y="931"/>
                  </a:cubicBezTo>
                  <a:cubicBezTo>
                    <a:pt x="866" y="931"/>
                    <a:pt x="1096" y="747"/>
                    <a:pt x="1096" y="465"/>
                  </a:cubicBezTo>
                  <a:cubicBezTo>
                    <a:pt x="1096" y="203"/>
                    <a:pt x="882" y="0"/>
                    <a:pt x="6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69"/>
            <p:cNvSpPr/>
            <p:nvPr/>
          </p:nvSpPr>
          <p:spPr>
            <a:xfrm>
              <a:off x="6350475" y="2924600"/>
              <a:ext cx="27425" cy="23300"/>
            </a:xfrm>
            <a:custGeom>
              <a:rect b="b" l="l" r="r" t="t"/>
              <a:pathLst>
                <a:path extrusionOk="0" h="932" w="1097">
                  <a:moveTo>
                    <a:pt x="632" y="0"/>
                  </a:moveTo>
                  <a:cubicBezTo>
                    <a:pt x="215" y="0"/>
                    <a:pt x="1" y="500"/>
                    <a:pt x="299" y="798"/>
                  </a:cubicBezTo>
                  <a:cubicBezTo>
                    <a:pt x="394" y="890"/>
                    <a:pt x="511" y="931"/>
                    <a:pt x="625" y="931"/>
                  </a:cubicBezTo>
                  <a:cubicBezTo>
                    <a:pt x="866" y="931"/>
                    <a:pt x="1096" y="747"/>
                    <a:pt x="1096" y="465"/>
                  </a:cubicBezTo>
                  <a:cubicBezTo>
                    <a:pt x="1096" y="203"/>
                    <a:pt x="882" y="0"/>
                    <a:pt x="6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69"/>
            <p:cNvSpPr/>
            <p:nvPr/>
          </p:nvSpPr>
          <p:spPr>
            <a:xfrm>
              <a:off x="5651875" y="3041575"/>
              <a:ext cx="27125" cy="23500"/>
            </a:xfrm>
            <a:custGeom>
              <a:rect b="b" l="l" r="r" t="t"/>
              <a:pathLst>
                <a:path extrusionOk="0" h="940" w="1085">
                  <a:moveTo>
                    <a:pt x="620" y="1"/>
                  </a:moveTo>
                  <a:cubicBezTo>
                    <a:pt x="203" y="1"/>
                    <a:pt x="1" y="512"/>
                    <a:pt x="287" y="798"/>
                  </a:cubicBezTo>
                  <a:cubicBezTo>
                    <a:pt x="384" y="896"/>
                    <a:pt x="504" y="940"/>
                    <a:pt x="621" y="940"/>
                  </a:cubicBezTo>
                  <a:cubicBezTo>
                    <a:pt x="859" y="940"/>
                    <a:pt x="1084" y="757"/>
                    <a:pt x="1084" y="477"/>
                  </a:cubicBezTo>
                  <a:cubicBezTo>
                    <a:pt x="1084" y="215"/>
                    <a:pt x="882" y="1"/>
                    <a:pt x="6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69"/>
            <p:cNvSpPr/>
            <p:nvPr/>
          </p:nvSpPr>
          <p:spPr>
            <a:xfrm>
              <a:off x="5751900" y="3041575"/>
              <a:ext cx="27400" cy="23500"/>
            </a:xfrm>
            <a:custGeom>
              <a:rect b="b" l="l" r="r" t="t"/>
              <a:pathLst>
                <a:path extrusionOk="0" h="940" w="1096">
                  <a:moveTo>
                    <a:pt x="631" y="1"/>
                  </a:moveTo>
                  <a:cubicBezTo>
                    <a:pt x="215" y="1"/>
                    <a:pt x="0" y="512"/>
                    <a:pt x="298" y="798"/>
                  </a:cubicBezTo>
                  <a:cubicBezTo>
                    <a:pt x="396" y="896"/>
                    <a:pt x="515" y="940"/>
                    <a:pt x="632" y="940"/>
                  </a:cubicBezTo>
                  <a:cubicBezTo>
                    <a:pt x="870" y="940"/>
                    <a:pt x="1096" y="757"/>
                    <a:pt x="1096" y="477"/>
                  </a:cubicBezTo>
                  <a:cubicBezTo>
                    <a:pt x="1096" y="215"/>
                    <a:pt x="881" y="1"/>
                    <a:pt x="6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69"/>
            <p:cNvSpPr/>
            <p:nvPr/>
          </p:nvSpPr>
          <p:spPr>
            <a:xfrm>
              <a:off x="5852200" y="3041575"/>
              <a:ext cx="27425" cy="23450"/>
            </a:xfrm>
            <a:custGeom>
              <a:rect b="b" l="l" r="r" t="t"/>
              <a:pathLst>
                <a:path extrusionOk="0" h="938" w="1097">
                  <a:moveTo>
                    <a:pt x="620" y="1"/>
                  </a:moveTo>
                  <a:cubicBezTo>
                    <a:pt x="215" y="1"/>
                    <a:pt x="1" y="512"/>
                    <a:pt x="298" y="798"/>
                  </a:cubicBezTo>
                  <a:cubicBezTo>
                    <a:pt x="391" y="895"/>
                    <a:pt x="507" y="937"/>
                    <a:pt x="622" y="937"/>
                  </a:cubicBezTo>
                  <a:cubicBezTo>
                    <a:pt x="862" y="937"/>
                    <a:pt x="1096" y="751"/>
                    <a:pt x="1096" y="477"/>
                  </a:cubicBezTo>
                  <a:cubicBezTo>
                    <a:pt x="1084" y="215"/>
                    <a:pt x="882" y="1"/>
                    <a:pt x="6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69"/>
            <p:cNvSpPr/>
            <p:nvPr/>
          </p:nvSpPr>
          <p:spPr>
            <a:xfrm>
              <a:off x="5952225" y="3041875"/>
              <a:ext cx="27600" cy="23425"/>
            </a:xfrm>
            <a:custGeom>
              <a:rect b="b" l="l" r="r" t="t"/>
              <a:pathLst>
                <a:path extrusionOk="0" h="937" w="1104">
                  <a:moveTo>
                    <a:pt x="631" y="0"/>
                  </a:moveTo>
                  <a:cubicBezTo>
                    <a:pt x="215" y="0"/>
                    <a:pt x="0" y="512"/>
                    <a:pt x="310" y="798"/>
                  </a:cubicBezTo>
                  <a:cubicBezTo>
                    <a:pt x="406" y="894"/>
                    <a:pt x="523" y="937"/>
                    <a:pt x="637" y="937"/>
                  </a:cubicBezTo>
                  <a:cubicBezTo>
                    <a:pt x="877" y="937"/>
                    <a:pt x="1104" y="747"/>
                    <a:pt x="1096" y="465"/>
                  </a:cubicBezTo>
                  <a:cubicBezTo>
                    <a:pt x="1096" y="203"/>
                    <a:pt x="881" y="0"/>
                    <a:pt x="6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69"/>
            <p:cNvSpPr/>
            <p:nvPr/>
          </p:nvSpPr>
          <p:spPr>
            <a:xfrm>
              <a:off x="6049850" y="3041575"/>
              <a:ext cx="27400" cy="23500"/>
            </a:xfrm>
            <a:custGeom>
              <a:rect b="b" l="l" r="r" t="t"/>
              <a:pathLst>
                <a:path extrusionOk="0" h="940" w="1096">
                  <a:moveTo>
                    <a:pt x="620" y="1"/>
                  </a:moveTo>
                  <a:cubicBezTo>
                    <a:pt x="203" y="1"/>
                    <a:pt x="1" y="512"/>
                    <a:pt x="298" y="798"/>
                  </a:cubicBezTo>
                  <a:cubicBezTo>
                    <a:pt x="396" y="896"/>
                    <a:pt x="516" y="940"/>
                    <a:pt x="632" y="940"/>
                  </a:cubicBezTo>
                  <a:cubicBezTo>
                    <a:pt x="870" y="940"/>
                    <a:pt x="1096" y="757"/>
                    <a:pt x="1096" y="477"/>
                  </a:cubicBezTo>
                  <a:cubicBezTo>
                    <a:pt x="1096" y="215"/>
                    <a:pt x="882" y="1"/>
                    <a:pt x="6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69"/>
            <p:cNvSpPr/>
            <p:nvPr/>
          </p:nvSpPr>
          <p:spPr>
            <a:xfrm>
              <a:off x="6150150" y="3041575"/>
              <a:ext cx="27125" cy="23500"/>
            </a:xfrm>
            <a:custGeom>
              <a:rect b="b" l="l" r="r" t="t"/>
              <a:pathLst>
                <a:path extrusionOk="0" h="940" w="1085">
                  <a:moveTo>
                    <a:pt x="620" y="1"/>
                  </a:moveTo>
                  <a:cubicBezTo>
                    <a:pt x="203" y="1"/>
                    <a:pt x="1" y="512"/>
                    <a:pt x="287" y="798"/>
                  </a:cubicBezTo>
                  <a:cubicBezTo>
                    <a:pt x="384" y="896"/>
                    <a:pt x="504" y="940"/>
                    <a:pt x="621" y="940"/>
                  </a:cubicBezTo>
                  <a:cubicBezTo>
                    <a:pt x="859" y="940"/>
                    <a:pt x="1084" y="757"/>
                    <a:pt x="1084" y="477"/>
                  </a:cubicBezTo>
                  <a:cubicBezTo>
                    <a:pt x="1084" y="215"/>
                    <a:pt x="882" y="1"/>
                    <a:pt x="6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69"/>
            <p:cNvSpPr/>
            <p:nvPr/>
          </p:nvSpPr>
          <p:spPr>
            <a:xfrm>
              <a:off x="6250175" y="3041575"/>
              <a:ext cx="27400" cy="23500"/>
            </a:xfrm>
            <a:custGeom>
              <a:rect b="b" l="l" r="r" t="t"/>
              <a:pathLst>
                <a:path extrusionOk="0" h="940" w="1096">
                  <a:moveTo>
                    <a:pt x="631" y="1"/>
                  </a:moveTo>
                  <a:cubicBezTo>
                    <a:pt x="215" y="1"/>
                    <a:pt x="0" y="512"/>
                    <a:pt x="298" y="798"/>
                  </a:cubicBezTo>
                  <a:cubicBezTo>
                    <a:pt x="396" y="896"/>
                    <a:pt x="515" y="940"/>
                    <a:pt x="632" y="940"/>
                  </a:cubicBezTo>
                  <a:cubicBezTo>
                    <a:pt x="870" y="940"/>
                    <a:pt x="1096" y="757"/>
                    <a:pt x="1096" y="477"/>
                  </a:cubicBezTo>
                  <a:cubicBezTo>
                    <a:pt x="1096" y="215"/>
                    <a:pt x="882" y="1"/>
                    <a:pt x="6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69"/>
            <p:cNvSpPr/>
            <p:nvPr/>
          </p:nvSpPr>
          <p:spPr>
            <a:xfrm>
              <a:off x="6350475" y="3041875"/>
              <a:ext cx="27425" cy="23425"/>
            </a:xfrm>
            <a:custGeom>
              <a:rect b="b" l="l" r="r" t="t"/>
              <a:pathLst>
                <a:path extrusionOk="0" h="937" w="1097">
                  <a:moveTo>
                    <a:pt x="632" y="0"/>
                  </a:moveTo>
                  <a:cubicBezTo>
                    <a:pt x="203" y="0"/>
                    <a:pt x="1" y="512"/>
                    <a:pt x="299" y="798"/>
                  </a:cubicBezTo>
                  <a:cubicBezTo>
                    <a:pt x="394" y="894"/>
                    <a:pt x="511" y="937"/>
                    <a:pt x="626" y="937"/>
                  </a:cubicBezTo>
                  <a:cubicBezTo>
                    <a:pt x="866" y="937"/>
                    <a:pt x="1096" y="747"/>
                    <a:pt x="1096" y="465"/>
                  </a:cubicBezTo>
                  <a:cubicBezTo>
                    <a:pt x="1084" y="203"/>
                    <a:pt x="882" y="0"/>
                    <a:pt x="6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60" name="Google Shape;1060;p69"/>
          <p:cNvGrpSpPr/>
          <p:nvPr/>
        </p:nvGrpSpPr>
        <p:grpSpPr>
          <a:xfrm>
            <a:off x="4541646" y="2658994"/>
            <a:ext cx="435817" cy="436463"/>
            <a:chOff x="1300150" y="626450"/>
            <a:chExt cx="739300" cy="740647"/>
          </a:xfrm>
        </p:grpSpPr>
        <p:sp>
          <p:nvSpPr>
            <p:cNvPr id="1061" name="Google Shape;1061;p69"/>
            <p:cNvSpPr/>
            <p:nvPr/>
          </p:nvSpPr>
          <p:spPr>
            <a:xfrm>
              <a:off x="1300150" y="626450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062" name="Google Shape;1062;p69"/>
            <p:cNvSpPr/>
            <p:nvPr/>
          </p:nvSpPr>
          <p:spPr>
            <a:xfrm rot="5400000">
              <a:off x="1866246" y="626450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063" name="Google Shape;1063;p69"/>
            <p:cNvSpPr/>
            <p:nvPr/>
          </p:nvSpPr>
          <p:spPr>
            <a:xfrm rot="10800000">
              <a:off x="1866684" y="1193457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064" name="Google Shape;1064;p69"/>
            <p:cNvSpPr/>
            <p:nvPr/>
          </p:nvSpPr>
          <p:spPr>
            <a:xfrm rot="-5400000">
              <a:off x="1300587" y="1193457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</p:grpSp>
      <p:sp>
        <p:nvSpPr>
          <p:cNvPr id="1065" name="Google Shape;1065;p69"/>
          <p:cNvSpPr txBox="1"/>
          <p:nvPr>
            <p:ph type="ctrTitle"/>
          </p:nvPr>
        </p:nvSpPr>
        <p:spPr>
          <a:xfrm>
            <a:off x="789600" y="529488"/>
            <a:ext cx="4568100" cy="1186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73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1066" name="Google Shape;1066;p69"/>
          <p:cNvSpPr txBox="1"/>
          <p:nvPr>
            <p:ph idx="1" type="subTitle"/>
          </p:nvPr>
        </p:nvSpPr>
        <p:spPr>
          <a:xfrm>
            <a:off x="926670" y="1591049"/>
            <a:ext cx="4568100" cy="52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067" name="Google Shape;1067;p69"/>
          <p:cNvSpPr txBox="1"/>
          <p:nvPr>
            <p:ph idx="2" type="subTitle"/>
          </p:nvPr>
        </p:nvSpPr>
        <p:spPr>
          <a:xfrm>
            <a:off x="789600" y="2150116"/>
            <a:ext cx="3629400" cy="74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>
                <a:solidFill>
                  <a:srgbClr val="000000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068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Google Shape;1069;p70"/>
          <p:cNvSpPr txBox="1"/>
          <p:nvPr>
            <p:ph idx="1" type="subTitle"/>
          </p:nvPr>
        </p:nvSpPr>
        <p:spPr>
          <a:xfrm>
            <a:off x="713225" y="1238275"/>
            <a:ext cx="7699200" cy="347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 sz="12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/>
        </p:txBody>
      </p:sp>
      <p:sp>
        <p:nvSpPr>
          <p:cNvPr id="1070" name="Google Shape;1070;p70"/>
          <p:cNvSpPr txBox="1"/>
          <p:nvPr>
            <p:ph type="title"/>
          </p:nvPr>
        </p:nvSpPr>
        <p:spPr>
          <a:xfrm>
            <a:off x="726075" y="539450"/>
            <a:ext cx="7658400" cy="55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3500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Barlow ExtraBold"/>
              <a:buNone/>
              <a:defRPr>
                <a:solidFill>
                  <a:schemeClr val="accent2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Barlow ExtraBold"/>
              <a:buNone/>
              <a:defRPr>
                <a:solidFill>
                  <a:schemeClr val="accent2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Barlow ExtraBold"/>
              <a:buNone/>
              <a:defRPr>
                <a:solidFill>
                  <a:schemeClr val="accent2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Barlow ExtraBold"/>
              <a:buNone/>
              <a:defRPr>
                <a:solidFill>
                  <a:schemeClr val="accent2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Barlow ExtraBold"/>
              <a:buNone/>
              <a:defRPr>
                <a:solidFill>
                  <a:schemeClr val="accent2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Barlow ExtraBold"/>
              <a:buNone/>
              <a:defRPr>
                <a:solidFill>
                  <a:schemeClr val="accent2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Barlow ExtraBold"/>
              <a:buNone/>
              <a:defRPr>
                <a:solidFill>
                  <a:schemeClr val="accent2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Barlow ExtraBold"/>
              <a:buNone/>
              <a:defRPr>
                <a:solidFill>
                  <a:schemeClr val="accent2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one column 2">
  <p:cSld name="CUSTOM_8">
    <p:spTree>
      <p:nvGrpSpPr>
        <p:cNvPr id="107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2" name="Google Shape;1072;p71"/>
          <p:cNvGrpSpPr/>
          <p:nvPr/>
        </p:nvGrpSpPr>
        <p:grpSpPr>
          <a:xfrm>
            <a:off x="-338537" y="0"/>
            <a:ext cx="9584918" cy="5143500"/>
            <a:chOff x="-338537" y="0"/>
            <a:chExt cx="9584918" cy="5143500"/>
          </a:xfrm>
        </p:grpSpPr>
        <p:sp>
          <p:nvSpPr>
            <p:cNvPr id="1073" name="Google Shape;1073;p71"/>
            <p:cNvSpPr/>
            <p:nvPr/>
          </p:nvSpPr>
          <p:spPr>
            <a:xfrm>
              <a:off x="0" y="0"/>
              <a:ext cx="9144000" cy="5143500"/>
            </a:xfrm>
            <a:prstGeom prst="frame">
              <a:avLst>
                <a:gd fmla="val 3945" name="adj1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74" name="Google Shape;1074;p71"/>
            <p:cNvGrpSpPr/>
            <p:nvPr/>
          </p:nvGrpSpPr>
          <p:grpSpPr>
            <a:xfrm>
              <a:off x="291863" y="274238"/>
              <a:ext cx="345325" cy="345325"/>
              <a:chOff x="3495950" y="1716700"/>
              <a:chExt cx="345325" cy="345325"/>
            </a:xfrm>
          </p:grpSpPr>
          <p:sp>
            <p:nvSpPr>
              <p:cNvPr id="1075" name="Google Shape;1075;p71"/>
              <p:cNvSpPr/>
              <p:nvPr/>
            </p:nvSpPr>
            <p:spPr>
              <a:xfrm>
                <a:off x="3495950" y="1837850"/>
                <a:ext cx="89325" cy="103025"/>
              </a:xfrm>
              <a:custGeom>
                <a:rect b="b" l="l" r="r" t="t"/>
                <a:pathLst>
                  <a:path extrusionOk="0" h="4121" w="3573">
                    <a:moveTo>
                      <a:pt x="3573" y="1"/>
                    </a:moveTo>
                    <a:lnTo>
                      <a:pt x="1" y="2061"/>
                    </a:lnTo>
                    <a:lnTo>
                      <a:pt x="3573" y="4120"/>
                    </a:lnTo>
                    <a:lnTo>
                      <a:pt x="357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6" name="Google Shape;1076;p71"/>
              <p:cNvSpPr/>
              <p:nvPr/>
            </p:nvSpPr>
            <p:spPr>
              <a:xfrm>
                <a:off x="3751950" y="1837850"/>
                <a:ext cx="89325" cy="103025"/>
              </a:xfrm>
              <a:custGeom>
                <a:rect b="b" l="l" r="r" t="t"/>
                <a:pathLst>
                  <a:path extrusionOk="0" h="4121" w="3573">
                    <a:moveTo>
                      <a:pt x="0" y="1"/>
                    </a:moveTo>
                    <a:lnTo>
                      <a:pt x="0" y="4120"/>
                    </a:lnTo>
                    <a:lnTo>
                      <a:pt x="3572" y="206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7" name="Google Shape;1077;p71"/>
              <p:cNvSpPr/>
              <p:nvPr/>
            </p:nvSpPr>
            <p:spPr>
              <a:xfrm>
                <a:off x="3617100" y="1972700"/>
                <a:ext cx="103025" cy="89325"/>
              </a:xfrm>
              <a:custGeom>
                <a:rect b="b" l="l" r="r" t="t"/>
                <a:pathLst>
                  <a:path extrusionOk="0" h="3573" w="4121">
                    <a:moveTo>
                      <a:pt x="1" y="0"/>
                    </a:moveTo>
                    <a:lnTo>
                      <a:pt x="2061" y="3572"/>
                    </a:lnTo>
                    <a:lnTo>
                      <a:pt x="412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8" name="Google Shape;1078;p71"/>
              <p:cNvSpPr/>
              <p:nvPr/>
            </p:nvSpPr>
            <p:spPr>
              <a:xfrm>
                <a:off x="3617100" y="1716700"/>
                <a:ext cx="103025" cy="89325"/>
              </a:xfrm>
              <a:custGeom>
                <a:rect b="b" l="l" r="r" t="t"/>
                <a:pathLst>
                  <a:path extrusionOk="0" h="3573" w="4121">
                    <a:moveTo>
                      <a:pt x="2061" y="1"/>
                    </a:moveTo>
                    <a:lnTo>
                      <a:pt x="1" y="3573"/>
                    </a:lnTo>
                    <a:lnTo>
                      <a:pt x="4120" y="3573"/>
                    </a:lnTo>
                    <a:lnTo>
                      <a:pt x="206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79" name="Google Shape;1079;p71"/>
            <p:cNvSpPr/>
            <p:nvPr/>
          </p:nvSpPr>
          <p:spPr>
            <a:xfrm rot="10800000">
              <a:off x="-338537" y="4549575"/>
              <a:ext cx="1051948" cy="314048"/>
            </a:xfrm>
            <a:custGeom>
              <a:rect b="b" l="l" r="r" t="t"/>
              <a:pathLst>
                <a:path extrusionOk="0" fill="none" h="16812" w="29921">
                  <a:moveTo>
                    <a:pt x="0" y="0"/>
                  </a:moveTo>
                  <a:lnTo>
                    <a:pt x="9168" y="16812"/>
                  </a:lnTo>
                  <a:lnTo>
                    <a:pt x="29921" y="16812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80" name="Google Shape;1080;p71"/>
            <p:cNvGrpSpPr/>
            <p:nvPr/>
          </p:nvGrpSpPr>
          <p:grpSpPr>
            <a:xfrm>
              <a:off x="7947087" y="318431"/>
              <a:ext cx="1299294" cy="251797"/>
              <a:chOff x="5651875" y="2924600"/>
              <a:chExt cx="726025" cy="140700"/>
            </a:xfrm>
          </p:grpSpPr>
          <p:sp>
            <p:nvSpPr>
              <p:cNvPr id="1081" name="Google Shape;1081;p71"/>
              <p:cNvSpPr/>
              <p:nvPr/>
            </p:nvSpPr>
            <p:spPr>
              <a:xfrm>
                <a:off x="5651875" y="2924600"/>
                <a:ext cx="27125" cy="23300"/>
              </a:xfrm>
              <a:custGeom>
                <a:rect b="b" l="l" r="r" t="t"/>
                <a:pathLst>
                  <a:path extrusionOk="0" h="932" w="1085">
                    <a:moveTo>
                      <a:pt x="620" y="0"/>
                    </a:moveTo>
                    <a:cubicBezTo>
                      <a:pt x="203" y="0"/>
                      <a:pt x="1" y="500"/>
                      <a:pt x="287" y="798"/>
                    </a:cubicBezTo>
                    <a:cubicBezTo>
                      <a:pt x="382" y="890"/>
                      <a:pt x="499" y="931"/>
                      <a:pt x="613" y="931"/>
                    </a:cubicBezTo>
                    <a:cubicBezTo>
                      <a:pt x="854" y="931"/>
                      <a:pt x="1084" y="747"/>
                      <a:pt x="1084" y="465"/>
                    </a:cubicBezTo>
                    <a:cubicBezTo>
                      <a:pt x="1084" y="203"/>
                      <a:pt x="882" y="0"/>
                      <a:pt x="6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2" name="Google Shape;1082;p71"/>
              <p:cNvSpPr/>
              <p:nvPr/>
            </p:nvSpPr>
            <p:spPr>
              <a:xfrm>
                <a:off x="5751900" y="2924600"/>
                <a:ext cx="27400" cy="23300"/>
              </a:xfrm>
              <a:custGeom>
                <a:rect b="b" l="l" r="r" t="t"/>
                <a:pathLst>
                  <a:path extrusionOk="0" h="932" w="1096">
                    <a:moveTo>
                      <a:pt x="631" y="0"/>
                    </a:moveTo>
                    <a:cubicBezTo>
                      <a:pt x="215" y="0"/>
                      <a:pt x="0" y="500"/>
                      <a:pt x="298" y="798"/>
                    </a:cubicBezTo>
                    <a:cubicBezTo>
                      <a:pt x="394" y="890"/>
                      <a:pt x="511" y="931"/>
                      <a:pt x="625" y="931"/>
                    </a:cubicBezTo>
                    <a:cubicBezTo>
                      <a:pt x="866" y="931"/>
                      <a:pt x="1096" y="747"/>
                      <a:pt x="1096" y="465"/>
                    </a:cubicBezTo>
                    <a:cubicBezTo>
                      <a:pt x="1096" y="203"/>
                      <a:pt x="881" y="0"/>
                      <a:pt x="6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3" name="Google Shape;1083;p71"/>
              <p:cNvSpPr/>
              <p:nvPr/>
            </p:nvSpPr>
            <p:spPr>
              <a:xfrm>
                <a:off x="5852200" y="2924600"/>
                <a:ext cx="27425" cy="23200"/>
              </a:xfrm>
              <a:custGeom>
                <a:rect b="b" l="l" r="r" t="t"/>
                <a:pathLst>
                  <a:path extrusionOk="0" h="928" w="1097">
                    <a:moveTo>
                      <a:pt x="620" y="0"/>
                    </a:moveTo>
                    <a:cubicBezTo>
                      <a:pt x="215" y="0"/>
                      <a:pt x="1" y="500"/>
                      <a:pt x="298" y="786"/>
                    </a:cubicBezTo>
                    <a:cubicBezTo>
                      <a:pt x="392" y="884"/>
                      <a:pt x="511" y="928"/>
                      <a:pt x="627" y="928"/>
                    </a:cubicBezTo>
                    <a:cubicBezTo>
                      <a:pt x="865" y="928"/>
                      <a:pt x="1096" y="745"/>
                      <a:pt x="1096" y="465"/>
                    </a:cubicBezTo>
                    <a:cubicBezTo>
                      <a:pt x="1084" y="203"/>
                      <a:pt x="882" y="0"/>
                      <a:pt x="6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4" name="Google Shape;1084;p71"/>
              <p:cNvSpPr/>
              <p:nvPr/>
            </p:nvSpPr>
            <p:spPr>
              <a:xfrm>
                <a:off x="5952525" y="2924600"/>
                <a:ext cx="27100" cy="23300"/>
              </a:xfrm>
              <a:custGeom>
                <a:rect b="b" l="l" r="r" t="t"/>
                <a:pathLst>
                  <a:path extrusionOk="0" h="932" w="1084">
                    <a:moveTo>
                      <a:pt x="619" y="0"/>
                    </a:moveTo>
                    <a:cubicBezTo>
                      <a:pt x="203" y="0"/>
                      <a:pt x="0" y="500"/>
                      <a:pt x="286" y="798"/>
                    </a:cubicBezTo>
                    <a:cubicBezTo>
                      <a:pt x="382" y="890"/>
                      <a:pt x="498" y="931"/>
                      <a:pt x="613" y="931"/>
                    </a:cubicBezTo>
                    <a:cubicBezTo>
                      <a:pt x="854" y="931"/>
                      <a:pt x="1084" y="747"/>
                      <a:pt x="1084" y="465"/>
                    </a:cubicBezTo>
                    <a:cubicBezTo>
                      <a:pt x="1084" y="203"/>
                      <a:pt x="881" y="0"/>
                      <a:pt x="61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5" name="Google Shape;1085;p71"/>
              <p:cNvSpPr/>
              <p:nvPr/>
            </p:nvSpPr>
            <p:spPr>
              <a:xfrm>
                <a:off x="6049850" y="2924600"/>
                <a:ext cx="27400" cy="23300"/>
              </a:xfrm>
              <a:custGeom>
                <a:rect b="b" l="l" r="r" t="t"/>
                <a:pathLst>
                  <a:path extrusionOk="0" h="932" w="1096">
                    <a:moveTo>
                      <a:pt x="620" y="0"/>
                    </a:moveTo>
                    <a:cubicBezTo>
                      <a:pt x="203" y="0"/>
                      <a:pt x="1" y="500"/>
                      <a:pt x="298" y="798"/>
                    </a:cubicBezTo>
                    <a:cubicBezTo>
                      <a:pt x="394" y="890"/>
                      <a:pt x="511" y="931"/>
                      <a:pt x="625" y="931"/>
                    </a:cubicBezTo>
                    <a:cubicBezTo>
                      <a:pt x="866" y="931"/>
                      <a:pt x="1096" y="747"/>
                      <a:pt x="1096" y="465"/>
                    </a:cubicBezTo>
                    <a:cubicBezTo>
                      <a:pt x="1096" y="203"/>
                      <a:pt x="882" y="0"/>
                      <a:pt x="6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6" name="Google Shape;1086;p71"/>
              <p:cNvSpPr/>
              <p:nvPr/>
            </p:nvSpPr>
            <p:spPr>
              <a:xfrm>
                <a:off x="6150150" y="2924600"/>
                <a:ext cx="27125" cy="23300"/>
              </a:xfrm>
              <a:custGeom>
                <a:rect b="b" l="l" r="r" t="t"/>
                <a:pathLst>
                  <a:path extrusionOk="0" h="932" w="1085">
                    <a:moveTo>
                      <a:pt x="620" y="0"/>
                    </a:moveTo>
                    <a:cubicBezTo>
                      <a:pt x="203" y="0"/>
                      <a:pt x="1" y="500"/>
                      <a:pt x="287" y="798"/>
                    </a:cubicBezTo>
                    <a:cubicBezTo>
                      <a:pt x="382" y="890"/>
                      <a:pt x="499" y="931"/>
                      <a:pt x="613" y="931"/>
                    </a:cubicBezTo>
                    <a:cubicBezTo>
                      <a:pt x="854" y="931"/>
                      <a:pt x="1084" y="747"/>
                      <a:pt x="1084" y="465"/>
                    </a:cubicBezTo>
                    <a:cubicBezTo>
                      <a:pt x="1084" y="203"/>
                      <a:pt x="882" y="0"/>
                      <a:pt x="6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7" name="Google Shape;1087;p71"/>
              <p:cNvSpPr/>
              <p:nvPr/>
            </p:nvSpPr>
            <p:spPr>
              <a:xfrm>
                <a:off x="6250175" y="2924600"/>
                <a:ext cx="27400" cy="23300"/>
              </a:xfrm>
              <a:custGeom>
                <a:rect b="b" l="l" r="r" t="t"/>
                <a:pathLst>
                  <a:path extrusionOk="0" h="932" w="1096">
                    <a:moveTo>
                      <a:pt x="631" y="0"/>
                    </a:moveTo>
                    <a:cubicBezTo>
                      <a:pt x="215" y="0"/>
                      <a:pt x="0" y="500"/>
                      <a:pt x="298" y="798"/>
                    </a:cubicBezTo>
                    <a:cubicBezTo>
                      <a:pt x="394" y="890"/>
                      <a:pt x="511" y="931"/>
                      <a:pt x="625" y="931"/>
                    </a:cubicBezTo>
                    <a:cubicBezTo>
                      <a:pt x="866" y="931"/>
                      <a:pt x="1096" y="747"/>
                      <a:pt x="1096" y="465"/>
                    </a:cubicBezTo>
                    <a:cubicBezTo>
                      <a:pt x="1096" y="203"/>
                      <a:pt x="882" y="0"/>
                      <a:pt x="6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8" name="Google Shape;1088;p71"/>
              <p:cNvSpPr/>
              <p:nvPr/>
            </p:nvSpPr>
            <p:spPr>
              <a:xfrm>
                <a:off x="6350475" y="2924600"/>
                <a:ext cx="27425" cy="23300"/>
              </a:xfrm>
              <a:custGeom>
                <a:rect b="b" l="l" r="r" t="t"/>
                <a:pathLst>
                  <a:path extrusionOk="0" h="932" w="1097">
                    <a:moveTo>
                      <a:pt x="632" y="0"/>
                    </a:moveTo>
                    <a:cubicBezTo>
                      <a:pt x="215" y="0"/>
                      <a:pt x="1" y="500"/>
                      <a:pt x="299" y="798"/>
                    </a:cubicBezTo>
                    <a:cubicBezTo>
                      <a:pt x="394" y="890"/>
                      <a:pt x="511" y="931"/>
                      <a:pt x="625" y="931"/>
                    </a:cubicBezTo>
                    <a:cubicBezTo>
                      <a:pt x="866" y="931"/>
                      <a:pt x="1096" y="747"/>
                      <a:pt x="1096" y="465"/>
                    </a:cubicBezTo>
                    <a:cubicBezTo>
                      <a:pt x="1096" y="203"/>
                      <a:pt x="882" y="0"/>
                      <a:pt x="6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9" name="Google Shape;1089;p71"/>
              <p:cNvSpPr/>
              <p:nvPr/>
            </p:nvSpPr>
            <p:spPr>
              <a:xfrm>
                <a:off x="5651875" y="3041575"/>
                <a:ext cx="27125" cy="23500"/>
              </a:xfrm>
              <a:custGeom>
                <a:rect b="b" l="l" r="r" t="t"/>
                <a:pathLst>
                  <a:path extrusionOk="0" h="940" w="1085">
                    <a:moveTo>
                      <a:pt x="620" y="1"/>
                    </a:moveTo>
                    <a:cubicBezTo>
                      <a:pt x="203" y="1"/>
                      <a:pt x="1" y="512"/>
                      <a:pt x="287" y="798"/>
                    </a:cubicBezTo>
                    <a:cubicBezTo>
                      <a:pt x="384" y="896"/>
                      <a:pt x="504" y="940"/>
                      <a:pt x="621" y="940"/>
                    </a:cubicBezTo>
                    <a:cubicBezTo>
                      <a:pt x="859" y="940"/>
                      <a:pt x="1084" y="757"/>
                      <a:pt x="1084" y="477"/>
                    </a:cubicBezTo>
                    <a:cubicBezTo>
                      <a:pt x="1084" y="215"/>
                      <a:pt x="882" y="1"/>
                      <a:pt x="6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0" name="Google Shape;1090;p71"/>
              <p:cNvSpPr/>
              <p:nvPr/>
            </p:nvSpPr>
            <p:spPr>
              <a:xfrm>
                <a:off x="5751900" y="3041575"/>
                <a:ext cx="27400" cy="23500"/>
              </a:xfrm>
              <a:custGeom>
                <a:rect b="b" l="l" r="r" t="t"/>
                <a:pathLst>
                  <a:path extrusionOk="0" h="940" w="1096">
                    <a:moveTo>
                      <a:pt x="631" y="1"/>
                    </a:moveTo>
                    <a:cubicBezTo>
                      <a:pt x="215" y="1"/>
                      <a:pt x="0" y="512"/>
                      <a:pt x="298" y="798"/>
                    </a:cubicBezTo>
                    <a:cubicBezTo>
                      <a:pt x="396" y="896"/>
                      <a:pt x="515" y="940"/>
                      <a:pt x="632" y="940"/>
                    </a:cubicBezTo>
                    <a:cubicBezTo>
                      <a:pt x="870" y="940"/>
                      <a:pt x="1096" y="757"/>
                      <a:pt x="1096" y="477"/>
                    </a:cubicBezTo>
                    <a:cubicBezTo>
                      <a:pt x="1096" y="215"/>
                      <a:pt x="881" y="1"/>
                      <a:pt x="63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1" name="Google Shape;1091;p71"/>
              <p:cNvSpPr/>
              <p:nvPr/>
            </p:nvSpPr>
            <p:spPr>
              <a:xfrm>
                <a:off x="5852200" y="3041575"/>
                <a:ext cx="27425" cy="23450"/>
              </a:xfrm>
              <a:custGeom>
                <a:rect b="b" l="l" r="r" t="t"/>
                <a:pathLst>
                  <a:path extrusionOk="0" h="938" w="1097">
                    <a:moveTo>
                      <a:pt x="620" y="1"/>
                    </a:moveTo>
                    <a:cubicBezTo>
                      <a:pt x="215" y="1"/>
                      <a:pt x="1" y="512"/>
                      <a:pt x="298" y="798"/>
                    </a:cubicBezTo>
                    <a:cubicBezTo>
                      <a:pt x="391" y="895"/>
                      <a:pt x="507" y="937"/>
                      <a:pt x="622" y="937"/>
                    </a:cubicBezTo>
                    <a:cubicBezTo>
                      <a:pt x="862" y="937"/>
                      <a:pt x="1096" y="751"/>
                      <a:pt x="1096" y="477"/>
                    </a:cubicBezTo>
                    <a:cubicBezTo>
                      <a:pt x="1084" y="215"/>
                      <a:pt x="882" y="1"/>
                      <a:pt x="6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2" name="Google Shape;1092;p71"/>
              <p:cNvSpPr/>
              <p:nvPr/>
            </p:nvSpPr>
            <p:spPr>
              <a:xfrm>
                <a:off x="5952225" y="3041875"/>
                <a:ext cx="27600" cy="23425"/>
              </a:xfrm>
              <a:custGeom>
                <a:rect b="b" l="l" r="r" t="t"/>
                <a:pathLst>
                  <a:path extrusionOk="0" h="937" w="1104">
                    <a:moveTo>
                      <a:pt x="631" y="0"/>
                    </a:moveTo>
                    <a:cubicBezTo>
                      <a:pt x="215" y="0"/>
                      <a:pt x="0" y="512"/>
                      <a:pt x="310" y="798"/>
                    </a:cubicBezTo>
                    <a:cubicBezTo>
                      <a:pt x="406" y="894"/>
                      <a:pt x="523" y="937"/>
                      <a:pt x="637" y="937"/>
                    </a:cubicBezTo>
                    <a:cubicBezTo>
                      <a:pt x="877" y="937"/>
                      <a:pt x="1104" y="747"/>
                      <a:pt x="1096" y="465"/>
                    </a:cubicBezTo>
                    <a:cubicBezTo>
                      <a:pt x="1096" y="203"/>
                      <a:pt x="881" y="0"/>
                      <a:pt x="6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3" name="Google Shape;1093;p71"/>
              <p:cNvSpPr/>
              <p:nvPr/>
            </p:nvSpPr>
            <p:spPr>
              <a:xfrm>
                <a:off x="6049850" y="3041575"/>
                <a:ext cx="27400" cy="23500"/>
              </a:xfrm>
              <a:custGeom>
                <a:rect b="b" l="l" r="r" t="t"/>
                <a:pathLst>
                  <a:path extrusionOk="0" h="940" w="1096">
                    <a:moveTo>
                      <a:pt x="620" y="1"/>
                    </a:moveTo>
                    <a:cubicBezTo>
                      <a:pt x="203" y="1"/>
                      <a:pt x="1" y="512"/>
                      <a:pt x="298" y="798"/>
                    </a:cubicBezTo>
                    <a:cubicBezTo>
                      <a:pt x="396" y="896"/>
                      <a:pt x="516" y="940"/>
                      <a:pt x="632" y="940"/>
                    </a:cubicBezTo>
                    <a:cubicBezTo>
                      <a:pt x="870" y="940"/>
                      <a:pt x="1096" y="757"/>
                      <a:pt x="1096" y="477"/>
                    </a:cubicBezTo>
                    <a:cubicBezTo>
                      <a:pt x="1096" y="215"/>
                      <a:pt x="882" y="1"/>
                      <a:pt x="6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4" name="Google Shape;1094;p71"/>
              <p:cNvSpPr/>
              <p:nvPr/>
            </p:nvSpPr>
            <p:spPr>
              <a:xfrm>
                <a:off x="6150150" y="3041575"/>
                <a:ext cx="27125" cy="23500"/>
              </a:xfrm>
              <a:custGeom>
                <a:rect b="b" l="l" r="r" t="t"/>
                <a:pathLst>
                  <a:path extrusionOk="0" h="940" w="1085">
                    <a:moveTo>
                      <a:pt x="620" y="1"/>
                    </a:moveTo>
                    <a:cubicBezTo>
                      <a:pt x="203" y="1"/>
                      <a:pt x="1" y="512"/>
                      <a:pt x="287" y="798"/>
                    </a:cubicBezTo>
                    <a:cubicBezTo>
                      <a:pt x="384" y="896"/>
                      <a:pt x="504" y="940"/>
                      <a:pt x="621" y="940"/>
                    </a:cubicBezTo>
                    <a:cubicBezTo>
                      <a:pt x="859" y="940"/>
                      <a:pt x="1084" y="757"/>
                      <a:pt x="1084" y="477"/>
                    </a:cubicBezTo>
                    <a:cubicBezTo>
                      <a:pt x="1084" y="215"/>
                      <a:pt x="882" y="1"/>
                      <a:pt x="6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5" name="Google Shape;1095;p71"/>
              <p:cNvSpPr/>
              <p:nvPr/>
            </p:nvSpPr>
            <p:spPr>
              <a:xfrm>
                <a:off x="6250175" y="3041575"/>
                <a:ext cx="27400" cy="23500"/>
              </a:xfrm>
              <a:custGeom>
                <a:rect b="b" l="l" r="r" t="t"/>
                <a:pathLst>
                  <a:path extrusionOk="0" h="940" w="1096">
                    <a:moveTo>
                      <a:pt x="631" y="1"/>
                    </a:moveTo>
                    <a:cubicBezTo>
                      <a:pt x="215" y="1"/>
                      <a:pt x="0" y="512"/>
                      <a:pt x="298" y="798"/>
                    </a:cubicBezTo>
                    <a:cubicBezTo>
                      <a:pt x="396" y="896"/>
                      <a:pt x="515" y="940"/>
                      <a:pt x="632" y="940"/>
                    </a:cubicBezTo>
                    <a:cubicBezTo>
                      <a:pt x="870" y="940"/>
                      <a:pt x="1096" y="757"/>
                      <a:pt x="1096" y="477"/>
                    </a:cubicBezTo>
                    <a:cubicBezTo>
                      <a:pt x="1096" y="215"/>
                      <a:pt x="882" y="1"/>
                      <a:pt x="63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6" name="Google Shape;1096;p71"/>
              <p:cNvSpPr/>
              <p:nvPr/>
            </p:nvSpPr>
            <p:spPr>
              <a:xfrm>
                <a:off x="6350475" y="3041875"/>
                <a:ext cx="27425" cy="23425"/>
              </a:xfrm>
              <a:custGeom>
                <a:rect b="b" l="l" r="r" t="t"/>
                <a:pathLst>
                  <a:path extrusionOk="0" h="937" w="1097">
                    <a:moveTo>
                      <a:pt x="632" y="0"/>
                    </a:moveTo>
                    <a:cubicBezTo>
                      <a:pt x="203" y="0"/>
                      <a:pt x="1" y="512"/>
                      <a:pt x="299" y="798"/>
                    </a:cubicBezTo>
                    <a:cubicBezTo>
                      <a:pt x="394" y="894"/>
                      <a:pt x="511" y="937"/>
                      <a:pt x="626" y="937"/>
                    </a:cubicBezTo>
                    <a:cubicBezTo>
                      <a:pt x="866" y="937"/>
                      <a:pt x="1096" y="747"/>
                      <a:pt x="1096" y="465"/>
                    </a:cubicBezTo>
                    <a:cubicBezTo>
                      <a:pt x="1084" y="203"/>
                      <a:pt x="882" y="0"/>
                      <a:pt x="6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97" name="Google Shape;1097;p71"/>
            <p:cNvGrpSpPr/>
            <p:nvPr/>
          </p:nvGrpSpPr>
          <p:grpSpPr>
            <a:xfrm>
              <a:off x="8153881" y="4484579"/>
              <a:ext cx="692603" cy="379056"/>
              <a:chOff x="4397850" y="1828025"/>
              <a:chExt cx="686425" cy="375675"/>
            </a:xfrm>
          </p:grpSpPr>
          <p:sp>
            <p:nvSpPr>
              <p:cNvPr id="1098" name="Google Shape;1098;p71"/>
              <p:cNvSpPr/>
              <p:nvPr/>
            </p:nvSpPr>
            <p:spPr>
              <a:xfrm>
                <a:off x="4708600" y="1828025"/>
                <a:ext cx="375675" cy="375675"/>
              </a:xfrm>
              <a:custGeom>
                <a:rect b="b" l="l" r="r" t="t"/>
                <a:pathLst>
                  <a:path extrusionOk="0" fill="none" h="15027" w="15027">
                    <a:moveTo>
                      <a:pt x="15027" y="7228"/>
                    </a:moveTo>
                    <a:cubicBezTo>
                      <a:pt x="15027" y="10157"/>
                      <a:pt x="13265" y="12788"/>
                      <a:pt x="10562" y="13907"/>
                    </a:cubicBezTo>
                    <a:cubicBezTo>
                      <a:pt x="7859" y="15026"/>
                      <a:pt x="4752" y="14407"/>
                      <a:pt x="2680" y="12336"/>
                    </a:cubicBezTo>
                    <a:cubicBezTo>
                      <a:pt x="620" y="10276"/>
                      <a:pt x="1" y="7168"/>
                      <a:pt x="1120" y="4466"/>
                    </a:cubicBezTo>
                    <a:cubicBezTo>
                      <a:pt x="2239" y="1763"/>
                      <a:pt x="4871" y="1"/>
                      <a:pt x="7800" y="1"/>
                    </a:cubicBez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099" name="Google Shape;1099;p71"/>
              <p:cNvGrpSpPr/>
              <p:nvPr/>
            </p:nvGrpSpPr>
            <p:grpSpPr>
              <a:xfrm>
                <a:off x="4397850" y="2027450"/>
                <a:ext cx="528975" cy="84875"/>
                <a:chOff x="4397850" y="2027450"/>
                <a:chExt cx="528975" cy="84875"/>
              </a:xfrm>
            </p:grpSpPr>
            <p:sp>
              <p:nvSpPr>
                <p:cNvPr id="1100" name="Google Shape;1100;p71"/>
                <p:cNvSpPr/>
                <p:nvPr/>
              </p:nvSpPr>
              <p:spPr>
                <a:xfrm>
                  <a:off x="4397850" y="2027450"/>
                  <a:ext cx="84875" cy="84875"/>
                </a:xfrm>
                <a:custGeom>
                  <a:rect b="b" l="l" r="r" t="t"/>
                  <a:pathLst>
                    <a:path extrusionOk="0" fill="none" h="3395" w="3395">
                      <a:moveTo>
                        <a:pt x="1" y="3394"/>
                      </a:moveTo>
                      <a:lnTo>
                        <a:pt x="3394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1" name="Google Shape;1101;p71"/>
                <p:cNvSpPr/>
                <p:nvPr/>
              </p:nvSpPr>
              <p:spPr>
                <a:xfrm>
                  <a:off x="4471975" y="2027450"/>
                  <a:ext cx="84850" cy="84875"/>
                </a:xfrm>
                <a:custGeom>
                  <a:rect b="b" l="l" r="r" t="t"/>
                  <a:pathLst>
                    <a:path extrusionOk="0" fill="none" h="3395" w="3394">
                      <a:moveTo>
                        <a:pt x="1" y="3394"/>
                      </a:moveTo>
                      <a:lnTo>
                        <a:pt x="3394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2" name="Google Shape;1102;p71"/>
                <p:cNvSpPr/>
                <p:nvPr/>
              </p:nvSpPr>
              <p:spPr>
                <a:xfrm>
                  <a:off x="4545800" y="2027450"/>
                  <a:ext cx="85150" cy="84875"/>
                </a:xfrm>
                <a:custGeom>
                  <a:rect b="b" l="l" r="r" t="t"/>
                  <a:pathLst>
                    <a:path extrusionOk="0" fill="none" h="3395" w="3406">
                      <a:moveTo>
                        <a:pt x="0" y="3394"/>
                      </a:moveTo>
                      <a:lnTo>
                        <a:pt x="3405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3" name="Google Shape;1103;p71"/>
                <p:cNvSpPr/>
                <p:nvPr/>
              </p:nvSpPr>
              <p:spPr>
                <a:xfrm>
                  <a:off x="4619900" y="2027450"/>
                  <a:ext cx="84875" cy="84875"/>
                </a:xfrm>
                <a:custGeom>
                  <a:rect b="b" l="l" r="r" t="t"/>
                  <a:pathLst>
                    <a:path extrusionOk="0" fill="none" h="3395" w="3395">
                      <a:moveTo>
                        <a:pt x="1" y="3394"/>
                      </a:moveTo>
                      <a:lnTo>
                        <a:pt x="3394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4" name="Google Shape;1104;p71"/>
                <p:cNvSpPr/>
                <p:nvPr/>
              </p:nvSpPr>
              <p:spPr>
                <a:xfrm>
                  <a:off x="4694025" y="2027450"/>
                  <a:ext cx="84850" cy="84875"/>
                </a:xfrm>
                <a:custGeom>
                  <a:rect b="b" l="l" r="r" t="t"/>
                  <a:pathLst>
                    <a:path extrusionOk="0" fill="none" h="3395" w="3394">
                      <a:moveTo>
                        <a:pt x="1" y="3394"/>
                      </a:moveTo>
                      <a:lnTo>
                        <a:pt x="3394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5" name="Google Shape;1105;p71"/>
                <p:cNvSpPr/>
                <p:nvPr/>
              </p:nvSpPr>
              <p:spPr>
                <a:xfrm>
                  <a:off x="4767850" y="2027450"/>
                  <a:ext cx="85150" cy="84875"/>
                </a:xfrm>
                <a:custGeom>
                  <a:rect b="b" l="l" r="r" t="t"/>
                  <a:pathLst>
                    <a:path extrusionOk="0" fill="none" h="3395" w="3406">
                      <a:moveTo>
                        <a:pt x="0" y="3394"/>
                      </a:moveTo>
                      <a:lnTo>
                        <a:pt x="3406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6" name="Google Shape;1106;p71"/>
                <p:cNvSpPr/>
                <p:nvPr/>
              </p:nvSpPr>
              <p:spPr>
                <a:xfrm>
                  <a:off x="4841950" y="2027450"/>
                  <a:ext cx="84875" cy="84875"/>
                </a:xfrm>
                <a:custGeom>
                  <a:rect b="b" l="l" r="r" t="t"/>
                  <a:pathLst>
                    <a:path extrusionOk="0" fill="none" h="3395" w="3395">
                      <a:moveTo>
                        <a:pt x="1" y="3394"/>
                      </a:moveTo>
                      <a:lnTo>
                        <a:pt x="3394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1107" name="Google Shape;1107;p71"/>
          <p:cNvSpPr txBox="1"/>
          <p:nvPr>
            <p:ph type="title"/>
          </p:nvPr>
        </p:nvSpPr>
        <p:spPr>
          <a:xfrm>
            <a:off x="758775" y="368825"/>
            <a:ext cx="7626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1108" name="Google Shape;1108;p71"/>
          <p:cNvSpPr txBox="1"/>
          <p:nvPr>
            <p:ph idx="1" type="subTitle"/>
          </p:nvPr>
        </p:nvSpPr>
        <p:spPr>
          <a:xfrm>
            <a:off x="767325" y="1934014"/>
            <a:ext cx="4050600" cy="22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/>
        </p:txBody>
      </p:sp>
      <p:sp>
        <p:nvSpPr>
          <p:cNvPr id="1109" name="Google Shape;1109;p71"/>
          <p:cNvSpPr txBox="1"/>
          <p:nvPr>
            <p:ph idx="2" type="title"/>
          </p:nvPr>
        </p:nvSpPr>
        <p:spPr>
          <a:xfrm>
            <a:off x="813900" y="1455539"/>
            <a:ext cx="23328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noFill/>
      </p:bgPr>
    </p:bg>
    <p:spTree>
      <p:nvGrpSpPr>
        <p:cNvPr id="1110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Google Shape;86;p46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sp>
          <p:nvSpPr>
            <p:cNvPr id="87" name="Google Shape;87;p46"/>
            <p:cNvSpPr/>
            <p:nvPr/>
          </p:nvSpPr>
          <p:spPr>
            <a:xfrm>
              <a:off x="0" y="0"/>
              <a:ext cx="9144000" cy="5143500"/>
            </a:xfrm>
            <a:prstGeom prst="frame">
              <a:avLst>
                <a:gd fmla="val 3945" name="adj1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46"/>
            <p:cNvSpPr/>
            <p:nvPr/>
          </p:nvSpPr>
          <p:spPr>
            <a:xfrm rot="10800000">
              <a:off x="7399113" y="298189"/>
              <a:ext cx="1393197" cy="414038"/>
            </a:xfrm>
            <a:custGeom>
              <a:rect b="b" l="l" r="r" t="t"/>
              <a:pathLst>
                <a:path extrusionOk="0" fill="none" h="16812" w="29921">
                  <a:moveTo>
                    <a:pt x="0" y="0"/>
                  </a:moveTo>
                  <a:lnTo>
                    <a:pt x="9168" y="16812"/>
                  </a:lnTo>
                  <a:lnTo>
                    <a:pt x="29921" y="16812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9" name="Google Shape;89;p46"/>
            <p:cNvGrpSpPr/>
            <p:nvPr/>
          </p:nvGrpSpPr>
          <p:grpSpPr>
            <a:xfrm>
              <a:off x="477336" y="4342778"/>
              <a:ext cx="345327" cy="345882"/>
              <a:chOff x="1300150" y="626450"/>
              <a:chExt cx="739300" cy="740647"/>
            </a:xfrm>
          </p:grpSpPr>
          <p:sp>
            <p:nvSpPr>
              <p:cNvPr id="90" name="Google Shape;90;p46"/>
              <p:cNvSpPr/>
              <p:nvPr/>
            </p:nvSpPr>
            <p:spPr>
              <a:xfrm>
                <a:off x="1300150" y="626450"/>
                <a:ext cx="172765" cy="173640"/>
              </a:xfrm>
              <a:custGeom>
                <a:rect b="b" l="l" r="r" t="t"/>
                <a:pathLst>
                  <a:path extrusionOk="0" h="13894" w="13824">
                    <a:moveTo>
                      <a:pt x="0" y="13894"/>
                    </a:moveTo>
                    <a:lnTo>
                      <a:pt x="0" y="0"/>
                    </a:lnTo>
                    <a:lnTo>
                      <a:pt x="13824" y="0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91" name="Google Shape;91;p46"/>
              <p:cNvSpPr/>
              <p:nvPr/>
            </p:nvSpPr>
            <p:spPr>
              <a:xfrm rot="5400000">
                <a:off x="1866246" y="626450"/>
                <a:ext cx="172765" cy="173640"/>
              </a:xfrm>
              <a:custGeom>
                <a:rect b="b" l="l" r="r" t="t"/>
                <a:pathLst>
                  <a:path extrusionOk="0" h="13894" w="13824">
                    <a:moveTo>
                      <a:pt x="0" y="13894"/>
                    </a:moveTo>
                    <a:lnTo>
                      <a:pt x="0" y="0"/>
                    </a:lnTo>
                    <a:lnTo>
                      <a:pt x="13824" y="0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92" name="Google Shape;92;p46"/>
              <p:cNvSpPr/>
              <p:nvPr/>
            </p:nvSpPr>
            <p:spPr>
              <a:xfrm rot="10800000">
                <a:off x="1866684" y="1193457"/>
                <a:ext cx="172765" cy="173640"/>
              </a:xfrm>
              <a:custGeom>
                <a:rect b="b" l="l" r="r" t="t"/>
                <a:pathLst>
                  <a:path extrusionOk="0" h="13894" w="13824">
                    <a:moveTo>
                      <a:pt x="0" y="13894"/>
                    </a:moveTo>
                    <a:lnTo>
                      <a:pt x="0" y="0"/>
                    </a:lnTo>
                    <a:lnTo>
                      <a:pt x="13824" y="0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93" name="Google Shape;93;p46"/>
              <p:cNvSpPr/>
              <p:nvPr/>
            </p:nvSpPr>
            <p:spPr>
              <a:xfrm rot="-5400000">
                <a:off x="1300587" y="1193457"/>
                <a:ext cx="172765" cy="173640"/>
              </a:xfrm>
              <a:custGeom>
                <a:rect b="b" l="l" r="r" t="t"/>
                <a:pathLst>
                  <a:path extrusionOk="0" h="13894" w="13824">
                    <a:moveTo>
                      <a:pt x="0" y="13894"/>
                    </a:moveTo>
                    <a:lnTo>
                      <a:pt x="0" y="0"/>
                    </a:lnTo>
                    <a:lnTo>
                      <a:pt x="13824" y="0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</p:grpSp>
        <p:sp>
          <p:nvSpPr>
            <p:cNvPr id="94" name="Google Shape;94;p46"/>
            <p:cNvSpPr/>
            <p:nvPr/>
          </p:nvSpPr>
          <p:spPr>
            <a:xfrm rot="10800000">
              <a:off x="5356599" y="4450643"/>
              <a:ext cx="986944" cy="301607"/>
            </a:xfrm>
            <a:custGeom>
              <a:rect b="b" l="l" r="r" t="t"/>
              <a:pathLst>
                <a:path extrusionOk="0" fill="none" h="16812" w="29921">
                  <a:moveTo>
                    <a:pt x="0" y="0"/>
                  </a:moveTo>
                  <a:lnTo>
                    <a:pt x="9168" y="16812"/>
                  </a:lnTo>
                  <a:lnTo>
                    <a:pt x="29921" y="16812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5" name="Google Shape;95;p46"/>
            <p:cNvGrpSpPr/>
            <p:nvPr/>
          </p:nvGrpSpPr>
          <p:grpSpPr>
            <a:xfrm>
              <a:off x="4714030" y="931577"/>
              <a:ext cx="953788" cy="522000"/>
              <a:chOff x="4397850" y="1828025"/>
              <a:chExt cx="686425" cy="375675"/>
            </a:xfrm>
          </p:grpSpPr>
          <p:sp>
            <p:nvSpPr>
              <p:cNvPr id="96" name="Google Shape;96;p46"/>
              <p:cNvSpPr/>
              <p:nvPr/>
            </p:nvSpPr>
            <p:spPr>
              <a:xfrm>
                <a:off x="4708600" y="1828025"/>
                <a:ext cx="375675" cy="375675"/>
              </a:xfrm>
              <a:custGeom>
                <a:rect b="b" l="l" r="r" t="t"/>
                <a:pathLst>
                  <a:path extrusionOk="0" fill="none" h="15027" w="15027">
                    <a:moveTo>
                      <a:pt x="15027" y="7228"/>
                    </a:moveTo>
                    <a:cubicBezTo>
                      <a:pt x="15027" y="10157"/>
                      <a:pt x="13265" y="12788"/>
                      <a:pt x="10562" y="13907"/>
                    </a:cubicBezTo>
                    <a:cubicBezTo>
                      <a:pt x="7859" y="15026"/>
                      <a:pt x="4752" y="14407"/>
                      <a:pt x="2680" y="12336"/>
                    </a:cubicBezTo>
                    <a:cubicBezTo>
                      <a:pt x="620" y="10276"/>
                      <a:pt x="1" y="7168"/>
                      <a:pt x="1120" y="4466"/>
                    </a:cubicBezTo>
                    <a:cubicBezTo>
                      <a:pt x="2239" y="1763"/>
                      <a:pt x="4871" y="1"/>
                      <a:pt x="7800" y="1"/>
                    </a:cubicBez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7" name="Google Shape;97;p46"/>
              <p:cNvGrpSpPr/>
              <p:nvPr/>
            </p:nvGrpSpPr>
            <p:grpSpPr>
              <a:xfrm>
                <a:off x="4397850" y="2027450"/>
                <a:ext cx="528975" cy="84875"/>
                <a:chOff x="4397850" y="2027450"/>
                <a:chExt cx="528975" cy="84875"/>
              </a:xfrm>
            </p:grpSpPr>
            <p:sp>
              <p:nvSpPr>
                <p:cNvPr id="98" name="Google Shape;98;p46"/>
                <p:cNvSpPr/>
                <p:nvPr/>
              </p:nvSpPr>
              <p:spPr>
                <a:xfrm>
                  <a:off x="4397850" y="2027450"/>
                  <a:ext cx="84875" cy="84875"/>
                </a:xfrm>
                <a:custGeom>
                  <a:rect b="b" l="l" r="r" t="t"/>
                  <a:pathLst>
                    <a:path extrusionOk="0" fill="none" h="3395" w="3395">
                      <a:moveTo>
                        <a:pt x="1" y="3394"/>
                      </a:moveTo>
                      <a:lnTo>
                        <a:pt x="3394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" name="Google Shape;99;p46"/>
                <p:cNvSpPr/>
                <p:nvPr/>
              </p:nvSpPr>
              <p:spPr>
                <a:xfrm>
                  <a:off x="4471975" y="2027450"/>
                  <a:ext cx="84850" cy="84875"/>
                </a:xfrm>
                <a:custGeom>
                  <a:rect b="b" l="l" r="r" t="t"/>
                  <a:pathLst>
                    <a:path extrusionOk="0" fill="none" h="3395" w="3394">
                      <a:moveTo>
                        <a:pt x="1" y="3394"/>
                      </a:moveTo>
                      <a:lnTo>
                        <a:pt x="3394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" name="Google Shape;100;p46"/>
                <p:cNvSpPr/>
                <p:nvPr/>
              </p:nvSpPr>
              <p:spPr>
                <a:xfrm>
                  <a:off x="4545800" y="2027450"/>
                  <a:ext cx="85150" cy="84875"/>
                </a:xfrm>
                <a:custGeom>
                  <a:rect b="b" l="l" r="r" t="t"/>
                  <a:pathLst>
                    <a:path extrusionOk="0" fill="none" h="3395" w="3406">
                      <a:moveTo>
                        <a:pt x="0" y="3394"/>
                      </a:moveTo>
                      <a:lnTo>
                        <a:pt x="3405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1" name="Google Shape;101;p46"/>
                <p:cNvSpPr/>
                <p:nvPr/>
              </p:nvSpPr>
              <p:spPr>
                <a:xfrm>
                  <a:off x="4619900" y="2027450"/>
                  <a:ext cx="84875" cy="84875"/>
                </a:xfrm>
                <a:custGeom>
                  <a:rect b="b" l="l" r="r" t="t"/>
                  <a:pathLst>
                    <a:path extrusionOk="0" fill="none" h="3395" w="3395">
                      <a:moveTo>
                        <a:pt x="1" y="3394"/>
                      </a:moveTo>
                      <a:lnTo>
                        <a:pt x="3394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" name="Google Shape;102;p46"/>
                <p:cNvSpPr/>
                <p:nvPr/>
              </p:nvSpPr>
              <p:spPr>
                <a:xfrm>
                  <a:off x="4694025" y="2027450"/>
                  <a:ext cx="84850" cy="84875"/>
                </a:xfrm>
                <a:custGeom>
                  <a:rect b="b" l="l" r="r" t="t"/>
                  <a:pathLst>
                    <a:path extrusionOk="0" fill="none" h="3395" w="3394">
                      <a:moveTo>
                        <a:pt x="1" y="3394"/>
                      </a:moveTo>
                      <a:lnTo>
                        <a:pt x="3394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" name="Google Shape;103;p46"/>
                <p:cNvSpPr/>
                <p:nvPr/>
              </p:nvSpPr>
              <p:spPr>
                <a:xfrm>
                  <a:off x="4767850" y="2027450"/>
                  <a:ext cx="85150" cy="84875"/>
                </a:xfrm>
                <a:custGeom>
                  <a:rect b="b" l="l" r="r" t="t"/>
                  <a:pathLst>
                    <a:path extrusionOk="0" fill="none" h="3395" w="3406">
                      <a:moveTo>
                        <a:pt x="0" y="3394"/>
                      </a:moveTo>
                      <a:lnTo>
                        <a:pt x="3406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4" name="Google Shape;104;p46"/>
                <p:cNvSpPr/>
                <p:nvPr/>
              </p:nvSpPr>
              <p:spPr>
                <a:xfrm>
                  <a:off x="4841950" y="2027450"/>
                  <a:ext cx="84875" cy="84875"/>
                </a:xfrm>
                <a:custGeom>
                  <a:rect b="b" l="l" r="r" t="t"/>
                  <a:pathLst>
                    <a:path extrusionOk="0" fill="none" h="3395" w="3395">
                      <a:moveTo>
                        <a:pt x="1" y="3394"/>
                      </a:moveTo>
                      <a:lnTo>
                        <a:pt x="3394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05" name="Google Shape;105;p46"/>
            <p:cNvSpPr/>
            <p:nvPr/>
          </p:nvSpPr>
          <p:spPr>
            <a:xfrm rot="-5400000">
              <a:off x="354261" y="359922"/>
              <a:ext cx="468392" cy="468392"/>
            </a:xfrm>
            <a:custGeom>
              <a:rect b="b" l="l" r="r" t="t"/>
              <a:pathLst>
                <a:path extrusionOk="0" fill="none" h="15027" w="15027">
                  <a:moveTo>
                    <a:pt x="15027" y="7228"/>
                  </a:moveTo>
                  <a:cubicBezTo>
                    <a:pt x="15027" y="10157"/>
                    <a:pt x="13265" y="12788"/>
                    <a:pt x="10562" y="13907"/>
                  </a:cubicBezTo>
                  <a:cubicBezTo>
                    <a:pt x="7859" y="15026"/>
                    <a:pt x="4752" y="14407"/>
                    <a:pt x="2680" y="12336"/>
                  </a:cubicBezTo>
                  <a:cubicBezTo>
                    <a:pt x="620" y="10276"/>
                    <a:pt x="1" y="7168"/>
                    <a:pt x="1120" y="4466"/>
                  </a:cubicBezTo>
                  <a:cubicBezTo>
                    <a:pt x="2239" y="1763"/>
                    <a:pt x="4871" y="1"/>
                    <a:pt x="7800" y="1"/>
                  </a:cubicBez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6" name="Google Shape;106;p46"/>
          <p:cNvSpPr txBox="1"/>
          <p:nvPr>
            <p:ph type="title"/>
          </p:nvPr>
        </p:nvSpPr>
        <p:spPr>
          <a:xfrm>
            <a:off x="734575" y="927800"/>
            <a:ext cx="3835500" cy="98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07" name="Google Shape;107;p46"/>
          <p:cNvSpPr txBox="1"/>
          <p:nvPr>
            <p:ph idx="1" type="body"/>
          </p:nvPr>
        </p:nvSpPr>
        <p:spPr>
          <a:xfrm>
            <a:off x="734575" y="1954400"/>
            <a:ext cx="5016000" cy="22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100"/>
              <a:buChar char="■"/>
              <a:defRPr sz="1500"/>
            </a:lvl1pPr>
            <a:lvl2pPr indent="-3048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Title and text 1">
    <p:spTree>
      <p:nvGrpSpPr>
        <p:cNvPr id="111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p75"/>
          <p:cNvSpPr/>
          <p:nvPr/>
        </p:nvSpPr>
        <p:spPr>
          <a:xfrm rot="-5400000">
            <a:off x="7348420" y="3261612"/>
            <a:ext cx="994638" cy="2769138"/>
          </a:xfrm>
          <a:custGeom>
            <a:rect b="b" l="l" r="r" t="t"/>
            <a:pathLst>
              <a:path extrusionOk="0" h="21997" w="10992">
                <a:moveTo>
                  <a:pt x="1279" y="0"/>
                </a:moveTo>
                <a:cubicBezTo>
                  <a:pt x="820" y="0"/>
                  <a:pt x="365" y="123"/>
                  <a:pt x="1" y="372"/>
                </a:cubicBezTo>
                <a:lnTo>
                  <a:pt x="1" y="21666"/>
                </a:lnTo>
                <a:lnTo>
                  <a:pt x="8110" y="21666"/>
                </a:lnTo>
                <a:cubicBezTo>
                  <a:pt x="8556" y="21773"/>
                  <a:pt x="9002" y="21889"/>
                  <a:pt x="9448" y="21996"/>
                </a:cubicBezTo>
                <a:cubicBezTo>
                  <a:pt x="9885" y="21657"/>
                  <a:pt x="9956" y="20988"/>
                  <a:pt x="9823" y="20435"/>
                </a:cubicBezTo>
                <a:cubicBezTo>
                  <a:pt x="9689" y="19882"/>
                  <a:pt x="9394" y="19382"/>
                  <a:pt x="9234" y="18838"/>
                </a:cubicBezTo>
                <a:cubicBezTo>
                  <a:pt x="8913" y="17723"/>
                  <a:pt x="9189" y="16510"/>
                  <a:pt x="9582" y="15412"/>
                </a:cubicBezTo>
                <a:cubicBezTo>
                  <a:pt x="9983" y="14315"/>
                  <a:pt x="10501" y="13254"/>
                  <a:pt x="10688" y="12103"/>
                </a:cubicBezTo>
                <a:cubicBezTo>
                  <a:pt x="10991" y="10220"/>
                  <a:pt x="10313" y="8195"/>
                  <a:pt x="8939" y="6911"/>
                </a:cubicBezTo>
                <a:cubicBezTo>
                  <a:pt x="8110" y="6126"/>
                  <a:pt x="7057" y="5617"/>
                  <a:pt x="6245" y="4814"/>
                </a:cubicBezTo>
                <a:cubicBezTo>
                  <a:pt x="5514" y="4083"/>
                  <a:pt x="5014" y="3137"/>
                  <a:pt x="4434" y="2272"/>
                </a:cubicBezTo>
                <a:cubicBezTo>
                  <a:pt x="3863" y="1398"/>
                  <a:pt x="3159" y="559"/>
                  <a:pt x="2204" y="175"/>
                </a:cubicBezTo>
                <a:cubicBezTo>
                  <a:pt x="1913" y="59"/>
                  <a:pt x="1595" y="0"/>
                  <a:pt x="1279" y="0"/>
                </a:cubicBezTo>
                <a:close/>
              </a:path>
            </a:pathLst>
          </a:custGeom>
          <a:solidFill>
            <a:srgbClr val="E8F0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3" name="Google Shape;1113;p75"/>
          <p:cNvSpPr/>
          <p:nvPr/>
        </p:nvSpPr>
        <p:spPr>
          <a:xfrm flipH="1" rot="5400000">
            <a:off x="598748" y="3399314"/>
            <a:ext cx="994638" cy="2493734"/>
          </a:xfrm>
          <a:custGeom>
            <a:rect b="b" l="l" r="r" t="t"/>
            <a:pathLst>
              <a:path extrusionOk="0" h="21997" w="10992">
                <a:moveTo>
                  <a:pt x="1279" y="0"/>
                </a:moveTo>
                <a:cubicBezTo>
                  <a:pt x="820" y="0"/>
                  <a:pt x="365" y="123"/>
                  <a:pt x="1" y="372"/>
                </a:cubicBezTo>
                <a:lnTo>
                  <a:pt x="1" y="21666"/>
                </a:lnTo>
                <a:lnTo>
                  <a:pt x="8110" y="21666"/>
                </a:lnTo>
                <a:cubicBezTo>
                  <a:pt x="8556" y="21773"/>
                  <a:pt x="9002" y="21889"/>
                  <a:pt x="9448" y="21996"/>
                </a:cubicBezTo>
                <a:cubicBezTo>
                  <a:pt x="9885" y="21657"/>
                  <a:pt x="9956" y="20988"/>
                  <a:pt x="9823" y="20435"/>
                </a:cubicBezTo>
                <a:cubicBezTo>
                  <a:pt x="9689" y="19882"/>
                  <a:pt x="9394" y="19382"/>
                  <a:pt x="9234" y="18838"/>
                </a:cubicBezTo>
                <a:cubicBezTo>
                  <a:pt x="8913" y="17723"/>
                  <a:pt x="9189" y="16510"/>
                  <a:pt x="9582" y="15412"/>
                </a:cubicBezTo>
                <a:cubicBezTo>
                  <a:pt x="9983" y="14315"/>
                  <a:pt x="10501" y="13254"/>
                  <a:pt x="10688" y="12103"/>
                </a:cubicBezTo>
                <a:cubicBezTo>
                  <a:pt x="10991" y="10220"/>
                  <a:pt x="10313" y="8195"/>
                  <a:pt x="8939" y="6911"/>
                </a:cubicBezTo>
                <a:cubicBezTo>
                  <a:pt x="8110" y="6126"/>
                  <a:pt x="7057" y="5617"/>
                  <a:pt x="6245" y="4814"/>
                </a:cubicBezTo>
                <a:cubicBezTo>
                  <a:pt x="5514" y="4083"/>
                  <a:pt x="5014" y="3137"/>
                  <a:pt x="4434" y="2272"/>
                </a:cubicBezTo>
                <a:cubicBezTo>
                  <a:pt x="3863" y="1398"/>
                  <a:pt x="3159" y="559"/>
                  <a:pt x="2204" y="175"/>
                </a:cubicBezTo>
                <a:cubicBezTo>
                  <a:pt x="1913" y="59"/>
                  <a:pt x="1595" y="0"/>
                  <a:pt x="1279" y="0"/>
                </a:cubicBezTo>
                <a:close/>
              </a:path>
            </a:pathLst>
          </a:custGeom>
          <a:solidFill>
            <a:srgbClr val="E8F0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4" name="Google Shape;1114;p75"/>
          <p:cNvSpPr/>
          <p:nvPr/>
        </p:nvSpPr>
        <p:spPr>
          <a:xfrm flipH="1" rot="-5400000">
            <a:off x="7099476" y="-1019204"/>
            <a:ext cx="1127356" cy="3134308"/>
          </a:xfrm>
          <a:custGeom>
            <a:rect b="b" l="l" r="r" t="t"/>
            <a:pathLst>
              <a:path extrusionOk="0" h="21997" w="10992">
                <a:moveTo>
                  <a:pt x="1279" y="0"/>
                </a:moveTo>
                <a:cubicBezTo>
                  <a:pt x="820" y="0"/>
                  <a:pt x="365" y="123"/>
                  <a:pt x="1" y="372"/>
                </a:cubicBezTo>
                <a:lnTo>
                  <a:pt x="1" y="21666"/>
                </a:lnTo>
                <a:lnTo>
                  <a:pt x="8110" y="21666"/>
                </a:lnTo>
                <a:cubicBezTo>
                  <a:pt x="8556" y="21773"/>
                  <a:pt x="9002" y="21889"/>
                  <a:pt x="9448" y="21996"/>
                </a:cubicBezTo>
                <a:cubicBezTo>
                  <a:pt x="9885" y="21657"/>
                  <a:pt x="9956" y="20988"/>
                  <a:pt x="9823" y="20435"/>
                </a:cubicBezTo>
                <a:cubicBezTo>
                  <a:pt x="9689" y="19882"/>
                  <a:pt x="9394" y="19382"/>
                  <a:pt x="9234" y="18838"/>
                </a:cubicBezTo>
                <a:cubicBezTo>
                  <a:pt x="8913" y="17723"/>
                  <a:pt x="9189" y="16510"/>
                  <a:pt x="9582" y="15412"/>
                </a:cubicBezTo>
                <a:cubicBezTo>
                  <a:pt x="9983" y="14315"/>
                  <a:pt x="10501" y="13254"/>
                  <a:pt x="10688" y="12103"/>
                </a:cubicBezTo>
                <a:cubicBezTo>
                  <a:pt x="10991" y="10220"/>
                  <a:pt x="10313" y="8195"/>
                  <a:pt x="8939" y="6911"/>
                </a:cubicBezTo>
                <a:cubicBezTo>
                  <a:pt x="8110" y="6126"/>
                  <a:pt x="7057" y="5617"/>
                  <a:pt x="6245" y="4814"/>
                </a:cubicBezTo>
                <a:cubicBezTo>
                  <a:pt x="5514" y="4083"/>
                  <a:pt x="5014" y="3137"/>
                  <a:pt x="4434" y="2272"/>
                </a:cubicBezTo>
                <a:cubicBezTo>
                  <a:pt x="3863" y="1398"/>
                  <a:pt x="3159" y="559"/>
                  <a:pt x="2204" y="175"/>
                </a:cubicBezTo>
                <a:cubicBezTo>
                  <a:pt x="1913" y="59"/>
                  <a:pt x="1595" y="0"/>
                  <a:pt x="1279" y="0"/>
                </a:cubicBezTo>
                <a:close/>
              </a:path>
            </a:pathLst>
          </a:custGeom>
          <a:solidFill>
            <a:srgbClr val="E8F0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5" name="Google Shape;1115;p75"/>
          <p:cNvSpPr txBox="1"/>
          <p:nvPr>
            <p:ph type="title"/>
          </p:nvPr>
        </p:nvSpPr>
        <p:spPr>
          <a:xfrm>
            <a:off x="5087425" y="1879771"/>
            <a:ext cx="2912700" cy="48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1116" name="Google Shape;1116;p75"/>
          <p:cNvSpPr txBox="1"/>
          <p:nvPr>
            <p:ph idx="1" type="subTitle"/>
          </p:nvPr>
        </p:nvSpPr>
        <p:spPr>
          <a:xfrm>
            <a:off x="4780850" y="2410246"/>
            <a:ext cx="3525900" cy="8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Title and two columns 1">
    <p:spTree>
      <p:nvGrpSpPr>
        <p:cNvPr id="1117" name="Shape 1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8" name="Google Shape;1118;p76"/>
          <p:cNvSpPr/>
          <p:nvPr/>
        </p:nvSpPr>
        <p:spPr>
          <a:xfrm flipH="1" rot="10800000">
            <a:off x="0" y="-30273"/>
            <a:ext cx="1362635" cy="2159610"/>
          </a:xfrm>
          <a:custGeom>
            <a:rect b="b" l="l" r="r" t="t"/>
            <a:pathLst>
              <a:path extrusionOk="0" h="21997" w="10992">
                <a:moveTo>
                  <a:pt x="1279" y="0"/>
                </a:moveTo>
                <a:cubicBezTo>
                  <a:pt x="820" y="0"/>
                  <a:pt x="365" y="123"/>
                  <a:pt x="1" y="372"/>
                </a:cubicBezTo>
                <a:lnTo>
                  <a:pt x="1" y="21666"/>
                </a:lnTo>
                <a:lnTo>
                  <a:pt x="8110" y="21666"/>
                </a:lnTo>
                <a:cubicBezTo>
                  <a:pt x="8556" y="21773"/>
                  <a:pt x="9002" y="21889"/>
                  <a:pt x="9448" y="21996"/>
                </a:cubicBezTo>
                <a:cubicBezTo>
                  <a:pt x="9885" y="21657"/>
                  <a:pt x="9956" y="20988"/>
                  <a:pt x="9823" y="20435"/>
                </a:cubicBezTo>
                <a:cubicBezTo>
                  <a:pt x="9689" y="19882"/>
                  <a:pt x="9394" y="19382"/>
                  <a:pt x="9234" y="18838"/>
                </a:cubicBezTo>
                <a:cubicBezTo>
                  <a:pt x="8913" y="17723"/>
                  <a:pt x="9189" y="16510"/>
                  <a:pt x="9582" y="15412"/>
                </a:cubicBezTo>
                <a:cubicBezTo>
                  <a:pt x="9983" y="14315"/>
                  <a:pt x="10501" y="13254"/>
                  <a:pt x="10688" y="12103"/>
                </a:cubicBezTo>
                <a:cubicBezTo>
                  <a:pt x="10991" y="10220"/>
                  <a:pt x="10313" y="8195"/>
                  <a:pt x="8939" y="6911"/>
                </a:cubicBezTo>
                <a:cubicBezTo>
                  <a:pt x="8110" y="6126"/>
                  <a:pt x="7057" y="5617"/>
                  <a:pt x="6245" y="4814"/>
                </a:cubicBezTo>
                <a:cubicBezTo>
                  <a:pt x="5514" y="4083"/>
                  <a:pt x="5014" y="3137"/>
                  <a:pt x="4434" y="2272"/>
                </a:cubicBezTo>
                <a:cubicBezTo>
                  <a:pt x="3863" y="1398"/>
                  <a:pt x="3159" y="559"/>
                  <a:pt x="2204" y="175"/>
                </a:cubicBezTo>
                <a:cubicBezTo>
                  <a:pt x="1913" y="59"/>
                  <a:pt x="1595" y="0"/>
                  <a:pt x="1279" y="0"/>
                </a:cubicBezTo>
                <a:close/>
              </a:path>
            </a:pathLst>
          </a:custGeom>
          <a:solidFill>
            <a:srgbClr val="E8F0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9" name="Google Shape;1119;p76"/>
          <p:cNvSpPr/>
          <p:nvPr/>
        </p:nvSpPr>
        <p:spPr>
          <a:xfrm flipH="1">
            <a:off x="8029801" y="2174301"/>
            <a:ext cx="1957153" cy="3608718"/>
          </a:xfrm>
          <a:custGeom>
            <a:rect b="b" l="l" r="r" t="t"/>
            <a:pathLst>
              <a:path extrusionOk="0" h="21997" w="10992">
                <a:moveTo>
                  <a:pt x="1279" y="0"/>
                </a:moveTo>
                <a:cubicBezTo>
                  <a:pt x="820" y="0"/>
                  <a:pt x="365" y="123"/>
                  <a:pt x="1" y="372"/>
                </a:cubicBezTo>
                <a:lnTo>
                  <a:pt x="1" y="21666"/>
                </a:lnTo>
                <a:lnTo>
                  <a:pt x="8110" y="21666"/>
                </a:lnTo>
                <a:cubicBezTo>
                  <a:pt x="8556" y="21773"/>
                  <a:pt x="9002" y="21889"/>
                  <a:pt x="9448" y="21996"/>
                </a:cubicBezTo>
                <a:cubicBezTo>
                  <a:pt x="9885" y="21657"/>
                  <a:pt x="9956" y="20988"/>
                  <a:pt x="9823" y="20435"/>
                </a:cubicBezTo>
                <a:cubicBezTo>
                  <a:pt x="9689" y="19882"/>
                  <a:pt x="9394" y="19382"/>
                  <a:pt x="9234" y="18838"/>
                </a:cubicBezTo>
                <a:cubicBezTo>
                  <a:pt x="8913" y="17723"/>
                  <a:pt x="9189" y="16510"/>
                  <a:pt x="9582" y="15412"/>
                </a:cubicBezTo>
                <a:cubicBezTo>
                  <a:pt x="9983" y="14315"/>
                  <a:pt x="10501" y="13254"/>
                  <a:pt x="10688" y="12103"/>
                </a:cubicBezTo>
                <a:cubicBezTo>
                  <a:pt x="10991" y="10220"/>
                  <a:pt x="10313" y="8195"/>
                  <a:pt x="8939" y="6911"/>
                </a:cubicBezTo>
                <a:cubicBezTo>
                  <a:pt x="8110" y="6126"/>
                  <a:pt x="7057" y="5617"/>
                  <a:pt x="6245" y="4814"/>
                </a:cubicBezTo>
                <a:cubicBezTo>
                  <a:pt x="5514" y="4083"/>
                  <a:pt x="5014" y="3137"/>
                  <a:pt x="4434" y="2272"/>
                </a:cubicBezTo>
                <a:cubicBezTo>
                  <a:pt x="3863" y="1398"/>
                  <a:pt x="3159" y="559"/>
                  <a:pt x="2204" y="175"/>
                </a:cubicBezTo>
                <a:cubicBezTo>
                  <a:pt x="1913" y="59"/>
                  <a:pt x="1595" y="0"/>
                  <a:pt x="1279" y="0"/>
                </a:cubicBezTo>
                <a:close/>
              </a:path>
            </a:pathLst>
          </a:custGeom>
          <a:solidFill>
            <a:srgbClr val="E8F0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0" name="Google Shape;1120;p76"/>
          <p:cNvSpPr/>
          <p:nvPr/>
        </p:nvSpPr>
        <p:spPr>
          <a:xfrm flipH="1">
            <a:off x="-70050" y="2771139"/>
            <a:ext cx="2654962" cy="2379183"/>
          </a:xfrm>
          <a:custGeom>
            <a:rect b="b" l="l" r="r" t="t"/>
            <a:pathLst>
              <a:path extrusionOk="0" h="22192" w="22456">
                <a:moveTo>
                  <a:pt x="16184" y="0"/>
                </a:moveTo>
                <a:cubicBezTo>
                  <a:pt x="14461" y="0"/>
                  <a:pt x="12726" y="827"/>
                  <a:pt x="11732" y="2245"/>
                </a:cubicBezTo>
                <a:cubicBezTo>
                  <a:pt x="11277" y="2905"/>
                  <a:pt x="10974" y="3645"/>
                  <a:pt x="10555" y="4332"/>
                </a:cubicBezTo>
                <a:cubicBezTo>
                  <a:pt x="10135" y="5010"/>
                  <a:pt x="9564" y="5652"/>
                  <a:pt x="8806" y="5884"/>
                </a:cubicBezTo>
                <a:cubicBezTo>
                  <a:pt x="8459" y="5995"/>
                  <a:pt x="8095" y="6013"/>
                  <a:pt x="7728" y="6013"/>
                </a:cubicBezTo>
                <a:cubicBezTo>
                  <a:pt x="7546" y="6013"/>
                  <a:pt x="7363" y="6008"/>
                  <a:pt x="7181" y="6008"/>
                </a:cubicBezTo>
                <a:cubicBezTo>
                  <a:pt x="7137" y="6008"/>
                  <a:pt x="7093" y="6009"/>
                  <a:pt x="7049" y="6009"/>
                </a:cubicBezTo>
                <a:cubicBezTo>
                  <a:pt x="5452" y="6036"/>
                  <a:pt x="3846" y="6634"/>
                  <a:pt x="2713" y="7749"/>
                </a:cubicBezTo>
                <a:cubicBezTo>
                  <a:pt x="1571" y="8873"/>
                  <a:pt x="947" y="10532"/>
                  <a:pt x="1187" y="12111"/>
                </a:cubicBezTo>
                <a:cubicBezTo>
                  <a:pt x="1286" y="12709"/>
                  <a:pt x="1491" y="13289"/>
                  <a:pt x="1455" y="13895"/>
                </a:cubicBezTo>
                <a:cubicBezTo>
                  <a:pt x="1419" y="14556"/>
                  <a:pt x="1098" y="15162"/>
                  <a:pt x="840" y="15778"/>
                </a:cubicBezTo>
                <a:cubicBezTo>
                  <a:pt x="19" y="17803"/>
                  <a:pt x="1" y="20140"/>
                  <a:pt x="795" y="22183"/>
                </a:cubicBezTo>
                <a:lnTo>
                  <a:pt x="21064" y="22192"/>
                </a:lnTo>
                <a:cubicBezTo>
                  <a:pt x="21974" y="18891"/>
                  <a:pt x="22455" y="15278"/>
                  <a:pt x="21171" y="12093"/>
                </a:cubicBezTo>
                <a:cubicBezTo>
                  <a:pt x="20885" y="11389"/>
                  <a:pt x="20519" y="10702"/>
                  <a:pt x="20448" y="9943"/>
                </a:cubicBezTo>
                <a:cubicBezTo>
                  <a:pt x="20395" y="9221"/>
                  <a:pt x="20618" y="8507"/>
                  <a:pt x="20787" y="7811"/>
                </a:cubicBezTo>
                <a:cubicBezTo>
                  <a:pt x="21126" y="6455"/>
                  <a:pt x="21304" y="5037"/>
                  <a:pt x="21001" y="3672"/>
                </a:cubicBezTo>
                <a:cubicBezTo>
                  <a:pt x="20707" y="2316"/>
                  <a:pt x="19244" y="791"/>
                  <a:pt x="17941" y="309"/>
                </a:cubicBezTo>
                <a:cubicBezTo>
                  <a:pt x="17378" y="100"/>
                  <a:pt x="16782" y="0"/>
                  <a:pt x="16184" y="0"/>
                </a:cubicBezTo>
                <a:close/>
              </a:path>
            </a:pathLst>
          </a:custGeom>
          <a:solidFill>
            <a:srgbClr val="E8F0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1" name="Google Shape;1121;p76"/>
          <p:cNvSpPr txBox="1"/>
          <p:nvPr>
            <p:ph type="title"/>
          </p:nvPr>
        </p:nvSpPr>
        <p:spPr>
          <a:xfrm>
            <a:off x="720075" y="5394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1122" name="Google Shape;1122;p76"/>
          <p:cNvSpPr txBox="1"/>
          <p:nvPr>
            <p:ph idx="2" type="title"/>
          </p:nvPr>
        </p:nvSpPr>
        <p:spPr>
          <a:xfrm>
            <a:off x="1559175" y="1682850"/>
            <a:ext cx="2175300" cy="39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123" name="Google Shape;1123;p76"/>
          <p:cNvSpPr txBox="1"/>
          <p:nvPr>
            <p:ph idx="1" type="subTitle"/>
          </p:nvPr>
        </p:nvSpPr>
        <p:spPr>
          <a:xfrm>
            <a:off x="1559188" y="3872450"/>
            <a:ext cx="2175300" cy="6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124" name="Google Shape;1124;p76"/>
          <p:cNvSpPr txBox="1"/>
          <p:nvPr>
            <p:ph idx="3" type="title"/>
          </p:nvPr>
        </p:nvSpPr>
        <p:spPr>
          <a:xfrm>
            <a:off x="5409298" y="1682850"/>
            <a:ext cx="2175300" cy="39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125" name="Google Shape;1125;p76"/>
          <p:cNvSpPr txBox="1"/>
          <p:nvPr>
            <p:ph idx="4" type="subTitle"/>
          </p:nvPr>
        </p:nvSpPr>
        <p:spPr>
          <a:xfrm>
            <a:off x="5409312" y="3872450"/>
            <a:ext cx="2175300" cy="6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Title and text 2">
    <p:spTree>
      <p:nvGrpSpPr>
        <p:cNvPr id="1126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" name="Google Shape;1127;p77"/>
          <p:cNvSpPr/>
          <p:nvPr/>
        </p:nvSpPr>
        <p:spPr>
          <a:xfrm flipH="1">
            <a:off x="7283651" y="3082401"/>
            <a:ext cx="1957153" cy="3608718"/>
          </a:xfrm>
          <a:custGeom>
            <a:rect b="b" l="l" r="r" t="t"/>
            <a:pathLst>
              <a:path extrusionOk="0" h="21997" w="10992">
                <a:moveTo>
                  <a:pt x="1279" y="0"/>
                </a:moveTo>
                <a:cubicBezTo>
                  <a:pt x="820" y="0"/>
                  <a:pt x="365" y="123"/>
                  <a:pt x="1" y="372"/>
                </a:cubicBezTo>
                <a:lnTo>
                  <a:pt x="1" y="21666"/>
                </a:lnTo>
                <a:lnTo>
                  <a:pt x="8110" y="21666"/>
                </a:lnTo>
                <a:cubicBezTo>
                  <a:pt x="8556" y="21773"/>
                  <a:pt x="9002" y="21889"/>
                  <a:pt x="9448" y="21996"/>
                </a:cubicBezTo>
                <a:cubicBezTo>
                  <a:pt x="9885" y="21657"/>
                  <a:pt x="9956" y="20988"/>
                  <a:pt x="9823" y="20435"/>
                </a:cubicBezTo>
                <a:cubicBezTo>
                  <a:pt x="9689" y="19882"/>
                  <a:pt x="9394" y="19382"/>
                  <a:pt x="9234" y="18838"/>
                </a:cubicBezTo>
                <a:cubicBezTo>
                  <a:pt x="8913" y="17723"/>
                  <a:pt x="9189" y="16510"/>
                  <a:pt x="9582" y="15412"/>
                </a:cubicBezTo>
                <a:cubicBezTo>
                  <a:pt x="9983" y="14315"/>
                  <a:pt x="10501" y="13254"/>
                  <a:pt x="10688" y="12103"/>
                </a:cubicBezTo>
                <a:cubicBezTo>
                  <a:pt x="10991" y="10220"/>
                  <a:pt x="10313" y="8195"/>
                  <a:pt x="8939" y="6911"/>
                </a:cubicBezTo>
                <a:cubicBezTo>
                  <a:pt x="8110" y="6126"/>
                  <a:pt x="7057" y="5617"/>
                  <a:pt x="6245" y="4814"/>
                </a:cubicBezTo>
                <a:cubicBezTo>
                  <a:pt x="5514" y="4083"/>
                  <a:pt x="5014" y="3137"/>
                  <a:pt x="4434" y="2272"/>
                </a:cubicBezTo>
                <a:cubicBezTo>
                  <a:pt x="3863" y="1398"/>
                  <a:pt x="3159" y="559"/>
                  <a:pt x="2204" y="175"/>
                </a:cubicBezTo>
                <a:cubicBezTo>
                  <a:pt x="1913" y="59"/>
                  <a:pt x="1595" y="0"/>
                  <a:pt x="1279" y="0"/>
                </a:cubicBezTo>
                <a:close/>
              </a:path>
            </a:pathLst>
          </a:custGeom>
          <a:solidFill>
            <a:srgbClr val="E8F0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8" name="Google Shape;1128;p77"/>
          <p:cNvSpPr/>
          <p:nvPr/>
        </p:nvSpPr>
        <p:spPr>
          <a:xfrm flipH="1">
            <a:off x="-621680" y="3901500"/>
            <a:ext cx="3796580" cy="2459428"/>
          </a:xfrm>
          <a:custGeom>
            <a:rect b="b" l="l" r="r" t="t"/>
            <a:pathLst>
              <a:path extrusionOk="0" h="22192" w="22456">
                <a:moveTo>
                  <a:pt x="16184" y="0"/>
                </a:moveTo>
                <a:cubicBezTo>
                  <a:pt x="14461" y="0"/>
                  <a:pt x="12726" y="827"/>
                  <a:pt x="11732" y="2245"/>
                </a:cubicBezTo>
                <a:cubicBezTo>
                  <a:pt x="11277" y="2905"/>
                  <a:pt x="10974" y="3645"/>
                  <a:pt x="10555" y="4332"/>
                </a:cubicBezTo>
                <a:cubicBezTo>
                  <a:pt x="10135" y="5010"/>
                  <a:pt x="9564" y="5652"/>
                  <a:pt x="8806" y="5884"/>
                </a:cubicBezTo>
                <a:cubicBezTo>
                  <a:pt x="8459" y="5995"/>
                  <a:pt x="8095" y="6013"/>
                  <a:pt x="7728" y="6013"/>
                </a:cubicBezTo>
                <a:cubicBezTo>
                  <a:pt x="7546" y="6013"/>
                  <a:pt x="7363" y="6008"/>
                  <a:pt x="7181" y="6008"/>
                </a:cubicBezTo>
                <a:cubicBezTo>
                  <a:pt x="7137" y="6008"/>
                  <a:pt x="7093" y="6009"/>
                  <a:pt x="7049" y="6009"/>
                </a:cubicBezTo>
                <a:cubicBezTo>
                  <a:pt x="5452" y="6036"/>
                  <a:pt x="3846" y="6634"/>
                  <a:pt x="2713" y="7749"/>
                </a:cubicBezTo>
                <a:cubicBezTo>
                  <a:pt x="1571" y="8873"/>
                  <a:pt x="947" y="10532"/>
                  <a:pt x="1187" y="12111"/>
                </a:cubicBezTo>
                <a:cubicBezTo>
                  <a:pt x="1286" y="12709"/>
                  <a:pt x="1491" y="13289"/>
                  <a:pt x="1455" y="13895"/>
                </a:cubicBezTo>
                <a:cubicBezTo>
                  <a:pt x="1419" y="14556"/>
                  <a:pt x="1098" y="15162"/>
                  <a:pt x="840" y="15778"/>
                </a:cubicBezTo>
                <a:cubicBezTo>
                  <a:pt x="19" y="17803"/>
                  <a:pt x="1" y="20140"/>
                  <a:pt x="795" y="22183"/>
                </a:cubicBezTo>
                <a:lnTo>
                  <a:pt x="21064" y="22192"/>
                </a:lnTo>
                <a:cubicBezTo>
                  <a:pt x="21974" y="18891"/>
                  <a:pt x="22455" y="15278"/>
                  <a:pt x="21171" y="12093"/>
                </a:cubicBezTo>
                <a:cubicBezTo>
                  <a:pt x="20885" y="11389"/>
                  <a:pt x="20519" y="10702"/>
                  <a:pt x="20448" y="9943"/>
                </a:cubicBezTo>
                <a:cubicBezTo>
                  <a:pt x="20395" y="9221"/>
                  <a:pt x="20618" y="8507"/>
                  <a:pt x="20787" y="7811"/>
                </a:cubicBezTo>
                <a:cubicBezTo>
                  <a:pt x="21126" y="6455"/>
                  <a:pt x="21304" y="5037"/>
                  <a:pt x="21001" y="3672"/>
                </a:cubicBezTo>
                <a:cubicBezTo>
                  <a:pt x="20707" y="2316"/>
                  <a:pt x="19244" y="791"/>
                  <a:pt x="17941" y="309"/>
                </a:cubicBezTo>
                <a:cubicBezTo>
                  <a:pt x="17378" y="100"/>
                  <a:pt x="16782" y="0"/>
                  <a:pt x="16184" y="0"/>
                </a:cubicBezTo>
                <a:close/>
              </a:path>
            </a:pathLst>
          </a:custGeom>
          <a:solidFill>
            <a:srgbClr val="E8F0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9" name="Google Shape;1129;p77"/>
          <p:cNvSpPr/>
          <p:nvPr/>
        </p:nvSpPr>
        <p:spPr>
          <a:xfrm flipH="1" rot="-7066481">
            <a:off x="3030961" y="-1892672"/>
            <a:ext cx="1957171" cy="3608728"/>
          </a:xfrm>
          <a:custGeom>
            <a:rect b="b" l="l" r="r" t="t"/>
            <a:pathLst>
              <a:path extrusionOk="0" h="21997" w="10992">
                <a:moveTo>
                  <a:pt x="1279" y="0"/>
                </a:moveTo>
                <a:cubicBezTo>
                  <a:pt x="820" y="0"/>
                  <a:pt x="365" y="123"/>
                  <a:pt x="1" y="372"/>
                </a:cubicBezTo>
                <a:lnTo>
                  <a:pt x="1" y="21666"/>
                </a:lnTo>
                <a:lnTo>
                  <a:pt x="8110" y="21666"/>
                </a:lnTo>
                <a:cubicBezTo>
                  <a:pt x="8556" y="21773"/>
                  <a:pt x="9002" y="21889"/>
                  <a:pt x="9448" y="21996"/>
                </a:cubicBezTo>
                <a:cubicBezTo>
                  <a:pt x="9885" y="21657"/>
                  <a:pt x="9956" y="20988"/>
                  <a:pt x="9823" y="20435"/>
                </a:cubicBezTo>
                <a:cubicBezTo>
                  <a:pt x="9689" y="19882"/>
                  <a:pt x="9394" y="19382"/>
                  <a:pt x="9234" y="18838"/>
                </a:cubicBezTo>
                <a:cubicBezTo>
                  <a:pt x="8913" y="17723"/>
                  <a:pt x="9189" y="16510"/>
                  <a:pt x="9582" y="15412"/>
                </a:cubicBezTo>
                <a:cubicBezTo>
                  <a:pt x="9983" y="14315"/>
                  <a:pt x="10501" y="13254"/>
                  <a:pt x="10688" y="12103"/>
                </a:cubicBezTo>
                <a:cubicBezTo>
                  <a:pt x="10991" y="10220"/>
                  <a:pt x="10313" y="8195"/>
                  <a:pt x="8939" y="6911"/>
                </a:cubicBezTo>
                <a:cubicBezTo>
                  <a:pt x="8110" y="6126"/>
                  <a:pt x="7057" y="5617"/>
                  <a:pt x="6245" y="4814"/>
                </a:cubicBezTo>
                <a:cubicBezTo>
                  <a:pt x="5514" y="4083"/>
                  <a:pt x="5014" y="3137"/>
                  <a:pt x="4434" y="2272"/>
                </a:cubicBezTo>
                <a:cubicBezTo>
                  <a:pt x="3863" y="1398"/>
                  <a:pt x="3159" y="559"/>
                  <a:pt x="2204" y="175"/>
                </a:cubicBezTo>
                <a:cubicBezTo>
                  <a:pt x="1913" y="59"/>
                  <a:pt x="1595" y="0"/>
                  <a:pt x="1279" y="0"/>
                </a:cubicBezTo>
                <a:close/>
              </a:path>
            </a:pathLst>
          </a:custGeom>
          <a:solidFill>
            <a:srgbClr val="E8F0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0" name="Google Shape;1130;p77"/>
          <p:cNvSpPr/>
          <p:nvPr/>
        </p:nvSpPr>
        <p:spPr>
          <a:xfrm flipH="1" rot="-3464752">
            <a:off x="7800159" y="-1415053"/>
            <a:ext cx="1957158" cy="3608730"/>
          </a:xfrm>
          <a:custGeom>
            <a:rect b="b" l="l" r="r" t="t"/>
            <a:pathLst>
              <a:path extrusionOk="0" h="21997" w="10992">
                <a:moveTo>
                  <a:pt x="1279" y="0"/>
                </a:moveTo>
                <a:cubicBezTo>
                  <a:pt x="820" y="0"/>
                  <a:pt x="365" y="123"/>
                  <a:pt x="1" y="372"/>
                </a:cubicBezTo>
                <a:lnTo>
                  <a:pt x="1" y="21666"/>
                </a:lnTo>
                <a:lnTo>
                  <a:pt x="8110" y="21666"/>
                </a:lnTo>
                <a:cubicBezTo>
                  <a:pt x="8556" y="21773"/>
                  <a:pt x="9002" y="21889"/>
                  <a:pt x="9448" y="21996"/>
                </a:cubicBezTo>
                <a:cubicBezTo>
                  <a:pt x="9885" y="21657"/>
                  <a:pt x="9956" y="20988"/>
                  <a:pt x="9823" y="20435"/>
                </a:cubicBezTo>
                <a:cubicBezTo>
                  <a:pt x="9689" y="19882"/>
                  <a:pt x="9394" y="19382"/>
                  <a:pt x="9234" y="18838"/>
                </a:cubicBezTo>
                <a:cubicBezTo>
                  <a:pt x="8913" y="17723"/>
                  <a:pt x="9189" y="16510"/>
                  <a:pt x="9582" y="15412"/>
                </a:cubicBezTo>
                <a:cubicBezTo>
                  <a:pt x="9983" y="14315"/>
                  <a:pt x="10501" y="13254"/>
                  <a:pt x="10688" y="12103"/>
                </a:cubicBezTo>
                <a:cubicBezTo>
                  <a:pt x="10991" y="10220"/>
                  <a:pt x="10313" y="8195"/>
                  <a:pt x="8939" y="6911"/>
                </a:cubicBezTo>
                <a:cubicBezTo>
                  <a:pt x="8110" y="6126"/>
                  <a:pt x="7057" y="5617"/>
                  <a:pt x="6245" y="4814"/>
                </a:cubicBezTo>
                <a:cubicBezTo>
                  <a:pt x="5514" y="4083"/>
                  <a:pt x="5014" y="3137"/>
                  <a:pt x="4434" y="2272"/>
                </a:cubicBezTo>
                <a:cubicBezTo>
                  <a:pt x="3863" y="1398"/>
                  <a:pt x="3159" y="559"/>
                  <a:pt x="2204" y="175"/>
                </a:cubicBezTo>
                <a:cubicBezTo>
                  <a:pt x="1913" y="59"/>
                  <a:pt x="1595" y="0"/>
                  <a:pt x="1279" y="0"/>
                </a:cubicBezTo>
                <a:close/>
              </a:path>
            </a:pathLst>
          </a:custGeom>
          <a:solidFill>
            <a:srgbClr val="E8F0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1" name="Google Shape;1131;p77"/>
          <p:cNvSpPr txBox="1"/>
          <p:nvPr>
            <p:ph type="title"/>
          </p:nvPr>
        </p:nvSpPr>
        <p:spPr>
          <a:xfrm>
            <a:off x="1107150" y="1886101"/>
            <a:ext cx="2893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1132" name="Google Shape;1132;p77"/>
          <p:cNvSpPr txBox="1"/>
          <p:nvPr>
            <p:ph idx="1" type="subTitle"/>
          </p:nvPr>
        </p:nvSpPr>
        <p:spPr>
          <a:xfrm>
            <a:off x="1059900" y="2401751"/>
            <a:ext cx="2988300" cy="9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ontents slide layout">
  <p:cSld name="1_Contents slide layout">
    <p:spTree>
      <p:nvGrpSpPr>
        <p:cNvPr id="1133" name="Shape 1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4" name="Google Shape;1134;p78"/>
          <p:cNvSpPr txBox="1"/>
          <p:nvPr>
            <p:ph idx="1" type="body"/>
          </p:nvPr>
        </p:nvSpPr>
        <p:spPr>
          <a:xfrm>
            <a:off x="1153129" y="919032"/>
            <a:ext cx="6615617" cy="54318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sz="4050">
                <a:solidFill>
                  <a:srgbClr val="5C5C5C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238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indent="-3238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indent="-3238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indent="-3238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indent="-3238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indent="-3238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indent="-3238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LUMNS">
  <p:cSld name="TWO COLUMNS">
    <p:bg>
      <p:bgPr>
        <a:solidFill>
          <a:schemeClr val="lt1"/>
        </a:solidFill>
      </p:bgPr>
    </p:bg>
    <p:spTree>
      <p:nvGrpSpPr>
        <p:cNvPr id="1135" name="Shape 1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" name="Google Shape;1136;p79"/>
          <p:cNvSpPr txBox="1"/>
          <p:nvPr>
            <p:ph type="title"/>
          </p:nvPr>
        </p:nvSpPr>
        <p:spPr>
          <a:xfrm>
            <a:off x="630974" y="606600"/>
            <a:ext cx="1391700" cy="290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1000">
                <a:solidFill>
                  <a:schemeClr val="dk2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1000">
                <a:solidFill>
                  <a:schemeClr val="dk2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1000">
                <a:solidFill>
                  <a:schemeClr val="dk2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1000">
                <a:solidFill>
                  <a:schemeClr val="dk2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1000">
                <a:solidFill>
                  <a:schemeClr val="dk2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1000">
                <a:solidFill>
                  <a:schemeClr val="dk2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1000">
                <a:solidFill>
                  <a:schemeClr val="dk2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1000">
                <a:solidFill>
                  <a:schemeClr val="dk2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9pPr>
          </a:lstStyle>
          <a:p/>
        </p:txBody>
      </p:sp>
      <p:cxnSp>
        <p:nvCxnSpPr>
          <p:cNvPr id="1137" name="Google Shape;1137;p79"/>
          <p:cNvCxnSpPr/>
          <p:nvPr/>
        </p:nvCxnSpPr>
        <p:spPr>
          <a:xfrm>
            <a:off x="-14053" y="875913"/>
            <a:ext cx="1950600" cy="0"/>
          </a:xfrm>
          <a:prstGeom prst="straightConnector1">
            <a:avLst/>
          </a:prstGeom>
          <a:noFill/>
          <a:ln cap="flat" cmpd="sng" w="762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38" name="Google Shape;1138;p79"/>
          <p:cNvSpPr txBox="1"/>
          <p:nvPr>
            <p:ph idx="2" type="title"/>
          </p:nvPr>
        </p:nvSpPr>
        <p:spPr>
          <a:xfrm flipH="1">
            <a:off x="678357" y="1827191"/>
            <a:ext cx="15357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None/>
              <a:defRPr sz="70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Fira Sans Extra Condensed Medium"/>
              <a:buNone/>
              <a:defRPr sz="70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Fira Sans Extra Condensed Medium"/>
              <a:buNone/>
              <a:defRPr sz="70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Fira Sans Extra Condensed Medium"/>
              <a:buNone/>
              <a:defRPr sz="70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Fira Sans Extra Condensed Medium"/>
              <a:buNone/>
              <a:defRPr sz="70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Fira Sans Extra Condensed Medium"/>
              <a:buNone/>
              <a:defRPr sz="70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Fira Sans Extra Condensed Medium"/>
              <a:buNone/>
              <a:defRPr sz="70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Fira Sans Extra Condensed Medium"/>
              <a:buNone/>
              <a:defRPr sz="70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Fira Sans Extra Condensed Medium"/>
              <a:buNone/>
              <a:defRPr sz="70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/>
        </p:txBody>
      </p:sp>
      <p:sp>
        <p:nvSpPr>
          <p:cNvPr id="1139" name="Google Shape;1139;p79"/>
          <p:cNvSpPr txBox="1"/>
          <p:nvPr>
            <p:ph idx="1" type="subTitle"/>
          </p:nvPr>
        </p:nvSpPr>
        <p:spPr>
          <a:xfrm>
            <a:off x="2224350" y="1679000"/>
            <a:ext cx="2192100" cy="63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1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500"/>
              <a:buNone/>
              <a:defRPr sz="1100"/>
            </a:lvl9pPr>
          </a:lstStyle>
          <a:p/>
        </p:txBody>
      </p:sp>
      <p:sp>
        <p:nvSpPr>
          <p:cNvPr id="1140" name="Google Shape;1140;p79"/>
          <p:cNvSpPr txBox="1"/>
          <p:nvPr>
            <p:ph idx="3" type="title"/>
          </p:nvPr>
        </p:nvSpPr>
        <p:spPr>
          <a:xfrm flipH="1">
            <a:off x="678357" y="3077916"/>
            <a:ext cx="15357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None/>
              <a:defRPr sz="70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Fira Sans Extra Condensed Medium"/>
              <a:buNone/>
              <a:defRPr sz="70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Fira Sans Extra Condensed Medium"/>
              <a:buNone/>
              <a:defRPr sz="70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Fira Sans Extra Condensed Medium"/>
              <a:buNone/>
              <a:defRPr sz="70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Fira Sans Extra Condensed Medium"/>
              <a:buNone/>
              <a:defRPr sz="70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Fira Sans Extra Condensed Medium"/>
              <a:buNone/>
              <a:defRPr sz="70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Fira Sans Extra Condensed Medium"/>
              <a:buNone/>
              <a:defRPr sz="70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Fira Sans Extra Condensed Medium"/>
              <a:buNone/>
              <a:defRPr sz="70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Fira Sans Extra Condensed Medium"/>
              <a:buNone/>
              <a:defRPr sz="70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/>
        </p:txBody>
      </p:sp>
      <p:sp>
        <p:nvSpPr>
          <p:cNvPr id="1141" name="Google Shape;1141;p79"/>
          <p:cNvSpPr txBox="1"/>
          <p:nvPr>
            <p:ph idx="4" type="subTitle"/>
          </p:nvPr>
        </p:nvSpPr>
        <p:spPr>
          <a:xfrm>
            <a:off x="2224350" y="2929725"/>
            <a:ext cx="2192100" cy="63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1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500"/>
              <a:buNone/>
              <a:defRPr sz="1100"/>
            </a:lvl9pPr>
          </a:lstStyle>
          <a:p/>
        </p:txBody>
      </p:sp>
      <p:sp>
        <p:nvSpPr>
          <p:cNvPr id="1142" name="Google Shape;1142;p79"/>
          <p:cNvSpPr/>
          <p:nvPr/>
        </p:nvSpPr>
        <p:spPr>
          <a:xfrm>
            <a:off x="-151636" y="4883467"/>
            <a:ext cx="7635592" cy="522983"/>
          </a:xfrm>
          <a:prstGeom prst="rect">
            <a:avLst/>
          </a:prstGeom>
          <a:solidFill>
            <a:srgbClr val="EBCC20"/>
          </a:solidFill>
          <a:ln cap="flat" cmpd="sng" w="25400">
            <a:solidFill>
              <a:srgbClr val="2E2E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43" name="Google Shape;1143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332417" y="4016590"/>
            <a:ext cx="1869892" cy="13898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1148" name="Shape 1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9" name="Google Shape;1149;p7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CUSTOM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" name="Google Shape;109;p47"/>
          <p:cNvGrpSpPr/>
          <p:nvPr/>
        </p:nvGrpSpPr>
        <p:grpSpPr>
          <a:xfrm>
            <a:off x="7781505" y="4221577"/>
            <a:ext cx="953788" cy="522000"/>
            <a:chOff x="4397850" y="1828025"/>
            <a:chExt cx="686425" cy="375675"/>
          </a:xfrm>
        </p:grpSpPr>
        <p:sp>
          <p:nvSpPr>
            <p:cNvPr id="110" name="Google Shape;110;p47"/>
            <p:cNvSpPr/>
            <p:nvPr/>
          </p:nvSpPr>
          <p:spPr>
            <a:xfrm>
              <a:off x="4708600" y="1828025"/>
              <a:ext cx="375675" cy="375675"/>
            </a:xfrm>
            <a:custGeom>
              <a:rect b="b" l="l" r="r" t="t"/>
              <a:pathLst>
                <a:path extrusionOk="0" fill="none" h="15027" w="15027">
                  <a:moveTo>
                    <a:pt x="15027" y="7228"/>
                  </a:moveTo>
                  <a:cubicBezTo>
                    <a:pt x="15027" y="10157"/>
                    <a:pt x="13265" y="12788"/>
                    <a:pt x="10562" y="13907"/>
                  </a:cubicBezTo>
                  <a:cubicBezTo>
                    <a:pt x="7859" y="15026"/>
                    <a:pt x="4752" y="14407"/>
                    <a:pt x="2680" y="12336"/>
                  </a:cubicBezTo>
                  <a:cubicBezTo>
                    <a:pt x="620" y="10276"/>
                    <a:pt x="1" y="7168"/>
                    <a:pt x="1120" y="4466"/>
                  </a:cubicBezTo>
                  <a:cubicBezTo>
                    <a:pt x="2239" y="1763"/>
                    <a:pt x="4871" y="1"/>
                    <a:pt x="7800" y="1"/>
                  </a:cubicBez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1" name="Google Shape;111;p47"/>
            <p:cNvGrpSpPr/>
            <p:nvPr/>
          </p:nvGrpSpPr>
          <p:grpSpPr>
            <a:xfrm>
              <a:off x="4397850" y="2027450"/>
              <a:ext cx="528975" cy="84875"/>
              <a:chOff x="4397850" y="2027450"/>
              <a:chExt cx="528975" cy="84875"/>
            </a:xfrm>
          </p:grpSpPr>
          <p:sp>
            <p:nvSpPr>
              <p:cNvPr id="112" name="Google Shape;112;p47"/>
              <p:cNvSpPr/>
              <p:nvPr/>
            </p:nvSpPr>
            <p:spPr>
              <a:xfrm>
                <a:off x="4397850" y="2027450"/>
                <a:ext cx="84875" cy="84875"/>
              </a:xfrm>
              <a:custGeom>
                <a:rect b="b" l="l" r="r" t="t"/>
                <a:pathLst>
                  <a:path extrusionOk="0" fill="none" h="3395" w="3395">
                    <a:moveTo>
                      <a:pt x="1" y="3394"/>
                    </a:moveTo>
                    <a:lnTo>
                      <a:pt x="3394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113;p47"/>
              <p:cNvSpPr/>
              <p:nvPr/>
            </p:nvSpPr>
            <p:spPr>
              <a:xfrm>
                <a:off x="4471975" y="2027450"/>
                <a:ext cx="84850" cy="84875"/>
              </a:xfrm>
              <a:custGeom>
                <a:rect b="b" l="l" r="r" t="t"/>
                <a:pathLst>
                  <a:path extrusionOk="0" fill="none" h="3395" w="3394">
                    <a:moveTo>
                      <a:pt x="1" y="3394"/>
                    </a:moveTo>
                    <a:lnTo>
                      <a:pt x="3394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" name="Google Shape;114;p47"/>
              <p:cNvSpPr/>
              <p:nvPr/>
            </p:nvSpPr>
            <p:spPr>
              <a:xfrm>
                <a:off x="4545800" y="2027450"/>
                <a:ext cx="85150" cy="84875"/>
              </a:xfrm>
              <a:custGeom>
                <a:rect b="b" l="l" r="r" t="t"/>
                <a:pathLst>
                  <a:path extrusionOk="0" fill="none" h="3395" w="3406">
                    <a:moveTo>
                      <a:pt x="0" y="3394"/>
                    </a:moveTo>
                    <a:lnTo>
                      <a:pt x="3405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" name="Google Shape;115;p47"/>
              <p:cNvSpPr/>
              <p:nvPr/>
            </p:nvSpPr>
            <p:spPr>
              <a:xfrm>
                <a:off x="4619900" y="2027450"/>
                <a:ext cx="84875" cy="84875"/>
              </a:xfrm>
              <a:custGeom>
                <a:rect b="b" l="l" r="r" t="t"/>
                <a:pathLst>
                  <a:path extrusionOk="0" fill="none" h="3395" w="3395">
                    <a:moveTo>
                      <a:pt x="1" y="3394"/>
                    </a:moveTo>
                    <a:lnTo>
                      <a:pt x="3394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116;p47"/>
              <p:cNvSpPr/>
              <p:nvPr/>
            </p:nvSpPr>
            <p:spPr>
              <a:xfrm>
                <a:off x="4694025" y="2027450"/>
                <a:ext cx="84850" cy="84875"/>
              </a:xfrm>
              <a:custGeom>
                <a:rect b="b" l="l" r="r" t="t"/>
                <a:pathLst>
                  <a:path extrusionOk="0" fill="none" h="3395" w="3394">
                    <a:moveTo>
                      <a:pt x="1" y="3394"/>
                    </a:moveTo>
                    <a:lnTo>
                      <a:pt x="3394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117;p47"/>
              <p:cNvSpPr/>
              <p:nvPr/>
            </p:nvSpPr>
            <p:spPr>
              <a:xfrm>
                <a:off x="4767850" y="2027450"/>
                <a:ext cx="85150" cy="84875"/>
              </a:xfrm>
              <a:custGeom>
                <a:rect b="b" l="l" r="r" t="t"/>
                <a:pathLst>
                  <a:path extrusionOk="0" fill="none" h="3395" w="3406">
                    <a:moveTo>
                      <a:pt x="0" y="3394"/>
                    </a:moveTo>
                    <a:lnTo>
                      <a:pt x="3406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" name="Google Shape;118;p47"/>
              <p:cNvSpPr/>
              <p:nvPr/>
            </p:nvSpPr>
            <p:spPr>
              <a:xfrm>
                <a:off x="4841950" y="2027450"/>
                <a:ext cx="84875" cy="84875"/>
              </a:xfrm>
              <a:custGeom>
                <a:rect b="b" l="l" r="r" t="t"/>
                <a:pathLst>
                  <a:path extrusionOk="0" fill="none" h="3395" w="3395">
                    <a:moveTo>
                      <a:pt x="1" y="3394"/>
                    </a:moveTo>
                    <a:lnTo>
                      <a:pt x="3394" y="1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19" name="Google Shape;119;p47"/>
          <p:cNvSpPr/>
          <p:nvPr/>
        </p:nvSpPr>
        <p:spPr>
          <a:xfrm>
            <a:off x="6745746" y="-121475"/>
            <a:ext cx="1927137" cy="661174"/>
          </a:xfrm>
          <a:custGeom>
            <a:rect b="b" l="l" r="r" t="t"/>
            <a:pathLst>
              <a:path extrusionOk="0" fill="none" h="16812" w="29921">
                <a:moveTo>
                  <a:pt x="0" y="0"/>
                </a:moveTo>
                <a:lnTo>
                  <a:pt x="9168" y="16812"/>
                </a:lnTo>
                <a:lnTo>
                  <a:pt x="29921" y="16812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miter lim="11906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47"/>
          <p:cNvSpPr/>
          <p:nvPr/>
        </p:nvSpPr>
        <p:spPr>
          <a:xfrm flipH="1">
            <a:off x="94979" y="4454963"/>
            <a:ext cx="2205748" cy="688479"/>
          </a:xfrm>
          <a:custGeom>
            <a:rect b="b" l="l" r="r" t="t"/>
            <a:pathLst>
              <a:path extrusionOk="0" fill="none" h="49638" w="46114">
                <a:moveTo>
                  <a:pt x="46113" y="49638"/>
                </a:moveTo>
                <a:lnTo>
                  <a:pt x="16967" y="1"/>
                </a:lnTo>
                <a:lnTo>
                  <a:pt x="1" y="1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miter lim="11906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1" name="Google Shape;121;p47"/>
          <p:cNvGrpSpPr/>
          <p:nvPr/>
        </p:nvGrpSpPr>
        <p:grpSpPr>
          <a:xfrm>
            <a:off x="1703751" y="4536692"/>
            <a:ext cx="771457" cy="123799"/>
            <a:chOff x="4397850" y="2027450"/>
            <a:chExt cx="528975" cy="84875"/>
          </a:xfrm>
        </p:grpSpPr>
        <p:sp>
          <p:nvSpPr>
            <p:cNvPr id="122" name="Google Shape;122;p47"/>
            <p:cNvSpPr/>
            <p:nvPr/>
          </p:nvSpPr>
          <p:spPr>
            <a:xfrm>
              <a:off x="4397850" y="2027450"/>
              <a:ext cx="84875" cy="84875"/>
            </a:xfrm>
            <a:custGeom>
              <a:rect b="b" l="l" r="r" t="t"/>
              <a:pathLst>
                <a:path extrusionOk="0" fill="none" h="3395" w="3395">
                  <a:moveTo>
                    <a:pt x="1" y="3394"/>
                  </a:moveTo>
                  <a:lnTo>
                    <a:pt x="3394" y="1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47"/>
            <p:cNvSpPr/>
            <p:nvPr/>
          </p:nvSpPr>
          <p:spPr>
            <a:xfrm>
              <a:off x="4471975" y="2027450"/>
              <a:ext cx="84850" cy="84875"/>
            </a:xfrm>
            <a:custGeom>
              <a:rect b="b" l="l" r="r" t="t"/>
              <a:pathLst>
                <a:path extrusionOk="0" fill="none" h="3395" w="3394">
                  <a:moveTo>
                    <a:pt x="1" y="3394"/>
                  </a:moveTo>
                  <a:lnTo>
                    <a:pt x="3394" y="1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47"/>
            <p:cNvSpPr/>
            <p:nvPr/>
          </p:nvSpPr>
          <p:spPr>
            <a:xfrm>
              <a:off x="4545800" y="2027450"/>
              <a:ext cx="85150" cy="84875"/>
            </a:xfrm>
            <a:custGeom>
              <a:rect b="b" l="l" r="r" t="t"/>
              <a:pathLst>
                <a:path extrusionOk="0" fill="none" h="3395" w="3406">
                  <a:moveTo>
                    <a:pt x="0" y="3394"/>
                  </a:moveTo>
                  <a:lnTo>
                    <a:pt x="3405" y="1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47"/>
            <p:cNvSpPr/>
            <p:nvPr/>
          </p:nvSpPr>
          <p:spPr>
            <a:xfrm>
              <a:off x="4619900" y="2027450"/>
              <a:ext cx="84875" cy="84875"/>
            </a:xfrm>
            <a:custGeom>
              <a:rect b="b" l="l" r="r" t="t"/>
              <a:pathLst>
                <a:path extrusionOk="0" fill="none" h="3395" w="3395">
                  <a:moveTo>
                    <a:pt x="1" y="3394"/>
                  </a:moveTo>
                  <a:lnTo>
                    <a:pt x="3394" y="1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47"/>
            <p:cNvSpPr/>
            <p:nvPr/>
          </p:nvSpPr>
          <p:spPr>
            <a:xfrm>
              <a:off x="4694025" y="2027450"/>
              <a:ext cx="84850" cy="84875"/>
            </a:xfrm>
            <a:custGeom>
              <a:rect b="b" l="l" r="r" t="t"/>
              <a:pathLst>
                <a:path extrusionOk="0" fill="none" h="3395" w="3394">
                  <a:moveTo>
                    <a:pt x="1" y="3394"/>
                  </a:moveTo>
                  <a:lnTo>
                    <a:pt x="3394" y="1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47"/>
            <p:cNvSpPr/>
            <p:nvPr/>
          </p:nvSpPr>
          <p:spPr>
            <a:xfrm>
              <a:off x="4767850" y="2027450"/>
              <a:ext cx="85150" cy="84875"/>
            </a:xfrm>
            <a:custGeom>
              <a:rect b="b" l="l" r="r" t="t"/>
              <a:pathLst>
                <a:path extrusionOk="0" fill="none" h="3395" w="3406">
                  <a:moveTo>
                    <a:pt x="0" y="3394"/>
                  </a:moveTo>
                  <a:lnTo>
                    <a:pt x="3406" y="1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47"/>
            <p:cNvSpPr/>
            <p:nvPr/>
          </p:nvSpPr>
          <p:spPr>
            <a:xfrm>
              <a:off x="4841950" y="2027450"/>
              <a:ext cx="84875" cy="84875"/>
            </a:xfrm>
            <a:custGeom>
              <a:rect b="b" l="l" r="r" t="t"/>
              <a:pathLst>
                <a:path extrusionOk="0" fill="none" h="3395" w="3395">
                  <a:moveTo>
                    <a:pt x="1" y="3394"/>
                  </a:moveTo>
                  <a:lnTo>
                    <a:pt x="3394" y="1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9" name="Google Shape;129;p47"/>
          <p:cNvSpPr txBox="1"/>
          <p:nvPr>
            <p:ph type="title"/>
          </p:nvPr>
        </p:nvSpPr>
        <p:spPr>
          <a:xfrm>
            <a:off x="758775" y="368825"/>
            <a:ext cx="7626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130" name="Google Shape;130;p47"/>
          <p:cNvSpPr txBox="1"/>
          <p:nvPr>
            <p:ph idx="2" type="title"/>
          </p:nvPr>
        </p:nvSpPr>
        <p:spPr>
          <a:xfrm>
            <a:off x="855938" y="1586875"/>
            <a:ext cx="528900" cy="43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1800">
                <a:solidFill>
                  <a:schemeClr val="dk2"/>
                </a:solidFill>
                <a:latin typeface="Nanum Gothic"/>
                <a:ea typeface="Nanum Gothic"/>
                <a:cs typeface="Nanum Gothic"/>
                <a:sym typeface="Nanum Goth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31" name="Google Shape;131;p47"/>
          <p:cNvSpPr txBox="1"/>
          <p:nvPr>
            <p:ph idx="3" type="title"/>
          </p:nvPr>
        </p:nvSpPr>
        <p:spPr>
          <a:xfrm>
            <a:off x="1490775" y="1584000"/>
            <a:ext cx="28866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32" name="Google Shape;132;p47"/>
          <p:cNvSpPr txBox="1"/>
          <p:nvPr>
            <p:ph idx="4" type="title"/>
          </p:nvPr>
        </p:nvSpPr>
        <p:spPr>
          <a:xfrm>
            <a:off x="1406654" y="2023380"/>
            <a:ext cx="2886600" cy="7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"/>
              <a:buNone/>
              <a:defRPr b="0" sz="1500">
                <a:latin typeface="Nanum Gothic"/>
                <a:ea typeface="Nanum Gothic"/>
                <a:cs typeface="Nanum Gothic"/>
                <a:sym typeface="Nanum Goth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"/>
              <a:buNone/>
              <a:defRPr sz="1500"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"/>
              <a:buNone/>
              <a:defRPr sz="1500"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"/>
              <a:buNone/>
              <a:defRPr sz="1500"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"/>
              <a:buNone/>
              <a:defRPr sz="1500"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"/>
              <a:buNone/>
              <a:defRPr sz="1500"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"/>
              <a:buNone/>
              <a:defRPr sz="1500"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"/>
              <a:buNone/>
              <a:defRPr sz="1500"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"/>
              <a:buNone/>
              <a:defRPr sz="1500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133" name="Google Shape;133;p47"/>
          <p:cNvSpPr txBox="1"/>
          <p:nvPr>
            <p:ph idx="5" type="title"/>
          </p:nvPr>
        </p:nvSpPr>
        <p:spPr>
          <a:xfrm>
            <a:off x="5365050" y="1584000"/>
            <a:ext cx="28866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34" name="Google Shape;134;p47"/>
          <p:cNvSpPr txBox="1"/>
          <p:nvPr>
            <p:ph idx="6" type="title"/>
          </p:nvPr>
        </p:nvSpPr>
        <p:spPr>
          <a:xfrm>
            <a:off x="5280929" y="2023380"/>
            <a:ext cx="2886600" cy="7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"/>
              <a:buNone/>
              <a:defRPr b="0" sz="1500">
                <a:latin typeface="Nanum Gothic"/>
                <a:ea typeface="Nanum Gothic"/>
                <a:cs typeface="Nanum Gothic"/>
                <a:sym typeface="Nanum Goth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"/>
              <a:buNone/>
              <a:defRPr sz="1500"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"/>
              <a:buNone/>
              <a:defRPr sz="1500"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"/>
              <a:buNone/>
              <a:defRPr sz="1500"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"/>
              <a:buNone/>
              <a:defRPr sz="1500"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"/>
              <a:buNone/>
              <a:defRPr sz="1500"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"/>
              <a:buNone/>
              <a:defRPr sz="1500"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"/>
              <a:buNone/>
              <a:defRPr sz="1500"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"/>
              <a:buNone/>
              <a:defRPr sz="1500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135" name="Google Shape;135;p47"/>
          <p:cNvSpPr txBox="1"/>
          <p:nvPr>
            <p:ph idx="7" type="title"/>
          </p:nvPr>
        </p:nvSpPr>
        <p:spPr>
          <a:xfrm>
            <a:off x="1490775" y="3113275"/>
            <a:ext cx="2886600" cy="405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36" name="Google Shape;136;p47"/>
          <p:cNvSpPr txBox="1"/>
          <p:nvPr>
            <p:ph idx="8" type="title"/>
          </p:nvPr>
        </p:nvSpPr>
        <p:spPr>
          <a:xfrm>
            <a:off x="1406654" y="3518280"/>
            <a:ext cx="2886600" cy="7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"/>
              <a:buNone/>
              <a:defRPr b="0" sz="1500">
                <a:latin typeface="Nanum Gothic"/>
                <a:ea typeface="Nanum Gothic"/>
                <a:cs typeface="Nanum Gothic"/>
                <a:sym typeface="Nanum Goth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"/>
              <a:buNone/>
              <a:defRPr sz="1500"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"/>
              <a:buNone/>
              <a:defRPr sz="1500"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"/>
              <a:buNone/>
              <a:defRPr sz="1500"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"/>
              <a:buNone/>
              <a:defRPr sz="1500"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"/>
              <a:buNone/>
              <a:defRPr sz="1500"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"/>
              <a:buNone/>
              <a:defRPr sz="1500"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"/>
              <a:buNone/>
              <a:defRPr sz="1500"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"/>
              <a:buNone/>
              <a:defRPr sz="1500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137" name="Google Shape;137;p47"/>
          <p:cNvSpPr txBox="1"/>
          <p:nvPr>
            <p:ph idx="9" type="title"/>
          </p:nvPr>
        </p:nvSpPr>
        <p:spPr>
          <a:xfrm>
            <a:off x="5365050" y="3113275"/>
            <a:ext cx="2886600" cy="405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38" name="Google Shape;138;p47"/>
          <p:cNvSpPr txBox="1"/>
          <p:nvPr>
            <p:ph idx="13" type="title"/>
          </p:nvPr>
        </p:nvSpPr>
        <p:spPr>
          <a:xfrm>
            <a:off x="5280929" y="3518280"/>
            <a:ext cx="2886600" cy="7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"/>
              <a:buNone/>
              <a:defRPr b="0" sz="1500">
                <a:latin typeface="Nanum Gothic"/>
                <a:ea typeface="Nanum Gothic"/>
                <a:cs typeface="Nanum Gothic"/>
                <a:sym typeface="Nanum Goth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"/>
              <a:buNone/>
              <a:defRPr sz="1500"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"/>
              <a:buNone/>
              <a:defRPr sz="1500"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"/>
              <a:buNone/>
              <a:defRPr sz="1500"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"/>
              <a:buNone/>
              <a:defRPr sz="1500"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"/>
              <a:buNone/>
              <a:defRPr sz="1500"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"/>
              <a:buNone/>
              <a:defRPr sz="1500"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"/>
              <a:buNone/>
              <a:defRPr sz="1500"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"/>
              <a:buNone/>
              <a:defRPr sz="1500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139" name="Google Shape;139;p47"/>
          <p:cNvSpPr txBox="1"/>
          <p:nvPr>
            <p:ph idx="14" type="title"/>
          </p:nvPr>
        </p:nvSpPr>
        <p:spPr>
          <a:xfrm>
            <a:off x="855938" y="3097525"/>
            <a:ext cx="528900" cy="43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1800">
                <a:solidFill>
                  <a:schemeClr val="dk2"/>
                </a:solidFill>
                <a:latin typeface="Nanum Gothic"/>
                <a:ea typeface="Nanum Gothic"/>
                <a:cs typeface="Nanum Gothic"/>
                <a:sym typeface="Nanum Goth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40" name="Google Shape;140;p47"/>
          <p:cNvSpPr txBox="1"/>
          <p:nvPr>
            <p:ph idx="15" type="title"/>
          </p:nvPr>
        </p:nvSpPr>
        <p:spPr>
          <a:xfrm>
            <a:off x="4730213" y="1586875"/>
            <a:ext cx="528900" cy="43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1800">
                <a:solidFill>
                  <a:schemeClr val="dk2"/>
                </a:solidFill>
                <a:latin typeface="Nanum Gothic"/>
                <a:ea typeface="Nanum Gothic"/>
                <a:cs typeface="Nanum Gothic"/>
                <a:sym typeface="Nanum Goth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41" name="Google Shape;141;p47"/>
          <p:cNvSpPr txBox="1"/>
          <p:nvPr>
            <p:ph idx="16" type="title"/>
          </p:nvPr>
        </p:nvSpPr>
        <p:spPr>
          <a:xfrm>
            <a:off x="4730213" y="3097525"/>
            <a:ext cx="528900" cy="43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1800">
                <a:solidFill>
                  <a:schemeClr val="dk2"/>
                </a:solidFill>
                <a:latin typeface="Nanum Gothic"/>
                <a:ea typeface="Nanum Gothic"/>
                <a:cs typeface="Nanum Gothic"/>
                <a:sym typeface="Nanum Goth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" name="Google Shape;143;p48"/>
          <p:cNvGrpSpPr/>
          <p:nvPr/>
        </p:nvGrpSpPr>
        <p:grpSpPr>
          <a:xfrm>
            <a:off x="-165654" y="0"/>
            <a:ext cx="9309654" cy="5143500"/>
            <a:chOff x="-165654" y="0"/>
            <a:chExt cx="9309654" cy="5143500"/>
          </a:xfrm>
        </p:grpSpPr>
        <p:sp>
          <p:nvSpPr>
            <p:cNvPr id="144" name="Google Shape;144;p48"/>
            <p:cNvSpPr/>
            <p:nvPr/>
          </p:nvSpPr>
          <p:spPr>
            <a:xfrm>
              <a:off x="8299450" y="4306746"/>
              <a:ext cx="430607" cy="430658"/>
            </a:xfrm>
            <a:custGeom>
              <a:rect b="b" l="l" r="r" t="t"/>
              <a:pathLst>
                <a:path extrusionOk="0" fill="none" h="26849" w="26850">
                  <a:moveTo>
                    <a:pt x="1" y="13943"/>
                  </a:moveTo>
                  <a:cubicBezTo>
                    <a:pt x="1" y="8716"/>
                    <a:pt x="3144" y="4001"/>
                    <a:pt x="7966" y="2001"/>
                  </a:cubicBezTo>
                  <a:cubicBezTo>
                    <a:pt x="12800" y="0"/>
                    <a:pt x="18348" y="1108"/>
                    <a:pt x="22051" y="4799"/>
                  </a:cubicBezTo>
                  <a:cubicBezTo>
                    <a:pt x="25742" y="8501"/>
                    <a:pt x="26849" y="14050"/>
                    <a:pt x="24849" y="18884"/>
                  </a:cubicBezTo>
                  <a:cubicBezTo>
                    <a:pt x="22849" y="23706"/>
                    <a:pt x="18134" y="26849"/>
                    <a:pt x="12919" y="26849"/>
                  </a:cubicBez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48"/>
            <p:cNvSpPr/>
            <p:nvPr/>
          </p:nvSpPr>
          <p:spPr>
            <a:xfrm>
              <a:off x="0" y="0"/>
              <a:ext cx="9144000" cy="5143500"/>
            </a:xfrm>
            <a:prstGeom prst="frame">
              <a:avLst>
                <a:gd fmla="val 3945" name="adj1"/>
              </a:avLst>
            </a:prstGeom>
            <a:solidFill>
              <a:srgbClr val="2020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6" name="Google Shape;146;p48"/>
            <p:cNvGrpSpPr/>
            <p:nvPr/>
          </p:nvGrpSpPr>
          <p:grpSpPr>
            <a:xfrm flipH="1">
              <a:off x="928130" y="3984752"/>
              <a:ext cx="953788" cy="522000"/>
              <a:chOff x="4397850" y="1828025"/>
              <a:chExt cx="686425" cy="375675"/>
            </a:xfrm>
          </p:grpSpPr>
          <p:sp>
            <p:nvSpPr>
              <p:cNvPr id="147" name="Google Shape;147;p48"/>
              <p:cNvSpPr/>
              <p:nvPr/>
            </p:nvSpPr>
            <p:spPr>
              <a:xfrm>
                <a:off x="4708600" y="1828025"/>
                <a:ext cx="375675" cy="375675"/>
              </a:xfrm>
              <a:custGeom>
                <a:rect b="b" l="l" r="r" t="t"/>
                <a:pathLst>
                  <a:path extrusionOk="0" fill="none" h="15027" w="15027">
                    <a:moveTo>
                      <a:pt x="15027" y="7228"/>
                    </a:moveTo>
                    <a:cubicBezTo>
                      <a:pt x="15027" y="10157"/>
                      <a:pt x="13265" y="12788"/>
                      <a:pt x="10562" y="13907"/>
                    </a:cubicBezTo>
                    <a:cubicBezTo>
                      <a:pt x="7859" y="15026"/>
                      <a:pt x="4752" y="14407"/>
                      <a:pt x="2680" y="12336"/>
                    </a:cubicBezTo>
                    <a:cubicBezTo>
                      <a:pt x="620" y="10276"/>
                      <a:pt x="1" y="7168"/>
                      <a:pt x="1120" y="4466"/>
                    </a:cubicBezTo>
                    <a:cubicBezTo>
                      <a:pt x="2239" y="1763"/>
                      <a:pt x="4871" y="1"/>
                      <a:pt x="7800" y="1"/>
                    </a:cubicBez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48" name="Google Shape;148;p48"/>
              <p:cNvGrpSpPr/>
              <p:nvPr/>
            </p:nvGrpSpPr>
            <p:grpSpPr>
              <a:xfrm>
                <a:off x="4397850" y="2027450"/>
                <a:ext cx="528975" cy="84875"/>
                <a:chOff x="4397850" y="2027450"/>
                <a:chExt cx="528975" cy="84875"/>
              </a:xfrm>
            </p:grpSpPr>
            <p:sp>
              <p:nvSpPr>
                <p:cNvPr id="149" name="Google Shape;149;p48"/>
                <p:cNvSpPr/>
                <p:nvPr/>
              </p:nvSpPr>
              <p:spPr>
                <a:xfrm>
                  <a:off x="4397850" y="2027450"/>
                  <a:ext cx="84875" cy="84875"/>
                </a:xfrm>
                <a:custGeom>
                  <a:rect b="b" l="l" r="r" t="t"/>
                  <a:pathLst>
                    <a:path extrusionOk="0" fill="none" h="3395" w="3395">
                      <a:moveTo>
                        <a:pt x="1" y="3394"/>
                      </a:moveTo>
                      <a:lnTo>
                        <a:pt x="3394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0" name="Google Shape;150;p48"/>
                <p:cNvSpPr/>
                <p:nvPr/>
              </p:nvSpPr>
              <p:spPr>
                <a:xfrm>
                  <a:off x="4471975" y="2027450"/>
                  <a:ext cx="84850" cy="84875"/>
                </a:xfrm>
                <a:custGeom>
                  <a:rect b="b" l="l" r="r" t="t"/>
                  <a:pathLst>
                    <a:path extrusionOk="0" fill="none" h="3395" w="3394">
                      <a:moveTo>
                        <a:pt x="1" y="3394"/>
                      </a:moveTo>
                      <a:lnTo>
                        <a:pt x="3394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1" name="Google Shape;151;p48"/>
                <p:cNvSpPr/>
                <p:nvPr/>
              </p:nvSpPr>
              <p:spPr>
                <a:xfrm>
                  <a:off x="4545800" y="2027450"/>
                  <a:ext cx="85150" cy="84875"/>
                </a:xfrm>
                <a:custGeom>
                  <a:rect b="b" l="l" r="r" t="t"/>
                  <a:pathLst>
                    <a:path extrusionOk="0" fill="none" h="3395" w="3406">
                      <a:moveTo>
                        <a:pt x="0" y="3394"/>
                      </a:moveTo>
                      <a:lnTo>
                        <a:pt x="3405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2" name="Google Shape;152;p48"/>
                <p:cNvSpPr/>
                <p:nvPr/>
              </p:nvSpPr>
              <p:spPr>
                <a:xfrm>
                  <a:off x="4619900" y="2027450"/>
                  <a:ext cx="84875" cy="84875"/>
                </a:xfrm>
                <a:custGeom>
                  <a:rect b="b" l="l" r="r" t="t"/>
                  <a:pathLst>
                    <a:path extrusionOk="0" fill="none" h="3395" w="3395">
                      <a:moveTo>
                        <a:pt x="1" y="3394"/>
                      </a:moveTo>
                      <a:lnTo>
                        <a:pt x="3394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3" name="Google Shape;153;p48"/>
                <p:cNvSpPr/>
                <p:nvPr/>
              </p:nvSpPr>
              <p:spPr>
                <a:xfrm>
                  <a:off x="4694025" y="2027450"/>
                  <a:ext cx="84850" cy="84875"/>
                </a:xfrm>
                <a:custGeom>
                  <a:rect b="b" l="l" r="r" t="t"/>
                  <a:pathLst>
                    <a:path extrusionOk="0" fill="none" h="3395" w="3394">
                      <a:moveTo>
                        <a:pt x="1" y="3394"/>
                      </a:moveTo>
                      <a:lnTo>
                        <a:pt x="3394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4" name="Google Shape;154;p48"/>
                <p:cNvSpPr/>
                <p:nvPr/>
              </p:nvSpPr>
              <p:spPr>
                <a:xfrm>
                  <a:off x="4767850" y="2027450"/>
                  <a:ext cx="85150" cy="84875"/>
                </a:xfrm>
                <a:custGeom>
                  <a:rect b="b" l="l" r="r" t="t"/>
                  <a:pathLst>
                    <a:path extrusionOk="0" fill="none" h="3395" w="3406">
                      <a:moveTo>
                        <a:pt x="0" y="3394"/>
                      </a:moveTo>
                      <a:lnTo>
                        <a:pt x="3406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5" name="Google Shape;155;p48"/>
                <p:cNvSpPr/>
                <p:nvPr/>
              </p:nvSpPr>
              <p:spPr>
                <a:xfrm>
                  <a:off x="4841950" y="2027450"/>
                  <a:ext cx="84875" cy="84875"/>
                </a:xfrm>
                <a:custGeom>
                  <a:rect b="b" l="l" r="r" t="t"/>
                  <a:pathLst>
                    <a:path extrusionOk="0" fill="none" h="3395" w="3395">
                      <a:moveTo>
                        <a:pt x="1" y="3394"/>
                      </a:moveTo>
                      <a:lnTo>
                        <a:pt x="3394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56" name="Google Shape;156;p48"/>
            <p:cNvSpPr/>
            <p:nvPr/>
          </p:nvSpPr>
          <p:spPr>
            <a:xfrm>
              <a:off x="-165654" y="513425"/>
              <a:ext cx="2047569" cy="826142"/>
            </a:xfrm>
            <a:custGeom>
              <a:rect b="b" l="l" r="r" t="t"/>
              <a:pathLst>
                <a:path extrusionOk="0" fill="none" h="16812" w="29921">
                  <a:moveTo>
                    <a:pt x="0" y="0"/>
                  </a:moveTo>
                  <a:lnTo>
                    <a:pt x="9168" y="16812"/>
                  </a:lnTo>
                  <a:lnTo>
                    <a:pt x="29921" y="16812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7" name="Google Shape;157;p48"/>
            <p:cNvGrpSpPr/>
            <p:nvPr/>
          </p:nvGrpSpPr>
          <p:grpSpPr>
            <a:xfrm>
              <a:off x="3995200" y="4047400"/>
              <a:ext cx="345325" cy="345325"/>
              <a:chOff x="3495950" y="1716700"/>
              <a:chExt cx="345325" cy="345325"/>
            </a:xfrm>
          </p:grpSpPr>
          <p:sp>
            <p:nvSpPr>
              <p:cNvPr id="158" name="Google Shape;158;p48"/>
              <p:cNvSpPr/>
              <p:nvPr/>
            </p:nvSpPr>
            <p:spPr>
              <a:xfrm>
                <a:off x="3495950" y="1837850"/>
                <a:ext cx="89325" cy="103025"/>
              </a:xfrm>
              <a:custGeom>
                <a:rect b="b" l="l" r="r" t="t"/>
                <a:pathLst>
                  <a:path extrusionOk="0" h="4121" w="3573">
                    <a:moveTo>
                      <a:pt x="3573" y="1"/>
                    </a:moveTo>
                    <a:lnTo>
                      <a:pt x="1" y="2061"/>
                    </a:lnTo>
                    <a:lnTo>
                      <a:pt x="3573" y="4120"/>
                    </a:lnTo>
                    <a:lnTo>
                      <a:pt x="357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" name="Google Shape;159;p48"/>
              <p:cNvSpPr/>
              <p:nvPr/>
            </p:nvSpPr>
            <p:spPr>
              <a:xfrm>
                <a:off x="3751950" y="1837850"/>
                <a:ext cx="89325" cy="103025"/>
              </a:xfrm>
              <a:custGeom>
                <a:rect b="b" l="l" r="r" t="t"/>
                <a:pathLst>
                  <a:path extrusionOk="0" h="4121" w="3573">
                    <a:moveTo>
                      <a:pt x="0" y="1"/>
                    </a:moveTo>
                    <a:lnTo>
                      <a:pt x="0" y="4120"/>
                    </a:lnTo>
                    <a:lnTo>
                      <a:pt x="3572" y="206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" name="Google Shape;160;p48"/>
              <p:cNvSpPr/>
              <p:nvPr/>
            </p:nvSpPr>
            <p:spPr>
              <a:xfrm>
                <a:off x="3617100" y="1972700"/>
                <a:ext cx="103025" cy="89325"/>
              </a:xfrm>
              <a:custGeom>
                <a:rect b="b" l="l" r="r" t="t"/>
                <a:pathLst>
                  <a:path extrusionOk="0" h="3573" w="4121">
                    <a:moveTo>
                      <a:pt x="1" y="0"/>
                    </a:moveTo>
                    <a:lnTo>
                      <a:pt x="2061" y="3572"/>
                    </a:lnTo>
                    <a:lnTo>
                      <a:pt x="412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" name="Google Shape;161;p48"/>
              <p:cNvSpPr/>
              <p:nvPr/>
            </p:nvSpPr>
            <p:spPr>
              <a:xfrm>
                <a:off x="3617100" y="1716700"/>
                <a:ext cx="103025" cy="89325"/>
              </a:xfrm>
              <a:custGeom>
                <a:rect b="b" l="l" r="r" t="t"/>
                <a:pathLst>
                  <a:path extrusionOk="0" h="3573" w="4121">
                    <a:moveTo>
                      <a:pt x="2061" y="1"/>
                    </a:moveTo>
                    <a:lnTo>
                      <a:pt x="1" y="3573"/>
                    </a:lnTo>
                    <a:lnTo>
                      <a:pt x="4120" y="3573"/>
                    </a:lnTo>
                    <a:lnTo>
                      <a:pt x="206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2" name="Google Shape;162;p48"/>
            <p:cNvGrpSpPr/>
            <p:nvPr/>
          </p:nvGrpSpPr>
          <p:grpSpPr>
            <a:xfrm>
              <a:off x="584635" y="551294"/>
              <a:ext cx="281155" cy="281594"/>
              <a:chOff x="1300150" y="626450"/>
              <a:chExt cx="739300" cy="740647"/>
            </a:xfrm>
          </p:grpSpPr>
          <p:sp>
            <p:nvSpPr>
              <p:cNvPr id="163" name="Google Shape;163;p48"/>
              <p:cNvSpPr/>
              <p:nvPr/>
            </p:nvSpPr>
            <p:spPr>
              <a:xfrm>
                <a:off x="1300150" y="626450"/>
                <a:ext cx="172765" cy="173640"/>
              </a:xfrm>
              <a:custGeom>
                <a:rect b="b" l="l" r="r" t="t"/>
                <a:pathLst>
                  <a:path extrusionOk="0" h="13894" w="13824">
                    <a:moveTo>
                      <a:pt x="0" y="13894"/>
                    </a:moveTo>
                    <a:lnTo>
                      <a:pt x="0" y="0"/>
                    </a:lnTo>
                    <a:lnTo>
                      <a:pt x="13824" y="0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164" name="Google Shape;164;p48"/>
              <p:cNvSpPr/>
              <p:nvPr/>
            </p:nvSpPr>
            <p:spPr>
              <a:xfrm rot="5400000">
                <a:off x="1866246" y="626450"/>
                <a:ext cx="172765" cy="173640"/>
              </a:xfrm>
              <a:custGeom>
                <a:rect b="b" l="l" r="r" t="t"/>
                <a:pathLst>
                  <a:path extrusionOk="0" h="13894" w="13824">
                    <a:moveTo>
                      <a:pt x="0" y="13894"/>
                    </a:moveTo>
                    <a:lnTo>
                      <a:pt x="0" y="0"/>
                    </a:lnTo>
                    <a:lnTo>
                      <a:pt x="13824" y="0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165" name="Google Shape;165;p48"/>
              <p:cNvSpPr/>
              <p:nvPr/>
            </p:nvSpPr>
            <p:spPr>
              <a:xfrm rot="10800000">
                <a:off x="1866684" y="1193457"/>
                <a:ext cx="172765" cy="173640"/>
              </a:xfrm>
              <a:custGeom>
                <a:rect b="b" l="l" r="r" t="t"/>
                <a:pathLst>
                  <a:path extrusionOk="0" h="13894" w="13824">
                    <a:moveTo>
                      <a:pt x="0" y="13894"/>
                    </a:moveTo>
                    <a:lnTo>
                      <a:pt x="0" y="0"/>
                    </a:lnTo>
                    <a:lnTo>
                      <a:pt x="13824" y="0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166" name="Google Shape;166;p48"/>
              <p:cNvSpPr/>
              <p:nvPr/>
            </p:nvSpPr>
            <p:spPr>
              <a:xfrm rot="-5400000">
                <a:off x="1300587" y="1193457"/>
                <a:ext cx="172765" cy="173640"/>
              </a:xfrm>
              <a:custGeom>
                <a:rect b="b" l="l" r="r" t="t"/>
                <a:pathLst>
                  <a:path extrusionOk="0" h="13894" w="13824">
                    <a:moveTo>
                      <a:pt x="0" y="13894"/>
                    </a:moveTo>
                    <a:lnTo>
                      <a:pt x="0" y="0"/>
                    </a:lnTo>
                    <a:lnTo>
                      <a:pt x="13824" y="0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</p:grpSp>
      </p:grpSp>
      <p:sp>
        <p:nvSpPr>
          <p:cNvPr id="167" name="Google Shape;167;p48"/>
          <p:cNvSpPr txBox="1"/>
          <p:nvPr>
            <p:ph type="title"/>
          </p:nvPr>
        </p:nvSpPr>
        <p:spPr>
          <a:xfrm>
            <a:off x="825725" y="1712063"/>
            <a:ext cx="3840000" cy="66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33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68" name="Google Shape;168;p48"/>
          <p:cNvSpPr txBox="1"/>
          <p:nvPr>
            <p:ph idx="1" type="subTitle"/>
          </p:nvPr>
        </p:nvSpPr>
        <p:spPr>
          <a:xfrm>
            <a:off x="825725" y="2310338"/>
            <a:ext cx="3514800" cy="11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5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title">
  <p:cSld name="Big title"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49"/>
          <p:cNvSpPr txBox="1"/>
          <p:nvPr>
            <p:ph type="title"/>
          </p:nvPr>
        </p:nvSpPr>
        <p:spPr>
          <a:xfrm>
            <a:off x="3200250" y="1742750"/>
            <a:ext cx="2743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3600">
                <a:latin typeface="Catamaran Light"/>
                <a:ea typeface="Catamaran Light"/>
                <a:cs typeface="Catamaran Light"/>
                <a:sym typeface="Catamaran Light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3600">
                <a:latin typeface="Catamaran Light"/>
                <a:ea typeface="Catamaran Light"/>
                <a:cs typeface="Catamaran Light"/>
                <a:sym typeface="Catamaran Light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3600">
                <a:latin typeface="Catamaran Light"/>
                <a:ea typeface="Catamaran Light"/>
                <a:cs typeface="Catamaran Light"/>
                <a:sym typeface="Catamaran Light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3600">
                <a:latin typeface="Catamaran Light"/>
                <a:ea typeface="Catamaran Light"/>
                <a:cs typeface="Catamaran Light"/>
                <a:sym typeface="Catamaran Light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3600">
                <a:latin typeface="Catamaran Light"/>
                <a:ea typeface="Catamaran Light"/>
                <a:cs typeface="Catamaran Light"/>
                <a:sym typeface="Catamaran Light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3600">
                <a:latin typeface="Catamaran Light"/>
                <a:ea typeface="Catamaran Light"/>
                <a:cs typeface="Catamaran Light"/>
                <a:sym typeface="Catamaran Light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3600">
                <a:latin typeface="Catamaran Light"/>
                <a:ea typeface="Catamaran Light"/>
                <a:cs typeface="Catamaran Light"/>
                <a:sym typeface="Catamaran Light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3600">
                <a:latin typeface="Catamaran Light"/>
                <a:ea typeface="Catamaran Light"/>
                <a:cs typeface="Catamaran Light"/>
                <a:sym typeface="Catamaran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" name="Google Shape;172;p50"/>
          <p:cNvGrpSpPr/>
          <p:nvPr/>
        </p:nvGrpSpPr>
        <p:grpSpPr>
          <a:xfrm>
            <a:off x="0" y="0"/>
            <a:ext cx="9144012" cy="5143500"/>
            <a:chOff x="0" y="0"/>
            <a:chExt cx="9144012" cy="5143500"/>
          </a:xfrm>
        </p:grpSpPr>
        <p:sp>
          <p:nvSpPr>
            <p:cNvPr id="173" name="Google Shape;173;p50"/>
            <p:cNvSpPr/>
            <p:nvPr/>
          </p:nvSpPr>
          <p:spPr>
            <a:xfrm>
              <a:off x="0" y="0"/>
              <a:ext cx="9144000" cy="5143500"/>
            </a:xfrm>
            <a:prstGeom prst="frame">
              <a:avLst>
                <a:gd fmla="val 3945" name="adj1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4" name="Google Shape;174;p50"/>
            <p:cNvGrpSpPr/>
            <p:nvPr/>
          </p:nvGrpSpPr>
          <p:grpSpPr>
            <a:xfrm>
              <a:off x="7587994" y="410945"/>
              <a:ext cx="1169970" cy="555496"/>
              <a:chOff x="949800" y="1738125"/>
              <a:chExt cx="825725" cy="392050"/>
            </a:xfrm>
          </p:grpSpPr>
          <p:sp>
            <p:nvSpPr>
              <p:cNvPr id="175" name="Google Shape;175;p50"/>
              <p:cNvSpPr/>
              <p:nvPr/>
            </p:nvSpPr>
            <p:spPr>
              <a:xfrm>
                <a:off x="1397475" y="2101875"/>
                <a:ext cx="32775" cy="28125"/>
              </a:xfrm>
              <a:custGeom>
                <a:rect b="b" l="l" r="r" t="t"/>
                <a:pathLst>
                  <a:path extrusionOk="0" h="1125" w="1311">
                    <a:moveTo>
                      <a:pt x="560" y="1"/>
                    </a:moveTo>
                    <a:cubicBezTo>
                      <a:pt x="251" y="1"/>
                      <a:pt x="1" y="251"/>
                      <a:pt x="1" y="560"/>
                    </a:cubicBezTo>
                    <a:cubicBezTo>
                      <a:pt x="1" y="900"/>
                      <a:pt x="282" y="1125"/>
                      <a:pt x="574" y="1125"/>
                    </a:cubicBezTo>
                    <a:cubicBezTo>
                      <a:pt x="711" y="1125"/>
                      <a:pt x="851" y="1075"/>
                      <a:pt x="965" y="965"/>
                    </a:cubicBezTo>
                    <a:cubicBezTo>
                      <a:pt x="1311" y="608"/>
                      <a:pt x="1061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" name="Google Shape;176;p50"/>
              <p:cNvSpPr/>
              <p:nvPr/>
            </p:nvSpPr>
            <p:spPr>
              <a:xfrm>
                <a:off x="1397475" y="1980425"/>
                <a:ext cx="33075" cy="28350"/>
              </a:xfrm>
              <a:custGeom>
                <a:rect b="b" l="l" r="r" t="t"/>
                <a:pathLst>
                  <a:path extrusionOk="0" h="1134" w="1323">
                    <a:moveTo>
                      <a:pt x="560" y="1"/>
                    </a:moveTo>
                    <a:cubicBezTo>
                      <a:pt x="251" y="1"/>
                      <a:pt x="1" y="263"/>
                      <a:pt x="1" y="572"/>
                    </a:cubicBezTo>
                    <a:cubicBezTo>
                      <a:pt x="1" y="910"/>
                      <a:pt x="277" y="1133"/>
                      <a:pt x="567" y="1133"/>
                    </a:cubicBezTo>
                    <a:cubicBezTo>
                      <a:pt x="706" y="1133"/>
                      <a:pt x="849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Google Shape;177;p50"/>
              <p:cNvSpPr/>
              <p:nvPr/>
            </p:nvSpPr>
            <p:spPr>
              <a:xfrm>
                <a:off x="1397475" y="1859275"/>
                <a:ext cx="33075" cy="28350"/>
              </a:xfrm>
              <a:custGeom>
                <a:rect b="b" l="l" r="r" t="t"/>
                <a:pathLst>
                  <a:path extrusionOk="0" h="1134" w="1323">
                    <a:moveTo>
                      <a:pt x="560" y="1"/>
                    </a:moveTo>
                    <a:cubicBezTo>
                      <a:pt x="251" y="1"/>
                      <a:pt x="1" y="251"/>
                      <a:pt x="1" y="561"/>
                    </a:cubicBezTo>
                    <a:cubicBezTo>
                      <a:pt x="1" y="907"/>
                      <a:pt x="278" y="1133"/>
                      <a:pt x="569" y="1133"/>
                    </a:cubicBezTo>
                    <a:cubicBezTo>
                      <a:pt x="708" y="1133"/>
                      <a:pt x="850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178;p50"/>
              <p:cNvSpPr/>
              <p:nvPr/>
            </p:nvSpPr>
            <p:spPr>
              <a:xfrm>
                <a:off x="1397475" y="1738125"/>
                <a:ext cx="32775" cy="28050"/>
              </a:xfrm>
              <a:custGeom>
                <a:rect b="b" l="l" r="r" t="t"/>
                <a:pathLst>
                  <a:path extrusionOk="0" h="1122" w="1311">
                    <a:moveTo>
                      <a:pt x="540" y="1"/>
                    </a:moveTo>
                    <a:cubicBezTo>
                      <a:pt x="240" y="1"/>
                      <a:pt x="1" y="258"/>
                      <a:pt x="1" y="561"/>
                    </a:cubicBezTo>
                    <a:cubicBezTo>
                      <a:pt x="1" y="898"/>
                      <a:pt x="277" y="1122"/>
                      <a:pt x="567" y="1122"/>
                    </a:cubicBezTo>
                    <a:cubicBezTo>
                      <a:pt x="706" y="1122"/>
                      <a:pt x="849" y="1070"/>
                      <a:pt x="965" y="954"/>
                    </a:cubicBezTo>
                    <a:cubicBezTo>
                      <a:pt x="1311" y="608"/>
                      <a:pt x="1061" y="1"/>
                      <a:pt x="560" y="1"/>
                    </a:cubicBezTo>
                    <a:cubicBezTo>
                      <a:pt x="554" y="1"/>
                      <a:pt x="547" y="1"/>
                      <a:pt x="5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" name="Google Shape;179;p50"/>
              <p:cNvSpPr/>
              <p:nvPr/>
            </p:nvSpPr>
            <p:spPr>
              <a:xfrm>
                <a:off x="1512375" y="2101875"/>
                <a:ext cx="28300" cy="28300"/>
              </a:xfrm>
              <a:custGeom>
                <a:rect b="b" l="l" r="r" t="t"/>
                <a:pathLst>
                  <a:path extrusionOk="0" h="1132" w="1132">
                    <a:moveTo>
                      <a:pt x="572" y="1"/>
                    </a:moveTo>
                    <a:cubicBezTo>
                      <a:pt x="251" y="1"/>
                      <a:pt x="1" y="251"/>
                      <a:pt x="1" y="560"/>
                    </a:cubicBezTo>
                    <a:cubicBezTo>
                      <a:pt x="1" y="870"/>
                      <a:pt x="251" y="1132"/>
                      <a:pt x="572" y="1132"/>
                    </a:cubicBezTo>
                    <a:cubicBezTo>
                      <a:pt x="882" y="1132"/>
                      <a:pt x="1132" y="870"/>
                      <a:pt x="1132" y="560"/>
                    </a:cubicBezTo>
                    <a:cubicBezTo>
                      <a:pt x="1132" y="251"/>
                      <a:pt x="882" y="1"/>
                      <a:pt x="5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" name="Google Shape;180;p50"/>
              <p:cNvSpPr/>
              <p:nvPr/>
            </p:nvSpPr>
            <p:spPr>
              <a:xfrm>
                <a:off x="1512375" y="1980425"/>
                <a:ext cx="33075" cy="28350"/>
              </a:xfrm>
              <a:custGeom>
                <a:rect b="b" l="l" r="r" t="t"/>
                <a:pathLst>
                  <a:path extrusionOk="0" h="1134" w="1323">
                    <a:moveTo>
                      <a:pt x="572" y="1"/>
                    </a:moveTo>
                    <a:cubicBezTo>
                      <a:pt x="251" y="1"/>
                      <a:pt x="1" y="263"/>
                      <a:pt x="1" y="572"/>
                    </a:cubicBezTo>
                    <a:cubicBezTo>
                      <a:pt x="1" y="910"/>
                      <a:pt x="277" y="1133"/>
                      <a:pt x="567" y="1133"/>
                    </a:cubicBezTo>
                    <a:cubicBezTo>
                      <a:pt x="706" y="1133"/>
                      <a:pt x="849" y="1081"/>
                      <a:pt x="965" y="965"/>
                    </a:cubicBezTo>
                    <a:cubicBezTo>
                      <a:pt x="1322" y="608"/>
                      <a:pt x="1072" y="1"/>
                      <a:pt x="5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" name="Google Shape;181;p50"/>
              <p:cNvSpPr/>
              <p:nvPr/>
            </p:nvSpPr>
            <p:spPr>
              <a:xfrm>
                <a:off x="1512375" y="1859275"/>
                <a:ext cx="28300" cy="28325"/>
              </a:xfrm>
              <a:custGeom>
                <a:rect b="b" l="l" r="r" t="t"/>
                <a:pathLst>
                  <a:path extrusionOk="0" h="1133" w="1132">
                    <a:moveTo>
                      <a:pt x="572" y="1"/>
                    </a:moveTo>
                    <a:cubicBezTo>
                      <a:pt x="251" y="1"/>
                      <a:pt x="1" y="251"/>
                      <a:pt x="1" y="561"/>
                    </a:cubicBezTo>
                    <a:cubicBezTo>
                      <a:pt x="1" y="870"/>
                      <a:pt x="251" y="1132"/>
                      <a:pt x="572" y="1132"/>
                    </a:cubicBezTo>
                    <a:cubicBezTo>
                      <a:pt x="882" y="1132"/>
                      <a:pt x="1132" y="870"/>
                      <a:pt x="1132" y="561"/>
                    </a:cubicBezTo>
                    <a:cubicBezTo>
                      <a:pt x="1132" y="251"/>
                      <a:pt x="882" y="1"/>
                      <a:pt x="5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" name="Google Shape;182;p50"/>
              <p:cNvSpPr/>
              <p:nvPr/>
            </p:nvSpPr>
            <p:spPr>
              <a:xfrm>
                <a:off x="1512375" y="1738150"/>
                <a:ext cx="28300" cy="28000"/>
              </a:xfrm>
              <a:custGeom>
                <a:rect b="b" l="l" r="r" t="t"/>
                <a:pathLst>
                  <a:path extrusionOk="0" h="1120" w="1132">
                    <a:moveTo>
                      <a:pt x="572" y="0"/>
                    </a:moveTo>
                    <a:cubicBezTo>
                      <a:pt x="251" y="0"/>
                      <a:pt x="1" y="250"/>
                      <a:pt x="1" y="560"/>
                    </a:cubicBezTo>
                    <a:cubicBezTo>
                      <a:pt x="1" y="869"/>
                      <a:pt x="251" y="1119"/>
                      <a:pt x="572" y="1119"/>
                    </a:cubicBezTo>
                    <a:cubicBezTo>
                      <a:pt x="882" y="1119"/>
                      <a:pt x="1132" y="869"/>
                      <a:pt x="1132" y="560"/>
                    </a:cubicBezTo>
                    <a:cubicBezTo>
                      <a:pt x="1132" y="250"/>
                      <a:pt x="882" y="0"/>
                      <a:pt x="57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" name="Google Shape;183;p50"/>
              <p:cNvSpPr/>
              <p:nvPr/>
            </p:nvSpPr>
            <p:spPr>
              <a:xfrm>
                <a:off x="1627575" y="2101875"/>
                <a:ext cx="28000" cy="28300"/>
              </a:xfrm>
              <a:custGeom>
                <a:rect b="b" l="l" r="r" t="t"/>
                <a:pathLst>
                  <a:path extrusionOk="0" h="1132" w="1120">
                    <a:moveTo>
                      <a:pt x="560" y="1"/>
                    </a:moveTo>
                    <a:cubicBezTo>
                      <a:pt x="250" y="1"/>
                      <a:pt x="0" y="251"/>
                      <a:pt x="0" y="560"/>
                    </a:cubicBezTo>
                    <a:cubicBezTo>
                      <a:pt x="0" y="870"/>
                      <a:pt x="250" y="1132"/>
                      <a:pt x="560" y="1132"/>
                    </a:cubicBezTo>
                    <a:cubicBezTo>
                      <a:pt x="870" y="1132"/>
                      <a:pt x="1120" y="870"/>
                      <a:pt x="1120" y="560"/>
                    </a:cubicBezTo>
                    <a:cubicBezTo>
                      <a:pt x="1120" y="251"/>
                      <a:pt x="870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" name="Google Shape;184;p50"/>
              <p:cNvSpPr/>
              <p:nvPr/>
            </p:nvSpPr>
            <p:spPr>
              <a:xfrm>
                <a:off x="1627375" y="1980425"/>
                <a:ext cx="33250" cy="28350"/>
              </a:xfrm>
              <a:custGeom>
                <a:rect b="b" l="l" r="r" t="t"/>
                <a:pathLst>
                  <a:path extrusionOk="0" h="1134" w="1330">
                    <a:moveTo>
                      <a:pt x="568" y="1"/>
                    </a:moveTo>
                    <a:cubicBezTo>
                      <a:pt x="258" y="1"/>
                      <a:pt x="8" y="263"/>
                      <a:pt x="8" y="572"/>
                    </a:cubicBezTo>
                    <a:cubicBezTo>
                      <a:pt x="0" y="910"/>
                      <a:pt x="280" y="1133"/>
                      <a:pt x="572" y="1133"/>
                    </a:cubicBezTo>
                    <a:cubicBezTo>
                      <a:pt x="713" y="1133"/>
                      <a:pt x="857" y="1081"/>
                      <a:pt x="973" y="965"/>
                    </a:cubicBezTo>
                    <a:cubicBezTo>
                      <a:pt x="1330" y="608"/>
                      <a:pt x="1068" y="1"/>
                      <a:pt x="5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" name="Google Shape;185;p50"/>
              <p:cNvSpPr/>
              <p:nvPr/>
            </p:nvSpPr>
            <p:spPr>
              <a:xfrm>
                <a:off x="1627575" y="1859275"/>
                <a:ext cx="28000" cy="28325"/>
              </a:xfrm>
              <a:custGeom>
                <a:rect b="b" l="l" r="r" t="t"/>
                <a:pathLst>
                  <a:path extrusionOk="0" h="1133" w="1120">
                    <a:moveTo>
                      <a:pt x="560" y="1"/>
                    </a:moveTo>
                    <a:cubicBezTo>
                      <a:pt x="250" y="1"/>
                      <a:pt x="0" y="251"/>
                      <a:pt x="0" y="561"/>
                    </a:cubicBezTo>
                    <a:cubicBezTo>
                      <a:pt x="0" y="870"/>
                      <a:pt x="250" y="1132"/>
                      <a:pt x="560" y="1132"/>
                    </a:cubicBezTo>
                    <a:cubicBezTo>
                      <a:pt x="870" y="1132"/>
                      <a:pt x="1120" y="870"/>
                      <a:pt x="1120" y="561"/>
                    </a:cubicBezTo>
                    <a:cubicBezTo>
                      <a:pt x="1120" y="251"/>
                      <a:pt x="870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186;p50"/>
              <p:cNvSpPr/>
              <p:nvPr/>
            </p:nvSpPr>
            <p:spPr>
              <a:xfrm>
                <a:off x="1627575" y="1738150"/>
                <a:ext cx="28000" cy="28000"/>
              </a:xfrm>
              <a:custGeom>
                <a:rect b="b" l="l" r="r" t="t"/>
                <a:pathLst>
                  <a:path extrusionOk="0" h="1120" w="1120">
                    <a:moveTo>
                      <a:pt x="560" y="0"/>
                    </a:moveTo>
                    <a:cubicBezTo>
                      <a:pt x="250" y="0"/>
                      <a:pt x="0" y="250"/>
                      <a:pt x="0" y="560"/>
                    </a:cubicBezTo>
                    <a:cubicBezTo>
                      <a:pt x="0" y="869"/>
                      <a:pt x="250" y="1119"/>
                      <a:pt x="560" y="1119"/>
                    </a:cubicBezTo>
                    <a:cubicBezTo>
                      <a:pt x="870" y="1119"/>
                      <a:pt x="1120" y="869"/>
                      <a:pt x="1120" y="560"/>
                    </a:cubicBezTo>
                    <a:cubicBezTo>
                      <a:pt x="1120" y="250"/>
                      <a:pt x="870" y="0"/>
                      <a:pt x="56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" name="Google Shape;187;p50"/>
              <p:cNvSpPr/>
              <p:nvPr/>
            </p:nvSpPr>
            <p:spPr>
              <a:xfrm>
                <a:off x="1742475" y="2101875"/>
                <a:ext cx="28300" cy="28300"/>
              </a:xfrm>
              <a:custGeom>
                <a:rect b="b" l="l" r="r" t="t"/>
                <a:pathLst>
                  <a:path extrusionOk="0" h="1132" w="1132">
                    <a:moveTo>
                      <a:pt x="560" y="1"/>
                    </a:moveTo>
                    <a:cubicBezTo>
                      <a:pt x="250" y="1"/>
                      <a:pt x="0" y="251"/>
                      <a:pt x="0" y="560"/>
                    </a:cubicBezTo>
                    <a:cubicBezTo>
                      <a:pt x="0" y="870"/>
                      <a:pt x="250" y="1132"/>
                      <a:pt x="560" y="1132"/>
                    </a:cubicBezTo>
                    <a:cubicBezTo>
                      <a:pt x="881" y="1132"/>
                      <a:pt x="1131" y="870"/>
                      <a:pt x="1131" y="560"/>
                    </a:cubicBezTo>
                    <a:cubicBezTo>
                      <a:pt x="1131" y="251"/>
                      <a:pt x="881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" name="Google Shape;188;p50"/>
              <p:cNvSpPr/>
              <p:nvPr/>
            </p:nvSpPr>
            <p:spPr>
              <a:xfrm>
                <a:off x="1742475" y="1980425"/>
                <a:ext cx="33050" cy="28350"/>
              </a:xfrm>
              <a:custGeom>
                <a:rect b="b" l="l" r="r" t="t"/>
                <a:pathLst>
                  <a:path extrusionOk="0" h="1134" w="1322">
                    <a:moveTo>
                      <a:pt x="560" y="1"/>
                    </a:moveTo>
                    <a:cubicBezTo>
                      <a:pt x="250" y="1"/>
                      <a:pt x="0" y="263"/>
                      <a:pt x="0" y="572"/>
                    </a:cubicBezTo>
                    <a:cubicBezTo>
                      <a:pt x="0" y="910"/>
                      <a:pt x="277" y="1133"/>
                      <a:pt x="566" y="1133"/>
                    </a:cubicBezTo>
                    <a:cubicBezTo>
                      <a:pt x="706" y="1133"/>
                      <a:pt x="848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" name="Google Shape;189;p50"/>
              <p:cNvSpPr/>
              <p:nvPr/>
            </p:nvSpPr>
            <p:spPr>
              <a:xfrm>
                <a:off x="1742475" y="1859275"/>
                <a:ext cx="28300" cy="28325"/>
              </a:xfrm>
              <a:custGeom>
                <a:rect b="b" l="l" r="r" t="t"/>
                <a:pathLst>
                  <a:path extrusionOk="0" h="1133" w="1132">
                    <a:moveTo>
                      <a:pt x="560" y="1"/>
                    </a:moveTo>
                    <a:cubicBezTo>
                      <a:pt x="250" y="1"/>
                      <a:pt x="0" y="251"/>
                      <a:pt x="0" y="561"/>
                    </a:cubicBezTo>
                    <a:cubicBezTo>
                      <a:pt x="0" y="870"/>
                      <a:pt x="250" y="1132"/>
                      <a:pt x="560" y="1132"/>
                    </a:cubicBezTo>
                    <a:cubicBezTo>
                      <a:pt x="881" y="1132"/>
                      <a:pt x="1131" y="870"/>
                      <a:pt x="1131" y="561"/>
                    </a:cubicBezTo>
                    <a:cubicBezTo>
                      <a:pt x="1131" y="251"/>
                      <a:pt x="881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" name="Google Shape;190;p50"/>
              <p:cNvSpPr/>
              <p:nvPr/>
            </p:nvSpPr>
            <p:spPr>
              <a:xfrm>
                <a:off x="1742475" y="1738150"/>
                <a:ext cx="28300" cy="28000"/>
              </a:xfrm>
              <a:custGeom>
                <a:rect b="b" l="l" r="r" t="t"/>
                <a:pathLst>
                  <a:path extrusionOk="0" h="1120" w="1132">
                    <a:moveTo>
                      <a:pt x="560" y="0"/>
                    </a:moveTo>
                    <a:cubicBezTo>
                      <a:pt x="250" y="0"/>
                      <a:pt x="0" y="250"/>
                      <a:pt x="0" y="560"/>
                    </a:cubicBezTo>
                    <a:cubicBezTo>
                      <a:pt x="0" y="869"/>
                      <a:pt x="250" y="1119"/>
                      <a:pt x="560" y="1119"/>
                    </a:cubicBezTo>
                    <a:cubicBezTo>
                      <a:pt x="881" y="1119"/>
                      <a:pt x="1131" y="869"/>
                      <a:pt x="1131" y="560"/>
                    </a:cubicBezTo>
                    <a:cubicBezTo>
                      <a:pt x="1131" y="250"/>
                      <a:pt x="881" y="0"/>
                      <a:pt x="56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" name="Google Shape;191;p50"/>
              <p:cNvSpPr/>
              <p:nvPr/>
            </p:nvSpPr>
            <p:spPr>
              <a:xfrm>
                <a:off x="949800" y="2101875"/>
                <a:ext cx="33075" cy="28125"/>
              </a:xfrm>
              <a:custGeom>
                <a:rect b="b" l="l" r="r" t="t"/>
                <a:pathLst>
                  <a:path extrusionOk="0" h="1125" w="1323">
                    <a:moveTo>
                      <a:pt x="560" y="1"/>
                    </a:moveTo>
                    <a:cubicBezTo>
                      <a:pt x="251" y="1"/>
                      <a:pt x="1" y="251"/>
                      <a:pt x="1" y="560"/>
                    </a:cubicBezTo>
                    <a:cubicBezTo>
                      <a:pt x="1" y="900"/>
                      <a:pt x="282" y="1125"/>
                      <a:pt x="574" y="1125"/>
                    </a:cubicBezTo>
                    <a:cubicBezTo>
                      <a:pt x="711" y="1125"/>
                      <a:pt x="851" y="1075"/>
                      <a:pt x="965" y="965"/>
                    </a:cubicBezTo>
                    <a:cubicBezTo>
                      <a:pt x="1322" y="608"/>
                      <a:pt x="1061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" name="Google Shape;192;p50"/>
              <p:cNvSpPr/>
              <p:nvPr/>
            </p:nvSpPr>
            <p:spPr>
              <a:xfrm>
                <a:off x="949800" y="1980425"/>
                <a:ext cx="33075" cy="28350"/>
              </a:xfrm>
              <a:custGeom>
                <a:rect b="b" l="l" r="r" t="t"/>
                <a:pathLst>
                  <a:path extrusionOk="0" h="1134" w="1323">
                    <a:moveTo>
                      <a:pt x="560" y="1"/>
                    </a:moveTo>
                    <a:cubicBezTo>
                      <a:pt x="251" y="1"/>
                      <a:pt x="1" y="263"/>
                      <a:pt x="1" y="572"/>
                    </a:cubicBezTo>
                    <a:cubicBezTo>
                      <a:pt x="1" y="910"/>
                      <a:pt x="277" y="1133"/>
                      <a:pt x="567" y="1133"/>
                    </a:cubicBezTo>
                    <a:cubicBezTo>
                      <a:pt x="706" y="1133"/>
                      <a:pt x="849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" name="Google Shape;193;p50"/>
              <p:cNvSpPr/>
              <p:nvPr/>
            </p:nvSpPr>
            <p:spPr>
              <a:xfrm>
                <a:off x="949800" y="1859275"/>
                <a:ext cx="33075" cy="28350"/>
              </a:xfrm>
              <a:custGeom>
                <a:rect b="b" l="l" r="r" t="t"/>
                <a:pathLst>
                  <a:path extrusionOk="0" h="1134" w="1323">
                    <a:moveTo>
                      <a:pt x="560" y="1"/>
                    </a:moveTo>
                    <a:cubicBezTo>
                      <a:pt x="251" y="1"/>
                      <a:pt x="1" y="251"/>
                      <a:pt x="1" y="561"/>
                    </a:cubicBezTo>
                    <a:cubicBezTo>
                      <a:pt x="1" y="907"/>
                      <a:pt x="278" y="1133"/>
                      <a:pt x="569" y="1133"/>
                    </a:cubicBezTo>
                    <a:cubicBezTo>
                      <a:pt x="708" y="1133"/>
                      <a:pt x="850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" name="Google Shape;194;p50"/>
              <p:cNvSpPr/>
              <p:nvPr/>
            </p:nvSpPr>
            <p:spPr>
              <a:xfrm>
                <a:off x="949800" y="1738125"/>
                <a:ext cx="33000" cy="28050"/>
              </a:xfrm>
              <a:custGeom>
                <a:rect b="b" l="l" r="r" t="t"/>
                <a:pathLst>
                  <a:path extrusionOk="0" h="1122" w="1320">
                    <a:moveTo>
                      <a:pt x="575" y="1"/>
                    </a:moveTo>
                    <a:cubicBezTo>
                      <a:pt x="570" y="1"/>
                      <a:pt x="565" y="1"/>
                      <a:pt x="560" y="1"/>
                    </a:cubicBezTo>
                    <a:cubicBezTo>
                      <a:pt x="251" y="1"/>
                      <a:pt x="1" y="251"/>
                      <a:pt x="1" y="561"/>
                    </a:cubicBezTo>
                    <a:cubicBezTo>
                      <a:pt x="1" y="898"/>
                      <a:pt x="277" y="1122"/>
                      <a:pt x="567" y="1122"/>
                    </a:cubicBezTo>
                    <a:cubicBezTo>
                      <a:pt x="706" y="1122"/>
                      <a:pt x="849" y="1070"/>
                      <a:pt x="965" y="954"/>
                    </a:cubicBezTo>
                    <a:cubicBezTo>
                      <a:pt x="1319" y="612"/>
                      <a:pt x="1065" y="1"/>
                      <a:pt x="5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" name="Google Shape;195;p50"/>
              <p:cNvSpPr/>
              <p:nvPr/>
            </p:nvSpPr>
            <p:spPr>
              <a:xfrm>
                <a:off x="1064700" y="2101875"/>
                <a:ext cx="28300" cy="28300"/>
              </a:xfrm>
              <a:custGeom>
                <a:rect b="b" l="l" r="r" t="t"/>
                <a:pathLst>
                  <a:path extrusionOk="0" h="1132" w="1132">
                    <a:moveTo>
                      <a:pt x="572" y="1"/>
                    </a:moveTo>
                    <a:cubicBezTo>
                      <a:pt x="251" y="1"/>
                      <a:pt x="1" y="251"/>
                      <a:pt x="1" y="560"/>
                    </a:cubicBezTo>
                    <a:cubicBezTo>
                      <a:pt x="1" y="870"/>
                      <a:pt x="251" y="1132"/>
                      <a:pt x="572" y="1132"/>
                    </a:cubicBezTo>
                    <a:cubicBezTo>
                      <a:pt x="882" y="1132"/>
                      <a:pt x="1132" y="870"/>
                      <a:pt x="1132" y="560"/>
                    </a:cubicBezTo>
                    <a:cubicBezTo>
                      <a:pt x="1132" y="251"/>
                      <a:pt x="882" y="1"/>
                      <a:pt x="5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" name="Google Shape;196;p50"/>
              <p:cNvSpPr/>
              <p:nvPr/>
            </p:nvSpPr>
            <p:spPr>
              <a:xfrm>
                <a:off x="1065000" y="1980425"/>
                <a:ext cx="33075" cy="28350"/>
              </a:xfrm>
              <a:custGeom>
                <a:rect b="b" l="l" r="r" t="t"/>
                <a:pathLst>
                  <a:path extrusionOk="0" h="1134" w="1323">
                    <a:moveTo>
                      <a:pt x="560" y="1"/>
                    </a:moveTo>
                    <a:cubicBezTo>
                      <a:pt x="251" y="1"/>
                      <a:pt x="1" y="263"/>
                      <a:pt x="1" y="572"/>
                    </a:cubicBezTo>
                    <a:cubicBezTo>
                      <a:pt x="1" y="910"/>
                      <a:pt x="277" y="1133"/>
                      <a:pt x="567" y="1133"/>
                    </a:cubicBezTo>
                    <a:cubicBezTo>
                      <a:pt x="706" y="1133"/>
                      <a:pt x="849" y="1081"/>
                      <a:pt x="965" y="965"/>
                    </a:cubicBezTo>
                    <a:cubicBezTo>
                      <a:pt x="1322" y="608"/>
                      <a:pt x="1060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" name="Google Shape;197;p50"/>
              <p:cNvSpPr/>
              <p:nvPr/>
            </p:nvSpPr>
            <p:spPr>
              <a:xfrm>
                <a:off x="1064700" y="1859275"/>
                <a:ext cx="28300" cy="28325"/>
              </a:xfrm>
              <a:custGeom>
                <a:rect b="b" l="l" r="r" t="t"/>
                <a:pathLst>
                  <a:path extrusionOk="0" h="1133" w="1132">
                    <a:moveTo>
                      <a:pt x="572" y="1"/>
                    </a:moveTo>
                    <a:cubicBezTo>
                      <a:pt x="251" y="1"/>
                      <a:pt x="1" y="251"/>
                      <a:pt x="1" y="561"/>
                    </a:cubicBezTo>
                    <a:cubicBezTo>
                      <a:pt x="1" y="870"/>
                      <a:pt x="251" y="1132"/>
                      <a:pt x="572" y="1132"/>
                    </a:cubicBezTo>
                    <a:cubicBezTo>
                      <a:pt x="882" y="1132"/>
                      <a:pt x="1132" y="870"/>
                      <a:pt x="1132" y="561"/>
                    </a:cubicBezTo>
                    <a:cubicBezTo>
                      <a:pt x="1132" y="251"/>
                      <a:pt x="882" y="1"/>
                      <a:pt x="5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" name="Google Shape;198;p50"/>
              <p:cNvSpPr/>
              <p:nvPr/>
            </p:nvSpPr>
            <p:spPr>
              <a:xfrm>
                <a:off x="1064700" y="1738150"/>
                <a:ext cx="28300" cy="28000"/>
              </a:xfrm>
              <a:custGeom>
                <a:rect b="b" l="l" r="r" t="t"/>
                <a:pathLst>
                  <a:path extrusionOk="0" h="1120" w="1132">
                    <a:moveTo>
                      <a:pt x="572" y="0"/>
                    </a:moveTo>
                    <a:cubicBezTo>
                      <a:pt x="251" y="0"/>
                      <a:pt x="1" y="250"/>
                      <a:pt x="1" y="560"/>
                    </a:cubicBezTo>
                    <a:cubicBezTo>
                      <a:pt x="1" y="869"/>
                      <a:pt x="251" y="1119"/>
                      <a:pt x="572" y="1119"/>
                    </a:cubicBezTo>
                    <a:cubicBezTo>
                      <a:pt x="882" y="1119"/>
                      <a:pt x="1132" y="869"/>
                      <a:pt x="1132" y="560"/>
                    </a:cubicBezTo>
                    <a:cubicBezTo>
                      <a:pt x="1132" y="250"/>
                      <a:pt x="882" y="0"/>
                      <a:pt x="57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" name="Google Shape;199;p50"/>
              <p:cNvSpPr/>
              <p:nvPr/>
            </p:nvSpPr>
            <p:spPr>
              <a:xfrm>
                <a:off x="1179900" y="2101875"/>
                <a:ext cx="32775" cy="28125"/>
              </a:xfrm>
              <a:custGeom>
                <a:rect b="b" l="l" r="r" t="t"/>
                <a:pathLst>
                  <a:path extrusionOk="0" h="1125" w="1311">
                    <a:moveTo>
                      <a:pt x="560" y="1"/>
                    </a:moveTo>
                    <a:cubicBezTo>
                      <a:pt x="250" y="1"/>
                      <a:pt x="0" y="251"/>
                      <a:pt x="0" y="560"/>
                    </a:cubicBezTo>
                    <a:cubicBezTo>
                      <a:pt x="0" y="900"/>
                      <a:pt x="281" y="1125"/>
                      <a:pt x="570" y="1125"/>
                    </a:cubicBezTo>
                    <a:cubicBezTo>
                      <a:pt x="705" y="1125"/>
                      <a:pt x="843" y="1075"/>
                      <a:pt x="953" y="965"/>
                    </a:cubicBezTo>
                    <a:cubicBezTo>
                      <a:pt x="1310" y="608"/>
                      <a:pt x="1060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" name="Google Shape;200;p50"/>
              <p:cNvSpPr/>
              <p:nvPr/>
            </p:nvSpPr>
            <p:spPr>
              <a:xfrm>
                <a:off x="1179900" y="1980425"/>
                <a:ext cx="33050" cy="28350"/>
              </a:xfrm>
              <a:custGeom>
                <a:rect b="b" l="l" r="r" t="t"/>
                <a:pathLst>
                  <a:path extrusionOk="0" h="1134" w="1322">
                    <a:moveTo>
                      <a:pt x="560" y="1"/>
                    </a:moveTo>
                    <a:cubicBezTo>
                      <a:pt x="250" y="1"/>
                      <a:pt x="0" y="263"/>
                      <a:pt x="0" y="572"/>
                    </a:cubicBezTo>
                    <a:cubicBezTo>
                      <a:pt x="0" y="910"/>
                      <a:pt x="277" y="1133"/>
                      <a:pt x="566" y="1133"/>
                    </a:cubicBezTo>
                    <a:cubicBezTo>
                      <a:pt x="706" y="1133"/>
                      <a:pt x="849" y="1081"/>
                      <a:pt x="965" y="965"/>
                    </a:cubicBezTo>
                    <a:cubicBezTo>
                      <a:pt x="1322" y="608"/>
                      <a:pt x="1060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" name="Google Shape;201;p50"/>
              <p:cNvSpPr/>
              <p:nvPr/>
            </p:nvSpPr>
            <p:spPr>
              <a:xfrm>
                <a:off x="1179900" y="1859275"/>
                <a:ext cx="33050" cy="28350"/>
              </a:xfrm>
              <a:custGeom>
                <a:rect b="b" l="l" r="r" t="t"/>
                <a:pathLst>
                  <a:path extrusionOk="0" h="1134" w="1322">
                    <a:moveTo>
                      <a:pt x="560" y="1"/>
                    </a:moveTo>
                    <a:cubicBezTo>
                      <a:pt x="250" y="1"/>
                      <a:pt x="0" y="251"/>
                      <a:pt x="0" y="561"/>
                    </a:cubicBezTo>
                    <a:cubicBezTo>
                      <a:pt x="0" y="907"/>
                      <a:pt x="278" y="1133"/>
                      <a:pt x="568" y="1133"/>
                    </a:cubicBezTo>
                    <a:cubicBezTo>
                      <a:pt x="707" y="1133"/>
                      <a:pt x="849" y="1081"/>
                      <a:pt x="965" y="965"/>
                    </a:cubicBezTo>
                    <a:cubicBezTo>
                      <a:pt x="1322" y="608"/>
                      <a:pt x="1060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" name="Google Shape;202;p50"/>
              <p:cNvSpPr/>
              <p:nvPr/>
            </p:nvSpPr>
            <p:spPr>
              <a:xfrm>
                <a:off x="1179900" y="1738125"/>
                <a:ext cx="32675" cy="28050"/>
              </a:xfrm>
              <a:custGeom>
                <a:rect b="b" l="l" r="r" t="t"/>
                <a:pathLst>
                  <a:path extrusionOk="0" h="1122" w="1307">
                    <a:moveTo>
                      <a:pt x="574" y="1"/>
                    </a:moveTo>
                    <a:cubicBezTo>
                      <a:pt x="569" y="1"/>
                      <a:pt x="565" y="1"/>
                      <a:pt x="560" y="1"/>
                    </a:cubicBezTo>
                    <a:cubicBezTo>
                      <a:pt x="250" y="1"/>
                      <a:pt x="0" y="251"/>
                      <a:pt x="0" y="561"/>
                    </a:cubicBezTo>
                    <a:cubicBezTo>
                      <a:pt x="0" y="898"/>
                      <a:pt x="277" y="1122"/>
                      <a:pt x="563" y="1122"/>
                    </a:cubicBezTo>
                    <a:cubicBezTo>
                      <a:pt x="701" y="1122"/>
                      <a:pt x="841" y="1070"/>
                      <a:pt x="953" y="954"/>
                    </a:cubicBezTo>
                    <a:cubicBezTo>
                      <a:pt x="1307" y="612"/>
                      <a:pt x="1065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" name="Google Shape;203;p50"/>
              <p:cNvSpPr/>
              <p:nvPr/>
            </p:nvSpPr>
            <p:spPr>
              <a:xfrm>
                <a:off x="1294800" y="2101875"/>
                <a:ext cx="33050" cy="28125"/>
              </a:xfrm>
              <a:custGeom>
                <a:rect b="b" l="l" r="r" t="t"/>
                <a:pathLst>
                  <a:path extrusionOk="0" h="1125" w="1322">
                    <a:moveTo>
                      <a:pt x="560" y="1"/>
                    </a:moveTo>
                    <a:cubicBezTo>
                      <a:pt x="250" y="1"/>
                      <a:pt x="0" y="251"/>
                      <a:pt x="0" y="560"/>
                    </a:cubicBezTo>
                    <a:cubicBezTo>
                      <a:pt x="0" y="900"/>
                      <a:pt x="281" y="1125"/>
                      <a:pt x="573" y="1125"/>
                    </a:cubicBezTo>
                    <a:cubicBezTo>
                      <a:pt x="711" y="1125"/>
                      <a:pt x="850" y="1075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" name="Google Shape;204;p50"/>
              <p:cNvSpPr/>
              <p:nvPr/>
            </p:nvSpPr>
            <p:spPr>
              <a:xfrm>
                <a:off x="1294800" y="1980425"/>
                <a:ext cx="33050" cy="28350"/>
              </a:xfrm>
              <a:custGeom>
                <a:rect b="b" l="l" r="r" t="t"/>
                <a:pathLst>
                  <a:path extrusionOk="0" h="1134" w="1322">
                    <a:moveTo>
                      <a:pt x="560" y="1"/>
                    </a:moveTo>
                    <a:cubicBezTo>
                      <a:pt x="250" y="1"/>
                      <a:pt x="0" y="263"/>
                      <a:pt x="0" y="572"/>
                    </a:cubicBezTo>
                    <a:cubicBezTo>
                      <a:pt x="0" y="910"/>
                      <a:pt x="277" y="1133"/>
                      <a:pt x="566" y="1133"/>
                    </a:cubicBezTo>
                    <a:cubicBezTo>
                      <a:pt x="706" y="1133"/>
                      <a:pt x="848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" name="Google Shape;205;p50"/>
              <p:cNvSpPr/>
              <p:nvPr/>
            </p:nvSpPr>
            <p:spPr>
              <a:xfrm>
                <a:off x="1294800" y="1859275"/>
                <a:ext cx="33050" cy="28350"/>
              </a:xfrm>
              <a:custGeom>
                <a:rect b="b" l="l" r="r" t="t"/>
                <a:pathLst>
                  <a:path extrusionOk="0" h="1134" w="1322">
                    <a:moveTo>
                      <a:pt x="560" y="1"/>
                    </a:moveTo>
                    <a:cubicBezTo>
                      <a:pt x="250" y="1"/>
                      <a:pt x="0" y="251"/>
                      <a:pt x="0" y="561"/>
                    </a:cubicBezTo>
                    <a:cubicBezTo>
                      <a:pt x="0" y="907"/>
                      <a:pt x="278" y="1133"/>
                      <a:pt x="568" y="1133"/>
                    </a:cubicBezTo>
                    <a:cubicBezTo>
                      <a:pt x="707" y="1133"/>
                      <a:pt x="849" y="1081"/>
                      <a:pt x="965" y="965"/>
                    </a:cubicBezTo>
                    <a:cubicBezTo>
                      <a:pt x="1322" y="608"/>
                      <a:pt x="1072" y="1"/>
                      <a:pt x="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" name="Google Shape;206;p50"/>
              <p:cNvSpPr/>
              <p:nvPr/>
            </p:nvSpPr>
            <p:spPr>
              <a:xfrm>
                <a:off x="1294800" y="1738150"/>
                <a:ext cx="33050" cy="28025"/>
              </a:xfrm>
              <a:custGeom>
                <a:rect b="b" l="l" r="r" t="t"/>
                <a:pathLst>
                  <a:path extrusionOk="0" h="1121" w="1322">
                    <a:moveTo>
                      <a:pt x="560" y="0"/>
                    </a:moveTo>
                    <a:cubicBezTo>
                      <a:pt x="250" y="0"/>
                      <a:pt x="0" y="250"/>
                      <a:pt x="0" y="560"/>
                    </a:cubicBezTo>
                    <a:cubicBezTo>
                      <a:pt x="0" y="897"/>
                      <a:pt x="277" y="1121"/>
                      <a:pt x="566" y="1121"/>
                    </a:cubicBezTo>
                    <a:cubicBezTo>
                      <a:pt x="706" y="1121"/>
                      <a:pt x="848" y="1069"/>
                      <a:pt x="965" y="953"/>
                    </a:cubicBezTo>
                    <a:cubicBezTo>
                      <a:pt x="1322" y="607"/>
                      <a:pt x="1072" y="0"/>
                      <a:pt x="56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7" name="Google Shape;207;p50"/>
            <p:cNvGrpSpPr/>
            <p:nvPr/>
          </p:nvGrpSpPr>
          <p:grpSpPr>
            <a:xfrm>
              <a:off x="3973388" y="4372200"/>
              <a:ext cx="345325" cy="345325"/>
              <a:chOff x="3495950" y="1716700"/>
              <a:chExt cx="345325" cy="345325"/>
            </a:xfrm>
          </p:grpSpPr>
          <p:sp>
            <p:nvSpPr>
              <p:cNvPr id="208" name="Google Shape;208;p50"/>
              <p:cNvSpPr/>
              <p:nvPr/>
            </p:nvSpPr>
            <p:spPr>
              <a:xfrm>
                <a:off x="3495950" y="1837850"/>
                <a:ext cx="89325" cy="103025"/>
              </a:xfrm>
              <a:custGeom>
                <a:rect b="b" l="l" r="r" t="t"/>
                <a:pathLst>
                  <a:path extrusionOk="0" h="4121" w="3573">
                    <a:moveTo>
                      <a:pt x="3573" y="1"/>
                    </a:moveTo>
                    <a:lnTo>
                      <a:pt x="1" y="2061"/>
                    </a:lnTo>
                    <a:lnTo>
                      <a:pt x="3573" y="4120"/>
                    </a:lnTo>
                    <a:lnTo>
                      <a:pt x="357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" name="Google Shape;209;p50"/>
              <p:cNvSpPr/>
              <p:nvPr/>
            </p:nvSpPr>
            <p:spPr>
              <a:xfrm>
                <a:off x="3751950" y="1837850"/>
                <a:ext cx="89325" cy="103025"/>
              </a:xfrm>
              <a:custGeom>
                <a:rect b="b" l="l" r="r" t="t"/>
                <a:pathLst>
                  <a:path extrusionOk="0" h="4121" w="3573">
                    <a:moveTo>
                      <a:pt x="0" y="1"/>
                    </a:moveTo>
                    <a:lnTo>
                      <a:pt x="0" y="4120"/>
                    </a:lnTo>
                    <a:lnTo>
                      <a:pt x="3572" y="206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" name="Google Shape;210;p50"/>
              <p:cNvSpPr/>
              <p:nvPr/>
            </p:nvSpPr>
            <p:spPr>
              <a:xfrm>
                <a:off x="3617100" y="1972700"/>
                <a:ext cx="103025" cy="89325"/>
              </a:xfrm>
              <a:custGeom>
                <a:rect b="b" l="l" r="r" t="t"/>
                <a:pathLst>
                  <a:path extrusionOk="0" h="3573" w="4121">
                    <a:moveTo>
                      <a:pt x="1" y="0"/>
                    </a:moveTo>
                    <a:lnTo>
                      <a:pt x="2061" y="3572"/>
                    </a:lnTo>
                    <a:lnTo>
                      <a:pt x="412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" name="Google Shape;211;p50"/>
              <p:cNvSpPr/>
              <p:nvPr/>
            </p:nvSpPr>
            <p:spPr>
              <a:xfrm>
                <a:off x="3617100" y="1716700"/>
                <a:ext cx="103025" cy="89325"/>
              </a:xfrm>
              <a:custGeom>
                <a:rect b="b" l="l" r="r" t="t"/>
                <a:pathLst>
                  <a:path extrusionOk="0" h="3573" w="4121">
                    <a:moveTo>
                      <a:pt x="2061" y="1"/>
                    </a:moveTo>
                    <a:lnTo>
                      <a:pt x="1" y="3573"/>
                    </a:lnTo>
                    <a:lnTo>
                      <a:pt x="4120" y="3573"/>
                    </a:lnTo>
                    <a:lnTo>
                      <a:pt x="206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2" name="Google Shape;212;p50"/>
            <p:cNvSpPr/>
            <p:nvPr/>
          </p:nvSpPr>
          <p:spPr>
            <a:xfrm>
              <a:off x="2589775" y="289875"/>
              <a:ext cx="1051948" cy="314048"/>
            </a:xfrm>
            <a:custGeom>
              <a:rect b="b" l="l" r="r" t="t"/>
              <a:pathLst>
                <a:path extrusionOk="0" fill="none" h="16812" w="29921">
                  <a:moveTo>
                    <a:pt x="0" y="0"/>
                  </a:moveTo>
                  <a:lnTo>
                    <a:pt x="9168" y="16812"/>
                  </a:lnTo>
                  <a:lnTo>
                    <a:pt x="29921" y="16812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50"/>
            <p:cNvSpPr/>
            <p:nvPr/>
          </p:nvSpPr>
          <p:spPr>
            <a:xfrm>
              <a:off x="8086725" y="4110238"/>
              <a:ext cx="671250" cy="671225"/>
            </a:xfrm>
            <a:custGeom>
              <a:rect b="b" l="l" r="r" t="t"/>
              <a:pathLst>
                <a:path extrusionOk="0" fill="none" h="26849" w="26850">
                  <a:moveTo>
                    <a:pt x="1" y="13943"/>
                  </a:moveTo>
                  <a:cubicBezTo>
                    <a:pt x="1" y="8716"/>
                    <a:pt x="3144" y="4001"/>
                    <a:pt x="7966" y="2001"/>
                  </a:cubicBezTo>
                  <a:cubicBezTo>
                    <a:pt x="12800" y="0"/>
                    <a:pt x="18348" y="1108"/>
                    <a:pt x="22051" y="4799"/>
                  </a:cubicBezTo>
                  <a:cubicBezTo>
                    <a:pt x="25742" y="8501"/>
                    <a:pt x="26849" y="14050"/>
                    <a:pt x="24849" y="18884"/>
                  </a:cubicBezTo>
                  <a:cubicBezTo>
                    <a:pt x="22849" y="23706"/>
                    <a:pt x="18134" y="26849"/>
                    <a:pt x="12919" y="26849"/>
                  </a:cubicBez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50"/>
            <p:cNvSpPr/>
            <p:nvPr/>
          </p:nvSpPr>
          <p:spPr>
            <a:xfrm flipH="1" rot="10800000">
              <a:off x="8190205" y="1431345"/>
              <a:ext cx="953807" cy="281349"/>
            </a:xfrm>
            <a:custGeom>
              <a:rect b="b" l="l" r="r" t="t"/>
              <a:pathLst>
                <a:path extrusionOk="0" fill="none" h="16812" w="29921">
                  <a:moveTo>
                    <a:pt x="0" y="0"/>
                  </a:moveTo>
                  <a:lnTo>
                    <a:pt x="9168" y="16812"/>
                  </a:lnTo>
                  <a:lnTo>
                    <a:pt x="29921" y="16812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5" name="Google Shape;215;p50"/>
          <p:cNvSpPr txBox="1"/>
          <p:nvPr>
            <p:ph type="title"/>
          </p:nvPr>
        </p:nvSpPr>
        <p:spPr>
          <a:xfrm>
            <a:off x="3810225" y="1974675"/>
            <a:ext cx="4567500" cy="16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b="1" sz="4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16" name="Google Shape;216;p50"/>
          <p:cNvSpPr txBox="1"/>
          <p:nvPr>
            <p:ph idx="1" type="subTitle"/>
          </p:nvPr>
        </p:nvSpPr>
        <p:spPr>
          <a:xfrm>
            <a:off x="3810223" y="3558017"/>
            <a:ext cx="4276500" cy="5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217" name="Google Shape;217;p50"/>
          <p:cNvSpPr txBox="1"/>
          <p:nvPr>
            <p:ph idx="2" type="title"/>
          </p:nvPr>
        </p:nvSpPr>
        <p:spPr>
          <a:xfrm>
            <a:off x="3816269" y="1215550"/>
            <a:ext cx="953700" cy="59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3500">
                <a:solidFill>
                  <a:schemeClr val="dk2"/>
                </a:solidFill>
                <a:latin typeface="Nanum Gothic"/>
                <a:ea typeface="Nanum Gothic"/>
                <a:cs typeface="Nanum Gothic"/>
                <a:sym typeface="Nanum Goth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51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sp>
          <p:nvSpPr>
            <p:cNvPr id="220" name="Google Shape;220;p51"/>
            <p:cNvSpPr/>
            <p:nvPr/>
          </p:nvSpPr>
          <p:spPr>
            <a:xfrm>
              <a:off x="0" y="0"/>
              <a:ext cx="9144000" cy="5143500"/>
            </a:xfrm>
            <a:prstGeom prst="frame">
              <a:avLst>
                <a:gd fmla="val 3945" name="adj1"/>
              </a:avLst>
            </a:prstGeom>
            <a:solidFill>
              <a:srgbClr val="2020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1" name="Google Shape;221;p51"/>
            <p:cNvGrpSpPr/>
            <p:nvPr/>
          </p:nvGrpSpPr>
          <p:grpSpPr>
            <a:xfrm>
              <a:off x="8257925" y="4318000"/>
              <a:ext cx="345325" cy="345325"/>
              <a:chOff x="3495950" y="1716700"/>
              <a:chExt cx="345325" cy="345325"/>
            </a:xfrm>
          </p:grpSpPr>
          <p:sp>
            <p:nvSpPr>
              <p:cNvPr id="222" name="Google Shape;222;p51"/>
              <p:cNvSpPr/>
              <p:nvPr/>
            </p:nvSpPr>
            <p:spPr>
              <a:xfrm>
                <a:off x="3495950" y="1837850"/>
                <a:ext cx="89325" cy="103025"/>
              </a:xfrm>
              <a:custGeom>
                <a:rect b="b" l="l" r="r" t="t"/>
                <a:pathLst>
                  <a:path extrusionOk="0" h="4121" w="3573">
                    <a:moveTo>
                      <a:pt x="3573" y="1"/>
                    </a:moveTo>
                    <a:lnTo>
                      <a:pt x="1" y="2061"/>
                    </a:lnTo>
                    <a:lnTo>
                      <a:pt x="3573" y="4120"/>
                    </a:lnTo>
                    <a:lnTo>
                      <a:pt x="357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" name="Google Shape;223;p51"/>
              <p:cNvSpPr/>
              <p:nvPr/>
            </p:nvSpPr>
            <p:spPr>
              <a:xfrm>
                <a:off x="3751950" y="1837850"/>
                <a:ext cx="89325" cy="103025"/>
              </a:xfrm>
              <a:custGeom>
                <a:rect b="b" l="l" r="r" t="t"/>
                <a:pathLst>
                  <a:path extrusionOk="0" h="4121" w="3573">
                    <a:moveTo>
                      <a:pt x="0" y="1"/>
                    </a:moveTo>
                    <a:lnTo>
                      <a:pt x="0" y="4120"/>
                    </a:lnTo>
                    <a:lnTo>
                      <a:pt x="3572" y="206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" name="Google Shape;224;p51"/>
              <p:cNvSpPr/>
              <p:nvPr/>
            </p:nvSpPr>
            <p:spPr>
              <a:xfrm>
                <a:off x="3617100" y="1972700"/>
                <a:ext cx="103025" cy="89325"/>
              </a:xfrm>
              <a:custGeom>
                <a:rect b="b" l="l" r="r" t="t"/>
                <a:pathLst>
                  <a:path extrusionOk="0" h="3573" w="4121">
                    <a:moveTo>
                      <a:pt x="1" y="0"/>
                    </a:moveTo>
                    <a:lnTo>
                      <a:pt x="2061" y="3572"/>
                    </a:lnTo>
                    <a:lnTo>
                      <a:pt x="412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" name="Google Shape;225;p51"/>
              <p:cNvSpPr/>
              <p:nvPr/>
            </p:nvSpPr>
            <p:spPr>
              <a:xfrm>
                <a:off x="3617100" y="1716700"/>
                <a:ext cx="103025" cy="89325"/>
              </a:xfrm>
              <a:custGeom>
                <a:rect b="b" l="l" r="r" t="t"/>
                <a:pathLst>
                  <a:path extrusionOk="0" h="3573" w="4121">
                    <a:moveTo>
                      <a:pt x="2061" y="1"/>
                    </a:moveTo>
                    <a:lnTo>
                      <a:pt x="1" y="3573"/>
                    </a:lnTo>
                    <a:lnTo>
                      <a:pt x="4120" y="3573"/>
                    </a:lnTo>
                    <a:lnTo>
                      <a:pt x="206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6" name="Google Shape;226;p51"/>
            <p:cNvSpPr/>
            <p:nvPr/>
          </p:nvSpPr>
          <p:spPr>
            <a:xfrm flipH="1">
              <a:off x="5" y="720670"/>
              <a:ext cx="953807" cy="281349"/>
            </a:xfrm>
            <a:custGeom>
              <a:rect b="b" l="l" r="r" t="t"/>
              <a:pathLst>
                <a:path extrusionOk="0" fill="none" h="16812" w="29921">
                  <a:moveTo>
                    <a:pt x="0" y="0"/>
                  </a:moveTo>
                  <a:lnTo>
                    <a:pt x="9168" y="16812"/>
                  </a:lnTo>
                  <a:lnTo>
                    <a:pt x="29921" y="16812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7" name="Google Shape;227;p51"/>
            <p:cNvGrpSpPr/>
            <p:nvPr/>
          </p:nvGrpSpPr>
          <p:grpSpPr>
            <a:xfrm>
              <a:off x="7744430" y="394177"/>
              <a:ext cx="953788" cy="522000"/>
              <a:chOff x="4397850" y="1828025"/>
              <a:chExt cx="686425" cy="375675"/>
            </a:xfrm>
          </p:grpSpPr>
          <p:sp>
            <p:nvSpPr>
              <p:cNvPr id="228" name="Google Shape;228;p51"/>
              <p:cNvSpPr/>
              <p:nvPr/>
            </p:nvSpPr>
            <p:spPr>
              <a:xfrm>
                <a:off x="4708600" y="1828025"/>
                <a:ext cx="375675" cy="375675"/>
              </a:xfrm>
              <a:custGeom>
                <a:rect b="b" l="l" r="r" t="t"/>
                <a:pathLst>
                  <a:path extrusionOk="0" fill="none" h="15027" w="15027">
                    <a:moveTo>
                      <a:pt x="15027" y="7228"/>
                    </a:moveTo>
                    <a:cubicBezTo>
                      <a:pt x="15027" y="10157"/>
                      <a:pt x="13265" y="12788"/>
                      <a:pt x="10562" y="13907"/>
                    </a:cubicBezTo>
                    <a:cubicBezTo>
                      <a:pt x="7859" y="15026"/>
                      <a:pt x="4752" y="14407"/>
                      <a:pt x="2680" y="12336"/>
                    </a:cubicBezTo>
                    <a:cubicBezTo>
                      <a:pt x="620" y="10276"/>
                      <a:pt x="1" y="7168"/>
                      <a:pt x="1120" y="4466"/>
                    </a:cubicBezTo>
                    <a:cubicBezTo>
                      <a:pt x="2239" y="1763"/>
                      <a:pt x="4871" y="1"/>
                      <a:pt x="7800" y="1"/>
                    </a:cubicBez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29" name="Google Shape;229;p51"/>
              <p:cNvGrpSpPr/>
              <p:nvPr/>
            </p:nvGrpSpPr>
            <p:grpSpPr>
              <a:xfrm>
                <a:off x="4397850" y="2027450"/>
                <a:ext cx="528975" cy="84875"/>
                <a:chOff x="4397850" y="2027450"/>
                <a:chExt cx="528975" cy="84875"/>
              </a:xfrm>
            </p:grpSpPr>
            <p:sp>
              <p:nvSpPr>
                <p:cNvPr id="230" name="Google Shape;230;p51"/>
                <p:cNvSpPr/>
                <p:nvPr/>
              </p:nvSpPr>
              <p:spPr>
                <a:xfrm>
                  <a:off x="4397850" y="2027450"/>
                  <a:ext cx="84875" cy="84875"/>
                </a:xfrm>
                <a:custGeom>
                  <a:rect b="b" l="l" r="r" t="t"/>
                  <a:pathLst>
                    <a:path extrusionOk="0" fill="none" h="3395" w="3395">
                      <a:moveTo>
                        <a:pt x="1" y="3394"/>
                      </a:moveTo>
                      <a:lnTo>
                        <a:pt x="3394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" name="Google Shape;231;p51"/>
                <p:cNvSpPr/>
                <p:nvPr/>
              </p:nvSpPr>
              <p:spPr>
                <a:xfrm>
                  <a:off x="4471975" y="2027450"/>
                  <a:ext cx="84850" cy="84875"/>
                </a:xfrm>
                <a:custGeom>
                  <a:rect b="b" l="l" r="r" t="t"/>
                  <a:pathLst>
                    <a:path extrusionOk="0" fill="none" h="3395" w="3394">
                      <a:moveTo>
                        <a:pt x="1" y="3394"/>
                      </a:moveTo>
                      <a:lnTo>
                        <a:pt x="3394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2" name="Google Shape;232;p51"/>
                <p:cNvSpPr/>
                <p:nvPr/>
              </p:nvSpPr>
              <p:spPr>
                <a:xfrm>
                  <a:off x="4545800" y="2027450"/>
                  <a:ext cx="85150" cy="84875"/>
                </a:xfrm>
                <a:custGeom>
                  <a:rect b="b" l="l" r="r" t="t"/>
                  <a:pathLst>
                    <a:path extrusionOk="0" fill="none" h="3395" w="3406">
                      <a:moveTo>
                        <a:pt x="0" y="3394"/>
                      </a:moveTo>
                      <a:lnTo>
                        <a:pt x="3405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3" name="Google Shape;233;p51"/>
                <p:cNvSpPr/>
                <p:nvPr/>
              </p:nvSpPr>
              <p:spPr>
                <a:xfrm>
                  <a:off x="4619900" y="2027450"/>
                  <a:ext cx="84875" cy="84875"/>
                </a:xfrm>
                <a:custGeom>
                  <a:rect b="b" l="l" r="r" t="t"/>
                  <a:pathLst>
                    <a:path extrusionOk="0" fill="none" h="3395" w="3395">
                      <a:moveTo>
                        <a:pt x="1" y="3394"/>
                      </a:moveTo>
                      <a:lnTo>
                        <a:pt x="3394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4" name="Google Shape;234;p51"/>
                <p:cNvSpPr/>
                <p:nvPr/>
              </p:nvSpPr>
              <p:spPr>
                <a:xfrm>
                  <a:off x="4694025" y="2027450"/>
                  <a:ext cx="84850" cy="84875"/>
                </a:xfrm>
                <a:custGeom>
                  <a:rect b="b" l="l" r="r" t="t"/>
                  <a:pathLst>
                    <a:path extrusionOk="0" fill="none" h="3395" w="3394">
                      <a:moveTo>
                        <a:pt x="1" y="3394"/>
                      </a:moveTo>
                      <a:lnTo>
                        <a:pt x="3394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5" name="Google Shape;235;p51"/>
                <p:cNvSpPr/>
                <p:nvPr/>
              </p:nvSpPr>
              <p:spPr>
                <a:xfrm>
                  <a:off x="4767850" y="2027450"/>
                  <a:ext cx="85150" cy="84875"/>
                </a:xfrm>
                <a:custGeom>
                  <a:rect b="b" l="l" r="r" t="t"/>
                  <a:pathLst>
                    <a:path extrusionOk="0" fill="none" h="3395" w="3406">
                      <a:moveTo>
                        <a:pt x="0" y="3394"/>
                      </a:moveTo>
                      <a:lnTo>
                        <a:pt x="3406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6" name="Google Shape;236;p51"/>
                <p:cNvSpPr/>
                <p:nvPr/>
              </p:nvSpPr>
              <p:spPr>
                <a:xfrm>
                  <a:off x="4841950" y="2027450"/>
                  <a:ext cx="84875" cy="84875"/>
                </a:xfrm>
                <a:custGeom>
                  <a:rect b="b" l="l" r="r" t="t"/>
                  <a:pathLst>
                    <a:path extrusionOk="0" fill="none" h="3395" w="3395">
                      <a:moveTo>
                        <a:pt x="1" y="3394"/>
                      </a:moveTo>
                      <a:lnTo>
                        <a:pt x="3394" y="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dk2"/>
                  </a:solidFill>
                  <a:prstDash val="solid"/>
                  <a:miter lim="11906"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237" name="Google Shape;237;p51"/>
          <p:cNvSpPr txBox="1"/>
          <p:nvPr>
            <p:ph type="title"/>
          </p:nvPr>
        </p:nvSpPr>
        <p:spPr>
          <a:xfrm>
            <a:off x="713400" y="368825"/>
            <a:ext cx="7717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238" name="Google Shape;238;p51"/>
          <p:cNvSpPr txBox="1"/>
          <p:nvPr>
            <p:ph idx="1" type="body"/>
          </p:nvPr>
        </p:nvSpPr>
        <p:spPr>
          <a:xfrm>
            <a:off x="3993404" y="1904050"/>
            <a:ext cx="3847200" cy="107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500">
                <a:solidFill>
                  <a:schemeClr val="dk1"/>
                </a:solidFill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9" name="Google Shape;239;p51"/>
          <p:cNvSpPr txBox="1"/>
          <p:nvPr>
            <p:ph idx="2" type="body"/>
          </p:nvPr>
        </p:nvSpPr>
        <p:spPr>
          <a:xfrm>
            <a:off x="3993404" y="3556900"/>
            <a:ext cx="3847200" cy="107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500">
                <a:solidFill>
                  <a:schemeClr val="dk1"/>
                </a:solidFill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0" name="Google Shape;240;p51"/>
          <p:cNvSpPr txBox="1"/>
          <p:nvPr>
            <p:ph idx="3" type="title"/>
          </p:nvPr>
        </p:nvSpPr>
        <p:spPr>
          <a:xfrm>
            <a:off x="4077525" y="1420000"/>
            <a:ext cx="35907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41" name="Google Shape;241;p51"/>
          <p:cNvSpPr txBox="1"/>
          <p:nvPr>
            <p:ph idx="4" type="title"/>
          </p:nvPr>
        </p:nvSpPr>
        <p:spPr>
          <a:xfrm>
            <a:off x="4077525" y="3072850"/>
            <a:ext cx="35907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2">
  <p:cSld name="CUSTOM_5_1_1"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52"/>
          <p:cNvSpPr/>
          <p:nvPr/>
        </p:nvSpPr>
        <p:spPr>
          <a:xfrm flipH="1" rot="10800000">
            <a:off x="8330613" y="4549575"/>
            <a:ext cx="1051948" cy="314048"/>
          </a:xfrm>
          <a:custGeom>
            <a:rect b="b" l="l" r="r" t="t"/>
            <a:pathLst>
              <a:path extrusionOk="0" fill="none" h="16812" w="29921">
                <a:moveTo>
                  <a:pt x="0" y="0"/>
                </a:moveTo>
                <a:lnTo>
                  <a:pt x="9168" y="16812"/>
                </a:lnTo>
                <a:lnTo>
                  <a:pt x="29921" y="16812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miter lim="11906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4" name="Google Shape;244;p52"/>
          <p:cNvGrpSpPr/>
          <p:nvPr/>
        </p:nvGrpSpPr>
        <p:grpSpPr>
          <a:xfrm>
            <a:off x="367864" y="4687723"/>
            <a:ext cx="749716" cy="120302"/>
            <a:chOff x="4397850" y="2027450"/>
            <a:chExt cx="528975" cy="84875"/>
          </a:xfrm>
        </p:grpSpPr>
        <p:sp>
          <p:nvSpPr>
            <p:cNvPr id="245" name="Google Shape;245;p52"/>
            <p:cNvSpPr/>
            <p:nvPr/>
          </p:nvSpPr>
          <p:spPr>
            <a:xfrm>
              <a:off x="4397850" y="2027450"/>
              <a:ext cx="84875" cy="84875"/>
            </a:xfrm>
            <a:custGeom>
              <a:rect b="b" l="l" r="r" t="t"/>
              <a:pathLst>
                <a:path extrusionOk="0" fill="none" h="3395" w="3395">
                  <a:moveTo>
                    <a:pt x="1" y="3394"/>
                  </a:moveTo>
                  <a:lnTo>
                    <a:pt x="3394" y="1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52"/>
            <p:cNvSpPr/>
            <p:nvPr/>
          </p:nvSpPr>
          <p:spPr>
            <a:xfrm>
              <a:off x="4471975" y="2027450"/>
              <a:ext cx="84850" cy="84875"/>
            </a:xfrm>
            <a:custGeom>
              <a:rect b="b" l="l" r="r" t="t"/>
              <a:pathLst>
                <a:path extrusionOk="0" fill="none" h="3395" w="3394">
                  <a:moveTo>
                    <a:pt x="1" y="3394"/>
                  </a:moveTo>
                  <a:lnTo>
                    <a:pt x="3394" y="1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52"/>
            <p:cNvSpPr/>
            <p:nvPr/>
          </p:nvSpPr>
          <p:spPr>
            <a:xfrm>
              <a:off x="4545800" y="2027450"/>
              <a:ext cx="85150" cy="84875"/>
            </a:xfrm>
            <a:custGeom>
              <a:rect b="b" l="l" r="r" t="t"/>
              <a:pathLst>
                <a:path extrusionOk="0" fill="none" h="3395" w="3406">
                  <a:moveTo>
                    <a:pt x="0" y="3394"/>
                  </a:moveTo>
                  <a:lnTo>
                    <a:pt x="3405" y="1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52"/>
            <p:cNvSpPr/>
            <p:nvPr/>
          </p:nvSpPr>
          <p:spPr>
            <a:xfrm>
              <a:off x="4619900" y="2027450"/>
              <a:ext cx="84875" cy="84875"/>
            </a:xfrm>
            <a:custGeom>
              <a:rect b="b" l="l" r="r" t="t"/>
              <a:pathLst>
                <a:path extrusionOk="0" fill="none" h="3395" w="3395">
                  <a:moveTo>
                    <a:pt x="1" y="3394"/>
                  </a:moveTo>
                  <a:lnTo>
                    <a:pt x="3394" y="1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52"/>
            <p:cNvSpPr/>
            <p:nvPr/>
          </p:nvSpPr>
          <p:spPr>
            <a:xfrm>
              <a:off x="4694025" y="2027450"/>
              <a:ext cx="84850" cy="84875"/>
            </a:xfrm>
            <a:custGeom>
              <a:rect b="b" l="l" r="r" t="t"/>
              <a:pathLst>
                <a:path extrusionOk="0" fill="none" h="3395" w="3394">
                  <a:moveTo>
                    <a:pt x="1" y="3394"/>
                  </a:moveTo>
                  <a:lnTo>
                    <a:pt x="3394" y="1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52"/>
            <p:cNvSpPr/>
            <p:nvPr/>
          </p:nvSpPr>
          <p:spPr>
            <a:xfrm>
              <a:off x="4767850" y="2027450"/>
              <a:ext cx="85150" cy="84875"/>
            </a:xfrm>
            <a:custGeom>
              <a:rect b="b" l="l" r="r" t="t"/>
              <a:pathLst>
                <a:path extrusionOk="0" fill="none" h="3395" w="3406">
                  <a:moveTo>
                    <a:pt x="0" y="3394"/>
                  </a:moveTo>
                  <a:lnTo>
                    <a:pt x="3406" y="1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52"/>
            <p:cNvSpPr/>
            <p:nvPr/>
          </p:nvSpPr>
          <p:spPr>
            <a:xfrm>
              <a:off x="4841950" y="2027450"/>
              <a:ext cx="84875" cy="84875"/>
            </a:xfrm>
            <a:custGeom>
              <a:rect b="b" l="l" r="r" t="t"/>
              <a:pathLst>
                <a:path extrusionOk="0" fill="none" h="3395" w="3395">
                  <a:moveTo>
                    <a:pt x="1" y="3394"/>
                  </a:moveTo>
                  <a:lnTo>
                    <a:pt x="3394" y="1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2" name="Google Shape;252;p52"/>
          <p:cNvSpPr/>
          <p:nvPr/>
        </p:nvSpPr>
        <p:spPr>
          <a:xfrm flipH="1">
            <a:off x="7" y="4297781"/>
            <a:ext cx="589070" cy="251802"/>
          </a:xfrm>
          <a:custGeom>
            <a:rect b="b" l="l" r="r" t="t"/>
            <a:pathLst>
              <a:path extrusionOk="0" fill="none" h="16812" w="29921">
                <a:moveTo>
                  <a:pt x="0" y="0"/>
                </a:moveTo>
                <a:lnTo>
                  <a:pt x="9168" y="16812"/>
                </a:lnTo>
                <a:lnTo>
                  <a:pt x="29921" y="16812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miter lim="11906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3" name="Google Shape;253;p52"/>
          <p:cNvGrpSpPr/>
          <p:nvPr/>
        </p:nvGrpSpPr>
        <p:grpSpPr>
          <a:xfrm>
            <a:off x="8493646" y="368819"/>
            <a:ext cx="281155" cy="281594"/>
            <a:chOff x="1300150" y="626450"/>
            <a:chExt cx="739300" cy="740647"/>
          </a:xfrm>
        </p:grpSpPr>
        <p:sp>
          <p:nvSpPr>
            <p:cNvPr id="254" name="Google Shape;254;p52"/>
            <p:cNvSpPr/>
            <p:nvPr/>
          </p:nvSpPr>
          <p:spPr>
            <a:xfrm>
              <a:off x="1300150" y="626450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55" name="Google Shape;255;p52"/>
            <p:cNvSpPr/>
            <p:nvPr/>
          </p:nvSpPr>
          <p:spPr>
            <a:xfrm rot="5400000">
              <a:off x="1866246" y="626450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56" name="Google Shape;256;p52"/>
            <p:cNvSpPr/>
            <p:nvPr/>
          </p:nvSpPr>
          <p:spPr>
            <a:xfrm rot="10800000">
              <a:off x="1866684" y="1193457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57" name="Google Shape;257;p52"/>
            <p:cNvSpPr/>
            <p:nvPr/>
          </p:nvSpPr>
          <p:spPr>
            <a:xfrm rot="-5400000">
              <a:off x="1300587" y="1193457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</p:grpSp>
      <p:grpSp>
        <p:nvGrpSpPr>
          <p:cNvPr id="258" name="Google Shape;258;p52"/>
          <p:cNvGrpSpPr/>
          <p:nvPr/>
        </p:nvGrpSpPr>
        <p:grpSpPr>
          <a:xfrm>
            <a:off x="-24380" y="0"/>
            <a:ext cx="701017" cy="3894423"/>
            <a:chOff x="-24380" y="0"/>
            <a:chExt cx="701017" cy="3894423"/>
          </a:xfrm>
        </p:grpSpPr>
        <p:pic>
          <p:nvPicPr>
            <p:cNvPr id="259" name="Google Shape;259;p52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-12291" y="0"/>
              <a:ext cx="688928" cy="1035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0" name="Google Shape;260;p52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-18300" y="918920"/>
              <a:ext cx="688928" cy="1035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1" name="Google Shape;261;p52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-24309" y="1884401"/>
              <a:ext cx="688928" cy="1035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2" name="Google Shape;262;p52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-24380" y="2859423"/>
              <a:ext cx="688928" cy="1035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63" name="Google Shape;263;p52"/>
          <p:cNvGrpSpPr/>
          <p:nvPr/>
        </p:nvGrpSpPr>
        <p:grpSpPr>
          <a:xfrm>
            <a:off x="8461309" y="1277153"/>
            <a:ext cx="701017" cy="3894423"/>
            <a:chOff x="-24380" y="0"/>
            <a:chExt cx="701017" cy="3894423"/>
          </a:xfrm>
        </p:grpSpPr>
        <p:pic>
          <p:nvPicPr>
            <p:cNvPr id="264" name="Google Shape;264;p52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-12291" y="0"/>
              <a:ext cx="688928" cy="1035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5" name="Google Shape;265;p52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-18300" y="918920"/>
              <a:ext cx="688928" cy="1035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6" name="Google Shape;266;p52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-24309" y="1884401"/>
              <a:ext cx="688928" cy="1035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7" name="Google Shape;267;p52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-24380" y="2859423"/>
              <a:ext cx="688928" cy="1035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3"/>
          <p:cNvSpPr txBox="1"/>
          <p:nvPr>
            <p:ph type="title"/>
          </p:nvPr>
        </p:nvSpPr>
        <p:spPr>
          <a:xfrm>
            <a:off x="758775" y="368825"/>
            <a:ext cx="7626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anumGothic ExtraBold"/>
              <a:buNone/>
              <a:defRPr b="0" i="0" sz="2600" u="none" cap="none" strike="noStrike">
                <a:solidFill>
                  <a:schemeClr val="dk1"/>
                </a:solidFill>
                <a:latin typeface="NanumGothic ExtraBold"/>
                <a:ea typeface="NanumGothic ExtraBold"/>
                <a:cs typeface="NanumGothic ExtraBold"/>
                <a:sym typeface="NanumGothic ExtraBold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anumGothic ExtraBold"/>
              <a:buNone/>
              <a:defRPr b="0" i="0" sz="2600" u="none" cap="none" strike="noStrike">
                <a:solidFill>
                  <a:schemeClr val="dk1"/>
                </a:solidFill>
                <a:latin typeface="NanumGothic ExtraBold"/>
                <a:ea typeface="NanumGothic ExtraBold"/>
                <a:cs typeface="NanumGothic ExtraBold"/>
                <a:sym typeface="NanumGothic ExtraBold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anumGothic ExtraBold"/>
              <a:buNone/>
              <a:defRPr b="0" i="0" sz="2600" u="none" cap="none" strike="noStrike">
                <a:solidFill>
                  <a:schemeClr val="dk1"/>
                </a:solidFill>
                <a:latin typeface="NanumGothic ExtraBold"/>
                <a:ea typeface="NanumGothic ExtraBold"/>
                <a:cs typeface="NanumGothic ExtraBold"/>
                <a:sym typeface="NanumGothic ExtraBold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anumGothic ExtraBold"/>
              <a:buNone/>
              <a:defRPr b="0" i="0" sz="2600" u="none" cap="none" strike="noStrike">
                <a:solidFill>
                  <a:schemeClr val="dk1"/>
                </a:solidFill>
                <a:latin typeface="NanumGothic ExtraBold"/>
                <a:ea typeface="NanumGothic ExtraBold"/>
                <a:cs typeface="NanumGothic ExtraBold"/>
                <a:sym typeface="NanumGothic ExtraBold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anumGothic ExtraBold"/>
              <a:buNone/>
              <a:defRPr b="0" i="0" sz="2600" u="none" cap="none" strike="noStrike">
                <a:solidFill>
                  <a:schemeClr val="dk1"/>
                </a:solidFill>
                <a:latin typeface="NanumGothic ExtraBold"/>
                <a:ea typeface="NanumGothic ExtraBold"/>
                <a:cs typeface="NanumGothic ExtraBold"/>
                <a:sym typeface="NanumGothic ExtraBold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anumGothic ExtraBold"/>
              <a:buNone/>
              <a:defRPr b="0" i="0" sz="2600" u="none" cap="none" strike="noStrike">
                <a:solidFill>
                  <a:schemeClr val="dk1"/>
                </a:solidFill>
                <a:latin typeface="NanumGothic ExtraBold"/>
                <a:ea typeface="NanumGothic ExtraBold"/>
                <a:cs typeface="NanumGothic ExtraBold"/>
                <a:sym typeface="NanumGothic ExtraBold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anumGothic ExtraBold"/>
              <a:buNone/>
              <a:defRPr b="0" i="0" sz="2600" u="none" cap="none" strike="noStrike">
                <a:solidFill>
                  <a:schemeClr val="dk1"/>
                </a:solidFill>
                <a:latin typeface="NanumGothic ExtraBold"/>
                <a:ea typeface="NanumGothic ExtraBold"/>
                <a:cs typeface="NanumGothic ExtraBold"/>
                <a:sym typeface="NanumGothic ExtraBold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anumGothic ExtraBold"/>
              <a:buNone/>
              <a:defRPr b="0" i="0" sz="2600" u="none" cap="none" strike="noStrike">
                <a:solidFill>
                  <a:schemeClr val="dk1"/>
                </a:solidFill>
                <a:latin typeface="NanumGothic ExtraBold"/>
                <a:ea typeface="NanumGothic ExtraBold"/>
                <a:cs typeface="NanumGothic ExtraBold"/>
                <a:sym typeface="NanumGothic ExtraBold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anumGothic ExtraBold"/>
              <a:buNone/>
              <a:defRPr b="0" i="0" sz="2600" u="none" cap="none" strike="noStrike">
                <a:solidFill>
                  <a:schemeClr val="dk1"/>
                </a:solidFill>
                <a:latin typeface="NanumGothic ExtraBold"/>
                <a:ea typeface="NanumGothic ExtraBold"/>
                <a:cs typeface="NanumGothic ExtraBold"/>
                <a:sym typeface="NanumGothic ExtraBold"/>
              </a:defRPr>
            </a:lvl9pPr>
          </a:lstStyle>
          <a:p/>
        </p:txBody>
      </p:sp>
      <p:sp>
        <p:nvSpPr>
          <p:cNvPr id="7" name="Google Shape;7;p43"/>
          <p:cNvSpPr txBox="1"/>
          <p:nvPr>
            <p:ph idx="1" type="body"/>
          </p:nvPr>
        </p:nvSpPr>
        <p:spPr>
          <a:xfrm>
            <a:off x="758775" y="1434450"/>
            <a:ext cx="7626300" cy="31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238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anum Gothic"/>
              <a:buChar char="●"/>
              <a:defRPr b="0" i="0" sz="15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1pPr>
            <a:lvl2pPr indent="-3238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anum Gothic"/>
              <a:buChar char="○"/>
              <a:defRPr b="0" i="0" sz="15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2pPr>
            <a:lvl3pPr indent="-3238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anum Gothic"/>
              <a:buChar char="■"/>
              <a:defRPr b="0" i="0" sz="15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3pPr>
            <a:lvl4pPr indent="-3238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anum Gothic"/>
              <a:buChar char="●"/>
              <a:defRPr b="0" i="0" sz="15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4pPr>
            <a:lvl5pPr indent="-3238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anum Gothic"/>
              <a:buChar char="○"/>
              <a:defRPr b="0" i="0" sz="15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5pPr>
            <a:lvl6pPr indent="-3238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anum Gothic"/>
              <a:buChar char="■"/>
              <a:defRPr b="0" i="0" sz="15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6pPr>
            <a:lvl7pPr indent="-3238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anum Gothic"/>
              <a:buChar char="●"/>
              <a:defRPr b="0" i="0" sz="15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7pPr>
            <a:lvl8pPr indent="-3238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anum Gothic"/>
              <a:buChar char="○"/>
              <a:defRPr b="0" i="0" sz="15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8pPr>
            <a:lvl9pPr indent="-3238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anum Gothic"/>
              <a:buChar char="■"/>
              <a:defRPr b="0" i="0" sz="15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0E2A47"/>
        </a:solidFill>
      </p:bgPr>
    </p:bg>
    <p:spTree>
      <p:nvGrpSpPr>
        <p:cNvPr id="1144" name="Shape 1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Google Shape;1145;p7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6" name="Google Shape;1146;p72"/>
          <p:cNvSpPr txBox="1"/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b="0" i="0" sz="2400" u="none" cap="none" strike="noStrik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b="0" i="0" sz="2400" u="none" cap="none" strike="noStrik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b="0" i="0" sz="2400" u="none" cap="none" strike="noStrik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b="0" i="0" sz="2400" u="none" cap="none" strike="noStrik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b="0" i="0" sz="2400" u="none" cap="none" strike="noStrik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b="0" i="0" sz="2400" u="none" cap="none" strike="noStrik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b="0" i="0" sz="2400" u="none" cap="none" strike="noStrik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b="0" i="0" sz="2400" u="none" cap="none" strike="noStrik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b="0" i="0" sz="2400" u="none" cap="none" strike="noStrik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/>
        </p:txBody>
      </p:sp>
      <p:sp>
        <p:nvSpPr>
          <p:cNvPr id="1147" name="Google Shape;1147;p72"/>
          <p:cNvSpPr txBox="1"/>
          <p:nvPr>
            <p:ph idx="1" type="body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b="0" i="0" sz="1100" u="none" cap="none" strike="noStrik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2984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b="0" i="0" sz="1100" u="none" cap="none" strike="noStrik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29845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b="0" i="0" sz="1100" u="none" cap="none" strike="noStrik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b="0" i="0" sz="1100" u="none" cap="none" strike="noStrik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b="0" i="0" sz="1100" u="none" cap="none" strike="noStrik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b="0" i="0" sz="1100" u="none" cap="none" strike="noStrik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b="0" i="0" sz="1100" u="none" cap="none" strike="noStrik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b="0" i="0" sz="1100" u="none" cap="none" strike="noStrik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b="0" i="0" sz="1100" u="none" cap="none" strike="noStrik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4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11.png"/><Relationship Id="rId9" Type="http://schemas.openxmlformats.org/officeDocument/2006/relationships/image" Target="../media/image8.png"/><Relationship Id="rId5" Type="http://schemas.openxmlformats.org/officeDocument/2006/relationships/image" Target="../media/image3.png"/><Relationship Id="rId6" Type="http://schemas.openxmlformats.org/officeDocument/2006/relationships/image" Target="../media/image9.png"/><Relationship Id="rId7" Type="http://schemas.openxmlformats.org/officeDocument/2006/relationships/image" Target="../media/image4.png"/><Relationship Id="rId8" Type="http://schemas.openxmlformats.org/officeDocument/2006/relationships/image" Target="../media/image2.png"/><Relationship Id="rId11" Type="http://schemas.openxmlformats.org/officeDocument/2006/relationships/image" Target="../media/image16.png"/><Relationship Id="rId10" Type="http://schemas.openxmlformats.org/officeDocument/2006/relationships/image" Target="../media/image1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6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6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9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s://docs.google.com/spreadsheets/d/1eEARBYcA6LrDs0SP_O_vheiLKBDSC6OD7pCdcQ53zzY/copy" TargetMode="External"/><Relationship Id="rId4" Type="http://schemas.openxmlformats.org/officeDocument/2006/relationships/image" Target="../media/image28.png"/><Relationship Id="rId5" Type="http://schemas.openxmlformats.org/officeDocument/2006/relationships/hyperlink" Target="https://slidesgo.com/slidesgo-school/presentation-tips/how-to-modify-a-graph-in-our-templates?utm_source=slidesgo_template&amp;utm_medium=referral-link&amp;utm_campaign=how-to-modify-a-graph-in-our-templates&amp;utm_term=slidesgo-school&amp;utm_content=how-to-modify-a-graph-in-our-templates" TargetMode="Externa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9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0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3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1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4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7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42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5.png"/><Relationship Id="rId4" Type="http://schemas.openxmlformats.org/officeDocument/2006/relationships/image" Target="../media/image39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43.png"/><Relationship Id="rId4" Type="http://schemas.openxmlformats.org/officeDocument/2006/relationships/image" Target="../media/image38.png"/><Relationship Id="rId5" Type="http://schemas.openxmlformats.org/officeDocument/2006/relationships/image" Target="../media/image36.png"/><Relationship Id="rId6" Type="http://schemas.openxmlformats.org/officeDocument/2006/relationships/image" Target="../media/image3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42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"/>
          <p:cNvSpPr/>
          <p:nvPr/>
        </p:nvSpPr>
        <p:spPr>
          <a:xfrm>
            <a:off x="4492775" y="2916353"/>
            <a:ext cx="3583500" cy="740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5" name="Google Shape;1155;p1"/>
          <p:cNvSpPr txBox="1"/>
          <p:nvPr>
            <p:ph type="ctrTitle"/>
          </p:nvPr>
        </p:nvSpPr>
        <p:spPr>
          <a:xfrm>
            <a:off x="4492775" y="1804354"/>
            <a:ext cx="3641100" cy="209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" sz="5400"/>
              <a:t>CAMERAS</a:t>
            </a:r>
            <a:r>
              <a:rPr lang="en">
                <a:solidFill>
                  <a:schemeClr val="dk1"/>
                </a:solidFill>
              </a:rPr>
              <a:t> 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lt1"/>
                </a:solidFill>
              </a:rPr>
              <a:t>Free Template</a:t>
            </a:r>
            <a:endParaRPr>
              <a:solidFill>
                <a:schemeClr val="lt1"/>
              </a:solidFill>
              <a:highlight>
                <a:schemeClr val="dk1"/>
              </a:highlight>
            </a:endParaRPr>
          </a:p>
        </p:txBody>
      </p:sp>
      <p:pic>
        <p:nvPicPr>
          <p:cNvPr id="1156" name="Google Shape;115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7570" y="3037129"/>
            <a:ext cx="1653750" cy="172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7" name="Google Shape;1157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21438" y="2564167"/>
            <a:ext cx="1383750" cy="102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8" name="Google Shape;1158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876704" y="1952368"/>
            <a:ext cx="932993" cy="611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9" name="Google Shape;1159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81027" y="1558329"/>
            <a:ext cx="1350000" cy="10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0" name="Google Shape;1160;p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819222" y="4052085"/>
            <a:ext cx="911250" cy="67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1" name="Google Shape;1161;p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2798332">
            <a:off x="5672045" y="1072661"/>
            <a:ext cx="685716" cy="826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2" name="Google Shape;1162;p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 rot="-1085795">
            <a:off x="7696801" y="4090840"/>
            <a:ext cx="1091250" cy="79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3" name="Google Shape;1163;p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151493" y="2602677"/>
            <a:ext cx="708750" cy="1035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64" name="Google Shape;1164;p1"/>
          <p:cNvGrpSpPr/>
          <p:nvPr/>
        </p:nvGrpSpPr>
        <p:grpSpPr>
          <a:xfrm>
            <a:off x="168828" y="133039"/>
            <a:ext cx="8806344" cy="919289"/>
            <a:chOff x="158752" y="252637"/>
            <a:chExt cx="8806344" cy="919289"/>
          </a:xfrm>
        </p:grpSpPr>
        <p:grpSp>
          <p:nvGrpSpPr>
            <p:cNvPr id="1165" name="Google Shape;1165;p1"/>
            <p:cNvGrpSpPr/>
            <p:nvPr/>
          </p:nvGrpSpPr>
          <p:grpSpPr>
            <a:xfrm>
              <a:off x="584635" y="551294"/>
              <a:ext cx="281155" cy="281594"/>
              <a:chOff x="1300150" y="626450"/>
              <a:chExt cx="739300" cy="740647"/>
            </a:xfrm>
          </p:grpSpPr>
          <p:sp>
            <p:nvSpPr>
              <p:cNvPr id="1166" name="Google Shape;1166;p1"/>
              <p:cNvSpPr/>
              <p:nvPr/>
            </p:nvSpPr>
            <p:spPr>
              <a:xfrm>
                <a:off x="1300150" y="626450"/>
                <a:ext cx="172765" cy="173640"/>
              </a:xfrm>
              <a:custGeom>
                <a:rect b="b" l="l" r="r" t="t"/>
                <a:pathLst>
                  <a:path extrusionOk="0" h="13894" w="13824">
                    <a:moveTo>
                      <a:pt x="0" y="13894"/>
                    </a:moveTo>
                    <a:lnTo>
                      <a:pt x="0" y="0"/>
                    </a:lnTo>
                    <a:lnTo>
                      <a:pt x="13824" y="0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1167" name="Google Shape;1167;p1"/>
              <p:cNvSpPr/>
              <p:nvPr/>
            </p:nvSpPr>
            <p:spPr>
              <a:xfrm rot="5400000">
                <a:off x="1866246" y="626450"/>
                <a:ext cx="172765" cy="173640"/>
              </a:xfrm>
              <a:custGeom>
                <a:rect b="b" l="l" r="r" t="t"/>
                <a:pathLst>
                  <a:path extrusionOk="0" h="13894" w="13824">
                    <a:moveTo>
                      <a:pt x="0" y="13894"/>
                    </a:moveTo>
                    <a:lnTo>
                      <a:pt x="0" y="0"/>
                    </a:lnTo>
                    <a:lnTo>
                      <a:pt x="13824" y="0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1168" name="Google Shape;1168;p1"/>
              <p:cNvSpPr/>
              <p:nvPr/>
            </p:nvSpPr>
            <p:spPr>
              <a:xfrm rot="10800000">
                <a:off x="1866684" y="1193457"/>
                <a:ext cx="172765" cy="173640"/>
              </a:xfrm>
              <a:custGeom>
                <a:rect b="b" l="l" r="r" t="t"/>
                <a:pathLst>
                  <a:path extrusionOk="0" h="13894" w="13824">
                    <a:moveTo>
                      <a:pt x="0" y="13894"/>
                    </a:moveTo>
                    <a:lnTo>
                      <a:pt x="0" y="0"/>
                    </a:lnTo>
                    <a:lnTo>
                      <a:pt x="13824" y="0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1169" name="Google Shape;1169;p1"/>
              <p:cNvSpPr/>
              <p:nvPr/>
            </p:nvSpPr>
            <p:spPr>
              <a:xfrm rot="-5400000">
                <a:off x="1300587" y="1193457"/>
                <a:ext cx="172765" cy="173640"/>
              </a:xfrm>
              <a:custGeom>
                <a:rect b="b" l="l" r="r" t="t"/>
                <a:pathLst>
                  <a:path extrusionOk="0" h="13894" w="13824">
                    <a:moveTo>
                      <a:pt x="0" y="13894"/>
                    </a:moveTo>
                    <a:lnTo>
                      <a:pt x="0" y="0"/>
                    </a:lnTo>
                    <a:lnTo>
                      <a:pt x="13824" y="0"/>
                    </a:lnTo>
                  </a:path>
                </a:pathLst>
              </a:cu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</p:grpSp>
        <p:sp>
          <p:nvSpPr>
            <p:cNvPr id="1170" name="Google Shape;1170;p1"/>
            <p:cNvSpPr/>
            <p:nvPr/>
          </p:nvSpPr>
          <p:spPr>
            <a:xfrm>
              <a:off x="4116350" y="261154"/>
              <a:ext cx="4848746" cy="1025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71" name="Google Shape;1171;p1"/>
            <p:cNvGrpSpPr/>
            <p:nvPr/>
          </p:nvGrpSpPr>
          <p:grpSpPr>
            <a:xfrm>
              <a:off x="8220353" y="427829"/>
              <a:ext cx="744743" cy="744097"/>
              <a:chOff x="4620967" y="579502"/>
              <a:chExt cx="1131511" cy="1130529"/>
            </a:xfrm>
          </p:grpSpPr>
          <p:sp>
            <p:nvSpPr>
              <p:cNvPr id="1172" name="Google Shape;1172;p1"/>
              <p:cNvSpPr/>
              <p:nvPr/>
            </p:nvSpPr>
            <p:spPr>
              <a:xfrm>
                <a:off x="4620967" y="730279"/>
                <a:ext cx="1131511" cy="766870"/>
              </a:xfrm>
              <a:prstGeom prst="roundRect">
                <a:avLst>
                  <a:gd fmla="val 16667" name="adj"/>
                </a:avLst>
              </a:prstGeom>
              <a:solidFill>
                <a:schemeClr val="accent1"/>
              </a:solidFill>
              <a:ln cap="flat" cmpd="sng" w="25400">
                <a:solidFill>
                  <a:srgbClr val="2E2E2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3" name="Google Shape;1173;p1"/>
              <p:cNvSpPr/>
              <p:nvPr/>
            </p:nvSpPr>
            <p:spPr>
              <a:xfrm>
                <a:off x="4879124" y="803104"/>
                <a:ext cx="615196" cy="621219"/>
              </a:xfrm>
              <a:prstGeom prst="ellipse">
                <a:avLst/>
              </a:prstGeom>
              <a:solidFill>
                <a:schemeClr val="lt1"/>
              </a:solidFill>
              <a:ln cap="flat" cmpd="sng" w="25400">
                <a:solidFill>
                  <a:srgbClr val="2E2E2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4" name="Google Shape;1174;p1"/>
              <p:cNvSpPr/>
              <p:nvPr/>
            </p:nvSpPr>
            <p:spPr>
              <a:xfrm>
                <a:off x="4948225" y="878800"/>
                <a:ext cx="476993" cy="481663"/>
              </a:xfrm>
              <a:prstGeom prst="ellipse">
                <a:avLst/>
              </a:prstGeom>
              <a:solidFill>
                <a:srgbClr val="2020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5" name="Google Shape;1175;p1"/>
              <p:cNvSpPr/>
              <p:nvPr/>
            </p:nvSpPr>
            <p:spPr>
              <a:xfrm>
                <a:off x="5035264" y="960773"/>
                <a:ext cx="302914" cy="305880"/>
              </a:xfrm>
              <a:prstGeom prst="ellipse">
                <a:avLst/>
              </a:prstGeom>
              <a:solidFill>
                <a:srgbClr val="70707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6" name="Google Shape;1176;p1"/>
              <p:cNvSpPr/>
              <p:nvPr/>
            </p:nvSpPr>
            <p:spPr>
              <a:xfrm>
                <a:off x="5529323" y="617145"/>
                <a:ext cx="172662" cy="8316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7" name="Google Shape;1177;p1"/>
              <p:cNvSpPr/>
              <p:nvPr/>
            </p:nvSpPr>
            <p:spPr>
              <a:xfrm>
                <a:off x="4738241" y="686832"/>
                <a:ext cx="599937" cy="7528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8" name="Google Shape;1178;p1"/>
              <p:cNvSpPr/>
              <p:nvPr/>
            </p:nvSpPr>
            <p:spPr>
              <a:xfrm>
                <a:off x="4738241" y="579502"/>
                <a:ext cx="599937" cy="7528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9" name="Google Shape;1179;p1"/>
              <p:cNvSpPr/>
              <p:nvPr/>
            </p:nvSpPr>
            <p:spPr>
              <a:xfrm>
                <a:off x="4910917" y="1527117"/>
                <a:ext cx="599937" cy="7528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0" name="Google Shape;1180;p1"/>
              <p:cNvSpPr/>
              <p:nvPr/>
            </p:nvSpPr>
            <p:spPr>
              <a:xfrm>
                <a:off x="5035264" y="1632371"/>
                <a:ext cx="361901" cy="776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81" name="Google Shape;1181;p1"/>
            <p:cNvSpPr/>
            <p:nvPr/>
          </p:nvSpPr>
          <p:spPr>
            <a:xfrm>
              <a:off x="158752" y="252637"/>
              <a:ext cx="4848746" cy="19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1"/>
            <p:cNvSpPr/>
            <p:nvPr/>
          </p:nvSpPr>
          <p:spPr>
            <a:xfrm>
              <a:off x="158752" y="498472"/>
              <a:ext cx="1106089" cy="22694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183" name="Google Shape;1183;p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5739522" y="4158681"/>
            <a:ext cx="1090006" cy="696393"/>
          </a:xfrm>
          <a:prstGeom prst="rect">
            <a:avLst/>
          </a:prstGeom>
          <a:noFill/>
          <a:ln>
            <a:noFill/>
          </a:ln>
        </p:spPr>
      </p:pic>
      <p:sp>
        <p:nvSpPr>
          <p:cNvPr id="1184" name="Google Shape;1184;p1"/>
          <p:cNvSpPr txBox="1"/>
          <p:nvPr/>
        </p:nvSpPr>
        <p:spPr>
          <a:xfrm>
            <a:off x="4067416" y="3630202"/>
            <a:ext cx="4008859" cy="39981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161616"/>
                </a:solidFill>
              </a:rPr>
              <a:t>plantillaspowerpoint.org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5" name="Shape 1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6" name="Google Shape;1366;p10"/>
          <p:cNvSpPr/>
          <p:nvPr/>
        </p:nvSpPr>
        <p:spPr>
          <a:xfrm>
            <a:off x="3806450" y="3613902"/>
            <a:ext cx="4771500" cy="103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7" name="Google Shape;1367;p10"/>
          <p:cNvSpPr txBox="1"/>
          <p:nvPr>
            <p:ph type="title"/>
          </p:nvPr>
        </p:nvSpPr>
        <p:spPr>
          <a:xfrm>
            <a:off x="3240300" y="2448777"/>
            <a:ext cx="5903700" cy="220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/>
              <a:t>AWESOME</a:t>
            </a:r>
            <a:r>
              <a:rPr lang="en">
                <a:solidFill>
                  <a:schemeClr val="lt1"/>
                </a:solidFill>
              </a:rPr>
              <a:t> WORDS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368" name="Google Shape;1368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20157" y="1506507"/>
            <a:ext cx="1757793" cy="1016555"/>
          </a:xfrm>
          <a:prstGeom prst="rect">
            <a:avLst/>
          </a:prstGeom>
          <a:noFill/>
          <a:ln>
            <a:noFill/>
          </a:ln>
        </p:spPr>
      </p:pic>
      <p:sp>
        <p:nvSpPr>
          <p:cNvPr id="1369" name="Google Shape;1369;p10"/>
          <p:cNvSpPr txBox="1"/>
          <p:nvPr/>
        </p:nvSpPr>
        <p:spPr>
          <a:xfrm>
            <a:off x="674673" y="398415"/>
            <a:ext cx="5619334" cy="2050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Images reveal large amounts of data, so remember use an image instead of a long text. Your audience will appreciate it</a:t>
            </a:r>
            <a:endParaRPr/>
          </a:p>
        </p:txBody>
      </p:sp>
      <p:sp>
        <p:nvSpPr>
          <p:cNvPr id="1370" name="Google Shape;1370;p10"/>
          <p:cNvSpPr txBox="1"/>
          <p:nvPr/>
        </p:nvSpPr>
        <p:spPr>
          <a:xfrm>
            <a:off x="674673" y="2006196"/>
            <a:ext cx="3131777" cy="2050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Images reveal large amounts of data, so remember use an image instead of a long text. Your audience will appreciate it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4" name="Shape 1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5" name="Google Shape;1375;p11"/>
          <p:cNvSpPr txBox="1"/>
          <p:nvPr>
            <p:ph type="title"/>
          </p:nvPr>
        </p:nvSpPr>
        <p:spPr>
          <a:xfrm>
            <a:off x="758775" y="368825"/>
            <a:ext cx="7626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/>
              <a:t>UNDERSTANDING EXPOSURE</a:t>
            </a:r>
            <a:endParaRPr/>
          </a:p>
        </p:txBody>
      </p:sp>
      <p:sp>
        <p:nvSpPr>
          <p:cNvPr id="1376" name="Google Shape;1376;p11"/>
          <p:cNvSpPr txBox="1"/>
          <p:nvPr>
            <p:ph idx="2" type="title"/>
          </p:nvPr>
        </p:nvSpPr>
        <p:spPr>
          <a:xfrm>
            <a:off x="3696462" y="3080634"/>
            <a:ext cx="22083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SPEED SETTING</a:t>
            </a:r>
            <a:endParaRPr/>
          </a:p>
        </p:txBody>
      </p:sp>
      <p:sp>
        <p:nvSpPr>
          <p:cNvPr id="1377" name="Google Shape;1377;p11"/>
          <p:cNvSpPr txBox="1"/>
          <p:nvPr>
            <p:ph idx="3" type="title"/>
          </p:nvPr>
        </p:nvSpPr>
        <p:spPr>
          <a:xfrm>
            <a:off x="3696462" y="3549402"/>
            <a:ext cx="2208300" cy="64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It’s terribly hot, even hotter than Mercury</a:t>
            </a:r>
            <a:endParaRPr/>
          </a:p>
        </p:txBody>
      </p:sp>
      <p:sp>
        <p:nvSpPr>
          <p:cNvPr id="1378" name="Google Shape;1378;p11"/>
          <p:cNvSpPr txBox="1"/>
          <p:nvPr>
            <p:ph idx="4" type="title"/>
          </p:nvPr>
        </p:nvSpPr>
        <p:spPr>
          <a:xfrm>
            <a:off x="947450" y="3080634"/>
            <a:ext cx="22083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METERING</a:t>
            </a:r>
            <a:endParaRPr/>
          </a:p>
        </p:txBody>
      </p:sp>
      <p:sp>
        <p:nvSpPr>
          <p:cNvPr id="1379" name="Google Shape;1379;p11"/>
          <p:cNvSpPr txBox="1"/>
          <p:nvPr>
            <p:ph idx="5" type="title"/>
          </p:nvPr>
        </p:nvSpPr>
        <p:spPr>
          <a:xfrm>
            <a:off x="947375" y="3549402"/>
            <a:ext cx="2208300" cy="64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Neptune is the farthest planet from the Sun</a:t>
            </a:r>
            <a:endParaRPr/>
          </a:p>
        </p:txBody>
      </p:sp>
      <p:sp>
        <p:nvSpPr>
          <p:cNvPr id="1380" name="Google Shape;1380;p11"/>
          <p:cNvSpPr txBox="1"/>
          <p:nvPr>
            <p:ph idx="6" type="title"/>
          </p:nvPr>
        </p:nvSpPr>
        <p:spPr>
          <a:xfrm>
            <a:off x="6445475" y="3080634"/>
            <a:ext cx="22083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DEPT OF FIELD</a:t>
            </a:r>
            <a:endParaRPr/>
          </a:p>
        </p:txBody>
      </p:sp>
      <p:sp>
        <p:nvSpPr>
          <p:cNvPr id="1381" name="Google Shape;1381;p11"/>
          <p:cNvSpPr txBox="1"/>
          <p:nvPr>
            <p:ph idx="7" type="title"/>
          </p:nvPr>
        </p:nvSpPr>
        <p:spPr>
          <a:xfrm>
            <a:off x="6445475" y="3549402"/>
            <a:ext cx="2208300" cy="64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Mercury is the closest planet to the Sun</a:t>
            </a:r>
            <a:endParaRPr/>
          </a:p>
        </p:txBody>
      </p:sp>
      <p:sp>
        <p:nvSpPr>
          <p:cNvPr id="1382" name="Google Shape;1382;p11"/>
          <p:cNvSpPr/>
          <p:nvPr/>
        </p:nvSpPr>
        <p:spPr>
          <a:xfrm rot="8619804">
            <a:off x="682947" y="918058"/>
            <a:ext cx="4200" cy="14736"/>
          </a:xfrm>
          <a:custGeom>
            <a:rect b="b" l="l" r="r" t="t"/>
            <a:pathLst>
              <a:path extrusionOk="0" h="393" w="112">
                <a:moveTo>
                  <a:pt x="20" y="0"/>
                </a:moveTo>
                <a:cubicBezTo>
                  <a:pt x="8" y="0"/>
                  <a:pt x="1" y="47"/>
                  <a:pt x="5" y="183"/>
                </a:cubicBezTo>
                <a:cubicBezTo>
                  <a:pt x="7" y="120"/>
                  <a:pt x="11" y="96"/>
                  <a:pt x="17" y="96"/>
                </a:cubicBezTo>
                <a:cubicBezTo>
                  <a:pt x="38" y="96"/>
                  <a:pt x="78" y="393"/>
                  <a:pt x="98" y="393"/>
                </a:cubicBezTo>
                <a:cubicBezTo>
                  <a:pt x="106" y="393"/>
                  <a:pt x="112" y="347"/>
                  <a:pt x="112" y="219"/>
                </a:cubicBezTo>
                <a:lnTo>
                  <a:pt x="112" y="219"/>
                </a:lnTo>
                <a:cubicBezTo>
                  <a:pt x="111" y="221"/>
                  <a:pt x="110" y="222"/>
                  <a:pt x="110" y="222"/>
                </a:cubicBezTo>
                <a:cubicBezTo>
                  <a:pt x="97" y="222"/>
                  <a:pt x="47" y="0"/>
                  <a:pt x="2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3" name="Google Shape;1383;p11"/>
          <p:cNvSpPr/>
          <p:nvPr/>
        </p:nvSpPr>
        <p:spPr>
          <a:xfrm rot="8619804">
            <a:off x="576127" y="989182"/>
            <a:ext cx="487" cy="675"/>
          </a:xfrm>
          <a:custGeom>
            <a:rect b="b" l="l" r="r" t="t"/>
            <a:pathLst>
              <a:path extrusionOk="0" h="18" w="13">
                <a:moveTo>
                  <a:pt x="1" y="0"/>
                </a:moveTo>
                <a:cubicBezTo>
                  <a:pt x="1" y="9"/>
                  <a:pt x="7" y="17"/>
                  <a:pt x="10" y="17"/>
                </a:cubicBezTo>
                <a:cubicBezTo>
                  <a:pt x="12" y="17"/>
                  <a:pt x="13" y="16"/>
                  <a:pt x="13" y="12"/>
                </a:cubicBezTo>
                <a:cubicBezTo>
                  <a:pt x="13" y="12"/>
                  <a:pt x="13" y="0"/>
                  <a:pt x="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4" name="Google Shape;1384;p11"/>
          <p:cNvSpPr/>
          <p:nvPr/>
        </p:nvSpPr>
        <p:spPr>
          <a:xfrm rot="8619804">
            <a:off x="572772" y="980222"/>
            <a:ext cx="487" cy="487"/>
          </a:xfrm>
          <a:custGeom>
            <a:rect b="b" l="l" r="r" t="t"/>
            <a:pathLst>
              <a:path extrusionOk="0" h="13" w="13">
                <a:moveTo>
                  <a:pt x="12" y="0"/>
                </a:moveTo>
                <a:cubicBezTo>
                  <a:pt x="12" y="0"/>
                  <a:pt x="0" y="12"/>
                  <a:pt x="12" y="12"/>
                </a:cubicBezTo>
                <a:lnTo>
                  <a:pt x="12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5" name="Google Shape;1385;p11"/>
          <p:cNvSpPr/>
          <p:nvPr/>
        </p:nvSpPr>
        <p:spPr>
          <a:xfrm rot="8619804">
            <a:off x="565043" y="964474"/>
            <a:ext cx="37" cy="487"/>
          </a:xfrm>
          <a:custGeom>
            <a:rect b="b" l="l" r="r" t="t"/>
            <a:pathLst>
              <a:path extrusionOk="0" h="13" w="1">
                <a:moveTo>
                  <a:pt x="1" y="13"/>
                </a:moveTo>
                <a:lnTo>
                  <a:pt x="1" y="13"/>
                </a:lnTo>
                <a:cubicBezTo>
                  <a:pt x="1" y="1"/>
                  <a:pt x="1" y="13"/>
                  <a:pt x="1" y="1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6" name="Google Shape;1386;p11"/>
          <p:cNvSpPr/>
          <p:nvPr/>
        </p:nvSpPr>
        <p:spPr>
          <a:xfrm rot="8619804">
            <a:off x="500108" y="828772"/>
            <a:ext cx="4500" cy="1987"/>
          </a:xfrm>
          <a:custGeom>
            <a:rect b="b" l="l" r="r" t="t"/>
            <a:pathLst>
              <a:path extrusionOk="0" h="53" w="120">
                <a:moveTo>
                  <a:pt x="33" y="0"/>
                </a:moveTo>
                <a:cubicBezTo>
                  <a:pt x="19" y="0"/>
                  <a:pt x="8" y="6"/>
                  <a:pt x="1" y="24"/>
                </a:cubicBezTo>
                <a:cubicBezTo>
                  <a:pt x="8" y="16"/>
                  <a:pt x="15" y="13"/>
                  <a:pt x="21" y="13"/>
                </a:cubicBezTo>
                <a:cubicBezTo>
                  <a:pt x="44" y="13"/>
                  <a:pt x="58" y="53"/>
                  <a:pt x="82" y="53"/>
                </a:cubicBezTo>
                <a:cubicBezTo>
                  <a:pt x="93" y="53"/>
                  <a:pt x="105" y="45"/>
                  <a:pt x="120" y="24"/>
                </a:cubicBezTo>
                <a:lnTo>
                  <a:pt x="120" y="24"/>
                </a:lnTo>
                <a:cubicBezTo>
                  <a:pt x="118" y="25"/>
                  <a:pt x="116" y="25"/>
                  <a:pt x="113" y="25"/>
                </a:cubicBezTo>
                <a:cubicBezTo>
                  <a:pt x="94" y="25"/>
                  <a:pt x="60" y="0"/>
                  <a:pt x="3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7" name="Google Shape;1387;p11"/>
          <p:cNvSpPr/>
          <p:nvPr/>
        </p:nvSpPr>
        <p:spPr>
          <a:xfrm rot="8619804">
            <a:off x="522207" y="916435"/>
            <a:ext cx="937" cy="937"/>
          </a:xfrm>
          <a:custGeom>
            <a:rect b="b" l="l" r="r" t="t"/>
            <a:pathLst>
              <a:path extrusionOk="0" h="25" w="25">
                <a:moveTo>
                  <a:pt x="25" y="0"/>
                </a:moveTo>
                <a:lnTo>
                  <a:pt x="1" y="24"/>
                </a:lnTo>
                <a:cubicBezTo>
                  <a:pt x="13" y="24"/>
                  <a:pt x="25" y="12"/>
                  <a:pt x="2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8" name="Google Shape;1388;p11"/>
          <p:cNvSpPr/>
          <p:nvPr/>
        </p:nvSpPr>
        <p:spPr>
          <a:xfrm rot="8619804">
            <a:off x="506450" y="931492"/>
            <a:ext cx="1350" cy="3150"/>
          </a:xfrm>
          <a:custGeom>
            <a:rect b="b" l="l" r="r" t="t"/>
            <a:pathLst>
              <a:path extrusionOk="0" h="84" w="36">
                <a:moveTo>
                  <a:pt x="36" y="0"/>
                </a:moveTo>
                <a:cubicBezTo>
                  <a:pt x="24" y="36"/>
                  <a:pt x="12" y="60"/>
                  <a:pt x="0" y="84"/>
                </a:cubicBezTo>
                <a:cubicBezTo>
                  <a:pt x="12" y="60"/>
                  <a:pt x="24" y="36"/>
                  <a:pt x="3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9" name="Google Shape;1389;p11"/>
          <p:cNvSpPr/>
          <p:nvPr/>
        </p:nvSpPr>
        <p:spPr>
          <a:xfrm rot="8619804">
            <a:off x="504916" y="921319"/>
            <a:ext cx="2737" cy="900"/>
          </a:xfrm>
          <a:custGeom>
            <a:rect b="b" l="l" r="r" t="t"/>
            <a:pathLst>
              <a:path extrusionOk="0" h="24" w="73">
                <a:moveTo>
                  <a:pt x="72" y="0"/>
                </a:moveTo>
                <a:cubicBezTo>
                  <a:pt x="36" y="0"/>
                  <a:pt x="1" y="0"/>
                  <a:pt x="24" y="24"/>
                </a:cubicBezTo>
                <a:lnTo>
                  <a:pt x="72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0" name="Google Shape;1390;p11"/>
          <p:cNvSpPr/>
          <p:nvPr/>
        </p:nvSpPr>
        <p:spPr>
          <a:xfrm rot="8619804">
            <a:off x="415322" y="754090"/>
            <a:ext cx="487" cy="487"/>
          </a:xfrm>
          <a:custGeom>
            <a:rect b="b" l="l" r="r" t="t"/>
            <a:pathLst>
              <a:path extrusionOk="0" h="13" w="13">
                <a:moveTo>
                  <a:pt x="1" y="1"/>
                </a:moveTo>
                <a:lnTo>
                  <a:pt x="13" y="12"/>
                </a:lnTo>
                <a:cubicBezTo>
                  <a:pt x="13" y="1"/>
                  <a:pt x="13" y="1"/>
                  <a:pt x="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1" name="Google Shape;1391;p11"/>
          <p:cNvSpPr/>
          <p:nvPr/>
        </p:nvSpPr>
        <p:spPr>
          <a:xfrm rot="8619804">
            <a:off x="542759" y="968559"/>
            <a:ext cx="487" cy="937"/>
          </a:xfrm>
          <a:custGeom>
            <a:rect b="b" l="l" r="r" t="t"/>
            <a:pathLst>
              <a:path extrusionOk="0" h="25" w="13">
                <a:moveTo>
                  <a:pt x="1" y="1"/>
                </a:moveTo>
                <a:cubicBezTo>
                  <a:pt x="13" y="25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2" name="Google Shape;1392;p11"/>
          <p:cNvSpPr/>
          <p:nvPr/>
        </p:nvSpPr>
        <p:spPr>
          <a:xfrm rot="8619804">
            <a:off x="570303" y="997359"/>
            <a:ext cx="1387" cy="1350"/>
          </a:xfrm>
          <a:custGeom>
            <a:rect b="b" l="l" r="r" t="t"/>
            <a:pathLst>
              <a:path extrusionOk="0" h="36" w="37">
                <a:moveTo>
                  <a:pt x="1" y="0"/>
                </a:moveTo>
                <a:cubicBezTo>
                  <a:pt x="13" y="12"/>
                  <a:pt x="25" y="24"/>
                  <a:pt x="37" y="36"/>
                </a:cubicBezTo>
                <a:cubicBezTo>
                  <a:pt x="37" y="12"/>
                  <a:pt x="37" y="0"/>
                  <a:pt x="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3" name="Google Shape;1393;p11"/>
          <p:cNvSpPr/>
          <p:nvPr/>
        </p:nvSpPr>
        <p:spPr>
          <a:xfrm rot="8619804">
            <a:off x="569424" y="995995"/>
            <a:ext cx="937" cy="1837"/>
          </a:xfrm>
          <a:custGeom>
            <a:rect b="b" l="l" r="r" t="t"/>
            <a:pathLst>
              <a:path extrusionOk="0" h="49" w="25">
                <a:moveTo>
                  <a:pt x="13" y="1"/>
                </a:moveTo>
                <a:cubicBezTo>
                  <a:pt x="1" y="13"/>
                  <a:pt x="1" y="37"/>
                  <a:pt x="13" y="49"/>
                </a:cubicBezTo>
                <a:cubicBezTo>
                  <a:pt x="25" y="37"/>
                  <a:pt x="25" y="13"/>
                  <a:pt x="13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4" name="Google Shape;1394;p11"/>
          <p:cNvSpPr/>
          <p:nvPr/>
        </p:nvSpPr>
        <p:spPr>
          <a:xfrm rot="8619804">
            <a:off x="595616" y="1017846"/>
            <a:ext cx="1837" cy="450"/>
          </a:xfrm>
          <a:custGeom>
            <a:rect b="b" l="l" r="r" t="t"/>
            <a:pathLst>
              <a:path extrusionOk="0" h="12" w="49">
                <a:moveTo>
                  <a:pt x="1" y="1"/>
                </a:moveTo>
                <a:cubicBezTo>
                  <a:pt x="1" y="9"/>
                  <a:pt x="2" y="11"/>
                  <a:pt x="5" y="11"/>
                </a:cubicBezTo>
                <a:cubicBezTo>
                  <a:pt x="11" y="11"/>
                  <a:pt x="25" y="1"/>
                  <a:pt x="4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5" name="Google Shape;1395;p11"/>
          <p:cNvSpPr/>
          <p:nvPr/>
        </p:nvSpPr>
        <p:spPr>
          <a:xfrm rot="8619804">
            <a:off x="579221" y="1014369"/>
            <a:ext cx="2250" cy="1800"/>
          </a:xfrm>
          <a:custGeom>
            <a:rect b="b" l="l" r="r" t="t"/>
            <a:pathLst>
              <a:path extrusionOk="0" h="48" w="60">
                <a:moveTo>
                  <a:pt x="0" y="0"/>
                </a:moveTo>
                <a:lnTo>
                  <a:pt x="12" y="48"/>
                </a:lnTo>
                <a:cubicBezTo>
                  <a:pt x="60" y="24"/>
                  <a:pt x="36" y="24"/>
                  <a:pt x="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6" name="Google Shape;1396;p11"/>
          <p:cNvSpPr/>
          <p:nvPr/>
        </p:nvSpPr>
        <p:spPr>
          <a:xfrm rot="8619804">
            <a:off x="587421" y="998478"/>
            <a:ext cx="487" cy="2287"/>
          </a:xfrm>
          <a:custGeom>
            <a:rect b="b" l="l" r="r" t="t"/>
            <a:pathLst>
              <a:path extrusionOk="0" h="61" w="13">
                <a:moveTo>
                  <a:pt x="0" y="1"/>
                </a:moveTo>
                <a:lnTo>
                  <a:pt x="0" y="24"/>
                </a:lnTo>
                <a:lnTo>
                  <a:pt x="12" y="60"/>
                </a:ln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7" name="Google Shape;1397;p11"/>
          <p:cNvSpPr/>
          <p:nvPr/>
        </p:nvSpPr>
        <p:spPr>
          <a:xfrm rot="8619804">
            <a:off x="522754" y="918955"/>
            <a:ext cx="2287" cy="1500"/>
          </a:xfrm>
          <a:custGeom>
            <a:rect b="b" l="l" r="r" t="t"/>
            <a:pathLst>
              <a:path extrusionOk="0" h="40" w="61">
                <a:moveTo>
                  <a:pt x="14" y="1"/>
                </a:moveTo>
                <a:cubicBezTo>
                  <a:pt x="6" y="1"/>
                  <a:pt x="1" y="5"/>
                  <a:pt x="1" y="16"/>
                </a:cubicBezTo>
                <a:lnTo>
                  <a:pt x="60" y="40"/>
                </a:lnTo>
                <a:cubicBezTo>
                  <a:pt x="60" y="23"/>
                  <a:pt x="31" y="1"/>
                  <a:pt x="14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8" name="Google Shape;1398;p11"/>
          <p:cNvSpPr/>
          <p:nvPr/>
        </p:nvSpPr>
        <p:spPr>
          <a:xfrm rot="8619804">
            <a:off x="517421" y="869052"/>
            <a:ext cx="2700" cy="2250"/>
          </a:xfrm>
          <a:custGeom>
            <a:rect b="b" l="l" r="r" t="t"/>
            <a:pathLst>
              <a:path extrusionOk="0" h="60" w="72">
                <a:moveTo>
                  <a:pt x="72" y="0"/>
                </a:moveTo>
                <a:cubicBezTo>
                  <a:pt x="36" y="0"/>
                  <a:pt x="0" y="24"/>
                  <a:pt x="12" y="60"/>
                </a:cubicBezTo>
                <a:cubicBezTo>
                  <a:pt x="36" y="36"/>
                  <a:pt x="72" y="24"/>
                  <a:pt x="7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9" name="Google Shape;1399;p11"/>
          <p:cNvSpPr/>
          <p:nvPr/>
        </p:nvSpPr>
        <p:spPr>
          <a:xfrm rot="8619804">
            <a:off x="438886" y="753105"/>
            <a:ext cx="487" cy="1725"/>
          </a:xfrm>
          <a:custGeom>
            <a:rect b="b" l="l" r="r" t="t"/>
            <a:pathLst>
              <a:path extrusionOk="0" h="46" w="13">
                <a:moveTo>
                  <a:pt x="1" y="1"/>
                </a:moveTo>
                <a:cubicBezTo>
                  <a:pt x="1" y="1"/>
                  <a:pt x="1" y="46"/>
                  <a:pt x="6" y="46"/>
                </a:cubicBezTo>
                <a:cubicBezTo>
                  <a:pt x="7" y="46"/>
                  <a:pt x="10" y="40"/>
                  <a:pt x="13" y="24"/>
                </a:cubicBezTo>
                <a:lnTo>
                  <a:pt x="1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0" name="Google Shape;1400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99625" y="1757156"/>
            <a:ext cx="900000" cy="101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1" name="Google Shape;1401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50612" y="1429731"/>
            <a:ext cx="900000" cy="101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2" name="Google Shape;1402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6365" y="1757156"/>
            <a:ext cx="900000" cy="101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6" name="Shape 1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7" name="Google Shape;1407;p12"/>
          <p:cNvSpPr txBox="1"/>
          <p:nvPr>
            <p:ph idx="4294967295" type="title"/>
          </p:nvPr>
        </p:nvSpPr>
        <p:spPr>
          <a:xfrm>
            <a:off x="835025" y="666587"/>
            <a:ext cx="4727575" cy="9874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 sz="4000">
                <a:solidFill>
                  <a:srgbClr val="161616"/>
                </a:solidFill>
              </a:rPr>
              <a:t>A picture always reinforces the concept</a:t>
            </a:r>
            <a:endParaRPr sz="4000">
              <a:solidFill>
                <a:srgbClr val="161616"/>
              </a:solidFill>
            </a:endParaRPr>
          </a:p>
        </p:txBody>
      </p:sp>
      <p:sp>
        <p:nvSpPr>
          <p:cNvPr id="1408" name="Google Shape;1408;p12"/>
          <p:cNvSpPr txBox="1"/>
          <p:nvPr/>
        </p:nvSpPr>
        <p:spPr>
          <a:xfrm>
            <a:off x="835025" y="3600441"/>
            <a:ext cx="3483600" cy="7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4"/>
              </a:buClr>
              <a:buSzPts val="1400"/>
              <a:buFont typeface="Roboto Condensed Light"/>
              <a:buNone/>
            </a:pPr>
            <a:r>
              <a:rPr b="0" i="0" lang="en" sz="1400" u="none" cap="none" strike="noStrike">
                <a:solidFill>
                  <a:srgbClr val="202020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Images reveal large amounts of data, so  remember: use an image instead of long texts</a:t>
            </a:r>
            <a:endParaRPr/>
          </a:p>
        </p:txBody>
      </p:sp>
      <p:sp>
        <p:nvSpPr>
          <p:cNvPr id="1409" name="Google Shape;1409;p12"/>
          <p:cNvSpPr txBox="1"/>
          <p:nvPr/>
        </p:nvSpPr>
        <p:spPr>
          <a:xfrm>
            <a:off x="835025" y="2820441"/>
            <a:ext cx="3483600" cy="7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4"/>
              </a:buClr>
              <a:buSzPts val="1400"/>
              <a:buFont typeface="Roboto Condensed Light"/>
              <a:buNone/>
            </a:pPr>
            <a:r>
              <a:rPr b="0" i="0" lang="en" sz="1400" u="none" cap="none" strike="noStrike">
                <a:solidFill>
                  <a:srgbClr val="202020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Images reveal large amounts of data, so  remember: use an image instead of long texts</a:t>
            </a:r>
            <a:endParaRPr/>
          </a:p>
        </p:txBody>
      </p:sp>
      <p:sp>
        <p:nvSpPr>
          <p:cNvPr id="1410" name="Google Shape;1410;p12"/>
          <p:cNvSpPr/>
          <p:nvPr/>
        </p:nvSpPr>
        <p:spPr>
          <a:xfrm>
            <a:off x="447675" y="338138"/>
            <a:ext cx="8431213" cy="1089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1669">
            <a:off x="4555704" y="2247465"/>
            <a:ext cx="3542352" cy="20856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5" name="Shape 1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6" name="Google Shape;1416;p13"/>
          <p:cNvSpPr txBox="1"/>
          <p:nvPr>
            <p:ph type="title"/>
          </p:nvPr>
        </p:nvSpPr>
        <p:spPr>
          <a:xfrm>
            <a:off x="758775" y="368825"/>
            <a:ext cx="7626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/>
              <a:t>FEATURES OF THE TOPIC</a:t>
            </a:r>
            <a:endParaRPr/>
          </a:p>
        </p:txBody>
      </p:sp>
      <p:sp>
        <p:nvSpPr>
          <p:cNvPr id="1417" name="Google Shape;1417;p13"/>
          <p:cNvSpPr txBox="1"/>
          <p:nvPr>
            <p:ph idx="2" type="title"/>
          </p:nvPr>
        </p:nvSpPr>
        <p:spPr>
          <a:xfrm>
            <a:off x="5050062" y="1753634"/>
            <a:ext cx="23244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LENS</a:t>
            </a:r>
            <a:endParaRPr/>
          </a:p>
        </p:txBody>
      </p:sp>
      <p:sp>
        <p:nvSpPr>
          <p:cNvPr id="1418" name="Google Shape;1418;p13"/>
          <p:cNvSpPr txBox="1"/>
          <p:nvPr>
            <p:ph idx="3" type="title"/>
          </p:nvPr>
        </p:nvSpPr>
        <p:spPr>
          <a:xfrm>
            <a:off x="5050062" y="2200057"/>
            <a:ext cx="2324400" cy="64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It has a beautiful name, but it’s terribly hot</a:t>
            </a:r>
            <a:endParaRPr/>
          </a:p>
        </p:txBody>
      </p:sp>
      <p:sp>
        <p:nvSpPr>
          <p:cNvPr id="1419" name="Google Shape;1419;p13"/>
          <p:cNvSpPr txBox="1"/>
          <p:nvPr>
            <p:ph idx="4" type="title"/>
          </p:nvPr>
        </p:nvSpPr>
        <p:spPr>
          <a:xfrm>
            <a:off x="1769538" y="1753634"/>
            <a:ext cx="23244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CAMERA BODY</a:t>
            </a:r>
            <a:endParaRPr/>
          </a:p>
        </p:txBody>
      </p:sp>
      <p:sp>
        <p:nvSpPr>
          <p:cNvPr id="1420" name="Google Shape;1420;p13"/>
          <p:cNvSpPr txBox="1"/>
          <p:nvPr>
            <p:ph idx="5" type="title"/>
          </p:nvPr>
        </p:nvSpPr>
        <p:spPr>
          <a:xfrm>
            <a:off x="1769538" y="2200057"/>
            <a:ext cx="2324400" cy="64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It’s still the only world known to support life</a:t>
            </a:r>
            <a:endParaRPr/>
          </a:p>
        </p:txBody>
      </p:sp>
      <p:sp>
        <p:nvSpPr>
          <p:cNvPr id="1421" name="Google Shape;1421;p13"/>
          <p:cNvSpPr txBox="1"/>
          <p:nvPr>
            <p:ph idx="6" type="title"/>
          </p:nvPr>
        </p:nvSpPr>
        <p:spPr>
          <a:xfrm>
            <a:off x="5050062" y="3636139"/>
            <a:ext cx="23244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MEMORY CARD</a:t>
            </a:r>
            <a:endParaRPr/>
          </a:p>
        </p:txBody>
      </p:sp>
      <p:sp>
        <p:nvSpPr>
          <p:cNvPr id="1422" name="Google Shape;1422;p13"/>
          <p:cNvSpPr txBox="1"/>
          <p:nvPr>
            <p:ph idx="7" type="title"/>
          </p:nvPr>
        </p:nvSpPr>
        <p:spPr>
          <a:xfrm>
            <a:off x="5050062" y="4082562"/>
            <a:ext cx="2324400" cy="64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Despite being red, Mars is a cold place</a:t>
            </a:r>
            <a:endParaRPr/>
          </a:p>
        </p:txBody>
      </p:sp>
      <p:sp>
        <p:nvSpPr>
          <p:cNvPr id="1423" name="Google Shape;1423;p13"/>
          <p:cNvSpPr txBox="1"/>
          <p:nvPr>
            <p:ph idx="8" type="title"/>
          </p:nvPr>
        </p:nvSpPr>
        <p:spPr>
          <a:xfrm>
            <a:off x="1769538" y="3636139"/>
            <a:ext cx="23244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BATTERY</a:t>
            </a:r>
            <a:endParaRPr/>
          </a:p>
        </p:txBody>
      </p:sp>
      <p:sp>
        <p:nvSpPr>
          <p:cNvPr id="1424" name="Google Shape;1424;p13"/>
          <p:cNvSpPr txBox="1"/>
          <p:nvPr>
            <p:ph idx="9" type="title"/>
          </p:nvPr>
        </p:nvSpPr>
        <p:spPr>
          <a:xfrm>
            <a:off x="1769538" y="4082562"/>
            <a:ext cx="2324400" cy="64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It’s the biggest planet in the Solar System</a:t>
            </a:r>
            <a:endParaRPr/>
          </a:p>
        </p:txBody>
      </p:sp>
      <p:grpSp>
        <p:nvGrpSpPr>
          <p:cNvPr id="1425" name="Google Shape;1425;p13"/>
          <p:cNvGrpSpPr/>
          <p:nvPr/>
        </p:nvGrpSpPr>
        <p:grpSpPr>
          <a:xfrm>
            <a:off x="2767586" y="1308406"/>
            <a:ext cx="328304" cy="263838"/>
            <a:chOff x="4961325" y="1129150"/>
            <a:chExt cx="294100" cy="236350"/>
          </a:xfrm>
        </p:grpSpPr>
        <p:sp>
          <p:nvSpPr>
            <p:cNvPr id="1426" name="Google Shape;1426;p13"/>
            <p:cNvSpPr/>
            <p:nvPr/>
          </p:nvSpPr>
          <p:spPr>
            <a:xfrm>
              <a:off x="5029775" y="1199375"/>
              <a:ext cx="136950" cy="117375"/>
            </a:xfrm>
            <a:custGeom>
              <a:rect b="b" l="l" r="r" t="t"/>
              <a:pathLst>
                <a:path extrusionOk="0" h="4695" w="5478">
                  <a:moveTo>
                    <a:pt x="3123" y="478"/>
                  </a:moveTo>
                  <a:cubicBezTo>
                    <a:pt x="4081" y="478"/>
                    <a:pt x="5001" y="1219"/>
                    <a:pt x="5001" y="2346"/>
                  </a:cubicBezTo>
                  <a:cubicBezTo>
                    <a:pt x="5001" y="3370"/>
                    <a:pt x="4168" y="4216"/>
                    <a:pt x="3132" y="4216"/>
                  </a:cubicBezTo>
                  <a:cubicBezTo>
                    <a:pt x="1477" y="4216"/>
                    <a:pt x="644" y="2204"/>
                    <a:pt x="1822" y="1025"/>
                  </a:cubicBezTo>
                  <a:cubicBezTo>
                    <a:pt x="2200" y="647"/>
                    <a:pt x="2666" y="478"/>
                    <a:pt x="3123" y="478"/>
                  </a:cubicBezTo>
                  <a:close/>
                  <a:moveTo>
                    <a:pt x="3132" y="1"/>
                  </a:moveTo>
                  <a:cubicBezTo>
                    <a:pt x="1049" y="1"/>
                    <a:pt x="1" y="2525"/>
                    <a:pt x="1477" y="4001"/>
                  </a:cubicBezTo>
                  <a:cubicBezTo>
                    <a:pt x="1956" y="4480"/>
                    <a:pt x="2545" y="4695"/>
                    <a:pt x="3122" y="4695"/>
                  </a:cubicBezTo>
                  <a:cubicBezTo>
                    <a:pt x="4325" y="4695"/>
                    <a:pt x="5478" y="3762"/>
                    <a:pt x="5478" y="2346"/>
                  </a:cubicBezTo>
                  <a:cubicBezTo>
                    <a:pt x="5478" y="1049"/>
                    <a:pt x="4430" y="1"/>
                    <a:pt x="31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7" name="Google Shape;1427;p13"/>
            <p:cNvSpPr/>
            <p:nvPr/>
          </p:nvSpPr>
          <p:spPr>
            <a:xfrm>
              <a:off x="5073250" y="1252000"/>
              <a:ext cx="42875" cy="40875"/>
            </a:xfrm>
            <a:custGeom>
              <a:rect b="b" l="l" r="r" t="t"/>
              <a:pathLst>
                <a:path extrusionOk="0" h="1635" w="1715">
                  <a:moveTo>
                    <a:pt x="244" y="0"/>
                  </a:moveTo>
                  <a:cubicBezTo>
                    <a:pt x="122" y="0"/>
                    <a:pt x="0" y="81"/>
                    <a:pt x="0" y="241"/>
                  </a:cubicBezTo>
                  <a:cubicBezTo>
                    <a:pt x="0" y="1015"/>
                    <a:pt x="631" y="1634"/>
                    <a:pt x="1393" y="1634"/>
                  </a:cubicBezTo>
                  <a:cubicBezTo>
                    <a:pt x="1715" y="1634"/>
                    <a:pt x="1715" y="1158"/>
                    <a:pt x="1393" y="1158"/>
                  </a:cubicBezTo>
                  <a:cubicBezTo>
                    <a:pt x="893" y="1158"/>
                    <a:pt x="488" y="741"/>
                    <a:pt x="488" y="241"/>
                  </a:cubicBezTo>
                  <a:cubicBezTo>
                    <a:pt x="488" y="81"/>
                    <a:pt x="366" y="0"/>
                    <a:pt x="2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8" name="Google Shape;1428;p13"/>
            <p:cNvSpPr/>
            <p:nvPr/>
          </p:nvSpPr>
          <p:spPr>
            <a:xfrm>
              <a:off x="5100625" y="1223200"/>
              <a:ext cx="42600" cy="40425"/>
            </a:xfrm>
            <a:custGeom>
              <a:rect b="b" l="l" r="r" t="t"/>
              <a:pathLst>
                <a:path extrusionOk="0" h="1617" w="1704">
                  <a:moveTo>
                    <a:pt x="298" y="0"/>
                  </a:moveTo>
                  <a:cubicBezTo>
                    <a:pt x="1" y="24"/>
                    <a:pt x="1" y="453"/>
                    <a:pt x="298" y="477"/>
                  </a:cubicBezTo>
                  <a:cubicBezTo>
                    <a:pt x="810" y="477"/>
                    <a:pt x="1215" y="893"/>
                    <a:pt x="1215" y="1393"/>
                  </a:cubicBezTo>
                  <a:cubicBezTo>
                    <a:pt x="1227" y="1542"/>
                    <a:pt x="1343" y="1617"/>
                    <a:pt x="1459" y="1617"/>
                  </a:cubicBezTo>
                  <a:cubicBezTo>
                    <a:pt x="1575" y="1617"/>
                    <a:pt x="1691" y="1542"/>
                    <a:pt x="1703" y="1393"/>
                  </a:cubicBezTo>
                  <a:cubicBezTo>
                    <a:pt x="1703" y="619"/>
                    <a:pt x="1072" y="0"/>
                    <a:pt x="2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9" name="Google Shape;1429;p13"/>
            <p:cNvSpPr/>
            <p:nvPr/>
          </p:nvSpPr>
          <p:spPr>
            <a:xfrm>
              <a:off x="4961325" y="1129150"/>
              <a:ext cx="294100" cy="236350"/>
            </a:xfrm>
            <a:custGeom>
              <a:rect b="b" l="l" r="r" t="t"/>
              <a:pathLst>
                <a:path extrusionOk="0" h="9454" w="11764">
                  <a:moveTo>
                    <a:pt x="2977" y="500"/>
                  </a:moveTo>
                  <a:lnTo>
                    <a:pt x="2977" y="845"/>
                  </a:lnTo>
                  <a:lnTo>
                    <a:pt x="1489" y="845"/>
                  </a:lnTo>
                  <a:lnTo>
                    <a:pt x="1489" y="500"/>
                  </a:lnTo>
                  <a:close/>
                  <a:moveTo>
                    <a:pt x="10787" y="1322"/>
                  </a:moveTo>
                  <a:cubicBezTo>
                    <a:pt x="11049" y="1322"/>
                    <a:pt x="11252" y="1524"/>
                    <a:pt x="11264" y="1786"/>
                  </a:cubicBezTo>
                  <a:lnTo>
                    <a:pt x="500" y="1786"/>
                  </a:lnTo>
                  <a:cubicBezTo>
                    <a:pt x="512" y="1524"/>
                    <a:pt x="715" y="1322"/>
                    <a:pt x="977" y="1322"/>
                  </a:cubicBezTo>
                  <a:close/>
                  <a:moveTo>
                    <a:pt x="11288" y="2262"/>
                  </a:moveTo>
                  <a:lnTo>
                    <a:pt x="11288" y="8025"/>
                  </a:lnTo>
                  <a:lnTo>
                    <a:pt x="7620" y="8025"/>
                  </a:lnTo>
                  <a:cubicBezTo>
                    <a:pt x="9799" y="6727"/>
                    <a:pt x="9799" y="3572"/>
                    <a:pt x="7620" y="2262"/>
                  </a:cubicBezTo>
                  <a:close/>
                  <a:moveTo>
                    <a:pt x="4156" y="2262"/>
                  </a:moveTo>
                  <a:cubicBezTo>
                    <a:pt x="1977" y="3572"/>
                    <a:pt x="1977" y="6727"/>
                    <a:pt x="4156" y="8037"/>
                  </a:cubicBezTo>
                  <a:lnTo>
                    <a:pt x="489" y="8037"/>
                  </a:lnTo>
                  <a:lnTo>
                    <a:pt x="489" y="2262"/>
                  </a:lnTo>
                  <a:close/>
                  <a:moveTo>
                    <a:pt x="5906" y="2262"/>
                  </a:moveTo>
                  <a:cubicBezTo>
                    <a:pt x="7501" y="2274"/>
                    <a:pt x="8775" y="3572"/>
                    <a:pt x="8775" y="5167"/>
                  </a:cubicBezTo>
                  <a:cubicBezTo>
                    <a:pt x="8763" y="6751"/>
                    <a:pt x="7478" y="8037"/>
                    <a:pt x="5882" y="8037"/>
                  </a:cubicBezTo>
                  <a:cubicBezTo>
                    <a:pt x="4299" y="8037"/>
                    <a:pt x="3001" y="6751"/>
                    <a:pt x="2989" y="5167"/>
                  </a:cubicBezTo>
                  <a:cubicBezTo>
                    <a:pt x="2989" y="3572"/>
                    <a:pt x="4263" y="2274"/>
                    <a:pt x="5858" y="2262"/>
                  </a:cubicBezTo>
                  <a:close/>
                  <a:moveTo>
                    <a:pt x="11264" y="8513"/>
                  </a:moveTo>
                  <a:cubicBezTo>
                    <a:pt x="11252" y="8775"/>
                    <a:pt x="11037" y="8977"/>
                    <a:pt x="10776" y="8977"/>
                  </a:cubicBezTo>
                  <a:lnTo>
                    <a:pt x="977" y="8977"/>
                  </a:lnTo>
                  <a:cubicBezTo>
                    <a:pt x="715" y="8977"/>
                    <a:pt x="512" y="8775"/>
                    <a:pt x="500" y="8513"/>
                  </a:cubicBezTo>
                  <a:close/>
                  <a:moveTo>
                    <a:pt x="1251" y="0"/>
                  </a:moveTo>
                  <a:cubicBezTo>
                    <a:pt x="1120" y="0"/>
                    <a:pt x="1001" y="107"/>
                    <a:pt x="1012" y="250"/>
                  </a:cubicBezTo>
                  <a:lnTo>
                    <a:pt x="1012" y="845"/>
                  </a:lnTo>
                  <a:lnTo>
                    <a:pt x="953" y="845"/>
                  </a:lnTo>
                  <a:cubicBezTo>
                    <a:pt x="946" y="845"/>
                    <a:pt x="939" y="845"/>
                    <a:pt x="932" y="845"/>
                  </a:cubicBezTo>
                  <a:cubicBezTo>
                    <a:pt x="417" y="845"/>
                    <a:pt x="0" y="1269"/>
                    <a:pt x="0" y="1798"/>
                  </a:cubicBezTo>
                  <a:lnTo>
                    <a:pt x="0" y="8489"/>
                  </a:lnTo>
                  <a:cubicBezTo>
                    <a:pt x="0" y="9025"/>
                    <a:pt x="429" y="9454"/>
                    <a:pt x="953" y="9454"/>
                  </a:cubicBezTo>
                  <a:lnTo>
                    <a:pt x="10799" y="9454"/>
                  </a:lnTo>
                  <a:cubicBezTo>
                    <a:pt x="11323" y="9454"/>
                    <a:pt x="11752" y="9025"/>
                    <a:pt x="11764" y="8489"/>
                  </a:cubicBezTo>
                  <a:lnTo>
                    <a:pt x="11764" y="1798"/>
                  </a:lnTo>
                  <a:cubicBezTo>
                    <a:pt x="11764" y="1281"/>
                    <a:pt x="11335" y="845"/>
                    <a:pt x="10820" y="845"/>
                  </a:cubicBezTo>
                  <a:cubicBezTo>
                    <a:pt x="10813" y="845"/>
                    <a:pt x="10806" y="845"/>
                    <a:pt x="10799" y="845"/>
                  </a:cubicBezTo>
                  <a:lnTo>
                    <a:pt x="3465" y="845"/>
                  </a:lnTo>
                  <a:lnTo>
                    <a:pt x="3465" y="250"/>
                  </a:lnTo>
                  <a:cubicBezTo>
                    <a:pt x="3465" y="107"/>
                    <a:pt x="3358" y="0"/>
                    <a:pt x="3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0" name="Google Shape;1430;p13"/>
            <p:cNvSpPr/>
            <p:nvPr/>
          </p:nvSpPr>
          <p:spPr>
            <a:xfrm>
              <a:off x="4986625" y="1232350"/>
              <a:ext cx="12225" cy="14850"/>
            </a:xfrm>
            <a:custGeom>
              <a:rect b="b" l="l" r="r" t="t"/>
              <a:pathLst>
                <a:path extrusionOk="0" h="594" w="489">
                  <a:moveTo>
                    <a:pt x="240" y="0"/>
                  </a:moveTo>
                  <a:cubicBezTo>
                    <a:pt x="228" y="0"/>
                    <a:pt x="215" y="1"/>
                    <a:pt x="203" y="3"/>
                  </a:cubicBezTo>
                  <a:cubicBezTo>
                    <a:pt x="84" y="27"/>
                    <a:pt x="0" y="134"/>
                    <a:pt x="0" y="253"/>
                  </a:cubicBezTo>
                  <a:lnTo>
                    <a:pt x="0" y="349"/>
                  </a:lnTo>
                  <a:cubicBezTo>
                    <a:pt x="0" y="468"/>
                    <a:pt x="84" y="575"/>
                    <a:pt x="203" y="587"/>
                  </a:cubicBezTo>
                  <a:cubicBezTo>
                    <a:pt x="220" y="591"/>
                    <a:pt x="238" y="593"/>
                    <a:pt x="255" y="593"/>
                  </a:cubicBezTo>
                  <a:cubicBezTo>
                    <a:pt x="378" y="593"/>
                    <a:pt x="489" y="486"/>
                    <a:pt x="489" y="361"/>
                  </a:cubicBezTo>
                  <a:lnTo>
                    <a:pt x="489" y="242"/>
                  </a:lnTo>
                  <a:cubicBezTo>
                    <a:pt x="489" y="111"/>
                    <a:pt x="369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1" name="Google Shape;1431;p13"/>
            <p:cNvSpPr/>
            <p:nvPr/>
          </p:nvSpPr>
          <p:spPr>
            <a:xfrm>
              <a:off x="4986625" y="1254375"/>
              <a:ext cx="12225" cy="62400"/>
            </a:xfrm>
            <a:custGeom>
              <a:rect b="b" l="l" r="r" t="t"/>
              <a:pathLst>
                <a:path extrusionOk="0" h="2496" w="489">
                  <a:moveTo>
                    <a:pt x="240" y="0"/>
                  </a:moveTo>
                  <a:cubicBezTo>
                    <a:pt x="228" y="0"/>
                    <a:pt x="215" y="1"/>
                    <a:pt x="203" y="4"/>
                  </a:cubicBezTo>
                  <a:cubicBezTo>
                    <a:pt x="84" y="27"/>
                    <a:pt x="0" y="134"/>
                    <a:pt x="0" y="254"/>
                  </a:cubicBezTo>
                  <a:lnTo>
                    <a:pt x="0" y="2254"/>
                  </a:lnTo>
                  <a:cubicBezTo>
                    <a:pt x="0" y="2373"/>
                    <a:pt x="84" y="2468"/>
                    <a:pt x="203" y="2492"/>
                  </a:cubicBezTo>
                  <a:cubicBezTo>
                    <a:pt x="216" y="2494"/>
                    <a:pt x="230" y="2495"/>
                    <a:pt x="243" y="2495"/>
                  </a:cubicBezTo>
                  <a:cubicBezTo>
                    <a:pt x="371" y="2495"/>
                    <a:pt x="489" y="2394"/>
                    <a:pt x="489" y="2254"/>
                  </a:cubicBezTo>
                  <a:lnTo>
                    <a:pt x="489" y="242"/>
                  </a:lnTo>
                  <a:cubicBezTo>
                    <a:pt x="489" y="111"/>
                    <a:pt x="369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32" name="Google Shape;1432;p13"/>
          <p:cNvGrpSpPr/>
          <p:nvPr/>
        </p:nvGrpSpPr>
        <p:grpSpPr>
          <a:xfrm>
            <a:off x="6078348" y="3199730"/>
            <a:ext cx="267828" cy="328388"/>
            <a:chOff x="3323625" y="1467800"/>
            <a:chExt cx="239925" cy="294175"/>
          </a:xfrm>
        </p:grpSpPr>
        <p:sp>
          <p:nvSpPr>
            <p:cNvPr id="1433" name="Google Shape;1433;p13"/>
            <p:cNvSpPr/>
            <p:nvPr/>
          </p:nvSpPr>
          <p:spPr>
            <a:xfrm>
              <a:off x="3323625" y="1467800"/>
              <a:ext cx="239925" cy="294175"/>
            </a:xfrm>
            <a:custGeom>
              <a:rect b="b" l="l" r="r" t="t"/>
              <a:pathLst>
                <a:path extrusionOk="0" h="11767" w="9597">
                  <a:moveTo>
                    <a:pt x="1977" y="456"/>
                  </a:moveTo>
                  <a:lnTo>
                    <a:pt x="1977" y="2361"/>
                  </a:lnTo>
                  <a:lnTo>
                    <a:pt x="1358" y="2361"/>
                  </a:lnTo>
                  <a:lnTo>
                    <a:pt x="1358" y="456"/>
                  </a:lnTo>
                  <a:close/>
                  <a:moveTo>
                    <a:pt x="3703" y="456"/>
                  </a:moveTo>
                  <a:lnTo>
                    <a:pt x="3703" y="2361"/>
                  </a:lnTo>
                  <a:lnTo>
                    <a:pt x="3084" y="2361"/>
                  </a:lnTo>
                  <a:lnTo>
                    <a:pt x="3084" y="456"/>
                  </a:lnTo>
                  <a:close/>
                  <a:moveTo>
                    <a:pt x="5418" y="456"/>
                  </a:moveTo>
                  <a:lnTo>
                    <a:pt x="5418" y="2361"/>
                  </a:lnTo>
                  <a:lnTo>
                    <a:pt x="4798" y="2361"/>
                  </a:lnTo>
                  <a:lnTo>
                    <a:pt x="4798" y="456"/>
                  </a:lnTo>
                  <a:close/>
                  <a:moveTo>
                    <a:pt x="7144" y="456"/>
                  </a:moveTo>
                  <a:lnTo>
                    <a:pt x="7144" y="2361"/>
                  </a:lnTo>
                  <a:lnTo>
                    <a:pt x="6525" y="2361"/>
                  </a:lnTo>
                  <a:lnTo>
                    <a:pt x="6525" y="456"/>
                  </a:lnTo>
                  <a:close/>
                  <a:moveTo>
                    <a:pt x="6037" y="480"/>
                  </a:moveTo>
                  <a:lnTo>
                    <a:pt x="6037" y="2706"/>
                  </a:lnTo>
                  <a:cubicBezTo>
                    <a:pt x="6037" y="2789"/>
                    <a:pt x="6096" y="2849"/>
                    <a:pt x="6180" y="2849"/>
                  </a:cubicBezTo>
                  <a:lnTo>
                    <a:pt x="7382" y="2849"/>
                  </a:lnTo>
                  <a:cubicBezTo>
                    <a:pt x="7513" y="2849"/>
                    <a:pt x="7620" y="2742"/>
                    <a:pt x="7620" y="2611"/>
                  </a:cubicBezTo>
                  <a:lnTo>
                    <a:pt x="7620" y="789"/>
                  </a:lnTo>
                  <a:lnTo>
                    <a:pt x="9108" y="2301"/>
                  </a:lnTo>
                  <a:lnTo>
                    <a:pt x="9108" y="3599"/>
                  </a:lnTo>
                  <a:lnTo>
                    <a:pt x="9037" y="3599"/>
                  </a:lnTo>
                  <a:cubicBezTo>
                    <a:pt x="8906" y="3599"/>
                    <a:pt x="8799" y="3706"/>
                    <a:pt x="8799" y="3849"/>
                  </a:cubicBezTo>
                  <a:lnTo>
                    <a:pt x="8799" y="5159"/>
                  </a:lnTo>
                  <a:cubicBezTo>
                    <a:pt x="8799" y="5290"/>
                    <a:pt x="8906" y="5397"/>
                    <a:pt x="9037" y="5397"/>
                  </a:cubicBezTo>
                  <a:lnTo>
                    <a:pt x="9120" y="5397"/>
                  </a:lnTo>
                  <a:lnTo>
                    <a:pt x="9120" y="11278"/>
                  </a:lnTo>
                  <a:lnTo>
                    <a:pt x="6334" y="11278"/>
                  </a:lnTo>
                  <a:lnTo>
                    <a:pt x="6334" y="11195"/>
                  </a:lnTo>
                  <a:cubicBezTo>
                    <a:pt x="6334" y="11159"/>
                    <a:pt x="6334" y="11124"/>
                    <a:pt x="6322" y="11100"/>
                  </a:cubicBezTo>
                  <a:cubicBezTo>
                    <a:pt x="6275" y="11005"/>
                    <a:pt x="6191" y="10957"/>
                    <a:pt x="6096" y="10957"/>
                  </a:cubicBezTo>
                  <a:lnTo>
                    <a:pt x="3501" y="10957"/>
                  </a:lnTo>
                  <a:cubicBezTo>
                    <a:pt x="3370" y="10957"/>
                    <a:pt x="3263" y="11064"/>
                    <a:pt x="3263" y="11195"/>
                  </a:cubicBezTo>
                  <a:lnTo>
                    <a:pt x="3263" y="11278"/>
                  </a:lnTo>
                  <a:lnTo>
                    <a:pt x="476" y="11278"/>
                  </a:lnTo>
                  <a:lnTo>
                    <a:pt x="476" y="6040"/>
                  </a:lnTo>
                  <a:lnTo>
                    <a:pt x="560" y="6040"/>
                  </a:lnTo>
                  <a:cubicBezTo>
                    <a:pt x="691" y="6040"/>
                    <a:pt x="798" y="5933"/>
                    <a:pt x="798" y="5802"/>
                  </a:cubicBezTo>
                  <a:lnTo>
                    <a:pt x="798" y="3182"/>
                  </a:lnTo>
                  <a:cubicBezTo>
                    <a:pt x="810" y="3051"/>
                    <a:pt x="703" y="2944"/>
                    <a:pt x="572" y="2944"/>
                  </a:cubicBezTo>
                  <a:lnTo>
                    <a:pt x="476" y="2944"/>
                  </a:lnTo>
                  <a:lnTo>
                    <a:pt x="476" y="480"/>
                  </a:lnTo>
                  <a:lnTo>
                    <a:pt x="869" y="480"/>
                  </a:lnTo>
                  <a:lnTo>
                    <a:pt x="869" y="2611"/>
                  </a:lnTo>
                  <a:cubicBezTo>
                    <a:pt x="869" y="2742"/>
                    <a:pt x="977" y="2849"/>
                    <a:pt x="1107" y="2849"/>
                  </a:cubicBezTo>
                  <a:lnTo>
                    <a:pt x="2322" y="2849"/>
                  </a:lnTo>
                  <a:cubicBezTo>
                    <a:pt x="2393" y="2849"/>
                    <a:pt x="2453" y="2789"/>
                    <a:pt x="2453" y="2706"/>
                  </a:cubicBezTo>
                  <a:lnTo>
                    <a:pt x="2453" y="480"/>
                  </a:lnTo>
                  <a:lnTo>
                    <a:pt x="2596" y="480"/>
                  </a:lnTo>
                  <a:lnTo>
                    <a:pt x="2596" y="2706"/>
                  </a:lnTo>
                  <a:cubicBezTo>
                    <a:pt x="2596" y="2789"/>
                    <a:pt x="2655" y="2849"/>
                    <a:pt x="2727" y="2849"/>
                  </a:cubicBezTo>
                  <a:lnTo>
                    <a:pt x="4036" y="2849"/>
                  </a:lnTo>
                  <a:cubicBezTo>
                    <a:pt x="4120" y="2849"/>
                    <a:pt x="4179" y="2789"/>
                    <a:pt x="4179" y="2706"/>
                  </a:cubicBezTo>
                  <a:lnTo>
                    <a:pt x="4179" y="480"/>
                  </a:lnTo>
                  <a:lnTo>
                    <a:pt x="4310" y="480"/>
                  </a:lnTo>
                  <a:lnTo>
                    <a:pt x="4310" y="2706"/>
                  </a:lnTo>
                  <a:cubicBezTo>
                    <a:pt x="4310" y="2789"/>
                    <a:pt x="4382" y="2849"/>
                    <a:pt x="4453" y="2849"/>
                  </a:cubicBezTo>
                  <a:lnTo>
                    <a:pt x="5763" y="2849"/>
                  </a:lnTo>
                  <a:cubicBezTo>
                    <a:pt x="5834" y="2849"/>
                    <a:pt x="5906" y="2789"/>
                    <a:pt x="5906" y="2706"/>
                  </a:cubicBezTo>
                  <a:lnTo>
                    <a:pt x="5906" y="480"/>
                  </a:lnTo>
                  <a:close/>
                  <a:moveTo>
                    <a:pt x="207" y="0"/>
                  </a:moveTo>
                  <a:cubicBezTo>
                    <a:pt x="155" y="0"/>
                    <a:pt x="101" y="23"/>
                    <a:pt x="72" y="63"/>
                  </a:cubicBezTo>
                  <a:cubicBezTo>
                    <a:pt x="24" y="110"/>
                    <a:pt x="0" y="170"/>
                    <a:pt x="0" y="230"/>
                  </a:cubicBezTo>
                  <a:lnTo>
                    <a:pt x="0" y="3182"/>
                  </a:lnTo>
                  <a:cubicBezTo>
                    <a:pt x="0" y="3242"/>
                    <a:pt x="24" y="3313"/>
                    <a:pt x="72" y="3349"/>
                  </a:cubicBezTo>
                  <a:cubicBezTo>
                    <a:pt x="107" y="3397"/>
                    <a:pt x="179" y="3420"/>
                    <a:pt x="238" y="3420"/>
                  </a:cubicBezTo>
                  <a:lnTo>
                    <a:pt x="322" y="3420"/>
                  </a:lnTo>
                  <a:lnTo>
                    <a:pt x="322" y="5563"/>
                  </a:lnTo>
                  <a:lnTo>
                    <a:pt x="238" y="5563"/>
                  </a:lnTo>
                  <a:cubicBezTo>
                    <a:pt x="203" y="5563"/>
                    <a:pt x="167" y="5563"/>
                    <a:pt x="131" y="5575"/>
                  </a:cubicBezTo>
                  <a:cubicBezTo>
                    <a:pt x="48" y="5623"/>
                    <a:pt x="0" y="5706"/>
                    <a:pt x="0" y="5802"/>
                  </a:cubicBezTo>
                  <a:lnTo>
                    <a:pt x="0" y="11505"/>
                  </a:lnTo>
                  <a:cubicBezTo>
                    <a:pt x="0" y="11636"/>
                    <a:pt x="107" y="11743"/>
                    <a:pt x="238" y="11743"/>
                  </a:cubicBezTo>
                  <a:lnTo>
                    <a:pt x="3477" y="11743"/>
                  </a:lnTo>
                  <a:cubicBezTo>
                    <a:pt x="3608" y="11743"/>
                    <a:pt x="3715" y="11636"/>
                    <a:pt x="3715" y="11505"/>
                  </a:cubicBezTo>
                  <a:lnTo>
                    <a:pt x="3715" y="11421"/>
                  </a:lnTo>
                  <a:lnTo>
                    <a:pt x="5858" y="11421"/>
                  </a:lnTo>
                  <a:lnTo>
                    <a:pt x="5858" y="11517"/>
                  </a:lnTo>
                  <a:cubicBezTo>
                    <a:pt x="5858" y="11552"/>
                    <a:pt x="5858" y="11576"/>
                    <a:pt x="5870" y="11600"/>
                  </a:cubicBezTo>
                  <a:cubicBezTo>
                    <a:pt x="5906" y="11695"/>
                    <a:pt x="6001" y="11767"/>
                    <a:pt x="6096" y="11767"/>
                  </a:cubicBezTo>
                  <a:lnTo>
                    <a:pt x="9359" y="11767"/>
                  </a:lnTo>
                  <a:cubicBezTo>
                    <a:pt x="9489" y="11767"/>
                    <a:pt x="9597" y="11659"/>
                    <a:pt x="9597" y="11529"/>
                  </a:cubicBezTo>
                  <a:lnTo>
                    <a:pt x="9597" y="5159"/>
                  </a:lnTo>
                  <a:cubicBezTo>
                    <a:pt x="9597" y="5028"/>
                    <a:pt x="9489" y="4921"/>
                    <a:pt x="9359" y="4921"/>
                  </a:cubicBezTo>
                  <a:lnTo>
                    <a:pt x="9275" y="4921"/>
                  </a:lnTo>
                  <a:lnTo>
                    <a:pt x="9275" y="4087"/>
                  </a:lnTo>
                  <a:lnTo>
                    <a:pt x="9370" y="4087"/>
                  </a:lnTo>
                  <a:lnTo>
                    <a:pt x="9370" y="4075"/>
                  </a:lnTo>
                  <a:cubicBezTo>
                    <a:pt x="9370" y="4075"/>
                    <a:pt x="9597" y="3968"/>
                    <a:pt x="9597" y="3837"/>
                  </a:cubicBezTo>
                  <a:lnTo>
                    <a:pt x="9597" y="2206"/>
                  </a:lnTo>
                  <a:cubicBezTo>
                    <a:pt x="9597" y="2135"/>
                    <a:pt x="9573" y="2075"/>
                    <a:pt x="9525" y="2039"/>
                  </a:cubicBezTo>
                  <a:lnTo>
                    <a:pt x="7561" y="63"/>
                  </a:lnTo>
                  <a:cubicBezTo>
                    <a:pt x="7513" y="27"/>
                    <a:pt x="7454" y="3"/>
                    <a:pt x="7394" y="3"/>
                  </a:cubicBezTo>
                  <a:lnTo>
                    <a:pt x="238" y="3"/>
                  </a:lnTo>
                  <a:cubicBezTo>
                    <a:pt x="228" y="1"/>
                    <a:pt x="218" y="0"/>
                    <a:pt x="2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4" name="Google Shape;1434;p13"/>
            <p:cNvSpPr/>
            <p:nvPr/>
          </p:nvSpPr>
          <p:spPr>
            <a:xfrm>
              <a:off x="3351000" y="1608950"/>
              <a:ext cx="185175" cy="110475"/>
            </a:xfrm>
            <a:custGeom>
              <a:rect b="b" l="l" r="r" t="t"/>
              <a:pathLst>
                <a:path extrusionOk="0" h="4419" w="7407">
                  <a:moveTo>
                    <a:pt x="6918" y="489"/>
                  </a:moveTo>
                  <a:lnTo>
                    <a:pt x="6918" y="3930"/>
                  </a:lnTo>
                  <a:lnTo>
                    <a:pt x="489" y="3930"/>
                  </a:lnTo>
                  <a:lnTo>
                    <a:pt x="489" y="489"/>
                  </a:lnTo>
                  <a:close/>
                  <a:moveTo>
                    <a:pt x="251" y="1"/>
                  </a:moveTo>
                  <a:cubicBezTo>
                    <a:pt x="108" y="1"/>
                    <a:pt x="1" y="108"/>
                    <a:pt x="1" y="251"/>
                  </a:cubicBezTo>
                  <a:lnTo>
                    <a:pt x="1" y="4180"/>
                  </a:lnTo>
                  <a:cubicBezTo>
                    <a:pt x="1" y="4311"/>
                    <a:pt x="108" y="4418"/>
                    <a:pt x="251" y="4418"/>
                  </a:cubicBezTo>
                  <a:lnTo>
                    <a:pt x="7168" y="4418"/>
                  </a:lnTo>
                  <a:cubicBezTo>
                    <a:pt x="7299" y="4418"/>
                    <a:pt x="7406" y="4311"/>
                    <a:pt x="7406" y="4180"/>
                  </a:cubicBezTo>
                  <a:lnTo>
                    <a:pt x="7406" y="251"/>
                  </a:lnTo>
                  <a:cubicBezTo>
                    <a:pt x="7406" y="108"/>
                    <a:pt x="7299" y="1"/>
                    <a:pt x="7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5" name="Google Shape;1435;p13"/>
            <p:cNvSpPr/>
            <p:nvPr/>
          </p:nvSpPr>
          <p:spPr>
            <a:xfrm>
              <a:off x="3349225" y="1582175"/>
              <a:ext cx="18475" cy="11925"/>
            </a:xfrm>
            <a:custGeom>
              <a:rect b="b" l="l" r="r" t="t"/>
              <a:pathLst>
                <a:path extrusionOk="0" h="477" w="739">
                  <a:moveTo>
                    <a:pt x="322" y="0"/>
                  </a:moveTo>
                  <a:cubicBezTo>
                    <a:pt x="0" y="0"/>
                    <a:pt x="0" y="477"/>
                    <a:pt x="322" y="477"/>
                  </a:cubicBezTo>
                  <a:lnTo>
                    <a:pt x="464" y="477"/>
                  </a:lnTo>
                  <a:cubicBezTo>
                    <a:pt x="619" y="477"/>
                    <a:pt x="738" y="310"/>
                    <a:pt x="679" y="155"/>
                  </a:cubicBezTo>
                  <a:cubicBezTo>
                    <a:pt x="655" y="60"/>
                    <a:pt x="560" y="0"/>
                    <a:pt x="4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6" name="Google Shape;1436;p13"/>
            <p:cNvSpPr/>
            <p:nvPr/>
          </p:nvSpPr>
          <p:spPr>
            <a:xfrm>
              <a:off x="3378675" y="1582175"/>
              <a:ext cx="70875" cy="11925"/>
            </a:xfrm>
            <a:custGeom>
              <a:rect b="b" l="l" r="r" t="t"/>
              <a:pathLst>
                <a:path extrusionOk="0" h="477" w="2835">
                  <a:moveTo>
                    <a:pt x="275" y="0"/>
                  </a:moveTo>
                  <a:cubicBezTo>
                    <a:pt x="156" y="0"/>
                    <a:pt x="48" y="84"/>
                    <a:pt x="25" y="203"/>
                  </a:cubicBezTo>
                  <a:cubicBezTo>
                    <a:pt x="1" y="346"/>
                    <a:pt x="120" y="477"/>
                    <a:pt x="263" y="477"/>
                  </a:cubicBezTo>
                  <a:lnTo>
                    <a:pt x="2561" y="477"/>
                  </a:lnTo>
                  <a:cubicBezTo>
                    <a:pt x="2680" y="477"/>
                    <a:pt x="2787" y="393"/>
                    <a:pt x="2811" y="274"/>
                  </a:cubicBezTo>
                  <a:cubicBezTo>
                    <a:pt x="2835" y="131"/>
                    <a:pt x="2715" y="0"/>
                    <a:pt x="25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37" name="Google Shape;1437;p13"/>
          <p:cNvGrpSpPr/>
          <p:nvPr/>
        </p:nvGrpSpPr>
        <p:grpSpPr>
          <a:xfrm>
            <a:off x="6083664" y="1275869"/>
            <a:ext cx="257196" cy="328974"/>
            <a:chOff x="453325" y="1839350"/>
            <a:chExt cx="230400" cy="294700"/>
          </a:xfrm>
        </p:grpSpPr>
        <p:sp>
          <p:nvSpPr>
            <p:cNvPr id="1438" name="Google Shape;1438;p13"/>
            <p:cNvSpPr/>
            <p:nvPr/>
          </p:nvSpPr>
          <p:spPr>
            <a:xfrm>
              <a:off x="583850" y="1896325"/>
              <a:ext cx="12675" cy="15225"/>
            </a:xfrm>
            <a:custGeom>
              <a:rect b="b" l="l" r="r" t="t"/>
              <a:pathLst>
                <a:path extrusionOk="0" h="609" w="507">
                  <a:moveTo>
                    <a:pt x="263" y="1"/>
                  </a:moveTo>
                  <a:cubicBezTo>
                    <a:pt x="246" y="1"/>
                    <a:pt x="227" y="3"/>
                    <a:pt x="208" y="7"/>
                  </a:cubicBezTo>
                  <a:cubicBezTo>
                    <a:pt x="89" y="19"/>
                    <a:pt x="6" y="126"/>
                    <a:pt x="18" y="257"/>
                  </a:cubicBezTo>
                  <a:lnTo>
                    <a:pt x="18" y="341"/>
                  </a:lnTo>
                  <a:cubicBezTo>
                    <a:pt x="0" y="519"/>
                    <a:pt x="125" y="609"/>
                    <a:pt x="252" y="609"/>
                  </a:cubicBezTo>
                  <a:cubicBezTo>
                    <a:pt x="378" y="609"/>
                    <a:pt x="506" y="519"/>
                    <a:pt x="494" y="341"/>
                  </a:cubicBezTo>
                  <a:lnTo>
                    <a:pt x="494" y="245"/>
                  </a:lnTo>
                  <a:cubicBezTo>
                    <a:pt x="494" y="109"/>
                    <a:pt x="393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9" name="Google Shape;1439;p13"/>
            <p:cNvSpPr/>
            <p:nvPr/>
          </p:nvSpPr>
          <p:spPr>
            <a:xfrm>
              <a:off x="540525" y="1896425"/>
              <a:ext cx="12225" cy="14750"/>
            </a:xfrm>
            <a:custGeom>
              <a:rect b="b" l="l" r="r" t="t"/>
              <a:pathLst>
                <a:path extrusionOk="0" h="590" w="489">
                  <a:moveTo>
                    <a:pt x="240" y="0"/>
                  </a:moveTo>
                  <a:cubicBezTo>
                    <a:pt x="228" y="0"/>
                    <a:pt x="216" y="1"/>
                    <a:pt x="203" y="3"/>
                  </a:cubicBezTo>
                  <a:cubicBezTo>
                    <a:pt x="84" y="27"/>
                    <a:pt x="1" y="134"/>
                    <a:pt x="1" y="253"/>
                  </a:cubicBezTo>
                  <a:lnTo>
                    <a:pt x="1" y="337"/>
                  </a:lnTo>
                  <a:cubicBezTo>
                    <a:pt x="1" y="456"/>
                    <a:pt x="84" y="563"/>
                    <a:pt x="203" y="587"/>
                  </a:cubicBezTo>
                  <a:cubicBezTo>
                    <a:pt x="216" y="589"/>
                    <a:pt x="228" y="590"/>
                    <a:pt x="240" y="590"/>
                  </a:cubicBezTo>
                  <a:cubicBezTo>
                    <a:pt x="368" y="590"/>
                    <a:pt x="478" y="479"/>
                    <a:pt x="489" y="349"/>
                  </a:cubicBezTo>
                  <a:lnTo>
                    <a:pt x="489" y="241"/>
                  </a:lnTo>
                  <a:cubicBezTo>
                    <a:pt x="489" y="111"/>
                    <a:pt x="370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0" name="Google Shape;1440;p13"/>
            <p:cNvSpPr/>
            <p:nvPr/>
          </p:nvSpPr>
          <p:spPr>
            <a:xfrm>
              <a:off x="627750" y="1896425"/>
              <a:ext cx="12225" cy="14750"/>
            </a:xfrm>
            <a:custGeom>
              <a:rect b="b" l="l" r="r" t="t"/>
              <a:pathLst>
                <a:path extrusionOk="0" h="590" w="489">
                  <a:moveTo>
                    <a:pt x="242" y="0"/>
                  </a:moveTo>
                  <a:cubicBezTo>
                    <a:pt x="229" y="0"/>
                    <a:pt x="216" y="1"/>
                    <a:pt x="203" y="3"/>
                  </a:cubicBezTo>
                  <a:cubicBezTo>
                    <a:pt x="84" y="27"/>
                    <a:pt x="0" y="134"/>
                    <a:pt x="0" y="253"/>
                  </a:cubicBezTo>
                  <a:lnTo>
                    <a:pt x="0" y="337"/>
                  </a:lnTo>
                  <a:cubicBezTo>
                    <a:pt x="0" y="456"/>
                    <a:pt x="84" y="563"/>
                    <a:pt x="203" y="587"/>
                  </a:cubicBezTo>
                  <a:cubicBezTo>
                    <a:pt x="216" y="589"/>
                    <a:pt x="229" y="590"/>
                    <a:pt x="242" y="590"/>
                  </a:cubicBezTo>
                  <a:cubicBezTo>
                    <a:pt x="379" y="590"/>
                    <a:pt x="488" y="479"/>
                    <a:pt x="488" y="349"/>
                  </a:cubicBezTo>
                  <a:lnTo>
                    <a:pt x="488" y="241"/>
                  </a:lnTo>
                  <a:cubicBezTo>
                    <a:pt x="488" y="111"/>
                    <a:pt x="379" y="0"/>
                    <a:pt x="2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1" name="Google Shape;1441;p13"/>
            <p:cNvSpPr/>
            <p:nvPr/>
          </p:nvSpPr>
          <p:spPr>
            <a:xfrm>
              <a:off x="496775" y="1896425"/>
              <a:ext cx="12225" cy="14750"/>
            </a:xfrm>
            <a:custGeom>
              <a:rect b="b" l="l" r="r" t="t"/>
              <a:pathLst>
                <a:path extrusionOk="0" h="590" w="489">
                  <a:moveTo>
                    <a:pt x="242" y="0"/>
                  </a:moveTo>
                  <a:cubicBezTo>
                    <a:pt x="230" y="0"/>
                    <a:pt x="216" y="1"/>
                    <a:pt x="203" y="3"/>
                  </a:cubicBezTo>
                  <a:cubicBezTo>
                    <a:pt x="84" y="27"/>
                    <a:pt x="1" y="134"/>
                    <a:pt x="1" y="253"/>
                  </a:cubicBezTo>
                  <a:lnTo>
                    <a:pt x="1" y="337"/>
                  </a:lnTo>
                  <a:cubicBezTo>
                    <a:pt x="1" y="456"/>
                    <a:pt x="84" y="563"/>
                    <a:pt x="203" y="587"/>
                  </a:cubicBezTo>
                  <a:cubicBezTo>
                    <a:pt x="216" y="589"/>
                    <a:pt x="230" y="590"/>
                    <a:pt x="242" y="590"/>
                  </a:cubicBezTo>
                  <a:cubicBezTo>
                    <a:pt x="379" y="590"/>
                    <a:pt x="489" y="479"/>
                    <a:pt x="489" y="349"/>
                  </a:cubicBezTo>
                  <a:lnTo>
                    <a:pt x="489" y="241"/>
                  </a:lnTo>
                  <a:cubicBezTo>
                    <a:pt x="489" y="111"/>
                    <a:pt x="379" y="0"/>
                    <a:pt x="2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p13"/>
            <p:cNvSpPr/>
            <p:nvPr/>
          </p:nvSpPr>
          <p:spPr>
            <a:xfrm>
              <a:off x="453325" y="1839350"/>
              <a:ext cx="230400" cy="294700"/>
            </a:xfrm>
            <a:custGeom>
              <a:rect b="b" l="l" r="r" t="t"/>
              <a:pathLst>
                <a:path extrusionOk="0" h="11788" w="9216">
                  <a:moveTo>
                    <a:pt x="8728" y="488"/>
                  </a:moveTo>
                  <a:lnTo>
                    <a:pt x="8728" y="1536"/>
                  </a:lnTo>
                  <a:lnTo>
                    <a:pt x="476" y="1536"/>
                  </a:lnTo>
                  <a:lnTo>
                    <a:pt x="476" y="488"/>
                  </a:lnTo>
                  <a:close/>
                  <a:moveTo>
                    <a:pt x="8311" y="2024"/>
                  </a:moveTo>
                  <a:lnTo>
                    <a:pt x="8311" y="4251"/>
                  </a:lnTo>
                  <a:lnTo>
                    <a:pt x="7465" y="4251"/>
                  </a:lnTo>
                  <a:lnTo>
                    <a:pt x="7465" y="3382"/>
                  </a:lnTo>
                  <a:cubicBezTo>
                    <a:pt x="7465" y="3263"/>
                    <a:pt x="7382" y="3155"/>
                    <a:pt x="7263" y="3132"/>
                  </a:cubicBezTo>
                  <a:cubicBezTo>
                    <a:pt x="7250" y="3129"/>
                    <a:pt x="7236" y="3128"/>
                    <a:pt x="7223" y="3128"/>
                  </a:cubicBezTo>
                  <a:cubicBezTo>
                    <a:pt x="7095" y="3128"/>
                    <a:pt x="6978" y="3229"/>
                    <a:pt x="6989" y="3370"/>
                  </a:cubicBezTo>
                  <a:lnTo>
                    <a:pt x="6989" y="4251"/>
                  </a:lnTo>
                  <a:lnTo>
                    <a:pt x="5715" y="4251"/>
                  </a:lnTo>
                  <a:lnTo>
                    <a:pt x="5715" y="3382"/>
                  </a:lnTo>
                  <a:cubicBezTo>
                    <a:pt x="5715" y="3263"/>
                    <a:pt x="5632" y="3155"/>
                    <a:pt x="5513" y="3132"/>
                  </a:cubicBezTo>
                  <a:cubicBezTo>
                    <a:pt x="5499" y="3129"/>
                    <a:pt x="5486" y="3128"/>
                    <a:pt x="5473" y="3128"/>
                  </a:cubicBezTo>
                  <a:cubicBezTo>
                    <a:pt x="5347" y="3128"/>
                    <a:pt x="5239" y="3229"/>
                    <a:pt x="5239" y="3370"/>
                  </a:cubicBezTo>
                  <a:lnTo>
                    <a:pt x="5239" y="4251"/>
                  </a:lnTo>
                  <a:lnTo>
                    <a:pt x="3977" y="4251"/>
                  </a:lnTo>
                  <a:lnTo>
                    <a:pt x="3977" y="3382"/>
                  </a:lnTo>
                  <a:cubicBezTo>
                    <a:pt x="3977" y="3263"/>
                    <a:pt x="3894" y="3155"/>
                    <a:pt x="3775" y="3132"/>
                  </a:cubicBezTo>
                  <a:cubicBezTo>
                    <a:pt x="3761" y="3130"/>
                    <a:pt x="3748" y="3129"/>
                    <a:pt x="3735" y="3129"/>
                  </a:cubicBezTo>
                  <a:cubicBezTo>
                    <a:pt x="3598" y="3129"/>
                    <a:pt x="3489" y="3239"/>
                    <a:pt x="3489" y="3370"/>
                  </a:cubicBezTo>
                  <a:lnTo>
                    <a:pt x="3489" y="4251"/>
                  </a:lnTo>
                  <a:lnTo>
                    <a:pt x="2227" y="4251"/>
                  </a:lnTo>
                  <a:lnTo>
                    <a:pt x="2227" y="3382"/>
                  </a:lnTo>
                  <a:cubicBezTo>
                    <a:pt x="2227" y="3263"/>
                    <a:pt x="2143" y="3155"/>
                    <a:pt x="2024" y="3132"/>
                  </a:cubicBezTo>
                  <a:cubicBezTo>
                    <a:pt x="2011" y="3129"/>
                    <a:pt x="1998" y="3128"/>
                    <a:pt x="1984" y="3128"/>
                  </a:cubicBezTo>
                  <a:cubicBezTo>
                    <a:pt x="1856" y="3128"/>
                    <a:pt x="1739" y="3229"/>
                    <a:pt x="1739" y="3370"/>
                  </a:cubicBezTo>
                  <a:lnTo>
                    <a:pt x="1739" y="4251"/>
                  </a:lnTo>
                  <a:lnTo>
                    <a:pt x="917" y="4251"/>
                  </a:lnTo>
                  <a:lnTo>
                    <a:pt x="917" y="2024"/>
                  </a:lnTo>
                  <a:close/>
                  <a:moveTo>
                    <a:pt x="8061" y="4739"/>
                  </a:moveTo>
                  <a:lnTo>
                    <a:pt x="8061" y="5037"/>
                  </a:lnTo>
                  <a:lnTo>
                    <a:pt x="1143" y="5037"/>
                  </a:lnTo>
                  <a:lnTo>
                    <a:pt x="1143" y="4739"/>
                  </a:lnTo>
                  <a:close/>
                  <a:moveTo>
                    <a:pt x="8311" y="5513"/>
                  </a:moveTo>
                  <a:lnTo>
                    <a:pt x="8311" y="6227"/>
                  </a:lnTo>
                  <a:lnTo>
                    <a:pt x="917" y="6227"/>
                  </a:lnTo>
                  <a:lnTo>
                    <a:pt x="917" y="5513"/>
                  </a:lnTo>
                  <a:close/>
                  <a:moveTo>
                    <a:pt x="8061" y="6715"/>
                  </a:moveTo>
                  <a:lnTo>
                    <a:pt x="8061" y="9609"/>
                  </a:lnTo>
                  <a:lnTo>
                    <a:pt x="1143" y="9609"/>
                  </a:lnTo>
                  <a:lnTo>
                    <a:pt x="1143" y="6715"/>
                  </a:lnTo>
                  <a:close/>
                  <a:moveTo>
                    <a:pt x="7846" y="10097"/>
                  </a:moveTo>
                  <a:lnTo>
                    <a:pt x="7477" y="10621"/>
                  </a:lnTo>
                  <a:lnTo>
                    <a:pt x="1739" y="10621"/>
                  </a:lnTo>
                  <a:lnTo>
                    <a:pt x="1369" y="10097"/>
                  </a:lnTo>
                  <a:close/>
                  <a:moveTo>
                    <a:pt x="7192" y="11097"/>
                  </a:moveTo>
                  <a:lnTo>
                    <a:pt x="7096" y="11287"/>
                  </a:lnTo>
                  <a:lnTo>
                    <a:pt x="2108" y="11287"/>
                  </a:lnTo>
                  <a:lnTo>
                    <a:pt x="2000" y="11097"/>
                  </a:lnTo>
                  <a:close/>
                  <a:moveTo>
                    <a:pt x="238" y="0"/>
                  </a:moveTo>
                  <a:cubicBezTo>
                    <a:pt x="107" y="0"/>
                    <a:pt x="0" y="107"/>
                    <a:pt x="0" y="238"/>
                  </a:cubicBezTo>
                  <a:lnTo>
                    <a:pt x="0" y="1786"/>
                  </a:lnTo>
                  <a:cubicBezTo>
                    <a:pt x="0" y="1917"/>
                    <a:pt x="107" y="2024"/>
                    <a:pt x="238" y="2024"/>
                  </a:cubicBezTo>
                  <a:lnTo>
                    <a:pt x="429" y="2024"/>
                  </a:lnTo>
                  <a:lnTo>
                    <a:pt x="429" y="4501"/>
                  </a:lnTo>
                  <a:cubicBezTo>
                    <a:pt x="429" y="4620"/>
                    <a:pt x="536" y="4727"/>
                    <a:pt x="667" y="4739"/>
                  </a:cubicBezTo>
                  <a:lnTo>
                    <a:pt x="667" y="5025"/>
                  </a:lnTo>
                  <a:cubicBezTo>
                    <a:pt x="536" y="5025"/>
                    <a:pt x="429" y="5132"/>
                    <a:pt x="429" y="5263"/>
                  </a:cubicBezTo>
                  <a:lnTo>
                    <a:pt x="429" y="6465"/>
                  </a:lnTo>
                  <a:cubicBezTo>
                    <a:pt x="429" y="6596"/>
                    <a:pt x="536" y="6703"/>
                    <a:pt x="667" y="6703"/>
                  </a:cubicBezTo>
                  <a:lnTo>
                    <a:pt x="667" y="9859"/>
                  </a:lnTo>
                  <a:cubicBezTo>
                    <a:pt x="667" y="9906"/>
                    <a:pt x="679" y="9954"/>
                    <a:pt x="703" y="9990"/>
                  </a:cubicBezTo>
                  <a:lnTo>
                    <a:pt x="1369" y="10978"/>
                  </a:lnTo>
                  <a:lnTo>
                    <a:pt x="1703" y="11645"/>
                  </a:lnTo>
                  <a:cubicBezTo>
                    <a:pt x="1739" y="11716"/>
                    <a:pt x="1822" y="11764"/>
                    <a:pt x="1905" y="11764"/>
                  </a:cubicBezTo>
                  <a:lnTo>
                    <a:pt x="7239" y="11787"/>
                  </a:lnTo>
                  <a:cubicBezTo>
                    <a:pt x="7334" y="11776"/>
                    <a:pt x="7418" y="11728"/>
                    <a:pt x="7454" y="11645"/>
                  </a:cubicBezTo>
                  <a:lnTo>
                    <a:pt x="7811" y="10990"/>
                  </a:lnTo>
                  <a:lnTo>
                    <a:pt x="8513" y="10001"/>
                  </a:lnTo>
                  <a:cubicBezTo>
                    <a:pt x="8537" y="9966"/>
                    <a:pt x="8549" y="9918"/>
                    <a:pt x="8549" y="9859"/>
                  </a:cubicBezTo>
                  <a:lnTo>
                    <a:pt x="8549" y="6715"/>
                  </a:lnTo>
                  <a:cubicBezTo>
                    <a:pt x="8680" y="6715"/>
                    <a:pt x="8787" y="6608"/>
                    <a:pt x="8787" y="6465"/>
                  </a:cubicBezTo>
                  <a:lnTo>
                    <a:pt x="8787" y="5275"/>
                  </a:lnTo>
                  <a:cubicBezTo>
                    <a:pt x="8787" y="5144"/>
                    <a:pt x="8680" y="5025"/>
                    <a:pt x="8549" y="5025"/>
                  </a:cubicBezTo>
                  <a:lnTo>
                    <a:pt x="8549" y="4739"/>
                  </a:lnTo>
                  <a:cubicBezTo>
                    <a:pt x="8680" y="4739"/>
                    <a:pt x="8787" y="4501"/>
                    <a:pt x="8787" y="4501"/>
                  </a:cubicBezTo>
                  <a:lnTo>
                    <a:pt x="8787" y="2024"/>
                  </a:lnTo>
                  <a:lnTo>
                    <a:pt x="8978" y="2024"/>
                  </a:lnTo>
                  <a:cubicBezTo>
                    <a:pt x="9109" y="2024"/>
                    <a:pt x="9216" y="1917"/>
                    <a:pt x="9216" y="1786"/>
                  </a:cubicBezTo>
                  <a:lnTo>
                    <a:pt x="9216" y="250"/>
                  </a:lnTo>
                  <a:cubicBezTo>
                    <a:pt x="9216" y="107"/>
                    <a:pt x="9109" y="0"/>
                    <a:pt x="89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43" name="Google Shape;1443;p13"/>
          <p:cNvGrpSpPr/>
          <p:nvPr/>
        </p:nvGrpSpPr>
        <p:grpSpPr>
          <a:xfrm>
            <a:off x="2767418" y="3280871"/>
            <a:ext cx="328639" cy="166161"/>
            <a:chOff x="4743150" y="2187600"/>
            <a:chExt cx="294400" cy="148850"/>
          </a:xfrm>
        </p:grpSpPr>
        <p:sp>
          <p:nvSpPr>
            <p:cNvPr id="1444" name="Google Shape;1444;p13"/>
            <p:cNvSpPr/>
            <p:nvPr/>
          </p:nvSpPr>
          <p:spPr>
            <a:xfrm>
              <a:off x="4743150" y="2187600"/>
              <a:ext cx="294400" cy="148850"/>
            </a:xfrm>
            <a:custGeom>
              <a:rect b="b" l="l" r="r" t="t"/>
              <a:pathLst>
                <a:path extrusionOk="0" h="5954" w="11776">
                  <a:moveTo>
                    <a:pt x="11287" y="2108"/>
                  </a:moveTo>
                  <a:lnTo>
                    <a:pt x="11287" y="3834"/>
                  </a:lnTo>
                  <a:lnTo>
                    <a:pt x="10644" y="3834"/>
                  </a:lnTo>
                  <a:lnTo>
                    <a:pt x="10644" y="2108"/>
                  </a:lnTo>
                  <a:close/>
                  <a:moveTo>
                    <a:pt x="10156" y="477"/>
                  </a:moveTo>
                  <a:lnTo>
                    <a:pt x="10156" y="5466"/>
                  </a:lnTo>
                  <a:lnTo>
                    <a:pt x="488" y="5466"/>
                  </a:lnTo>
                  <a:lnTo>
                    <a:pt x="488" y="477"/>
                  </a:lnTo>
                  <a:close/>
                  <a:moveTo>
                    <a:pt x="238" y="1"/>
                  </a:moveTo>
                  <a:cubicBezTo>
                    <a:pt x="107" y="1"/>
                    <a:pt x="0" y="108"/>
                    <a:pt x="0" y="239"/>
                  </a:cubicBezTo>
                  <a:lnTo>
                    <a:pt x="0" y="5716"/>
                  </a:lnTo>
                  <a:cubicBezTo>
                    <a:pt x="0" y="5847"/>
                    <a:pt x="107" y="5954"/>
                    <a:pt x="238" y="5954"/>
                  </a:cubicBezTo>
                  <a:lnTo>
                    <a:pt x="10394" y="5954"/>
                  </a:lnTo>
                  <a:cubicBezTo>
                    <a:pt x="10525" y="5954"/>
                    <a:pt x="10632" y="5847"/>
                    <a:pt x="10632" y="5716"/>
                  </a:cubicBezTo>
                  <a:lnTo>
                    <a:pt x="10632" y="4323"/>
                  </a:lnTo>
                  <a:lnTo>
                    <a:pt x="11525" y="4323"/>
                  </a:lnTo>
                  <a:cubicBezTo>
                    <a:pt x="11656" y="4323"/>
                    <a:pt x="11763" y="4203"/>
                    <a:pt x="11763" y="4072"/>
                  </a:cubicBezTo>
                  <a:lnTo>
                    <a:pt x="11763" y="1882"/>
                  </a:lnTo>
                  <a:cubicBezTo>
                    <a:pt x="11775" y="1739"/>
                    <a:pt x="11668" y="1632"/>
                    <a:pt x="11525" y="1632"/>
                  </a:cubicBezTo>
                  <a:lnTo>
                    <a:pt x="10632" y="1632"/>
                  </a:lnTo>
                  <a:lnTo>
                    <a:pt x="10632" y="239"/>
                  </a:lnTo>
                  <a:cubicBezTo>
                    <a:pt x="10632" y="108"/>
                    <a:pt x="10525" y="1"/>
                    <a:pt x="103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p13"/>
            <p:cNvSpPr/>
            <p:nvPr/>
          </p:nvSpPr>
          <p:spPr>
            <a:xfrm>
              <a:off x="4760400" y="2206025"/>
              <a:ext cx="182200" cy="112275"/>
            </a:xfrm>
            <a:custGeom>
              <a:rect b="b" l="l" r="r" t="t"/>
              <a:pathLst>
                <a:path extrusionOk="0" h="4491" w="7288">
                  <a:moveTo>
                    <a:pt x="6811" y="454"/>
                  </a:moveTo>
                  <a:lnTo>
                    <a:pt x="6811" y="4014"/>
                  </a:lnTo>
                  <a:lnTo>
                    <a:pt x="489" y="4014"/>
                  </a:lnTo>
                  <a:lnTo>
                    <a:pt x="489" y="454"/>
                  </a:lnTo>
                  <a:close/>
                  <a:moveTo>
                    <a:pt x="221" y="1"/>
                  </a:moveTo>
                  <a:cubicBezTo>
                    <a:pt x="98" y="1"/>
                    <a:pt x="1" y="115"/>
                    <a:pt x="1" y="240"/>
                  </a:cubicBezTo>
                  <a:lnTo>
                    <a:pt x="1" y="4252"/>
                  </a:lnTo>
                  <a:cubicBezTo>
                    <a:pt x="1" y="4383"/>
                    <a:pt x="108" y="4490"/>
                    <a:pt x="239" y="4490"/>
                  </a:cubicBezTo>
                  <a:lnTo>
                    <a:pt x="7049" y="4490"/>
                  </a:lnTo>
                  <a:cubicBezTo>
                    <a:pt x="7180" y="4490"/>
                    <a:pt x="7287" y="4383"/>
                    <a:pt x="7287" y="4252"/>
                  </a:cubicBezTo>
                  <a:lnTo>
                    <a:pt x="7287" y="240"/>
                  </a:lnTo>
                  <a:cubicBezTo>
                    <a:pt x="7287" y="109"/>
                    <a:pt x="7180" y="2"/>
                    <a:pt x="7049" y="2"/>
                  </a:cubicBezTo>
                  <a:lnTo>
                    <a:pt x="239" y="2"/>
                  </a:lnTo>
                  <a:cubicBezTo>
                    <a:pt x="233" y="1"/>
                    <a:pt x="227" y="1"/>
                    <a:pt x="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6" name="Google Shape;1446;p13"/>
            <p:cNvSpPr/>
            <p:nvPr/>
          </p:nvSpPr>
          <p:spPr>
            <a:xfrm>
              <a:off x="4848500" y="2288200"/>
              <a:ext cx="17575" cy="11950"/>
            </a:xfrm>
            <a:custGeom>
              <a:rect b="b" l="l" r="r" t="t"/>
              <a:pathLst>
                <a:path extrusionOk="0" h="478" w="703">
                  <a:moveTo>
                    <a:pt x="448" y="0"/>
                  </a:moveTo>
                  <a:cubicBezTo>
                    <a:pt x="442" y="0"/>
                    <a:pt x="436" y="0"/>
                    <a:pt x="430" y="1"/>
                  </a:cubicBezTo>
                  <a:lnTo>
                    <a:pt x="322" y="1"/>
                  </a:lnTo>
                  <a:cubicBezTo>
                    <a:pt x="1" y="1"/>
                    <a:pt x="1" y="477"/>
                    <a:pt x="322" y="477"/>
                  </a:cubicBezTo>
                  <a:lnTo>
                    <a:pt x="430" y="477"/>
                  </a:lnTo>
                  <a:cubicBezTo>
                    <a:pt x="549" y="477"/>
                    <a:pt x="656" y="394"/>
                    <a:pt x="680" y="275"/>
                  </a:cubicBezTo>
                  <a:cubicBezTo>
                    <a:pt x="702" y="137"/>
                    <a:pt x="593" y="0"/>
                    <a:pt x="4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7" name="Google Shape;1447;p13"/>
            <p:cNvSpPr/>
            <p:nvPr/>
          </p:nvSpPr>
          <p:spPr>
            <a:xfrm>
              <a:off x="4780350" y="2288175"/>
              <a:ext cx="63425" cy="11975"/>
            </a:xfrm>
            <a:custGeom>
              <a:rect b="b" l="l" r="r" t="t"/>
              <a:pathLst>
                <a:path extrusionOk="0" h="479" w="2537">
                  <a:moveTo>
                    <a:pt x="242" y="1"/>
                  </a:moveTo>
                  <a:cubicBezTo>
                    <a:pt x="142" y="1"/>
                    <a:pt x="46" y="81"/>
                    <a:pt x="24" y="192"/>
                  </a:cubicBezTo>
                  <a:cubicBezTo>
                    <a:pt x="0" y="347"/>
                    <a:pt x="108" y="478"/>
                    <a:pt x="262" y="478"/>
                  </a:cubicBezTo>
                  <a:lnTo>
                    <a:pt x="2263" y="478"/>
                  </a:lnTo>
                  <a:cubicBezTo>
                    <a:pt x="2382" y="478"/>
                    <a:pt x="2489" y="395"/>
                    <a:pt x="2513" y="276"/>
                  </a:cubicBezTo>
                  <a:cubicBezTo>
                    <a:pt x="2536" y="133"/>
                    <a:pt x="2417" y="2"/>
                    <a:pt x="2274" y="2"/>
                  </a:cubicBezTo>
                  <a:lnTo>
                    <a:pt x="262" y="2"/>
                  </a:lnTo>
                  <a:cubicBezTo>
                    <a:pt x="255" y="1"/>
                    <a:pt x="249" y="1"/>
                    <a:pt x="2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2" name="Google Shape;1452;p14"/>
          <p:cNvSpPr txBox="1"/>
          <p:nvPr>
            <p:ph idx="4294967295" type="body"/>
          </p:nvPr>
        </p:nvSpPr>
        <p:spPr>
          <a:xfrm>
            <a:off x="1320148" y="172007"/>
            <a:ext cx="6615112" cy="5429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3335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b="1" lang="en" sz="4000">
                <a:solidFill>
                  <a:srgbClr val="161616"/>
                </a:solidFill>
              </a:rPr>
              <a:t>Infographic Style</a:t>
            </a:r>
            <a:endParaRPr/>
          </a:p>
        </p:txBody>
      </p:sp>
      <p:sp>
        <p:nvSpPr>
          <p:cNvPr id="1453" name="Google Shape;1453;p14"/>
          <p:cNvSpPr/>
          <p:nvPr/>
        </p:nvSpPr>
        <p:spPr>
          <a:xfrm>
            <a:off x="4840468" y="1870249"/>
            <a:ext cx="492342" cy="492342"/>
          </a:xfrm>
          <a:prstGeom prst="ellipse">
            <a:avLst/>
          </a:prstGeom>
          <a:solidFill>
            <a:srgbClr val="20202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26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14"/>
          <p:cNvSpPr/>
          <p:nvPr/>
        </p:nvSpPr>
        <p:spPr>
          <a:xfrm>
            <a:off x="4840468" y="2744496"/>
            <a:ext cx="492342" cy="492342"/>
          </a:xfrm>
          <a:prstGeom prst="ellipse">
            <a:avLst/>
          </a:prstGeom>
          <a:solidFill>
            <a:srgbClr val="20202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26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5" name="Google Shape;1455;p14"/>
          <p:cNvSpPr/>
          <p:nvPr/>
        </p:nvSpPr>
        <p:spPr>
          <a:xfrm>
            <a:off x="4840468" y="3618743"/>
            <a:ext cx="492342" cy="492342"/>
          </a:xfrm>
          <a:prstGeom prst="ellipse">
            <a:avLst/>
          </a:prstGeom>
          <a:solidFill>
            <a:srgbClr val="20202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26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56" name="Google Shape;1456;p14"/>
          <p:cNvGrpSpPr/>
          <p:nvPr/>
        </p:nvGrpSpPr>
        <p:grpSpPr>
          <a:xfrm>
            <a:off x="5472636" y="1694287"/>
            <a:ext cx="1659350" cy="824645"/>
            <a:chOff x="910640" y="2937305"/>
            <a:chExt cx="1527408" cy="2750101"/>
          </a:xfrm>
        </p:grpSpPr>
        <p:sp>
          <p:nvSpPr>
            <p:cNvPr id="1457" name="Google Shape;1457;p14"/>
            <p:cNvSpPr txBox="1"/>
            <p:nvPr/>
          </p:nvSpPr>
          <p:spPr>
            <a:xfrm>
              <a:off x="910640" y="2937305"/>
              <a:ext cx="1527408" cy="8467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p14"/>
            <p:cNvSpPr txBox="1"/>
            <p:nvPr/>
          </p:nvSpPr>
          <p:spPr>
            <a:xfrm>
              <a:off x="910640" y="3531963"/>
              <a:ext cx="1527408" cy="21554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9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sp>
        <p:nvSpPr>
          <p:cNvPr id="1459" name="Google Shape;1459;p14"/>
          <p:cNvSpPr txBox="1"/>
          <p:nvPr/>
        </p:nvSpPr>
        <p:spPr>
          <a:xfrm>
            <a:off x="7175973" y="1854810"/>
            <a:ext cx="810090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800" u="none" cap="none" strike="noStrik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rPr>
              <a:t>99</a:t>
            </a:r>
            <a:r>
              <a:rPr b="1" i="0" lang="en" sz="1400" u="none" cap="none" strike="noStrik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i="0" sz="1400" u="none" cap="none" strike="noStrike">
              <a:solidFill>
                <a:srgbClr val="CCCCC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60" name="Google Shape;1460;p14"/>
          <p:cNvGrpSpPr/>
          <p:nvPr/>
        </p:nvGrpSpPr>
        <p:grpSpPr>
          <a:xfrm>
            <a:off x="5472636" y="2568534"/>
            <a:ext cx="1659350" cy="824644"/>
            <a:chOff x="910640" y="2937305"/>
            <a:chExt cx="1527408" cy="2750099"/>
          </a:xfrm>
        </p:grpSpPr>
        <p:sp>
          <p:nvSpPr>
            <p:cNvPr id="1461" name="Google Shape;1461;p14"/>
            <p:cNvSpPr txBox="1"/>
            <p:nvPr/>
          </p:nvSpPr>
          <p:spPr>
            <a:xfrm>
              <a:off x="910640" y="2937305"/>
              <a:ext cx="1527408" cy="8467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2" name="Google Shape;1462;p14"/>
            <p:cNvSpPr txBox="1"/>
            <p:nvPr/>
          </p:nvSpPr>
          <p:spPr>
            <a:xfrm>
              <a:off x="910640" y="3531960"/>
              <a:ext cx="1527408" cy="21554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9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sp>
        <p:nvSpPr>
          <p:cNvPr id="1463" name="Google Shape;1463;p14"/>
          <p:cNvSpPr txBox="1"/>
          <p:nvPr/>
        </p:nvSpPr>
        <p:spPr>
          <a:xfrm>
            <a:off x="7175973" y="2729056"/>
            <a:ext cx="810090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800" u="none" cap="none" strike="noStrik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rPr>
              <a:t>85</a:t>
            </a:r>
            <a:r>
              <a:rPr b="1" i="0" lang="en" sz="1400" u="none" cap="none" strike="noStrik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i="0" sz="1400" u="none" cap="none" strike="noStrike">
              <a:solidFill>
                <a:srgbClr val="CCCCC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64" name="Google Shape;1464;p14"/>
          <p:cNvGrpSpPr/>
          <p:nvPr/>
        </p:nvGrpSpPr>
        <p:grpSpPr>
          <a:xfrm>
            <a:off x="5472636" y="3442780"/>
            <a:ext cx="1659350" cy="824644"/>
            <a:chOff x="910640" y="2937305"/>
            <a:chExt cx="1527408" cy="2750099"/>
          </a:xfrm>
        </p:grpSpPr>
        <p:sp>
          <p:nvSpPr>
            <p:cNvPr id="1465" name="Google Shape;1465;p14"/>
            <p:cNvSpPr txBox="1"/>
            <p:nvPr/>
          </p:nvSpPr>
          <p:spPr>
            <a:xfrm>
              <a:off x="910640" y="2937305"/>
              <a:ext cx="1527408" cy="8467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6" name="Google Shape;1466;p14"/>
            <p:cNvSpPr txBox="1"/>
            <p:nvPr/>
          </p:nvSpPr>
          <p:spPr>
            <a:xfrm>
              <a:off x="910640" y="3531960"/>
              <a:ext cx="1527408" cy="21554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9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sp>
        <p:nvSpPr>
          <p:cNvPr id="1467" name="Google Shape;1467;p14"/>
          <p:cNvSpPr txBox="1"/>
          <p:nvPr/>
        </p:nvSpPr>
        <p:spPr>
          <a:xfrm>
            <a:off x="7175973" y="3603302"/>
            <a:ext cx="810090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800" u="none" cap="none" strike="noStrik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rPr>
              <a:t>67</a:t>
            </a:r>
            <a:r>
              <a:rPr b="1" i="0" lang="en" sz="1400" u="none" cap="none" strike="noStrik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i="0" sz="1400" u="none" cap="none" strike="noStrike">
              <a:solidFill>
                <a:srgbClr val="CCCCC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8" name="Google Shape;1468;p14"/>
          <p:cNvSpPr/>
          <p:nvPr/>
        </p:nvSpPr>
        <p:spPr>
          <a:xfrm rot="-900000">
            <a:off x="4941294" y="3745433"/>
            <a:ext cx="290696" cy="236134"/>
          </a:xfrm>
          <a:custGeom>
            <a:rect b="b" l="l" r="r" t="t"/>
            <a:pathLst>
              <a:path extrusionOk="0" h="3321003" w="4088377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9" name="Google Shape;1469;p14"/>
          <p:cNvSpPr/>
          <p:nvPr/>
        </p:nvSpPr>
        <p:spPr>
          <a:xfrm>
            <a:off x="4959677" y="1989458"/>
            <a:ext cx="253930" cy="253930"/>
          </a:xfrm>
          <a:custGeom>
            <a:rect b="b" l="l" r="r" t="t"/>
            <a:pathLst>
              <a:path extrusionOk="0" h="2700265" w="2376266">
                <a:moveTo>
                  <a:pt x="1656387" y="1972892"/>
                </a:moveTo>
                <a:cubicBezTo>
                  <a:pt x="1611887" y="1973356"/>
                  <a:pt x="1563385" y="2005080"/>
                  <a:pt x="1534629" y="2057337"/>
                </a:cubicBezTo>
                <a:cubicBezTo>
                  <a:pt x="1496288" y="2127013"/>
                  <a:pt x="1507568" y="2206808"/>
                  <a:pt x="1559826" y="2235565"/>
                </a:cubicBezTo>
                <a:cubicBezTo>
                  <a:pt x="1612084" y="2264320"/>
                  <a:pt x="1685527" y="2231149"/>
                  <a:pt x="1723869" y="2161473"/>
                </a:cubicBezTo>
                <a:cubicBezTo>
                  <a:pt x="1762211" y="2091796"/>
                  <a:pt x="1750931" y="2012000"/>
                  <a:pt x="1698673" y="1983245"/>
                </a:cubicBezTo>
                <a:cubicBezTo>
                  <a:pt x="1685608" y="1976055"/>
                  <a:pt x="1671220" y="1972736"/>
                  <a:pt x="1656387" y="1972892"/>
                </a:cubicBezTo>
                <a:close/>
                <a:moveTo>
                  <a:pt x="312688" y="1634792"/>
                </a:moveTo>
                <a:cubicBezTo>
                  <a:pt x="281116" y="1626772"/>
                  <a:pt x="249981" y="1631172"/>
                  <a:pt x="226763" y="1649891"/>
                </a:cubicBezTo>
                <a:cubicBezTo>
                  <a:pt x="180329" y="1687329"/>
                  <a:pt x="183153" y="1767868"/>
                  <a:pt x="233071" y="1829780"/>
                </a:cubicBezTo>
                <a:cubicBezTo>
                  <a:pt x="282989" y="1891692"/>
                  <a:pt x="361097" y="1911533"/>
                  <a:pt x="407532" y="1874094"/>
                </a:cubicBezTo>
                <a:cubicBezTo>
                  <a:pt x="453966" y="1836657"/>
                  <a:pt x="451142" y="1756118"/>
                  <a:pt x="401224" y="1694205"/>
                </a:cubicBezTo>
                <a:cubicBezTo>
                  <a:pt x="376265" y="1663249"/>
                  <a:pt x="344258" y="1642811"/>
                  <a:pt x="312688" y="1634792"/>
                </a:cubicBezTo>
                <a:close/>
                <a:moveTo>
                  <a:pt x="1869299" y="1519920"/>
                </a:moveTo>
                <a:cubicBezTo>
                  <a:pt x="1824865" y="1522388"/>
                  <a:pt x="1777842" y="1556264"/>
                  <a:pt x="1751468" y="1609764"/>
                </a:cubicBezTo>
                <a:cubicBezTo>
                  <a:pt x="1716305" y="1681096"/>
                  <a:pt x="1731168" y="1760303"/>
                  <a:pt x="1784668" y="1786676"/>
                </a:cubicBezTo>
                <a:cubicBezTo>
                  <a:pt x="1838168" y="1813049"/>
                  <a:pt x="1910044" y="1776602"/>
                  <a:pt x="1945208" y="1705269"/>
                </a:cubicBezTo>
                <a:cubicBezTo>
                  <a:pt x="1980371" y="1633937"/>
                  <a:pt x="1965508" y="1554730"/>
                  <a:pt x="1912008" y="1528357"/>
                </a:cubicBezTo>
                <a:cubicBezTo>
                  <a:pt x="1898633" y="1521764"/>
                  <a:pt x="1884109" y="1519097"/>
                  <a:pt x="1869299" y="1519920"/>
                </a:cubicBezTo>
                <a:close/>
                <a:moveTo>
                  <a:pt x="741251" y="1329992"/>
                </a:moveTo>
                <a:cubicBezTo>
                  <a:pt x="709680" y="1321974"/>
                  <a:pt x="678544" y="1326372"/>
                  <a:pt x="655326" y="1345092"/>
                </a:cubicBezTo>
                <a:cubicBezTo>
                  <a:pt x="608892" y="1382530"/>
                  <a:pt x="611716" y="1463069"/>
                  <a:pt x="661634" y="1524981"/>
                </a:cubicBezTo>
                <a:cubicBezTo>
                  <a:pt x="711552" y="1586893"/>
                  <a:pt x="789660" y="1606734"/>
                  <a:pt x="836094" y="1569294"/>
                </a:cubicBezTo>
                <a:cubicBezTo>
                  <a:pt x="882529" y="1531856"/>
                  <a:pt x="879704" y="1451317"/>
                  <a:pt x="829787" y="1389406"/>
                </a:cubicBezTo>
                <a:cubicBezTo>
                  <a:pt x="804828" y="1358450"/>
                  <a:pt x="772822" y="1338012"/>
                  <a:pt x="741251" y="1329992"/>
                </a:cubicBezTo>
                <a:close/>
                <a:moveTo>
                  <a:pt x="2079316" y="1065457"/>
                </a:moveTo>
                <a:cubicBezTo>
                  <a:pt x="2035146" y="1070876"/>
                  <a:pt x="1990481" y="1107807"/>
                  <a:pt x="1967725" y="1162943"/>
                </a:cubicBezTo>
                <a:cubicBezTo>
                  <a:pt x="1937386" y="1236457"/>
                  <a:pt x="1957487" y="1314499"/>
                  <a:pt x="2012623" y="1337253"/>
                </a:cubicBezTo>
                <a:cubicBezTo>
                  <a:pt x="2067759" y="1360009"/>
                  <a:pt x="2137051" y="1318860"/>
                  <a:pt x="2167391" y="1245345"/>
                </a:cubicBezTo>
                <a:cubicBezTo>
                  <a:pt x="2197730" y="1171831"/>
                  <a:pt x="2177629" y="1093789"/>
                  <a:pt x="2122493" y="1071035"/>
                </a:cubicBezTo>
                <a:cubicBezTo>
                  <a:pt x="2108709" y="1065345"/>
                  <a:pt x="2094040" y="1063650"/>
                  <a:pt x="2079316" y="1065457"/>
                </a:cubicBezTo>
                <a:close/>
                <a:moveTo>
                  <a:pt x="0" y="654162"/>
                </a:moveTo>
                <a:lnTo>
                  <a:pt x="1082073" y="1244384"/>
                </a:lnTo>
                <a:lnTo>
                  <a:pt x="1121421" y="2700265"/>
                </a:lnTo>
                <a:lnTo>
                  <a:pt x="4918" y="1923139"/>
                </a:lnTo>
                <a:cubicBezTo>
                  <a:pt x="3279" y="1498508"/>
                  <a:pt x="1639" y="1073875"/>
                  <a:pt x="0" y="654162"/>
                </a:cubicBezTo>
                <a:close/>
                <a:moveTo>
                  <a:pt x="2375644" y="688592"/>
                </a:moveTo>
                <a:lnTo>
                  <a:pt x="2360889" y="1967406"/>
                </a:lnTo>
                <a:lnTo>
                  <a:pt x="1293570" y="2700265"/>
                </a:lnTo>
                <a:lnTo>
                  <a:pt x="1249303" y="1239466"/>
                </a:lnTo>
                <a:close/>
                <a:moveTo>
                  <a:pt x="1214923" y="371219"/>
                </a:moveTo>
                <a:cubicBezTo>
                  <a:pt x="1197013" y="368793"/>
                  <a:pt x="1177834" y="369067"/>
                  <a:pt x="1158247" y="372480"/>
                </a:cubicBezTo>
                <a:cubicBezTo>
                  <a:pt x="1079899" y="386133"/>
                  <a:pt x="1024686" y="444836"/>
                  <a:pt x="1034926" y="503598"/>
                </a:cubicBezTo>
                <a:cubicBezTo>
                  <a:pt x="1045165" y="562359"/>
                  <a:pt x="1116980" y="598927"/>
                  <a:pt x="1195328" y="585274"/>
                </a:cubicBezTo>
                <a:cubicBezTo>
                  <a:pt x="1273676" y="571621"/>
                  <a:pt x="1328889" y="512918"/>
                  <a:pt x="1318650" y="454156"/>
                </a:cubicBezTo>
                <a:cubicBezTo>
                  <a:pt x="1310970" y="410086"/>
                  <a:pt x="1268654" y="378499"/>
                  <a:pt x="1214923" y="371219"/>
                </a:cubicBezTo>
                <a:close/>
                <a:moveTo>
                  <a:pt x="1185985" y="0"/>
                </a:moveTo>
                <a:lnTo>
                  <a:pt x="2376266" y="506608"/>
                </a:lnTo>
                <a:lnTo>
                  <a:pt x="1161392" y="1101748"/>
                </a:lnTo>
                <a:lnTo>
                  <a:pt x="10460" y="49185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0" name="Google Shape;1470;p14"/>
          <p:cNvSpPr/>
          <p:nvPr/>
        </p:nvSpPr>
        <p:spPr>
          <a:xfrm>
            <a:off x="5011404" y="2867447"/>
            <a:ext cx="150473" cy="253930"/>
          </a:xfrm>
          <a:custGeom>
            <a:rect b="b" l="l" r="r" t="t"/>
            <a:pathLst>
              <a:path extrusionOk="0" h="3944720" w="2337548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71" name="Google Shape;1471;p14"/>
          <p:cNvGrpSpPr/>
          <p:nvPr/>
        </p:nvGrpSpPr>
        <p:grpSpPr>
          <a:xfrm>
            <a:off x="3830797" y="2362591"/>
            <a:ext cx="796907" cy="1302803"/>
            <a:chOff x="10923487" y="2303683"/>
            <a:chExt cx="796907" cy="1302803"/>
          </a:xfrm>
        </p:grpSpPr>
        <p:sp>
          <p:nvSpPr>
            <p:cNvPr id="1472" name="Google Shape;1472;p14"/>
            <p:cNvSpPr/>
            <p:nvPr/>
          </p:nvSpPr>
          <p:spPr>
            <a:xfrm>
              <a:off x="11350367" y="3294276"/>
              <a:ext cx="370027" cy="312210"/>
            </a:xfrm>
            <a:custGeom>
              <a:rect b="b" l="l" r="r" t="t"/>
              <a:pathLst>
                <a:path extrusionOk="0" h="136" w="161">
                  <a:moveTo>
                    <a:pt x="107" y="31"/>
                  </a:moveTo>
                  <a:cubicBezTo>
                    <a:pt x="102" y="30"/>
                    <a:pt x="98" y="30"/>
                    <a:pt x="93" y="30"/>
                  </a:cubicBezTo>
                  <a:cubicBezTo>
                    <a:pt x="71" y="29"/>
                    <a:pt x="50" y="29"/>
                    <a:pt x="28" y="29"/>
                  </a:cubicBezTo>
                  <a:cubicBezTo>
                    <a:pt x="19" y="29"/>
                    <a:pt x="13" y="22"/>
                    <a:pt x="15" y="13"/>
                  </a:cubicBezTo>
                  <a:cubicBezTo>
                    <a:pt x="16" y="5"/>
                    <a:pt x="20" y="1"/>
                    <a:pt x="28" y="1"/>
                  </a:cubicBezTo>
                  <a:cubicBezTo>
                    <a:pt x="69" y="1"/>
                    <a:pt x="109" y="1"/>
                    <a:pt x="149" y="0"/>
                  </a:cubicBezTo>
                  <a:cubicBezTo>
                    <a:pt x="154" y="0"/>
                    <a:pt x="156" y="2"/>
                    <a:pt x="157" y="7"/>
                  </a:cubicBezTo>
                  <a:cubicBezTo>
                    <a:pt x="159" y="18"/>
                    <a:pt x="157" y="28"/>
                    <a:pt x="148" y="34"/>
                  </a:cubicBezTo>
                  <a:cubicBezTo>
                    <a:pt x="126" y="51"/>
                    <a:pt x="103" y="66"/>
                    <a:pt x="80" y="82"/>
                  </a:cubicBezTo>
                  <a:cubicBezTo>
                    <a:pt x="69" y="90"/>
                    <a:pt x="58" y="97"/>
                    <a:pt x="47" y="104"/>
                  </a:cubicBezTo>
                  <a:cubicBezTo>
                    <a:pt x="46" y="105"/>
                    <a:pt x="45" y="106"/>
                    <a:pt x="43" y="107"/>
                  </a:cubicBezTo>
                  <a:cubicBezTo>
                    <a:pt x="48" y="108"/>
                    <a:pt x="51" y="108"/>
                    <a:pt x="54" y="108"/>
                  </a:cubicBezTo>
                  <a:cubicBezTo>
                    <a:pt x="86" y="109"/>
                    <a:pt x="119" y="109"/>
                    <a:pt x="151" y="109"/>
                  </a:cubicBezTo>
                  <a:cubicBezTo>
                    <a:pt x="156" y="109"/>
                    <a:pt x="159" y="110"/>
                    <a:pt x="160" y="115"/>
                  </a:cubicBezTo>
                  <a:cubicBezTo>
                    <a:pt x="161" y="119"/>
                    <a:pt x="161" y="123"/>
                    <a:pt x="161" y="126"/>
                  </a:cubicBezTo>
                  <a:cubicBezTo>
                    <a:pt x="161" y="134"/>
                    <a:pt x="158" y="136"/>
                    <a:pt x="150" y="136"/>
                  </a:cubicBezTo>
                  <a:cubicBezTo>
                    <a:pt x="115" y="136"/>
                    <a:pt x="79" y="136"/>
                    <a:pt x="44" y="136"/>
                  </a:cubicBezTo>
                  <a:cubicBezTo>
                    <a:pt x="34" y="136"/>
                    <a:pt x="24" y="136"/>
                    <a:pt x="14" y="136"/>
                  </a:cubicBezTo>
                  <a:cubicBezTo>
                    <a:pt x="5" y="136"/>
                    <a:pt x="2" y="133"/>
                    <a:pt x="1" y="124"/>
                  </a:cubicBezTo>
                  <a:cubicBezTo>
                    <a:pt x="0" y="111"/>
                    <a:pt x="6" y="101"/>
                    <a:pt x="16" y="94"/>
                  </a:cubicBezTo>
                  <a:cubicBezTo>
                    <a:pt x="24" y="89"/>
                    <a:pt x="32" y="84"/>
                    <a:pt x="39" y="79"/>
                  </a:cubicBezTo>
                  <a:cubicBezTo>
                    <a:pt x="61" y="64"/>
                    <a:pt x="82" y="50"/>
                    <a:pt x="103" y="35"/>
                  </a:cubicBezTo>
                  <a:cubicBezTo>
                    <a:pt x="105" y="34"/>
                    <a:pt x="106" y="33"/>
                    <a:pt x="108" y="32"/>
                  </a:cubicBezTo>
                  <a:cubicBezTo>
                    <a:pt x="108" y="32"/>
                    <a:pt x="108" y="31"/>
                    <a:pt x="107" y="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3" name="Google Shape;1473;p14"/>
            <p:cNvSpPr/>
            <p:nvPr/>
          </p:nvSpPr>
          <p:spPr>
            <a:xfrm>
              <a:off x="10923487" y="3024465"/>
              <a:ext cx="373882" cy="311247"/>
            </a:xfrm>
            <a:custGeom>
              <a:rect b="b" l="l" r="r" t="t"/>
              <a:pathLst>
                <a:path extrusionOk="0" h="136" w="163">
                  <a:moveTo>
                    <a:pt x="46" y="108"/>
                  </a:moveTo>
                  <a:cubicBezTo>
                    <a:pt x="51" y="108"/>
                    <a:pt x="56" y="108"/>
                    <a:pt x="61" y="108"/>
                  </a:cubicBezTo>
                  <a:cubicBezTo>
                    <a:pt x="91" y="109"/>
                    <a:pt x="122" y="109"/>
                    <a:pt x="153" y="109"/>
                  </a:cubicBezTo>
                  <a:cubicBezTo>
                    <a:pt x="158" y="109"/>
                    <a:pt x="160" y="111"/>
                    <a:pt x="161" y="114"/>
                  </a:cubicBezTo>
                  <a:cubicBezTo>
                    <a:pt x="161" y="117"/>
                    <a:pt x="162" y="120"/>
                    <a:pt x="163" y="123"/>
                  </a:cubicBezTo>
                  <a:cubicBezTo>
                    <a:pt x="163" y="133"/>
                    <a:pt x="160" y="136"/>
                    <a:pt x="150" y="136"/>
                  </a:cubicBezTo>
                  <a:cubicBezTo>
                    <a:pt x="105" y="136"/>
                    <a:pt x="59" y="136"/>
                    <a:pt x="14" y="136"/>
                  </a:cubicBezTo>
                  <a:cubicBezTo>
                    <a:pt x="7" y="136"/>
                    <a:pt x="5" y="133"/>
                    <a:pt x="3" y="128"/>
                  </a:cubicBezTo>
                  <a:cubicBezTo>
                    <a:pt x="0" y="117"/>
                    <a:pt x="5" y="103"/>
                    <a:pt x="17" y="95"/>
                  </a:cubicBezTo>
                  <a:cubicBezTo>
                    <a:pt x="36" y="81"/>
                    <a:pt x="56" y="69"/>
                    <a:pt x="75" y="55"/>
                  </a:cubicBezTo>
                  <a:cubicBezTo>
                    <a:pt x="87" y="48"/>
                    <a:pt x="98" y="40"/>
                    <a:pt x="110" y="31"/>
                  </a:cubicBezTo>
                  <a:cubicBezTo>
                    <a:pt x="107" y="31"/>
                    <a:pt x="106" y="30"/>
                    <a:pt x="104" y="30"/>
                  </a:cubicBezTo>
                  <a:cubicBezTo>
                    <a:pt x="79" y="30"/>
                    <a:pt x="54" y="29"/>
                    <a:pt x="28" y="29"/>
                  </a:cubicBezTo>
                  <a:cubicBezTo>
                    <a:pt x="21" y="29"/>
                    <a:pt x="16" y="23"/>
                    <a:pt x="16" y="14"/>
                  </a:cubicBezTo>
                  <a:cubicBezTo>
                    <a:pt x="16" y="6"/>
                    <a:pt x="21" y="0"/>
                    <a:pt x="28" y="0"/>
                  </a:cubicBezTo>
                  <a:cubicBezTo>
                    <a:pt x="69" y="0"/>
                    <a:pt x="109" y="1"/>
                    <a:pt x="150" y="0"/>
                  </a:cubicBezTo>
                  <a:cubicBezTo>
                    <a:pt x="156" y="0"/>
                    <a:pt x="158" y="3"/>
                    <a:pt x="158" y="8"/>
                  </a:cubicBezTo>
                  <a:cubicBezTo>
                    <a:pt x="160" y="19"/>
                    <a:pt x="158" y="29"/>
                    <a:pt x="148" y="35"/>
                  </a:cubicBezTo>
                  <a:cubicBezTo>
                    <a:pt x="122" y="53"/>
                    <a:pt x="97" y="71"/>
                    <a:pt x="71" y="89"/>
                  </a:cubicBezTo>
                  <a:cubicBezTo>
                    <a:pt x="63" y="95"/>
                    <a:pt x="54" y="100"/>
                    <a:pt x="45" y="106"/>
                  </a:cubicBezTo>
                  <a:cubicBezTo>
                    <a:pt x="45" y="106"/>
                    <a:pt x="45" y="107"/>
                    <a:pt x="46" y="1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4" name="Google Shape;1474;p14"/>
            <p:cNvSpPr/>
            <p:nvPr/>
          </p:nvSpPr>
          <p:spPr>
            <a:xfrm>
              <a:off x="11226061" y="2303683"/>
              <a:ext cx="241867" cy="203322"/>
            </a:xfrm>
            <a:custGeom>
              <a:rect b="b" l="l" r="r" t="t"/>
              <a:pathLst>
                <a:path extrusionOk="0" h="89" w="105">
                  <a:moveTo>
                    <a:pt x="29" y="71"/>
                  </a:moveTo>
                  <a:cubicBezTo>
                    <a:pt x="38" y="71"/>
                    <a:pt x="47" y="71"/>
                    <a:pt x="55" y="71"/>
                  </a:cubicBezTo>
                  <a:cubicBezTo>
                    <a:pt x="69" y="71"/>
                    <a:pt x="83" y="71"/>
                    <a:pt x="97" y="71"/>
                  </a:cubicBezTo>
                  <a:cubicBezTo>
                    <a:pt x="102" y="71"/>
                    <a:pt x="104" y="74"/>
                    <a:pt x="104" y="81"/>
                  </a:cubicBezTo>
                  <a:cubicBezTo>
                    <a:pt x="105" y="87"/>
                    <a:pt x="103" y="89"/>
                    <a:pt x="97" y="89"/>
                  </a:cubicBezTo>
                  <a:cubicBezTo>
                    <a:pt x="68" y="89"/>
                    <a:pt x="39" y="89"/>
                    <a:pt x="10" y="89"/>
                  </a:cubicBezTo>
                  <a:cubicBezTo>
                    <a:pt x="3" y="89"/>
                    <a:pt x="0" y="86"/>
                    <a:pt x="0" y="79"/>
                  </a:cubicBezTo>
                  <a:cubicBezTo>
                    <a:pt x="1" y="71"/>
                    <a:pt x="5" y="65"/>
                    <a:pt x="12" y="61"/>
                  </a:cubicBezTo>
                  <a:cubicBezTo>
                    <a:pt x="29" y="49"/>
                    <a:pt x="47" y="37"/>
                    <a:pt x="64" y="25"/>
                  </a:cubicBezTo>
                  <a:cubicBezTo>
                    <a:pt x="66" y="24"/>
                    <a:pt x="67" y="23"/>
                    <a:pt x="70" y="21"/>
                  </a:cubicBezTo>
                  <a:cubicBezTo>
                    <a:pt x="67" y="20"/>
                    <a:pt x="66" y="20"/>
                    <a:pt x="64" y="20"/>
                  </a:cubicBezTo>
                  <a:cubicBezTo>
                    <a:pt x="49" y="20"/>
                    <a:pt x="33" y="20"/>
                    <a:pt x="18" y="19"/>
                  </a:cubicBezTo>
                  <a:cubicBezTo>
                    <a:pt x="12" y="19"/>
                    <a:pt x="9" y="16"/>
                    <a:pt x="9" y="10"/>
                  </a:cubicBezTo>
                  <a:cubicBezTo>
                    <a:pt x="9" y="4"/>
                    <a:pt x="12" y="1"/>
                    <a:pt x="18" y="1"/>
                  </a:cubicBezTo>
                  <a:cubicBezTo>
                    <a:pt x="44" y="1"/>
                    <a:pt x="70" y="1"/>
                    <a:pt x="95" y="1"/>
                  </a:cubicBezTo>
                  <a:cubicBezTo>
                    <a:pt x="100" y="0"/>
                    <a:pt x="102" y="2"/>
                    <a:pt x="102" y="6"/>
                  </a:cubicBezTo>
                  <a:cubicBezTo>
                    <a:pt x="103" y="14"/>
                    <a:pt x="101" y="20"/>
                    <a:pt x="95" y="24"/>
                  </a:cubicBezTo>
                  <a:cubicBezTo>
                    <a:pt x="75" y="37"/>
                    <a:pt x="56" y="50"/>
                    <a:pt x="37" y="64"/>
                  </a:cubicBezTo>
                  <a:cubicBezTo>
                    <a:pt x="34" y="66"/>
                    <a:pt x="31" y="67"/>
                    <a:pt x="29" y="69"/>
                  </a:cubicBezTo>
                  <a:cubicBezTo>
                    <a:pt x="29" y="70"/>
                    <a:pt x="29" y="70"/>
                    <a:pt x="29" y="7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5" name="Google Shape;1475;p14"/>
            <p:cNvSpPr/>
            <p:nvPr/>
          </p:nvSpPr>
          <p:spPr>
            <a:xfrm>
              <a:off x="11069956" y="2614930"/>
              <a:ext cx="243794" cy="201395"/>
            </a:xfrm>
            <a:custGeom>
              <a:rect b="b" l="l" r="r" t="t"/>
              <a:pathLst>
                <a:path extrusionOk="0" h="88" w="106">
                  <a:moveTo>
                    <a:pt x="30" y="70"/>
                  </a:moveTo>
                  <a:cubicBezTo>
                    <a:pt x="38" y="70"/>
                    <a:pt x="46" y="70"/>
                    <a:pt x="54" y="70"/>
                  </a:cubicBezTo>
                  <a:cubicBezTo>
                    <a:pt x="69" y="70"/>
                    <a:pt x="84" y="70"/>
                    <a:pt x="99" y="71"/>
                  </a:cubicBezTo>
                  <a:cubicBezTo>
                    <a:pt x="104" y="71"/>
                    <a:pt x="106" y="74"/>
                    <a:pt x="106" y="80"/>
                  </a:cubicBezTo>
                  <a:cubicBezTo>
                    <a:pt x="106" y="85"/>
                    <a:pt x="105" y="88"/>
                    <a:pt x="98" y="88"/>
                  </a:cubicBezTo>
                  <a:cubicBezTo>
                    <a:pt x="69" y="88"/>
                    <a:pt x="39" y="88"/>
                    <a:pt x="9" y="88"/>
                  </a:cubicBezTo>
                  <a:cubicBezTo>
                    <a:pt x="4" y="88"/>
                    <a:pt x="2" y="86"/>
                    <a:pt x="2" y="82"/>
                  </a:cubicBezTo>
                  <a:cubicBezTo>
                    <a:pt x="0" y="72"/>
                    <a:pt x="5" y="65"/>
                    <a:pt x="13" y="60"/>
                  </a:cubicBezTo>
                  <a:cubicBezTo>
                    <a:pt x="30" y="48"/>
                    <a:pt x="47" y="37"/>
                    <a:pt x="64" y="25"/>
                  </a:cubicBezTo>
                  <a:cubicBezTo>
                    <a:pt x="66" y="24"/>
                    <a:pt x="68" y="22"/>
                    <a:pt x="71" y="20"/>
                  </a:cubicBezTo>
                  <a:cubicBezTo>
                    <a:pt x="69" y="20"/>
                    <a:pt x="67" y="19"/>
                    <a:pt x="66" y="19"/>
                  </a:cubicBezTo>
                  <a:cubicBezTo>
                    <a:pt x="50" y="19"/>
                    <a:pt x="35" y="19"/>
                    <a:pt x="19" y="18"/>
                  </a:cubicBezTo>
                  <a:cubicBezTo>
                    <a:pt x="13" y="18"/>
                    <a:pt x="10" y="15"/>
                    <a:pt x="10" y="9"/>
                  </a:cubicBezTo>
                  <a:cubicBezTo>
                    <a:pt x="10" y="3"/>
                    <a:pt x="14" y="0"/>
                    <a:pt x="19" y="0"/>
                  </a:cubicBezTo>
                  <a:cubicBezTo>
                    <a:pt x="45" y="0"/>
                    <a:pt x="71" y="0"/>
                    <a:pt x="97" y="0"/>
                  </a:cubicBezTo>
                  <a:cubicBezTo>
                    <a:pt x="101" y="0"/>
                    <a:pt x="103" y="1"/>
                    <a:pt x="103" y="5"/>
                  </a:cubicBezTo>
                  <a:cubicBezTo>
                    <a:pt x="104" y="12"/>
                    <a:pt x="103" y="18"/>
                    <a:pt x="97" y="23"/>
                  </a:cubicBezTo>
                  <a:cubicBezTo>
                    <a:pt x="83" y="32"/>
                    <a:pt x="70" y="42"/>
                    <a:pt x="56" y="51"/>
                  </a:cubicBezTo>
                  <a:cubicBezTo>
                    <a:pt x="48" y="57"/>
                    <a:pt x="39" y="62"/>
                    <a:pt x="30" y="68"/>
                  </a:cubicBezTo>
                  <a:cubicBezTo>
                    <a:pt x="30" y="69"/>
                    <a:pt x="30" y="70"/>
                    <a:pt x="30" y="7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6" name="Google Shape;1476;p14"/>
            <p:cNvSpPr/>
            <p:nvPr/>
          </p:nvSpPr>
          <p:spPr>
            <a:xfrm>
              <a:off x="11405293" y="2839451"/>
              <a:ext cx="238976" cy="203322"/>
            </a:xfrm>
            <a:custGeom>
              <a:rect b="b" l="l" r="r" t="t"/>
              <a:pathLst>
                <a:path extrusionOk="0" h="89" w="104">
                  <a:moveTo>
                    <a:pt x="30" y="71"/>
                  </a:moveTo>
                  <a:cubicBezTo>
                    <a:pt x="52" y="71"/>
                    <a:pt x="74" y="71"/>
                    <a:pt x="96" y="71"/>
                  </a:cubicBezTo>
                  <a:cubicBezTo>
                    <a:pt x="98" y="71"/>
                    <a:pt x="103" y="72"/>
                    <a:pt x="103" y="74"/>
                  </a:cubicBezTo>
                  <a:cubicBezTo>
                    <a:pt x="104" y="78"/>
                    <a:pt x="104" y="82"/>
                    <a:pt x="103" y="86"/>
                  </a:cubicBezTo>
                  <a:cubicBezTo>
                    <a:pt x="103" y="87"/>
                    <a:pt x="101" y="88"/>
                    <a:pt x="99" y="88"/>
                  </a:cubicBezTo>
                  <a:cubicBezTo>
                    <a:pt x="69" y="88"/>
                    <a:pt x="38" y="88"/>
                    <a:pt x="8" y="89"/>
                  </a:cubicBezTo>
                  <a:cubicBezTo>
                    <a:pt x="2" y="89"/>
                    <a:pt x="1" y="85"/>
                    <a:pt x="1" y="81"/>
                  </a:cubicBezTo>
                  <a:cubicBezTo>
                    <a:pt x="0" y="72"/>
                    <a:pt x="4" y="66"/>
                    <a:pt x="11" y="61"/>
                  </a:cubicBezTo>
                  <a:cubicBezTo>
                    <a:pt x="28" y="50"/>
                    <a:pt x="44" y="38"/>
                    <a:pt x="61" y="27"/>
                  </a:cubicBezTo>
                  <a:cubicBezTo>
                    <a:pt x="64" y="25"/>
                    <a:pt x="67" y="23"/>
                    <a:pt x="71" y="20"/>
                  </a:cubicBezTo>
                  <a:cubicBezTo>
                    <a:pt x="66" y="20"/>
                    <a:pt x="63" y="19"/>
                    <a:pt x="60" y="19"/>
                  </a:cubicBezTo>
                  <a:cubicBezTo>
                    <a:pt x="45" y="19"/>
                    <a:pt x="31" y="19"/>
                    <a:pt x="17" y="19"/>
                  </a:cubicBezTo>
                  <a:cubicBezTo>
                    <a:pt x="13" y="19"/>
                    <a:pt x="10" y="15"/>
                    <a:pt x="9" y="9"/>
                  </a:cubicBezTo>
                  <a:cubicBezTo>
                    <a:pt x="9" y="4"/>
                    <a:pt x="12" y="0"/>
                    <a:pt x="17" y="0"/>
                  </a:cubicBezTo>
                  <a:cubicBezTo>
                    <a:pt x="44" y="0"/>
                    <a:pt x="70" y="1"/>
                    <a:pt x="96" y="0"/>
                  </a:cubicBezTo>
                  <a:cubicBezTo>
                    <a:pt x="101" y="0"/>
                    <a:pt x="102" y="3"/>
                    <a:pt x="103" y="7"/>
                  </a:cubicBezTo>
                  <a:cubicBezTo>
                    <a:pt x="103" y="14"/>
                    <a:pt x="100" y="20"/>
                    <a:pt x="94" y="24"/>
                  </a:cubicBezTo>
                  <a:cubicBezTo>
                    <a:pt x="78" y="35"/>
                    <a:pt x="61" y="47"/>
                    <a:pt x="44" y="58"/>
                  </a:cubicBezTo>
                  <a:cubicBezTo>
                    <a:pt x="39" y="62"/>
                    <a:pt x="34" y="65"/>
                    <a:pt x="29" y="68"/>
                  </a:cubicBezTo>
                  <a:cubicBezTo>
                    <a:pt x="29" y="69"/>
                    <a:pt x="30" y="70"/>
                    <a:pt x="30" y="7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477" name="Google Shape;147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5777" y="2195766"/>
            <a:ext cx="3065283" cy="23468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1" name="Shape 1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2" name="Google Shape;1482;p15"/>
          <p:cNvSpPr txBox="1"/>
          <p:nvPr>
            <p:ph type="title"/>
          </p:nvPr>
        </p:nvSpPr>
        <p:spPr>
          <a:xfrm>
            <a:off x="4872400" y="1296327"/>
            <a:ext cx="3732000" cy="184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/>
              <a:t>Discussion summary</a:t>
            </a:r>
            <a:endParaRPr/>
          </a:p>
        </p:txBody>
      </p:sp>
      <p:sp>
        <p:nvSpPr>
          <p:cNvPr id="1483" name="Google Shape;1483;p15"/>
          <p:cNvSpPr txBox="1"/>
          <p:nvPr>
            <p:ph idx="1" type="subTitle"/>
          </p:nvPr>
        </p:nvSpPr>
        <p:spPr>
          <a:xfrm>
            <a:off x="5267950" y="3020721"/>
            <a:ext cx="2940900" cy="100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"/>
              <a:t>Images reveal large amounts of data, so remember: use an image instead of a long text. Your audience will appreciate it</a:t>
            </a:r>
            <a:endParaRPr/>
          </a:p>
        </p:txBody>
      </p:sp>
      <p:pic>
        <p:nvPicPr>
          <p:cNvPr id="1484" name="Google Shape;148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73093" y="1069493"/>
            <a:ext cx="3003757" cy="33375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8" name="Shape 1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9" name="Google Shape;1489;p16"/>
          <p:cNvSpPr txBox="1"/>
          <p:nvPr>
            <p:ph type="title"/>
          </p:nvPr>
        </p:nvSpPr>
        <p:spPr>
          <a:xfrm>
            <a:off x="4476800" y="1165698"/>
            <a:ext cx="3732000" cy="184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/>
              <a:t>A PICTURE REINFORCE THE CONCEPT</a:t>
            </a:r>
            <a:endParaRPr/>
          </a:p>
        </p:txBody>
      </p:sp>
      <p:sp>
        <p:nvSpPr>
          <p:cNvPr id="1490" name="Google Shape;1490;p16"/>
          <p:cNvSpPr txBox="1"/>
          <p:nvPr>
            <p:ph idx="1" type="subTitle"/>
          </p:nvPr>
        </p:nvSpPr>
        <p:spPr>
          <a:xfrm>
            <a:off x="5267950" y="3020721"/>
            <a:ext cx="2940900" cy="10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"/>
              <a:t>Images reveal large amounts of data, so remember: use an image instead of a long text</a:t>
            </a:r>
            <a:endParaRPr/>
          </a:p>
        </p:txBody>
      </p:sp>
      <p:grpSp>
        <p:nvGrpSpPr>
          <p:cNvPr id="1491" name="Google Shape;1491;p16"/>
          <p:cNvGrpSpPr/>
          <p:nvPr/>
        </p:nvGrpSpPr>
        <p:grpSpPr>
          <a:xfrm>
            <a:off x="572823" y="547894"/>
            <a:ext cx="281155" cy="281594"/>
            <a:chOff x="1300150" y="626450"/>
            <a:chExt cx="739300" cy="740647"/>
          </a:xfrm>
        </p:grpSpPr>
        <p:sp>
          <p:nvSpPr>
            <p:cNvPr id="1492" name="Google Shape;1492;p16"/>
            <p:cNvSpPr/>
            <p:nvPr/>
          </p:nvSpPr>
          <p:spPr>
            <a:xfrm>
              <a:off x="1300150" y="626450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493" name="Google Shape;1493;p16"/>
            <p:cNvSpPr/>
            <p:nvPr/>
          </p:nvSpPr>
          <p:spPr>
            <a:xfrm rot="5400000">
              <a:off x="1866246" y="626450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494" name="Google Shape;1494;p16"/>
            <p:cNvSpPr/>
            <p:nvPr/>
          </p:nvSpPr>
          <p:spPr>
            <a:xfrm rot="10800000">
              <a:off x="1866684" y="1193457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495" name="Google Shape;1495;p16"/>
            <p:cNvSpPr/>
            <p:nvPr/>
          </p:nvSpPr>
          <p:spPr>
            <a:xfrm rot="-5400000">
              <a:off x="1300587" y="1193457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</p:grpSp>
      <p:pic>
        <p:nvPicPr>
          <p:cNvPr id="1496" name="Google Shape;149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67543" y="2120049"/>
            <a:ext cx="2780418" cy="19065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0" name="Shape 1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1" name="Google Shape;1501;p17"/>
          <p:cNvSpPr txBox="1"/>
          <p:nvPr>
            <p:ph type="title"/>
          </p:nvPr>
        </p:nvSpPr>
        <p:spPr>
          <a:xfrm>
            <a:off x="758775" y="368825"/>
            <a:ext cx="7626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/>
              <a:t>EXAMPLE</a:t>
            </a:r>
            <a:endParaRPr/>
          </a:p>
        </p:txBody>
      </p:sp>
      <p:grpSp>
        <p:nvGrpSpPr>
          <p:cNvPr id="1502" name="Google Shape;1502;p17"/>
          <p:cNvGrpSpPr/>
          <p:nvPr/>
        </p:nvGrpSpPr>
        <p:grpSpPr>
          <a:xfrm>
            <a:off x="3330113" y="1843975"/>
            <a:ext cx="2483625" cy="1814225"/>
            <a:chOff x="3173150" y="1828025"/>
            <a:chExt cx="2483625" cy="1814225"/>
          </a:xfrm>
        </p:grpSpPr>
        <p:sp>
          <p:nvSpPr>
            <p:cNvPr id="1503" name="Google Shape;1503;p17"/>
            <p:cNvSpPr/>
            <p:nvPr/>
          </p:nvSpPr>
          <p:spPr>
            <a:xfrm>
              <a:off x="3831100" y="2038875"/>
              <a:ext cx="121875" cy="21400"/>
            </a:xfrm>
            <a:custGeom>
              <a:rect b="b" l="l" r="r" t="t"/>
              <a:pathLst>
                <a:path extrusionOk="0" h="856" w="4875">
                  <a:moveTo>
                    <a:pt x="2448" y="1"/>
                  </a:moveTo>
                  <a:cubicBezTo>
                    <a:pt x="1095" y="1"/>
                    <a:pt x="1" y="199"/>
                    <a:pt x="1" y="438"/>
                  </a:cubicBezTo>
                  <a:cubicBezTo>
                    <a:pt x="1" y="657"/>
                    <a:pt x="1095" y="856"/>
                    <a:pt x="2448" y="856"/>
                  </a:cubicBezTo>
                  <a:cubicBezTo>
                    <a:pt x="3800" y="856"/>
                    <a:pt x="4875" y="657"/>
                    <a:pt x="4875" y="438"/>
                  </a:cubicBezTo>
                  <a:cubicBezTo>
                    <a:pt x="4875" y="199"/>
                    <a:pt x="3800" y="1"/>
                    <a:pt x="24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4" name="Google Shape;1504;p17"/>
            <p:cNvSpPr/>
            <p:nvPr/>
          </p:nvSpPr>
          <p:spPr>
            <a:xfrm>
              <a:off x="4617875" y="1828025"/>
              <a:ext cx="375500" cy="47750"/>
            </a:xfrm>
            <a:custGeom>
              <a:rect b="b" l="l" r="r" t="t"/>
              <a:pathLst>
                <a:path extrusionOk="0" h="1910" w="15020">
                  <a:moveTo>
                    <a:pt x="298" y="0"/>
                  </a:moveTo>
                  <a:cubicBezTo>
                    <a:pt x="119" y="0"/>
                    <a:pt x="0" y="139"/>
                    <a:pt x="0" y="298"/>
                  </a:cubicBezTo>
                  <a:lnTo>
                    <a:pt x="0" y="1910"/>
                  </a:lnTo>
                  <a:lnTo>
                    <a:pt x="15019" y="1910"/>
                  </a:lnTo>
                  <a:lnTo>
                    <a:pt x="15019" y="1691"/>
                  </a:lnTo>
                  <a:lnTo>
                    <a:pt x="15019" y="298"/>
                  </a:lnTo>
                  <a:cubicBezTo>
                    <a:pt x="15019" y="139"/>
                    <a:pt x="14900" y="0"/>
                    <a:pt x="14721" y="0"/>
                  </a:cubicBezTo>
                  <a:lnTo>
                    <a:pt x="11259" y="0"/>
                  </a:lnTo>
                  <a:cubicBezTo>
                    <a:pt x="11080" y="0"/>
                    <a:pt x="10961" y="139"/>
                    <a:pt x="10961" y="298"/>
                  </a:cubicBezTo>
                  <a:cubicBezTo>
                    <a:pt x="10961" y="458"/>
                    <a:pt x="11120" y="577"/>
                    <a:pt x="11259" y="577"/>
                  </a:cubicBezTo>
                  <a:lnTo>
                    <a:pt x="14402" y="577"/>
                  </a:lnTo>
                  <a:lnTo>
                    <a:pt x="14402" y="1293"/>
                  </a:lnTo>
                  <a:lnTo>
                    <a:pt x="617" y="1293"/>
                  </a:lnTo>
                  <a:lnTo>
                    <a:pt x="617" y="577"/>
                  </a:lnTo>
                  <a:lnTo>
                    <a:pt x="3760" y="577"/>
                  </a:lnTo>
                  <a:cubicBezTo>
                    <a:pt x="3919" y="577"/>
                    <a:pt x="4058" y="438"/>
                    <a:pt x="4058" y="298"/>
                  </a:cubicBezTo>
                  <a:cubicBezTo>
                    <a:pt x="4058" y="119"/>
                    <a:pt x="3899" y="0"/>
                    <a:pt x="37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5" name="Google Shape;1505;p17"/>
            <p:cNvSpPr/>
            <p:nvPr/>
          </p:nvSpPr>
          <p:spPr>
            <a:xfrm>
              <a:off x="3173150" y="2124900"/>
              <a:ext cx="2483625" cy="1477575"/>
            </a:xfrm>
            <a:custGeom>
              <a:rect b="b" l="l" r="r" t="t"/>
              <a:pathLst>
                <a:path extrusionOk="0" h="59103" w="99345">
                  <a:moveTo>
                    <a:pt x="2706" y="1"/>
                  </a:moveTo>
                  <a:cubicBezTo>
                    <a:pt x="1214" y="1"/>
                    <a:pt x="1" y="1214"/>
                    <a:pt x="1" y="2706"/>
                  </a:cubicBezTo>
                  <a:lnTo>
                    <a:pt x="1" y="5432"/>
                  </a:lnTo>
                  <a:lnTo>
                    <a:pt x="1" y="56397"/>
                  </a:lnTo>
                  <a:cubicBezTo>
                    <a:pt x="1" y="57889"/>
                    <a:pt x="1214" y="59102"/>
                    <a:pt x="2706" y="59102"/>
                  </a:cubicBezTo>
                  <a:lnTo>
                    <a:pt x="92442" y="59102"/>
                  </a:lnTo>
                  <a:cubicBezTo>
                    <a:pt x="96262" y="59102"/>
                    <a:pt x="99345" y="56019"/>
                    <a:pt x="99345" y="52219"/>
                  </a:cubicBezTo>
                  <a:lnTo>
                    <a:pt x="99345" y="5392"/>
                  </a:lnTo>
                  <a:lnTo>
                    <a:pt x="99345" y="4556"/>
                  </a:lnTo>
                  <a:cubicBezTo>
                    <a:pt x="99345" y="2050"/>
                    <a:pt x="96262" y="1"/>
                    <a:pt x="924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p17"/>
            <p:cNvSpPr/>
            <p:nvPr/>
          </p:nvSpPr>
          <p:spPr>
            <a:xfrm>
              <a:off x="5329525" y="2437725"/>
              <a:ext cx="188000" cy="878775"/>
            </a:xfrm>
            <a:custGeom>
              <a:rect b="b" l="l" r="r" t="t"/>
              <a:pathLst>
                <a:path extrusionOk="0" h="35151" w="7520">
                  <a:moveTo>
                    <a:pt x="0" y="1"/>
                  </a:moveTo>
                  <a:cubicBezTo>
                    <a:pt x="3979" y="4775"/>
                    <a:pt x="6386" y="10882"/>
                    <a:pt x="6386" y="17586"/>
                  </a:cubicBezTo>
                  <a:cubicBezTo>
                    <a:pt x="6386" y="24270"/>
                    <a:pt x="3979" y="30417"/>
                    <a:pt x="0" y="35151"/>
                  </a:cubicBezTo>
                  <a:cubicBezTo>
                    <a:pt x="4655" y="30576"/>
                    <a:pt x="7520" y="24389"/>
                    <a:pt x="7520" y="17586"/>
                  </a:cubicBezTo>
                  <a:cubicBezTo>
                    <a:pt x="7520" y="10762"/>
                    <a:pt x="4655" y="4576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p17"/>
            <p:cNvSpPr/>
            <p:nvPr/>
          </p:nvSpPr>
          <p:spPr>
            <a:xfrm>
              <a:off x="5353900" y="2752025"/>
              <a:ext cx="249675" cy="250175"/>
            </a:xfrm>
            <a:custGeom>
              <a:rect b="b" l="l" r="r" t="t"/>
              <a:pathLst>
                <a:path extrusionOk="0" h="10007" w="9987">
                  <a:moveTo>
                    <a:pt x="4993" y="1"/>
                  </a:moveTo>
                  <a:cubicBezTo>
                    <a:pt x="2228" y="1"/>
                    <a:pt x="0" y="2249"/>
                    <a:pt x="0" y="5014"/>
                  </a:cubicBezTo>
                  <a:cubicBezTo>
                    <a:pt x="0" y="7759"/>
                    <a:pt x="2228" y="10007"/>
                    <a:pt x="4993" y="10007"/>
                  </a:cubicBezTo>
                  <a:cubicBezTo>
                    <a:pt x="7758" y="10007"/>
                    <a:pt x="9986" y="7759"/>
                    <a:pt x="9986" y="5014"/>
                  </a:cubicBezTo>
                  <a:cubicBezTo>
                    <a:pt x="9986" y="2249"/>
                    <a:pt x="7758" y="1"/>
                    <a:pt x="49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8" name="Google Shape;1508;p17"/>
            <p:cNvSpPr/>
            <p:nvPr/>
          </p:nvSpPr>
          <p:spPr>
            <a:xfrm>
              <a:off x="4123025" y="2844025"/>
              <a:ext cx="1366175" cy="716175"/>
            </a:xfrm>
            <a:custGeom>
              <a:rect b="b" l="l" r="r" t="t"/>
              <a:pathLst>
                <a:path extrusionOk="0" h="28647" w="54647">
                  <a:moveTo>
                    <a:pt x="21" y="1"/>
                  </a:moveTo>
                  <a:cubicBezTo>
                    <a:pt x="1" y="458"/>
                    <a:pt x="1" y="876"/>
                    <a:pt x="1" y="1314"/>
                  </a:cubicBezTo>
                  <a:cubicBezTo>
                    <a:pt x="1" y="16412"/>
                    <a:pt x="12235" y="28646"/>
                    <a:pt x="27333" y="28646"/>
                  </a:cubicBezTo>
                  <a:cubicBezTo>
                    <a:pt x="42412" y="28646"/>
                    <a:pt x="54646" y="16412"/>
                    <a:pt x="54646" y="1334"/>
                  </a:cubicBezTo>
                  <a:cubicBezTo>
                    <a:pt x="54646" y="876"/>
                    <a:pt x="54626" y="458"/>
                    <a:pt x="54626" y="1"/>
                  </a:cubicBezTo>
                  <a:cubicBezTo>
                    <a:pt x="53930" y="14503"/>
                    <a:pt x="41974" y="26021"/>
                    <a:pt x="27333" y="26021"/>
                  </a:cubicBezTo>
                  <a:cubicBezTo>
                    <a:pt x="12672" y="26021"/>
                    <a:pt x="717" y="14483"/>
                    <a:pt x="21" y="1"/>
                  </a:cubicBezTo>
                  <a:close/>
                </a:path>
              </a:pathLst>
            </a:custGeom>
            <a:solidFill>
              <a:srgbClr val="21212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p17"/>
            <p:cNvSpPr/>
            <p:nvPr/>
          </p:nvSpPr>
          <p:spPr>
            <a:xfrm>
              <a:off x="5372300" y="2770925"/>
              <a:ext cx="212875" cy="212375"/>
            </a:xfrm>
            <a:custGeom>
              <a:rect b="b" l="l" r="r" t="t"/>
              <a:pathLst>
                <a:path extrusionOk="0" h="8495" w="8515">
                  <a:moveTo>
                    <a:pt x="4257" y="1"/>
                  </a:moveTo>
                  <a:cubicBezTo>
                    <a:pt x="1910" y="1"/>
                    <a:pt x="0" y="1890"/>
                    <a:pt x="0" y="4258"/>
                  </a:cubicBezTo>
                  <a:cubicBezTo>
                    <a:pt x="0" y="6605"/>
                    <a:pt x="1910" y="8495"/>
                    <a:pt x="4257" y="8495"/>
                  </a:cubicBezTo>
                  <a:cubicBezTo>
                    <a:pt x="6605" y="8495"/>
                    <a:pt x="8514" y="6605"/>
                    <a:pt x="8514" y="4258"/>
                  </a:cubicBezTo>
                  <a:cubicBezTo>
                    <a:pt x="8514" y="1890"/>
                    <a:pt x="6605" y="1"/>
                    <a:pt x="42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17"/>
            <p:cNvSpPr/>
            <p:nvPr/>
          </p:nvSpPr>
          <p:spPr>
            <a:xfrm>
              <a:off x="4094200" y="2437725"/>
              <a:ext cx="188000" cy="878775"/>
            </a:xfrm>
            <a:custGeom>
              <a:rect b="b" l="l" r="r" t="t"/>
              <a:pathLst>
                <a:path extrusionOk="0" h="35151" w="7520">
                  <a:moveTo>
                    <a:pt x="7519" y="1"/>
                  </a:moveTo>
                  <a:lnTo>
                    <a:pt x="7519" y="1"/>
                  </a:lnTo>
                  <a:cubicBezTo>
                    <a:pt x="2865" y="4576"/>
                    <a:pt x="0" y="10762"/>
                    <a:pt x="0" y="17586"/>
                  </a:cubicBezTo>
                  <a:cubicBezTo>
                    <a:pt x="0" y="24389"/>
                    <a:pt x="2865" y="30576"/>
                    <a:pt x="7519" y="35151"/>
                  </a:cubicBezTo>
                  <a:cubicBezTo>
                    <a:pt x="3541" y="30417"/>
                    <a:pt x="1114" y="24270"/>
                    <a:pt x="1114" y="17586"/>
                  </a:cubicBezTo>
                  <a:cubicBezTo>
                    <a:pt x="1114" y="10882"/>
                    <a:pt x="3541" y="4755"/>
                    <a:pt x="75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1" name="Google Shape;1511;p17"/>
            <p:cNvSpPr/>
            <p:nvPr/>
          </p:nvSpPr>
          <p:spPr>
            <a:xfrm>
              <a:off x="5565750" y="2778875"/>
              <a:ext cx="48750" cy="196475"/>
            </a:xfrm>
            <a:custGeom>
              <a:rect b="b" l="l" r="r" t="t"/>
              <a:pathLst>
                <a:path extrusionOk="0" h="7859" w="1950">
                  <a:moveTo>
                    <a:pt x="1" y="1"/>
                  </a:moveTo>
                  <a:lnTo>
                    <a:pt x="1" y="1"/>
                  </a:lnTo>
                  <a:cubicBezTo>
                    <a:pt x="955" y="996"/>
                    <a:pt x="1512" y="2388"/>
                    <a:pt x="1512" y="3940"/>
                  </a:cubicBezTo>
                  <a:cubicBezTo>
                    <a:pt x="1512" y="5471"/>
                    <a:pt x="916" y="6864"/>
                    <a:pt x="1" y="7859"/>
                  </a:cubicBezTo>
                  <a:cubicBezTo>
                    <a:pt x="1174" y="6943"/>
                    <a:pt x="1950" y="5531"/>
                    <a:pt x="1950" y="3940"/>
                  </a:cubicBezTo>
                  <a:cubicBezTo>
                    <a:pt x="1910" y="2348"/>
                    <a:pt x="1174" y="916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p17"/>
            <p:cNvSpPr/>
            <p:nvPr/>
          </p:nvSpPr>
          <p:spPr>
            <a:xfrm>
              <a:off x="4343850" y="1867800"/>
              <a:ext cx="923025" cy="257125"/>
            </a:xfrm>
            <a:custGeom>
              <a:rect b="b" l="l" r="r" t="t"/>
              <a:pathLst>
                <a:path extrusionOk="0" h="10285" w="36921">
                  <a:moveTo>
                    <a:pt x="7460" y="0"/>
                  </a:moveTo>
                  <a:cubicBezTo>
                    <a:pt x="5689" y="0"/>
                    <a:pt x="4098" y="1035"/>
                    <a:pt x="3382" y="2646"/>
                  </a:cubicBezTo>
                  <a:lnTo>
                    <a:pt x="0" y="10285"/>
                  </a:lnTo>
                  <a:lnTo>
                    <a:pt x="36921" y="10285"/>
                  </a:lnTo>
                  <a:lnTo>
                    <a:pt x="33579" y="2646"/>
                  </a:lnTo>
                  <a:cubicBezTo>
                    <a:pt x="32863" y="1035"/>
                    <a:pt x="31271" y="0"/>
                    <a:pt x="29501" y="0"/>
                  </a:cubicBezTo>
                  <a:close/>
                </a:path>
              </a:pathLst>
            </a:custGeom>
            <a:solidFill>
              <a:srgbClr val="4241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p17"/>
            <p:cNvSpPr/>
            <p:nvPr/>
          </p:nvSpPr>
          <p:spPr>
            <a:xfrm>
              <a:off x="4332400" y="2224375"/>
              <a:ext cx="58225" cy="58700"/>
            </a:xfrm>
            <a:custGeom>
              <a:rect b="b" l="l" r="r" t="t"/>
              <a:pathLst>
                <a:path extrusionOk="0" h="2348" w="2329">
                  <a:moveTo>
                    <a:pt x="1174" y="1"/>
                  </a:moveTo>
                  <a:cubicBezTo>
                    <a:pt x="518" y="1"/>
                    <a:pt x="1" y="518"/>
                    <a:pt x="1" y="1174"/>
                  </a:cubicBezTo>
                  <a:cubicBezTo>
                    <a:pt x="1" y="1811"/>
                    <a:pt x="518" y="2348"/>
                    <a:pt x="1174" y="2348"/>
                  </a:cubicBezTo>
                  <a:cubicBezTo>
                    <a:pt x="1811" y="2348"/>
                    <a:pt x="2328" y="1811"/>
                    <a:pt x="2328" y="1174"/>
                  </a:cubicBezTo>
                  <a:cubicBezTo>
                    <a:pt x="2328" y="518"/>
                    <a:pt x="1811" y="1"/>
                    <a:pt x="11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p17"/>
            <p:cNvSpPr/>
            <p:nvPr/>
          </p:nvSpPr>
          <p:spPr>
            <a:xfrm>
              <a:off x="4341850" y="2233825"/>
              <a:ext cx="39825" cy="39800"/>
            </a:xfrm>
            <a:custGeom>
              <a:rect b="b" l="l" r="r" t="t"/>
              <a:pathLst>
                <a:path extrusionOk="0" h="1592" w="1593">
                  <a:moveTo>
                    <a:pt x="796" y="1"/>
                  </a:moveTo>
                  <a:cubicBezTo>
                    <a:pt x="359" y="1"/>
                    <a:pt x="1" y="359"/>
                    <a:pt x="1" y="796"/>
                  </a:cubicBezTo>
                  <a:cubicBezTo>
                    <a:pt x="1" y="1234"/>
                    <a:pt x="359" y="1592"/>
                    <a:pt x="796" y="1592"/>
                  </a:cubicBezTo>
                  <a:cubicBezTo>
                    <a:pt x="1234" y="1592"/>
                    <a:pt x="1592" y="1234"/>
                    <a:pt x="1592" y="796"/>
                  </a:cubicBezTo>
                  <a:cubicBezTo>
                    <a:pt x="1592" y="359"/>
                    <a:pt x="1234" y="1"/>
                    <a:pt x="79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17"/>
            <p:cNvSpPr/>
            <p:nvPr/>
          </p:nvSpPr>
          <p:spPr>
            <a:xfrm>
              <a:off x="4571625" y="1958300"/>
              <a:ext cx="468475" cy="76625"/>
            </a:xfrm>
            <a:custGeom>
              <a:rect b="b" l="l" r="r" t="t"/>
              <a:pathLst>
                <a:path extrusionOk="0" h="3065" w="18739">
                  <a:moveTo>
                    <a:pt x="0" y="1"/>
                  </a:moveTo>
                  <a:lnTo>
                    <a:pt x="0" y="3064"/>
                  </a:lnTo>
                  <a:lnTo>
                    <a:pt x="18739" y="3064"/>
                  </a:lnTo>
                  <a:lnTo>
                    <a:pt x="1873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p17"/>
            <p:cNvSpPr/>
            <p:nvPr/>
          </p:nvSpPr>
          <p:spPr>
            <a:xfrm>
              <a:off x="3689875" y="2124900"/>
              <a:ext cx="361575" cy="1477075"/>
            </a:xfrm>
            <a:custGeom>
              <a:rect b="b" l="l" r="r" t="t"/>
              <a:pathLst>
                <a:path extrusionOk="0" h="59083" w="14463">
                  <a:moveTo>
                    <a:pt x="2706" y="1"/>
                  </a:moveTo>
                  <a:lnTo>
                    <a:pt x="0" y="59082"/>
                  </a:lnTo>
                  <a:lnTo>
                    <a:pt x="14462" y="59082"/>
                  </a:lnTo>
                  <a:lnTo>
                    <a:pt x="3501" y="120"/>
                  </a:lnTo>
                  <a:lnTo>
                    <a:pt x="270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7" name="Google Shape;1517;p17"/>
            <p:cNvSpPr/>
            <p:nvPr/>
          </p:nvSpPr>
          <p:spPr>
            <a:xfrm>
              <a:off x="5329525" y="2190050"/>
              <a:ext cx="20900" cy="21425"/>
            </a:xfrm>
            <a:custGeom>
              <a:rect b="b" l="l" r="r" t="t"/>
              <a:pathLst>
                <a:path extrusionOk="0" h="857" w="836">
                  <a:moveTo>
                    <a:pt x="418" y="1"/>
                  </a:moveTo>
                  <a:cubicBezTo>
                    <a:pt x="199" y="1"/>
                    <a:pt x="0" y="200"/>
                    <a:pt x="0" y="439"/>
                  </a:cubicBezTo>
                  <a:cubicBezTo>
                    <a:pt x="0" y="657"/>
                    <a:pt x="199" y="856"/>
                    <a:pt x="418" y="856"/>
                  </a:cubicBezTo>
                  <a:cubicBezTo>
                    <a:pt x="657" y="856"/>
                    <a:pt x="836" y="657"/>
                    <a:pt x="836" y="439"/>
                  </a:cubicBezTo>
                  <a:cubicBezTo>
                    <a:pt x="836" y="200"/>
                    <a:pt x="657" y="1"/>
                    <a:pt x="4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8" name="Google Shape;1518;p17"/>
            <p:cNvSpPr/>
            <p:nvPr/>
          </p:nvSpPr>
          <p:spPr>
            <a:xfrm>
              <a:off x="5391700" y="2190050"/>
              <a:ext cx="20900" cy="21425"/>
            </a:xfrm>
            <a:custGeom>
              <a:rect b="b" l="l" r="r" t="t"/>
              <a:pathLst>
                <a:path extrusionOk="0" h="857" w="836">
                  <a:moveTo>
                    <a:pt x="418" y="1"/>
                  </a:moveTo>
                  <a:cubicBezTo>
                    <a:pt x="199" y="1"/>
                    <a:pt x="0" y="200"/>
                    <a:pt x="0" y="439"/>
                  </a:cubicBezTo>
                  <a:cubicBezTo>
                    <a:pt x="0" y="657"/>
                    <a:pt x="199" y="856"/>
                    <a:pt x="418" y="856"/>
                  </a:cubicBezTo>
                  <a:cubicBezTo>
                    <a:pt x="657" y="856"/>
                    <a:pt x="836" y="657"/>
                    <a:pt x="836" y="439"/>
                  </a:cubicBezTo>
                  <a:cubicBezTo>
                    <a:pt x="836" y="200"/>
                    <a:pt x="657" y="1"/>
                    <a:pt x="4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9" name="Google Shape;1519;p17"/>
            <p:cNvSpPr/>
            <p:nvPr/>
          </p:nvSpPr>
          <p:spPr>
            <a:xfrm>
              <a:off x="5453850" y="2190050"/>
              <a:ext cx="20925" cy="21425"/>
            </a:xfrm>
            <a:custGeom>
              <a:rect b="b" l="l" r="r" t="t"/>
              <a:pathLst>
                <a:path extrusionOk="0" h="857" w="837">
                  <a:moveTo>
                    <a:pt x="418" y="1"/>
                  </a:moveTo>
                  <a:cubicBezTo>
                    <a:pt x="200" y="1"/>
                    <a:pt x="1" y="200"/>
                    <a:pt x="1" y="439"/>
                  </a:cubicBezTo>
                  <a:cubicBezTo>
                    <a:pt x="1" y="657"/>
                    <a:pt x="200" y="856"/>
                    <a:pt x="418" y="856"/>
                  </a:cubicBezTo>
                  <a:cubicBezTo>
                    <a:pt x="657" y="856"/>
                    <a:pt x="836" y="657"/>
                    <a:pt x="836" y="439"/>
                  </a:cubicBezTo>
                  <a:cubicBezTo>
                    <a:pt x="836" y="200"/>
                    <a:pt x="657" y="1"/>
                    <a:pt x="4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p17"/>
            <p:cNvSpPr/>
            <p:nvPr/>
          </p:nvSpPr>
          <p:spPr>
            <a:xfrm>
              <a:off x="5516025" y="2190050"/>
              <a:ext cx="20900" cy="21425"/>
            </a:xfrm>
            <a:custGeom>
              <a:rect b="b" l="l" r="r" t="t"/>
              <a:pathLst>
                <a:path extrusionOk="0" h="857" w="836">
                  <a:moveTo>
                    <a:pt x="418" y="1"/>
                  </a:moveTo>
                  <a:cubicBezTo>
                    <a:pt x="199" y="1"/>
                    <a:pt x="0" y="200"/>
                    <a:pt x="0" y="439"/>
                  </a:cubicBezTo>
                  <a:cubicBezTo>
                    <a:pt x="0" y="657"/>
                    <a:pt x="199" y="856"/>
                    <a:pt x="418" y="856"/>
                  </a:cubicBezTo>
                  <a:cubicBezTo>
                    <a:pt x="657" y="856"/>
                    <a:pt x="836" y="657"/>
                    <a:pt x="836" y="439"/>
                  </a:cubicBezTo>
                  <a:cubicBezTo>
                    <a:pt x="836" y="200"/>
                    <a:pt x="657" y="1"/>
                    <a:pt x="4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17"/>
            <p:cNvSpPr/>
            <p:nvPr/>
          </p:nvSpPr>
          <p:spPr>
            <a:xfrm>
              <a:off x="3173150" y="2192050"/>
              <a:ext cx="584375" cy="1450200"/>
            </a:xfrm>
            <a:custGeom>
              <a:rect b="b" l="l" r="r" t="t"/>
              <a:pathLst>
                <a:path extrusionOk="0" h="58008" w="23375">
                  <a:moveTo>
                    <a:pt x="1" y="1"/>
                  </a:moveTo>
                  <a:lnTo>
                    <a:pt x="1" y="55302"/>
                  </a:lnTo>
                  <a:cubicBezTo>
                    <a:pt x="1" y="56794"/>
                    <a:pt x="1214" y="58008"/>
                    <a:pt x="2706" y="58008"/>
                  </a:cubicBezTo>
                  <a:lnTo>
                    <a:pt x="20669" y="58008"/>
                  </a:lnTo>
                  <a:cubicBezTo>
                    <a:pt x="22181" y="58008"/>
                    <a:pt x="23375" y="56814"/>
                    <a:pt x="23355" y="55302"/>
                  </a:cubicBezTo>
                  <a:lnTo>
                    <a:pt x="233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17"/>
            <p:cNvSpPr/>
            <p:nvPr/>
          </p:nvSpPr>
          <p:spPr>
            <a:xfrm>
              <a:off x="3173150" y="2383025"/>
              <a:ext cx="584375" cy="80575"/>
            </a:xfrm>
            <a:custGeom>
              <a:rect b="b" l="l" r="r" t="t"/>
              <a:pathLst>
                <a:path extrusionOk="0" h="3223" w="23375">
                  <a:moveTo>
                    <a:pt x="1" y="0"/>
                  </a:moveTo>
                  <a:lnTo>
                    <a:pt x="1" y="518"/>
                  </a:lnTo>
                  <a:cubicBezTo>
                    <a:pt x="1" y="2009"/>
                    <a:pt x="1214" y="3223"/>
                    <a:pt x="2706" y="3223"/>
                  </a:cubicBezTo>
                  <a:lnTo>
                    <a:pt x="20669" y="3223"/>
                  </a:lnTo>
                  <a:cubicBezTo>
                    <a:pt x="22161" y="3223"/>
                    <a:pt x="23375" y="2009"/>
                    <a:pt x="23375" y="518"/>
                  </a:cubicBezTo>
                  <a:lnTo>
                    <a:pt x="23375" y="0"/>
                  </a:lnTo>
                  <a:cubicBezTo>
                    <a:pt x="23375" y="1492"/>
                    <a:pt x="22181" y="2706"/>
                    <a:pt x="20669" y="2706"/>
                  </a:cubicBezTo>
                  <a:lnTo>
                    <a:pt x="2706" y="2706"/>
                  </a:lnTo>
                  <a:cubicBezTo>
                    <a:pt x="1214" y="2706"/>
                    <a:pt x="1" y="1492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17"/>
            <p:cNvSpPr/>
            <p:nvPr/>
          </p:nvSpPr>
          <p:spPr>
            <a:xfrm>
              <a:off x="3173150" y="2124900"/>
              <a:ext cx="584375" cy="135800"/>
            </a:xfrm>
            <a:custGeom>
              <a:rect b="b" l="l" r="r" t="t"/>
              <a:pathLst>
                <a:path extrusionOk="0" h="5432" w="23375">
                  <a:moveTo>
                    <a:pt x="2706" y="1"/>
                  </a:moveTo>
                  <a:cubicBezTo>
                    <a:pt x="1214" y="1"/>
                    <a:pt x="1" y="1214"/>
                    <a:pt x="1" y="2706"/>
                  </a:cubicBezTo>
                  <a:cubicBezTo>
                    <a:pt x="1" y="4198"/>
                    <a:pt x="1214" y="5432"/>
                    <a:pt x="2706" y="5432"/>
                  </a:cubicBezTo>
                  <a:lnTo>
                    <a:pt x="20669" y="5432"/>
                  </a:lnTo>
                  <a:cubicBezTo>
                    <a:pt x="22161" y="5432"/>
                    <a:pt x="23375" y="4198"/>
                    <a:pt x="23375" y="2706"/>
                  </a:cubicBezTo>
                  <a:lnTo>
                    <a:pt x="233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p17"/>
            <p:cNvSpPr/>
            <p:nvPr/>
          </p:nvSpPr>
          <p:spPr>
            <a:xfrm>
              <a:off x="3757500" y="2124900"/>
              <a:ext cx="33350" cy="33850"/>
            </a:xfrm>
            <a:custGeom>
              <a:rect b="b" l="l" r="r" t="t"/>
              <a:pathLst>
                <a:path extrusionOk="0" h="1354" w="1334">
                  <a:moveTo>
                    <a:pt x="1" y="1"/>
                  </a:moveTo>
                  <a:lnTo>
                    <a:pt x="1" y="1354"/>
                  </a:lnTo>
                  <a:cubicBezTo>
                    <a:pt x="1" y="598"/>
                    <a:pt x="597" y="1"/>
                    <a:pt x="1334" y="1"/>
                  </a:cubicBezTo>
                  <a:close/>
                </a:path>
              </a:pathLst>
            </a:custGeom>
            <a:solidFill>
              <a:srgbClr val="6161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p17"/>
            <p:cNvSpPr/>
            <p:nvPr/>
          </p:nvSpPr>
          <p:spPr>
            <a:xfrm>
              <a:off x="3278600" y="2141825"/>
              <a:ext cx="373000" cy="89550"/>
            </a:xfrm>
            <a:custGeom>
              <a:rect b="b" l="l" r="r" t="t"/>
              <a:pathLst>
                <a:path extrusionOk="0" h="3582" w="14920">
                  <a:moveTo>
                    <a:pt x="7460" y="0"/>
                  </a:moveTo>
                  <a:cubicBezTo>
                    <a:pt x="3342" y="0"/>
                    <a:pt x="0" y="796"/>
                    <a:pt x="0" y="1791"/>
                  </a:cubicBezTo>
                  <a:cubicBezTo>
                    <a:pt x="0" y="2765"/>
                    <a:pt x="3342" y="3581"/>
                    <a:pt x="7460" y="3581"/>
                  </a:cubicBezTo>
                  <a:cubicBezTo>
                    <a:pt x="11578" y="3581"/>
                    <a:pt x="14920" y="2765"/>
                    <a:pt x="14920" y="1791"/>
                  </a:cubicBezTo>
                  <a:cubicBezTo>
                    <a:pt x="14920" y="796"/>
                    <a:pt x="11578" y="0"/>
                    <a:pt x="7460" y="0"/>
                  </a:cubicBezTo>
                  <a:close/>
                </a:path>
              </a:pathLst>
            </a:custGeom>
            <a:solidFill>
              <a:srgbClr val="37353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6" name="Google Shape;1526;p17"/>
            <p:cNvSpPr/>
            <p:nvPr/>
          </p:nvSpPr>
          <p:spPr>
            <a:xfrm>
              <a:off x="3285550" y="2147800"/>
              <a:ext cx="360075" cy="77100"/>
            </a:xfrm>
            <a:custGeom>
              <a:rect b="b" l="l" r="r" t="t"/>
              <a:pathLst>
                <a:path extrusionOk="0" h="3084" w="14403">
                  <a:moveTo>
                    <a:pt x="7182" y="0"/>
                  </a:moveTo>
                  <a:cubicBezTo>
                    <a:pt x="2726" y="0"/>
                    <a:pt x="1" y="895"/>
                    <a:pt x="1" y="1552"/>
                  </a:cubicBezTo>
                  <a:cubicBezTo>
                    <a:pt x="1" y="2188"/>
                    <a:pt x="2726" y="3083"/>
                    <a:pt x="7182" y="3083"/>
                  </a:cubicBezTo>
                  <a:cubicBezTo>
                    <a:pt x="11638" y="3083"/>
                    <a:pt x="14383" y="2188"/>
                    <a:pt x="14383" y="1552"/>
                  </a:cubicBezTo>
                  <a:cubicBezTo>
                    <a:pt x="14403" y="935"/>
                    <a:pt x="11658" y="0"/>
                    <a:pt x="7182" y="0"/>
                  </a:cubicBezTo>
                  <a:close/>
                </a:path>
              </a:pathLst>
            </a:custGeom>
            <a:solidFill>
              <a:srgbClr val="6161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17"/>
            <p:cNvSpPr/>
            <p:nvPr/>
          </p:nvSpPr>
          <p:spPr>
            <a:xfrm>
              <a:off x="3240800" y="2259675"/>
              <a:ext cx="449100" cy="29875"/>
            </a:xfrm>
            <a:custGeom>
              <a:rect b="b" l="l" r="r" t="t"/>
              <a:pathLst>
                <a:path extrusionOk="0" h="1195" w="17964">
                  <a:moveTo>
                    <a:pt x="0" y="1"/>
                  </a:moveTo>
                  <a:lnTo>
                    <a:pt x="0" y="399"/>
                  </a:lnTo>
                  <a:cubicBezTo>
                    <a:pt x="0" y="856"/>
                    <a:pt x="358" y="1194"/>
                    <a:pt x="796" y="1194"/>
                  </a:cubicBezTo>
                  <a:lnTo>
                    <a:pt x="17168" y="1194"/>
                  </a:lnTo>
                  <a:cubicBezTo>
                    <a:pt x="17605" y="1194"/>
                    <a:pt x="17963" y="856"/>
                    <a:pt x="17963" y="399"/>
                  </a:cubicBezTo>
                  <a:lnTo>
                    <a:pt x="1796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8" name="Google Shape;1528;p17"/>
            <p:cNvSpPr/>
            <p:nvPr/>
          </p:nvSpPr>
          <p:spPr>
            <a:xfrm>
              <a:off x="3278600" y="2183600"/>
              <a:ext cx="373000" cy="47775"/>
            </a:xfrm>
            <a:custGeom>
              <a:rect b="b" l="l" r="r" t="t"/>
              <a:pathLst>
                <a:path extrusionOk="0" h="1911" w="14920">
                  <a:moveTo>
                    <a:pt x="20" y="0"/>
                  </a:moveTo>
                  <a:cubicBezTo>
                    <a:pt x="0" y="40"/>
                    <a:pt x="0" y="60"/>
                    <a:pt x="0" y="120"/>
                  </a:cubicBezTo>
                  <a:cubicBezTo>
                    <a:pt x="0" y="1114"/>
                    <a:pt x="3342" y="1910"/>
                    <a:pt x="7460" y="1910"/>
                  </a:cubicBezTo>
                  <a:cubicBezTo>
                    <a:pt x="11597" y="1910"/>
                    <a:pt x="14920" y="1114"/>
                    <a:pt x="14920" y="120"/>
                  </a:cubicBezTo>
                  <a:cubicBezTo>
                    <a:pt x="14920" y="60"/>
                    <a:pt x="14900" y="20"/>
                    <a:pt x="14900" y="0"/>
                  </a:cubicBezTo>
                  <a:cubicBezTo>
                    <a:pt x="14621" y="935"/>
                    <a:pt x="11418" y="1651"/>
                    <a:pt x="7460" y="1651"/>
                  </a:cubicBezTo>
                  <a:cubicBezTo>
                    <a:pt x="3541" y="1651"/>
                    <a:pt x="338" y="915"/>
                    <a:pt x="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p17"/>
            <p:cNvSpPr/>
            <p:nvPr/>
          </p:nvSpPr>
          <p:spPr>
            <a:xfrm>
              <a:off x="3285550" y="2176125"/>
              <a:ext cx="359575" cy="10475"/>
            </a:xfrm>
            <a:custGeom>
              <a:rect b="b" l="l" r="r" t="t"/>
              <a:pathLst>
                <a:path extrusionOk="0" h="419" w="14383">
                  <a:moveTo>
                    <a:pt x="1" y="1"/>
                  </a:moveTo>
                  <a:lnTo>
                    <a:pt x="1" y="419"/>
                  </a:lnTo>
                  <a:lnTo>
                    <a:pt x="14383" y="419"/>
                  </a:lnTo>
                  <a:lnTo>
                    <a:pt x="14383" y="1"/>
                  </a:lnTo>
                  <a:close/>
                </a:path>
              </a:pathLst>
            </a:custGeom>
            <a:solidFill>
              <a:srgbClr val="6161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p17"/>
            <p:cNvSpPr/>
            <p:nvPr/>
          </p:nvSpPr>
          <p:spPr>
            <a:xfrm>
              <a:off x="3285550" y="2137350"/>
              <a:ext cx="360075" cy="77100"/>
            </a:xfrm>
            <a:custGeom>
              <a:rect b="b" l="l" r="r" t="t"/>
              <a:pathLst>
                <a:path extrusionOk="0" h="3084" w="14403">
                  <a:moveTo>
                    <a:pt x="7182" y="0"/>
                  </a:moveTo>
                  <a:cubicBezTo>
                    <a:pt x="2726" y="0"/>
                    <a:pt x="1" y="895"/>
                    <a:pt x="1" y="1552"/>
                  </a:cubicBezTo>
                  <a:cubicBezTo>
                    <a:pt x="1" y="2189"/>
                    <a:pt x="2726" y="3084"/>
                    <a:pt x="7182" y="3084"/>
                  </a:cubicBezTo>
                  <a:cubicBezTo>
                    <a:pt x="11638" y="3084"/>
                    <a:pt x="14383" y="2189"/>
                    <a:pt x="14383" y="1552"/>
                  </a:cubicBezTo>
                  <a:cubicBezTo>
                    <a:pt x="14403" y="895"/>
                    <a:pt x="11658" y="0"/>
                    <a:pt x="71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1" name="Google Shape;1531;p17"/>
            <p:cNvSpPr/>
            <p:nvPr/>
          </p:nvSpPr>
          <p:spPr>
            <a:xfrm>
              <a:off x="3308425" y="2130375"/>
              <a:ext cx="313325" cy="70650"/>
            </a:xfrm>
            <a:custGeom>
              <a:rect b="b" l="l" r="r" t="t"/>
              <a:pathLst>
                <a:path extrusionOk="0" h="2826" w="12533">
                  <a:moveTo>
                    <a:pt x="6267" y="1"/>
                  </a:moveTo>
                  <a:cubicBezTo>
                    <a:pt x="2388" y="1"/>
                    <a:pt x="1" y="896"/>
                    <a:pt x="1" y="1552"/>
                  </a:cubicBezTo>
                  <a:cubicBezTo>
                    <a:pt x="1" y="2189"/>
                    <a:pt x="2388" y="2826"/>
                    <a:pt x="6267" y="2826"/>
                  </a:cubicBezTo>
                  <a:cubicBezTo>
                    <a:pt x="10146" y="2826"/>
                    <a:pt x="12533" y="2189"/>
                    <a:pt x="12533" y="1552"/>
                  </a:cubicBezTo>
                  <a:cubicBezTo>
                    <a:pt x="12533" y="896"/>
                    <a:pt x="10186" y="1"/>
                    <a:pt x="62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2" name="Google Shape;1532;p17"/>
            <p:cNvSpPr/>
            <p:nvPr/>
          </p:nvSpPr>
          <p:spPr>
            <a:xfrm>
              <a:off x="3689875" y="2065725"/>
              <a:ext cx="405325" cy="58725"/>
            </a:xfrm>
            <a:custGeom>
              <a:rect b="b" l="l" r="r" t="t"/>
              <a:pathLst>
                <a:path extrusionOk="0" h="2349" w="16213">
                  <a:moveTo>
                    <a:pt x="0" y="1"/>
                  </a:moveTo>
                  <a:lnTo>
                    <a:pt x="0" y="2348"/>
                  </a:lnTo>
                  <a:lnTo>
                    <a:pt x="16213" y="2348"/>
                  </a:lnTo>
                  <a:lnTo>
                    <a:pt x="162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3" name="Google Shape;1533;p17"/>
            <p:cNvSpPr/>
            <p:nvPr/>
          </p:nvSpPr>
          <p:spPr>
            <a:xfrm>
              <a:off x="3690375" y="2049825"/>
              <a:ext cx="404825" cy="15925"/>
            </a:xfrm>
            <a:custGeom>
              <a:rect b="b" l="l" r="r" t="t"/>
              <a:pathLst>
                <a:path extrusionOk="0" h="637" w="16193">
                  <a:moveTo>
                    <a:pt x="637" y="0"/>
                  </a:moveTo>
                  <a:cubicBezTo>
                    <a:pt x="299" y="0"/>
                    <a:pt x="0" y="299"/>
                    <a:pt x="0" y="637"/>
                  </a:cubicBezTo>
                  <a:lnTo>
                    <a:pt x="16193" y="637"/>
                  </a:lnTo>
                  <a:cubicBezTo>
                    <a:pt x="16193" y="299"/>
                    <a:pt x="15894" y="0"/>
                    <a:pt x="155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4" name="Google Shape;1534;p17"/>
            <p:cNvSpPr/>
            <p:nvPr/>
          </p:nvSpPr>
          <p:spPr>
            <a:xfrm>
              <a:off x="3689875" y="2107500"/>
              <a:ext cx="405325" cy="17425"/>
            </a:xfrm>
            <a:custGeom>
              <a:rect b="b" l="l" r="r" t="t"/>
              <a:pathLst>
                <a:path extrusionOk="0" h="697" w="16213">
                  <a:moveTo>
                    <a:pt x="0" y="1"/>
                  </a:moveTo>
                  <a:lnTo>
                    <a:pt x="0" y="697"/>
                  </a:lnTo>
                  <a:lnTo>
                    <a:pt x="16213" y="697"/>
                  </a:lnTo>
                  <a:lnTo>
                    <a:pt x="1621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5" name="Google Shape;1535;p17"/>
            <p:cNvSpPr/>
            <p:nvPr/>
          </p:nvSpPr>
          <p:spPr>
            <a:xfrm>
              <a:off x="3757500" y="2326325"/>
              <a:ext cx="1898775" cy="12950"/>
            </a:xfrm>
            <a:custGeom>
              <a:rect b="b" l="l" r="r" t="t"/>
              <a:pathLst>
                <a:path extrusionOk="0" h="518" w="75951">
                  <a:moveTo>
                    <a:pt x="1" y="1"/>
                  </a:moveTo>
                  <a:lnTo>
                    <a:pt x="1" y="518"/>
                  </a:lnTo>
                  <a:lnTo>
                    <a:pt x="75951" y="518"/>
                  </a:lnTo>
                  <a:lnTo>
                    <a:pt x="7595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6" name="Google Shape;1536;p17"/>
            <p:cNvSpPr/>
            <p:nvPr/>
          </p:nvSpPr>
          <p:spPr>
            <a:xfrm>
              <a:off x="4123025" y="2194050"/>
              <a:ext cx="1366175" cy="1366150"/>
            </a:xfrm>
            <a:custGeom>
              <a:rect b="b" l="l" r="r" t="t"/>
              <a:pathLst>
                <a:path extrusionOk="0" h="54646" w="54647">
                  <a:moveTo>
                    <a:pt x="27313" y="0"/>
                  </a:moveTo>
                  <a:cubicBezTo>
                    <a:pt x="12235" y="0"/>
                    <a:pt x="1" y="12234"/>
                    <a:pt x="1" y="27333"/>
                  </a:cubicBezTo>
                  <a:cubicBezTo>
                    <a:pt x="1" y="42411"/>
                    <a:pt x="12235" y="54645"/>
                    <a:pt x="27313" y="54645"/>
                  </a:cubicBezTo>
                  <a:cubicBezTo>
                    <a:pt x="42412" y="54645"/>
                    <a:pt x="54646" y="42411"/>
                    <a:pt x="54646" y="27333"/>
                  </a:cubicBezTo>
                  <a:cubicBezTo>
                    <a:pt x="54646" y="12234"/>
                    <a:pt x="42412" y="0"/>
                    <a:pt x="273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7" name="Google Shape;1537;p17"/>
            <p:cNvSpPr/>
            <p:nvPr/>
          </p:nvSpPr>
          <p:spPr>
            <a:xfrm>
              <a:off x="4211050" y="2282075"/>
              <a:ext cx="1190125" cy="1190100"/>
            </a:xfrm>
            <a:custGeom>
              <a:rect b="b" l="l" r="r" t="t"/>
              <a:pathLst>
                <a:path extrusionOk="0" h="47604" w="47605">
                  <a:moveTo>
                    <a:pt x="23792" y="0"/>
                  </a:moveTo>
                  <a:cubicBezTo>
                    <a:pt x="10663" y="0"/>
                    <a:pt x="1" y="10663"/>
                    <a:pt x="1" y="23812"/>
                  </a:cubicBezTo>
                  <a:cubicBezTo>
                    <a:pt x="1" y="36941"/>
                    <a:pt x="10663" y="47603"/>
                    <a:pt x="23792" y="47603"/>
                  </a:cubicBezTo>
                  <a:cubicBezTo>
                    <a:pt x="36942" y="47603"/>
                    <a:pt x="47604" y="36941"/>
                    <a:pt x="47604" y="23812"/>
                  </a:cubicBezTo>
                  <a:cubicBezTo>
                    <a:pt x="47604" y="10663"/>
                    <a:pt x="36942" y="0"/>
                    <a:pt x="237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8" name="Google Shape;1538;p17"/>
            <p:cNvSpPr/>
            <p:nvPr/>
          </p:nvSpPr>
          <p:spPr>
            <a:xfrm>
              <a:off x="4211550" y="2848500"/>
              <a:ext cx="1190100" cy="623675"/>
            </a:xfrm>
            <a:custGeom>
              <a:rect b="b" l="l" r="r" t="t"/>
              <a:pathLst>
                <a:path extrusionOk="0" h="24947" w="47604">
                  <a:moveTo>
                    <a:pt x="41" y="1"/>
                  </a:moveTo>
                  <a:cubicBezTo>
                    <a:pt x="1" y="379"/>
                    <a:pt x="1" y="777"/>
                    <a:pt x="1" y="1155"/>
                  </a:cubicBezTo>
                  <a:cubicBezTo>
                    <a:pt x="1" y="14284"/>
                    <a:pt x="10643" y="24946"/>
                    <a:pt x="23812" y="24946"/>
                  </a:cubicBezTo>
                  <a:cubicBezTo>
                    <a:pt x="36941" y="24946"/>
                    <a:pt x="47604" y="14304"/>
                    <a:pt x="47604" y="1155"/>
                  </a:cubicBezTo>
                  <a:cubicBezTo>
                    <a:pt x="47604" y="757"/>
                    <a:pt x="47604" y="379"/>
                    <a:pt x="47584" y="1"/>
                  </a:cubicBezTo>
                  <a:cubicBezTo>
                    <a:pt x="46928" y="12613"/>
                    <a:pt x="36524" y="22639"/>
                    <a:pt x="23792" y="22639"/>
                  </a:cubicBezTo>
                  <a:cubicBezTo>
                    <a:pt x="11021" y="22639"/>
                    <a:pt x="637" y="12613"/>
                    <a:pt x="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9" name="Google Shape;1539;p17"/>
            <p:cNvSpPr/>
            <p:nvPr/>
          </p:nvSpPr>
          <p:spPr>
            <a:xfrm>
              <a:off x="4106125" y="2286550"/>
              <a:ext cx="94525" cy="94500"/>
            </a:xfrm>
            <a:custGeom>
              <a:rect b="b" l="l" r="r" t="t"/>
              <a:pathLst>
                <a:path extrusionOk="0" h="3780" w="3781">
                  <a:moveTo>
                    <a:pt x="1890" y="0"/>
                  </a:moveTo>
                  <a:cubicBezTo>
                    <a:pt x="856" y="0"/>
                    <a:pt x="0" y="856"/>
                    <a:pt x="0" y="1890"/>
                  </a:cubicBezTo>
                  <a:cubicBezTo>
                    <a:pt x="0" y="2924"/>
                    <a:pt x="856" y="3780"/>
                    <a:pt x="1890" y="3780"/>
                  </a:cubicBezTo>
                  <a:cubicBezTo>
                    <a:pt x="2925" y="3780"/>
                    <a:pt x="3780" y="2924"/>
                    <a:pt x="3780" y="1890"/>
                  </a:cubicBezTo>
                  <a:cubicBezTo>
                    <a:pt x="3780" y="856"/>
                    <a:pt x="2925" y="0"/>
                    <a:pt x="18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0" name="Google Shape;1540;p17"/>
            <p:cNvSpPr/>
            <p:nvPr/>
          </p:nvSpPr>
          <p:spPr>
            <a:xfrm>
              <a:off x="4114575" y="2295000"/>
              <a:ext cx="77125" cy="77100"/>
            </a:xfrm>
            <a:custGeom>
              <a:rect b="b" l="l" r="r" t="t"/>
              <a:pathLst>
                <a:path extrusionOk="0" h="3084" w="3085">
                  <a:moveTo>
                    <a:pt x="1552" y="0"/>
                  </a:moveTo>
                  <a:cubicBezTo>
                    <a:pt x="697" y="0"/>
                    <a:pt x="1" y="697"/>
                    <a:pt x="1" y="1552"/>
                  </a:cubicBezTo>
                  <a:cubicBezTo>
                    <a:pt x="1" y="2407"/>
                    <a:pt x="697" y="3084"/>
                    <a:pt x="1552" y="3084"/>
                  </a:cubicBezTo>
                  <a:cubicBezTo>
                    <a:pt x="2408" y="3084"/>
                    <a:pt x="3084" y="2407"/>
                    <a:pt x="3084" y="1552"/>
                  </a:cubicBezTo>
                  <a:cubicBezTo>
                    <a:pt x="3084" y="697"/>
                    <a:pt x="2408" y="0"/>
                    <a:pt x="15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1" name="Google Shape;1541;p17"/>
            <p:cNvSpPr/>
            <p:nvPr/>
          </p:nvSpPr>
          <p:spPr>
            <a:xfrm>
              <a:off x="4125525" y="2305925"/>
              <a:ext cx="55725" cy="55725"/>
            </a:xfrm>
            <a:custGeom>
              <a:rect b="b" l="l" r="r" t="t"/>
              <a:pathLst>
                <a:path extrusionOk="0" h="2229" w="2229">
                  <a:moveTo>
                    <a:pt x="1114" y="1"/>
                  </a:moveTo>
                  <a:cubicBezTo>
                    <a:pt x="498" y="1"/>
                    <a:pt x="0" y="498"/>
                    <a:pt x="0" y="1115"/>
                  </a:cubicBezTo>
                  <a:cubicBezTo>
                    <a:pt x="0" y="1732"/>
                    <a:pt x="498" y="2229"/>
                    <a:pt x="1114" y="2229"/>
                  </a:cubicBezTo>
                  <a:cubicBezTo>
                    <a:pt x="1731" y="2229"/>
                    <a:pt x="2228" y="1732"/>
                    <a:pt x="2228" y="1115"/>
                  </a:cubicBezTo>
                  <a:cubicBezTo>
                    <a:pt x="2228" y="498"/>
                    <a:pt x="1731" y="1"/>
                    <a:pt x="11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2" name="Google Shape;1542;p17"/>
            <p:cNvSpPr/>
            <p:nvPr/>
          </p:nvSpPr>
          <p:spPr>
            <a:xfrm>
              <a:off x="4106125" y="2331300"/>
              <a:ext cx="94525" cy="50250"/>
            </a:xfrm>
            <a:custGeom>
              <a:rect b="b" l="l" r="r" t="t"/>
              <a:pathLst>
                <a:path extrusionOk="0" h="2010" w="3781">
                  <a:moveTo>
                    <a:pt x="0" y="0"/>
                  </a:moveTo>
                  <a:lnTo>
                    <a:pt x="0" y="120"/>
                  </a:lnTo>
                  <a:cubicBezTo>
                    <a:pt x="0" y="1174"/>
                    <a:pt x="836" y="2010"/>
                    <a:pt x="1890" y="2010"/>
                  </a:cubicBezTo>
                  <a:cubicBezTo>
                    <a:pt x="2925" y="2010"/>
                    <a:pt x="3780" y="1174"/>
                    <a:pt x="3780" y="120"/>
                  </a:cubicBezTo>
                  <a:lnTo>
                    <a:pt x="3780" y="0"/>
                  </a:lnTo>
                  <a:cubicBezTo>
                    <a:pt x="3740" y="975"/>
                    <a:pt x="2905" y="1771"/>
                    <a:pt x="1890" y="1771"/>
                  </a:cubicBezTo>
                  <a:cubicBezTo>
                    <a:pt x="896" y="1771"/>
                    <a:pt x="80" y="975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43" name="Google Shape;1543;p17"/>
            <p:cNvGrpSpPr/>
            <p:nvPr/>
          </p:nvGrpSpPr>
          <p:grpSpPr>
            <a:xfrm>
              <a:off x="4153375" y="2223875"/>
              <a:ext cx="1315425" cy="1315425"/>
              <a:chOff x="4153375" y="2223875"/>
              <a:chExt cx="1315425" cy="1315425"/>
            </a:xfrm>
          </p:grpSpPr>
          <p:sp>
            <p:nvSpPr>
              <p:cNvPr id="1544" name="Google Shape;1544;p17"/>
              <p:cNvSpPr/>
              <p:nvPr/>
            </p:nvSpPr>
            <p:spPr>
              <a:xfrm>
                <a:off x="4786950" y="2223875"/>
                <a:ext cx="38325" cy="38325"/>
              </a:xfrm>
              <a:custGeom>
                <a:rect b="b" l="l" r="r" t="t"/>
                <a:pathLst>
                  <a:path extrusionOk="0" h="1533" w="1533">
                    <a:moveTo>
                      <a:pt x="756" y="1"/>
                    </a:moveTo>
                    <a:cubicBezTo>
                      <a:pt x="339" y="1"/>
                      <a:pt x="1" y="339"/>
                      <a:pt x="1" y="776"/>
                    </a:cubicBezTo>
                    <a:cubicBezTo>
                      <a:pt x="1" y="1194"/>
                      <a:pt x="339" y="1532"/>
                      <a:pt x="756" y="1532"/>
                    </a:cubicBezTo>
                    <a:cubicBezTo>
                      <a:pt x="1194" y="1532"/>
                      <a:pt x="1532" y="1194"/>
                      <a:pt x="1532" y="776"/>
                    </a:cubicBezTo>
                    <a:cubicBezTo>
                      <a:pt x="1532" y="339"/>
                      <a:pt x="1194" y="1"/>
                      <a:pt x="756" y="1"/>
                    </a:cubicBez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5" name="Google Shape;1545;p17"/>
              <p:cNvSpPr/>
              <p:nvPr/>
            </p:nvSpPr>
            <p:spPr>
              <a:xfrm>
                <a:off x="4786950" y="3500500"/>
                <a:ext cx="38325" cy="38800"/>
              </a:xfrm>
              <a:custGeom>
                <a:rect b="b" l="l" r="r" t="t"/>
                <a:pathLst>
                  <a:path extrusionOk="0" h="1552" w="1533">
                    <a:moveTo>
                      <a:pt x="756" y="0"/>
                    </a:moveTo>
                    <a:cubicBezTo>
                      <a:pt x="339" y="0"/>
                      <a:pt x="1" y="358"/>
                      <a:pt x="1" y="776"/>
                    </a:cubicBezTo>
                    <a:cubicBezTo>
                      <a:pt x="1" y="1194"/>
                      <a:pt x="339" y="1552"/>
                      <a:pt x="756" y="1552"/>
                    </a:cubicBezTo>
                    <a:cubicBezTo>
                      <a:pt x="1194" y="1552"/>
                      <a:pt x="1532" y="1194"/>
                      <a:pt x="1532" y="776"/>
                    </a:cubicBezTo>
                    <a:cubicBezTo>
                      <a:pt x="1532" y="358"/>
                      <a:pt x="1194" y="0"/>
                      <a:pt x="756" y="0"/>
                    </a:cubicBez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6" name="Google Shape;1546;p17"/>
              <p:cNvSpPr/>
              <p:nvPr/>
            </p:nvSpPr>
            <p:spPr>
              <a:xfrm>
                <a:off x="5429975" y="2861950"/>
                <a:ext cx="38825" cy="38800"/>
              </a:xfrm>
              <a:custGeom>
                <a:rect b="b" l="l" r="r" t="t"/>
                <a:pathLst>
                  <a:path extrusionOk="0" h="1552" w="1553">
                    <a:moveTo>
                      <a:pt x="777" y="0"/>
                    </a:moveTo>
                    <a:cubicBezTo>
                      <a:pt x="359" y="0"/>
                      <a:pt x="1" y="358"/>
                      <a:pt x="1" y="776"/>
                    </a:cubicBezTo>
                    <a:cubicBezTo>
                      <a:pt x="1" y="1213"/>
                      <a:pt x="359" y="1552"/>
                      <a:pt x="777" y="1552"/>
                    </a:cubicBezTo>
                    <a:cubicBezTo>
                      <a:pt x="1214" y="1552"/>
                      <a:pt x="1552" y="1213"/>
                      <a:pt x="1552" y="776"/>
                    </a:cubicBezTo>
                    <a:cubicBezTo>
                      <a:pt x="1552" y="358"/>
                      <a:pt x="1214" y="0"/>
                      <a:pt x="777" y="0"/>
                    </a:cubicBez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7" name="Google Shape;1547;p17"/>
              <p:cNvSpPr/>
              <p:nvPr/>
            </p:nvSpPr>
            <p:spPr>
              <a:xfrm>
                <a:off x="4153375" y="2861950"/>
                <a:ext cx="38325" cy="38800"/>
              </a:xfrm>
              <a:custGeom>
                <a:rect b="b" l="l" r="r" t="t"/>
                <a:pathLst>
                  <a:path extrusionOk="0" h="1552" w="1533">
                    <a:moveTo>
                      <a:pt x="776" y="0"/>
                    </a:moveTo>
                    <a:cubicBezTo>
                      <a:pt x="338" y="0"/>
                      <a:pt x="0" y="358"/>
                      <a:pt x="0" y="776"/>
                    </a:cubicBezTo>
                    <a:cubicBezTo>
                      <a:pt x="0" y="1213"/>
                      <a:pt x="338" y="1552"/>
                      <a:pt x="776" y="1552"/>
                    </a:cubicBezTo>
                    <a:cubicBezTo>
                      <a:pt x="1194" y="1552"/>
                      <a:pt x="1532" y="1213"/>
                      <a:pt x="1532" y="776"/>
                    </a:cubicBezTo>
                    <a:cubicBezTo>
                      <a:pt x="1532" y="358"/>
                      <a:pt x="1194" y="0"/>
                      <a:pt x="776" y="0"/>
                    </a:cubicBez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8" name="Google Shape;1548;p17"/>
              <p:cNvSpPr/>
              <p:nvPr/>
            </p:nvSpPr>
            <p:spPr>
              <a:xfrm>
                <a:off x="4331900" y="2414850"/>
                <a:ext cx="38325" cy="38325"/>
              </a:xfrm>
              <a:custGeom>
                <a:rect b="b" l="l" r="r" t="t"/>
                <a:pathLst>
                  <a:path extrusionOk="0" h="1533" w="1533">
                    <a:moveTo>
                      <a:pt x="777" y="0"/>
                    </a:moveTo>
                    <a:cubicBezTo>
                      <a:pt x="339" y="0"/>
                      <a:pt x="1" y="339"/>
                      <a:pt x="1" y="756"/>
                    </a:cubicBezTo>
                    <a:cubicBezTo>
                      <a:pt x="1" y="1194"/>
                      <a:pt x="339" y="1532"/>
                      <a:pt x="777" y="1532"/>
                    </a:cubicBezTo>
                    <a:cubicBezTo>
                      <a:pt x="1194" y="1532"/>
                      <a:pt x="1532" y="1194"/>
                      <a:pt x="1532" y="756"/>
                    </a:cubicBezTo>
                    <a:cubicBezTo>
                      <a:pt x="1532" y="339"/>
                      <a:pt x="1194" y="0"/>
                      <a:pt x="777" y="0"/>
                    </a:cubicBez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9" name="Google Shape;1549;p17"/>
              <p:cNvSpPr/>
              <p:nvPr/>
            </p:nvSpPr>
            <p:spPr>
              <a:xfrm>
                <a:off x="5234525" y="3317475"/>
                <a:ext cx="38325" cy="38325"/>
              </a:xfrm>
              <a:custGeom>
                <a:rect b="b" l="l" r="r" t="t"/>
                <a:pathLst>
                  <a:path extrusionOk="0" h="1533" w="1533">
                    <a:moveTo>
                      <a:pt x="757" y="1"/>
                    </a:moveTo>
                    <a:cubicBezTo>
                      <a:pt x="339" y="1"/>
                      <a:pt x="1" y="339"/>
                      <a:pt x="1" y="757"/>
                    </a:cubicBezTo>
                    <a:cubicBezTo>
                      <a:pt x="1" y="1194"/>
                      <a:pt x="339" y="1533"/>
                      <a:pt x="757" y="1533"/>
                    </a:cubicBezTo>
                    <a:cubicBezTo>
                      <a:pt x="1195" y="1533"/>
                      <a:pt x="1533" y="1194"/>
                      <a:pt x="1533" y="757"/>
                    </a:cubicBezTo>
                    <a:cubicBezTo>
                      <a:pt x="1533" y="339"/>
                      <a:pt x="1195" y="1"/>
                      <a:pt x="757" y="1"/>
                    </a:cubicBez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0" name="Google Shape;1550;p17"/>
              <p:cNvSpPr/>
              <p:nvPr/>
            </p:nvSpPr>
            <p:spPr>
              <a:xfrm>
                <a:off x="5238025" y="2410875"/>
                <a:ext cx="38800" cy="38325"/>
              </a:xfrm>
              <a:custGeom>
                <a:rect b="b" l="l" r="r" t="t"/>
                <a:pathLst>
                  <a:path extrusionOk="0" h="1533" w="1552">
                    <a:moveTo>
                      <a:pt x="776" y="0"/>
                    </a:moveTo>
                    <a:cubicBezTo>
                      <a:pt x="358" y="0"/>
                      <a:pt x="0" y="338"/>
                      <a:pt x="0" y="776"/>
                    </a:cubicBezTo>
                    <a:cubicBezTo>
                      <a:pt x="0" y="1194"/>
                      <a:pt x="358" y="1532"/>
                      <a:pt x="776" y="1532"/>
                    </a:cubicBezTo>
                    <a:cubicBezTo>
                      <a:pt x="1194" y="1532"/>
                      <a:pt x="1552" y="1194"/>
                      <a:pt x="1552" y="776"/>
                    </a:cubicBezTo>
                    <a:cubicBezTo>
                      <a:pt x="1552" y="338"/>
                      <a:pt x="1194" y="0"/>
                      <a:pt x="776" y="0"/>
                    </a:cubicBez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1" name="Google Shape;1551;p17"/>
              <p:cNvSpPr/>
              <p:nvPr/>
            </p:nvSpPr>
            <p:spPr>
              <a:xfrm>
                <a:off x="4335400" y="3313500"/>
                <a:ext cx="38800" cy="38325"/>
              </a:xfrm>
              <a:custGeom>
                <a:rect b="b" l="l" r="r" t="t"/>
                <a:pathLst>
                  <a:path extrusionOk="0" h="1533" w="1552">
                    <a:moveTo>
                      <a:pt x="776" y="1"/>
                    </a:moveTo>
                    <a:cubicBezTo>
                      <a:pt x="358" y="1"/>
                      <a:pt x="0" y="339"/>
                      <a:pt x="0" y="776"/>
                    </a:cubicBezTo>
                    <a:cubicBezTo>
                      <a:pt x="0" y="1194"/>
                      <a:pt x="358" y="1532"/>
                      <a:pt x="776" y="1532"/>
                    </a:cubicBezTo>
                    <a:cubicBezTo>
                      <a:pt x="1194" y="1532"/>
                      <a:pt x="1552" y="1194"/>
                      <a:pt x="1552" y="776"/>
                    </a:cubicBezTo>
                    <a:cubicBezTo>
                      <a:pt x="1552" y="339"/>
                      <a:pt x="1194" y="1"/>
                      <a:pt x="776" y="1"/>
                    </a:cubicBez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52" name="Google Shape;1552;p17"/>
            <p:cNvSpPr/>
            <p:nvPr/>
          </p:nvSpPr>
          <p:spPr>
            <a:xfrm>
              <a:off x="4354275" y="2590400"/>
              <a:ext cx="903650" cy="569450"/>
            </a:xfrm>
            <a:custGeom>
              <a:rect b="b" l="l" r="r" t="t"/>
              <a:pathLst>
                <a:path extrusionOk="0" h="22778" w="36146">
                  <a:moveTo>
                    <a:pt x="1" y="1"/>
                  </a:moveTo>
                  <a:lnTo>
                    <a:pt x="1" y="22778"/>
                  </a:lnTo>
                  <a:lnTo>
                    <a:pt x="36146" y="22778"/>
                  </a:lnTo>
                  <a:lnTo>
                    <a:pt x="3614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53" name="Google Shape;1553;p17"/>
          <p:cNvSpPr txBox="1"/>
          <p:nvPr/>
        </p:nvSpPr>
        <p:spPr>
          <a:xfrm>
            <a:off x="723775" y="1317825"/>
            <a:ext cx="21513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rgbClr val="FFFFFF"/>
                </a:solidFill>
                <a:latin typeface="NanumGothic ExtraBold"/>
                <a:ea typeface="NanumGothic ExtraBold"/>
                <a:cs typeface="NanumGothic ExtraBold"/>
                <a:sym typeface="NanumGothic ExtraBold"/>
              </a:rPr>
              <a:t>CONTROL DIAL</a:t>
            </a:r>
            <a:endParaRPr b="0" i="0" sz="1800" u="none" cap="none" strike="noStrike">
              <a:solidFill>
                <a:srgbClr val="FFFFFF"/>
              </a:solidFill>
              <a:latin typeface="NanumGothic ExtraBold"/>
              <a:ea typeface="NanumGothic ExtraBold"/>
              <a:cs typeface="NanumGothic ExtraBold"/>
              <a:sym typeface="NanumGothic ExtraBold"/>
            </a:endParaRPr>
          </a:p>
        </p:txBody>
      </p:sp>
      <p:sp>
        <p:nvSpPr>
          <p:cNvPr id="1554" name="Google Shape;1554;p17"/>
          <p:cNvSpPr txBox="1"/>
          <p:nvPr/>
        </p:nvSpPr>
        <p:spPr>
          <a:xfrm>
            <a:off x="637200" y="1764243"/>
            <a:ext cx="2324400" cy="35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Saturn has several rings</a:t>
            </a:r>
            <a:endParaRPr b="0" i="0" sz="1500" u="none" cap="none" strike="noStrike">
              <a:solidFill>
                <a:schemeClr val="dk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sp>
        <p:nvSpPr>
          <p:cNvPr id="1555" name="Google Shape;1555;p17"/>
          <p:cNvSpPr txBox="1"/>
          <p:nvPr/>
        </p:nvSpPr>
        <p:spPr>
          <a:xfrm>
            <a:off x="723775" y="2501925"/>
            <a:ext cx="21513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rgbClr val="FFFFFF"/>
                </a:solidFill>
                <a:latin typeface="NanumGothic ExtraBold"/>
                <a:ea typeface="NanumGothic ExtraBold"/>
                <a:cs typeface="NanumGothic ExtraBold"/>
                <a:sym typeface="NanumGothic ExtraBold"/>
              </a:rPr>
              <a:t>SHUTTER</a:t>
            </a:r>
            <a:endParaRPr b="0" i="0" sz="1800" u="none" cap="none" strike="noStrike">
              <a:solidFill>
                <a:srgbClr val="FFFFFF"/>
              </a:solidFill>
              <a:latin typeface="NanumGothic ExtraBold"/>
              <a:ea typeface="NanumGothic ExtraBold"/>
              <a:cs typeface="NanumGothic ExtraBold"/>
              <a:sym typeface="NanumGothic ExtraBold"/>
            </a:endParaRPr>
          </a:p>
        </p:txBody>
      </p:sp>
      <p:sp>
        <p:nvSpPr>
          <p:cNvPr id="1556" name="Google Shape;1556;p17"/>
          <p:cNvSpPr txBox="1"/>
          <p:nvPr/>
        </p:nvSpPr>
        <p:spPr>
          <a:xfrm>
            <a:off x="637200" y="2948343"/>
            <a:ext cx="2324400" cy="35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The Moon is a satellite</a:t>
            </a:r>
            <a:endParaRPr b="0" i="0" sz="1500" u="none" cap="none" strike="noStrike">
              <a:solidFill>
                <a:schemeClr val="dk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sp>
        <p:nvSpPr>
          <p:cNvPr id="1557" name="Google Shape;1557;p17"/>
          <p:cNvSpPr txBox="1"/>
          <p:nvPr/>
        </p:nvSpPr>
        <p:spPr>
          <a:xfrm>
            <a:off x="723775" y="3686025"/>
            <a:ext cx="21513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rgbClr val="FFFFFF"/>
                </a:solidFill>
                <a:latin typeface="NanumGothic ExtraBold"/>
                <a:ea typeface="NanumGothic ExtraBold"/>
                <a:cs typeface="NanumGothic ExtraBold"/>
                <a:sym typeface="NanumGothic ExtraBold"/>
              </a:rPr>
              <a:t>BATTERY</a:t>
            </a:r>
            <a:endParaRPr b="0" i="0" sz="1800" u="none" cap="none" strike="noStrike">
              <a:solidFill>
                <a:srgbClr val="FFFFFF"/>
              </a:solidFill>
              <a:latin typeface="NanumGothic ExtraBold"/>
              <a:ea typeface="NanumGothic ExtraBold"/>
              <a:cs typeface="NanumGothic ExtraBold"/>
              <a:sym typeface="NanumGothic ExtraBold"/>
            </a:endParaRPr>
          </a:p>
        </p:txBody>
      </p:sp>
      <p:sp>
        <p:nvSpPr>
          <p:cNvPr id="1558" name="Google Shape;1558;p17"/>
          <p:cNvSpPr txBox="1"/>
          <p:nvPr/>
        </p:nvSpPr>
        <p:spPr>
          <a:xfrm>
            <a:off x="637200" y="4132443"/>
            <a:ext cx="2324400" cy="35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It’s the smallest planet</a:t>
            </a:r>
            <a:endParaRPr b="0" i="0" sz="1500" u="none" cap="none" strike="noStrike">
              <a:solidFill>
                <a:schemeClr val="dk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sp>
        <p:nvSpPr>
          <p:cNvPr id="1559" name="Google Shape;1559;p17"/>
          <p:cNvSpPr txBox="1"/>
          <p:nvPr/>
        </p:nvSpPr>
        <p:spPr>
          <a:xfrm>
            <a:off x="6268813" y="1317825"/>
            <a:ext cx="21513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rgbClr val="FFFFFF"/>
                </a:solidFill>
                <a:latin typeface="NanumGothic ExtraBold"/>
                <a:ea typeface="NanumGothic ExtraBold"/>
                <a:cs typeface="NanumGothic ExtraBold"/>
                <a:sym typeface="NanumGothic ExtraBold"/>
              </a:rPr>
              <a:t>VISOR</a:t>
            </a:r>
            <a:endParaRPr b="0" i="0" sz="1800" u="none" cap="none" strike="noStrike">
              <a:solidFill>
                <a:srgbClr val="FFFFFF"/>
              </a:solidFill>
              <a:latin typeface="NanumGothic ExtraBold"/>
              <a:ea typeface="NanumGothic ExtraBold"/>
              <a:cs typeface="NanumGothic ExtraBold"/>
              <a:sym typeface="NanumGothic ExtraBold"/>
            </a:endParaRPr>
          </a:p>
        </p:txBody>
      </p:sp>
      <p:sp>
        <p:nvSpPr>
          <p:cNvPr id="1560" name="Google Shape;1560;p17"/>
          <p:cNvSpPr txBox="1"/>
          <p:nvPr/>
        </p:nvSpPr>
        <p:spPr>
          <a:xfrm>
            <a:off x="6182275" y="1764243"/>
            <a:ext cx="2324400" cy="35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Mars is a cold place</a:t>
            </a:r>
            <a:endParaRPr b="0" i="0" sz="1500" u="none" cap="none" strike="noStrike">
              <a:solidFill>
                <a:schemeClr val="dk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sp>
        <p:nvSpPr>
          <p:cNvPr id="1561" name="Google Shape;1561;p17"/>
          <p:cNvSpPr txBox="1"/>
          <p:nvPr/>
        </p:nvSpPr>
        <p:spPr>
          <a:xfrm>
            <a:off x="6268813" y="2501925"/>
            <a:ext cx="21513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rgbClr val="FFFFFF"/>
                </a:solidFill>
                <a:latin typeface="NanumGothic ExtraBold"/>
                <a:ea typeface="NanumGothic ExtraBold"/>
                <a:cs typeface="NanumGothic ExtraBold"/>
                <a:sym typeface="NanumGothic ExtraBold"/>
              </a:rPr>
              <a:t>LENS MOUNT</a:t>
            </a:r>
            <a:endParaRPr b="0" i="0" sz="1800" u="none" cap="none" strike="noStrike">
              <a:solidFill>
                <a:srgbClr val="FFFFFF"/>
              </a:solidFill>
              <a:latin typeface="NanumGothic ExtraBold"/>
              <a:ea typeface="NanumGothic ExtraBold"/>
              <a:cs typeface="NanumGothic ExtraBold"/>
              <a:sym typeface="NanumGothic ExtraBold"/>
            </a:endParaRPr>
          </a:p>
        </p:txBody>
      </p:sp>
      <p:sp>
        <p:nvSpPr>
          <p:cNvPr id="1562" name="Google Shape;1562;p17"/>
          <p:cNvSpPr txBox="1"/>
          <p:nvPr/>
        </p:nvSpPr>
        <p:spPr>
          <a:xfrm>
            <a:off x="6182275" y="2948343"/>
            <a:ext cx="2324400" cy="35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Jupiter is a gas giant</a:t>
            </a:r>
            <a:endParaRPr b="0" i="0" sz="1500" u="none" cap="none" strike="noStrike">
              <a:solidFill>
                <a:schemeClr val="dk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sp>
        <p:nvSpPr>
          <p:cNvPr id="1563" name="Google Shape;1563;p17"/>
          <p:cNvSpPr txBox="1"/>
          <p:nvPr/>
        </p:nvSpPr>
        <p:spPr>
          <a:xfrm>
            <a:off x="6268813" y="3686025"/>
            <a:ext cx="21513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rgbClr val="FFFFFF"/>
                </a:solidFill>
                <a:latin typeface="NanumGothic ExtraBold"/>
                <a:ea typeface="NanumGothic ExtraBold"/>
                <a:cs typeface="NanumGothic ExtraBold"/>
                <a:sym typeface="NanumGothic ExtraBold"/>
              </a:rPr>
              <a:t>SENSOR</a:t>
            </a:r>
            <a:endParaRPr b="0" i="0" sz="1800" u="none" cap="none" strike="noStrike">
              <a:solidFill>
                <a:srgbClr val="FFFFFF"/>
              </a:solidFill>
              <a:latin typeface="NanumGothic ExtraBold"/>
              <a:ea typeface="NanumGothic ExtraBold"/>
              <a:cs typeface="NanumGothic ExtraBold"/>
              <a:sym typeface="NanumGothic ExtraBold"/>
            </a:endParaRPr>
          </a:p>
        </p:txBody>
      </p:sp>
      <p:sp>
        <p:nvSpPr>
          <p:cNvPr id="1564" name="Google Shape;1564;p17"/>
          <p:cNvSpPr txBox="1"/>
          <p:nvPr/>
        </p:nvSpPr>
        <p:spPr>
          <a:xfrm>
            <a:off x="6182275" y="4132443"/>
            <a:ext cx="2324400" cy="35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Earth is full of life</a:t>
            </a:r>
            <a:endParaRPr b="0" i="0" sz="1500" u="none" cap="none" strike="noStrike">
              <a:solidFill>
                <a:schemeClr val="dk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sp>
        <p:nvSpPr>
          <p:cNvPr id="1565" name="Google Shape;1565;p17"/>
          <p:cNvSpPr/>
          <p:nvPr/>
        </p:nvSpPr>
        <p:spPr>
          <a:xfrm>
            <a:off x="2875075" y="1541843"/>
            <a:ext cx="1112065" cy="481825"/>
          </a:xfrm>
          <a:custGeom>
            <a:rect b="b" l="l" r="r" t="t"/>
            <a:pathLst>
              <a:path extrusionOk="0" h="19273" w="41437">
                <a:moveTo>
                  <a:pt x="0" y="0"/>
                </a:moveTo>
                <a:lnTo>
                  <a:pt x="22164" y="0"/>
                </a:lnTo>
                <a:lnTo>
                  <a:pt x="41437" y="19273"/>
                </a:lnTo>
              </a:path>
            </a:pathLst>
          </a:cu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6" name="Google Shape;1566;p17"/>
          <p:cNvSpPr/>
          <p:nvPr/>
        </p:nvSpPr>
        <p:spPr>
          <a:xfrm flipH="1">
            <a:off x="5282003" y="1541850"/>
            <a:ext cx="986822" cy="302104"/>
          </a:xfrm>
          <a:custGeom>
            <a:rect b="b" l="l" r="r" t="t"/>
            <a:pathLst>
              <a:path extrusionOk="0" h="19273" w="41437">
                <a:moveTo>
                  <a:pt x="0" y="0"/>
                </a:moveTo>
                <a:lnTo>
                  <a:pt x="22164" y="0"/>
                </a:lnTo>
                <a:lnTo>
                  <a:pt x="41437" y="19273"/>
                </a:lnTo>
              </a:path>
            </a:pathLst>
          </a:cu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7" name="Google Shape;1567;p17"/>
          <p:cNvSpPr/>
          <p:nvPr/>
        </p:nvSpPr>
        <p:spPr>
          <a:xfrm flipH="1" rot="10800000">
            <a:off x="2872900" y="3679963"/>
            <a:ext cx="692619" cy="224338"/>
          </a:xfrm>
          <a:custGeom>
            <a:rect b="b" l="l" r="r" t="t"/>
            <a:pathLst>
              <a:path extrusionOk="0" h="19273" w="41437">
                <a:moveTo>
                  <a:pt x="0" y="0"/>
                </a:moveTo>
                <a:lnTo>
                  <a:pt x="22164" y="0"/>
                </a:lnTo>
                <a:lnTo>
                  <a:pt x="41437" y="19273"/>
                </a:lnTo>
              </a:path>
            </a:pathLst>
          </a:cu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8" name="Google Shape;1568;p17"/>
          <p:cNvSpPr/>
          <p:nvPr/>
        </p:nvSpPr>
        <p:spPr>
          <a:xfrm>
            <a:off x="2875076" y="2036150"/>
            <a:ext cx="744600" cy="680150"/>
          </a:xfrm>
          <a:custGeom>
            <a:rect b="b" l="l" r="r" t="t"/>
            <a:pathLst>
              <a:path extrusionOk="0" h="27206" w="27476">
                <a:moveTo>
                  <a:pt x="0" y="27206"/>
                </a:moveTo>
                <a:lnTo>
                  <a:pt x="5782" y="27206"/>
                </a:lnTo>
                <a:lnTo>
                  <a:pt x="13072" y="0"/>
                </a:lnTo>
                <a:lnTo>
                  <a:pt x="24092" y="0"/>
                </a:lnTo>
                <a:lnTo>
                  <a:pt x="27476" y="5861"/>
                </a:lnTo>
              </a:path>
            </a:pathLst>
          </a:cu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9" name="Google Shape;1569;p17"/>
          <p:cNvSpPr/>
          <p:nvPr/>
        </p:nvSpPr>
        <p:spPr>
          <a:xfrm rot="10800000">
            <a:off x="5509469" y="2598417"/>
            <a:ext cx="757883" cy="132502"/>
          </a:xfrm>
          <a:custGeom>
            <a:rect b="b" l="l" r="r" t="t"/>
            <a:pathLst>
              <a:path extrusionOk="0" h="19273" w="41437">
                <a:moveTo>
                  <a:pt x="0" y="0"/>
                </a:moveTo>
                <a:lnTo>
                  <a:pt x="22164" y="0"/>
                </a:lnTo>
                <a:lnTo>
                  <a:pt x="41437" y="19273"/>
                </a:lnTo>
              </a:path>
            </a:pathLst>
          </a:cu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70" name="Google Shape;1570;p17"/>
          <p:cNvSpPr/>
          <p:nvPr/>
        </p:nvSpPr>
        <p:spPr>
          <a:xfrm rot="10800000">
            <a:off x="5119364" y="3059560"/>
            <a:ext cx="1149462" cy="843965"/>
          </a:xfrm>
          <a:custGeom>
            <a:rect b="b" l="l" r="r" t="t"/>
            <a:pathLst>
              <a:path extrusionOk="0" h="19273" w="41437">
                <a:moveTo>
                  <a:pt x="0" y="0"/>
                </a:moveTo>
                <a:lnTo>
                  <a:pt x="22164" y="0"/>
                </a:lnTo>
                <a:lnTo>
                  <a:pt x="41437" y="19273"/>
                </a:lnTo>
              </a:path>
            </a:pathLst>
          </a:cu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4" name="Shape 1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5" name="Google Shape;1575;p18"/>
          <p:cNvSpPr txBox="1"/>
          <p:nvPr>
            <p:ph type="title"/>
          </p:nvPr>
        </p:nvSpPr>
        <p:spPr>
          <a:xfrm>
            <a:off x="3068656" y="4049507"/>
            <a:ext cx="29523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/>
              <a:t>—SOMEONE FAMOUS</a:t>
            </a:r>
            <a:endParaRPr/>
          </a:p>
        </p:txBody>
      </p:sp>
      <p:sp>
        <p:nvSpPr>
          <p:cNvPr id="1576" name="Google Shape;1576;p18"/>
          <p:cNvSpPr txBox="1"/>
          <p:nvPr>
            <p:ph idx="2" type="title"/>
          </p:nvPr>
        </p:nvSpPr>
        <p:spPr>
          <a:xfrm>
            <a:off x="1212106" y="2706766"/>
            <a:ext cx="6666000" cy="121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/>
              <a:t>“There are no rules for good photographs, there are only good photographs”</a:t>
            </a:r>
            <a:endParaRPr/>
          </a:p>
        </p:txBody>
      </p:sp>
      <p:pic>
        <p:nvPicPr>
          <p:cNvPr id="1577" name="Google Shape;1577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95253" y="1122724"/>
            <a:ext cx="2499106" cy="1456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1" name="Shape 1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2" name="Google Shape;1582;p19"/>
          <p:cNvSpPr/>
          <p:nvPr/>
        </p:nvSpPr>
        <p:spPr>
          <a:xfrm rot="-5400000">
            <a:off x="-84484" y="84568"/>
            <a:ext cx="5142690" cy="4973724"/>
          </a:xfrm>
          <a:prstGeom prst="flowChartDocument">
            <a:avLst/>
          </a:prstGeom>
          <a:solidFill>
            <a:srgbClr val="2020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3" name="Google Shape;1583;p19"/>
          <p:cNvSpPr txBox="1"/>
          <p:nvPr>
            <p:ph type="title"/>
          </p:nvPr>
        </p:nvSpPr>
        <p:spPr>
          <a:xfrm>
            <a:off x="357407" y="195739"/>
            <a:ext cx="3648535" cy="2203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2800">
                <a:solidFill>
                  <a:srgbClr val="FFFFFF"/>
                </a:solidFill>
              </a:rPr>
              <a:t>A PICTURE ALWAYS REINFORCES THE CONCEPT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584" name="Google Shape;1584;p19"/>
          <p:cNvSpPr txBox="1"/>
          <p:nvPr>
            <p:ph idx="4294967295" type="subTitle"/>
          </p:nvPr>
        </p:nvSpPr>
        <p:spPr>
          <a:xfrm>
            <a:off x="439392" y="2398939"/>
            <a:ext cx="3484563" cy="16922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500"/>
              <a:buFont typeface="Nanum Gothic"/>
              <a:buNone/>
            </a:pPr>
            <a:r>
              <a:rPr b="0" i="0" lang="en" sz="1500" u="none" cap="none" strike="noStrike">
                <a:solidFill>
                  <a:schemeClr val="lt1"/>
                </a:solidFill>
                <a:latin typeface="Nanum Gothic"/>
                <a:ea typeface="Nanum Gothic"/>
                <a:cs typeface="Nanum Gothic"/>
                <a:sym typeface="Nanum Gothic"/>
              </a:rPr>
              <a:t>Images reveal large amounts of data, so remember: use an image instead of a long text. Your audience will appreciate that</a:t>
            </a:r>
            <a:endParaRPr b="0" i="0" sz="1500" u="none" cap="none" strike="noStrike">
              <a:solidFill>
                <a:schemeClr val="lt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sp>
        <p:nvSpPr>
          <p:cNvPr id="1585" name="Google Shape;1585;p19"/>
          <p:cNvSpPr txBox="1"/>
          <p:nvPr/>
        </p:nvSpPr>
        <p:spPr>
          <a:xfrm>
            <a:off x="439391" y="3451225"/>
            <a:ext cx="3484563" cy="16922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500"/>
              <a:buFont typeface="Nanum Gothic"/>
              <a:buNone/>
            </a:pPr>
            <a:r>
              <a:rPr b="0" i="0" lang="en" sz="1500" u="none" cap="none" strike="noStrike">
                <a:solidFill>
                  <a:schemeClr val="lt1"/>
                </a:solidFill>
                <a:latin typeface="Nanum Gothic"/>
                <a:ea typeface="Nanum Gothic"/>
                <a:cs typeface="Nanum Gothic"/>
                <a:sym typeface="Nanum Gothic"/>
              </a:rPr>
              <a:t>Images reveal large amounts of data, so remember: use an image instead of a long text. Your audience will appreciate that</a:t>
            </a:r>
            <a:endParaRPr b="0" i="0" sz="1500" u="none" cap="none" strike="noStrike">
              <a:solidFill>
                <a:schemeClr val="lt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pic>
        <p:nvPicPr>
          <p:cNvPr id="1586" name="Google Shape;1586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13115" y="1218644"/>
            <a:ext cx="3283742" cy="35652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8" name="Shape 1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9" name="Google Shape;1189;p2"/>
          <p:cNvSpPr/>
          <p:nvPr/>
        </p:nvSpPr>
        <p:spPr>
          <a:xfrm>
            <a:off x="4196768" y="1402495"/>
            <a:ext cx="861301" cy="801753"/>
          </a:xfrm>
          <a:custGeom>
            <a:rect b="b" l="l" r="r" t="t"/>
            <a:pathLst>
              <a:path extrusionOk="0" h="6453" w="6932">
                <a:moveTo>
                  <a:pt x="4091" y="0"/>
                </a:moveTo>
                <a:cubicBezTo>
                  <a:pt x="3746" y="0"/>
                  <a:pt x="3398" y="48"/>
                  <a:pt x="3060" y="131"/>
                </a:cubicBezTo>
                <a:cubicBezTo>
                  <a:pt x="2222" y="336"/>
                  <a:pt x="1419" y="782"/>
                  <a:pt x="857" y="1451"/>
                </a:cubicBezTo>
                <a:cubicBezTo>
                  <a:pt x="304" y="2120"/>
                  <a:pt x="0" y="3021"/>
                  <a:pt x="143" y="3878"/>
                </a:cubicBezTo>
                <a:cubicBezTo>
                  <a:pt x="259" y="4547"/>
                  <a:pt x="616" y="5154"/>
                  <a:pt x="1124" y="5600"/>
                </a:cubicBezTo>
                <a:cubicBezTo>
                  <a:pt x="1633" y="6037"/>
                  <a:pt x="2275" y="6313"/>
                  <a:pt x="2935" y="6411"/>
                </a:cubicBezTo>
                <a:cubicBezTo>
                  <a:pt x="3114" y="6438"/>
                  <a:pt x="3296" y="6452"/>
                  <a:pt x="3477" y="6452"/>
                </a:cubicBezTo>
                <a:cubicBezTo>
                  <a:pt x="4255" y="6452"/>
                  <a:pt x="5033" y="6202"/>
                  <a:pt x="5612" y="5689"/>
                </a:cubicBezTo>
                <a:cubicBezTo>
                  <a:pt x="6200" y="5154"/>
                  <a:pt x="6539" y="4395"/>
                  <a:pt x="6718" y="3619"/>
                </a:cubicBezTo>
                <a:cubicBezTo>
                  <a:pt x="6896" y="2852"/>
                  <a:pt x="6932" y="2013"/>
                  <a:pt x="6566" y="1326"/>
                </a:cubicBezTo>
                <a:cubicBezTo>
                  <a:pt x="6254" y="738"/>
                  <a:pt x="5674" y="318"/>
                  <a:pt x="5032" y="131"/>
                </a:cubicBezTo>
                <a:cubicBezTo>
                  <a:pt x="4727" y="41"/>
                  <a:pt x="4410" y="0"/>
                  <a:pt x="409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0" name="Google Shape;1190;p2"/>
          <p:cNvSpPr/>
          <p:nvPr/>
        </p:nvSpPr>
        <p:spPr>
          <a:xfrm>
            <a:off x="5540993" y="3089820"/>
            <a:ext cx="861301" cy="801753"/>
          </a:xfrm>
          <a:custGeom>
            <a:rect b="b" l="l" r="r" t="t"/>
            <a:pathLst>
              <a:path extrusionOk="0" h="6453" w="6932">
                <a:moveTo>
                  <a:pt x="4091" y="0"/>
                </a:moveTo>
                <a:cubicBezTo>
                  <a:pt x="3746" y="0"/>
                  <a:pt x="3398" y="48"/>
                  <a:pt x="3060" y="131"/>
                </a:cubicBezTo>
                <a:cubicBezTo>
                  <a:pt x="2222" y="336"/>
                  <a:pt x="1419" y="782"/>
                  <a:pt x="857" y="1451"/>
                </a:cubicBezTo>
                <a:cubicBezTo>
                  <a:pt x="304" y="2120"/>
                  <a:pt x="0" y="3021"/>
                  <a:pt x="143" y="3878"/>
                </a:cubicBezTo>
                <a:cubicBezTo>
                  <a:pt x="259" y="4547"/>
                  <a:pt x="616" y="5154"/>
                  <a:pt x="1124" y="5600"/>
                </a:cubicBezTo>
                <a:cubicBezTo>
                  <a:pt x="1633" y="6037"/>
                  <a:pt x="2275" y="6313"/>
                  <a:pt x="2935" y="6411"/>
                </a:cubicBezTo>
                <a:cubicBezTo>
                  <a:pt x="3114" y="6438"/>
                  <a:pt x="3296" y="6452"/>
                  <a:pt x="3477" y="6452"/>
                </a:cubicBezTo>
                <a:cubicBezTo>
                  <a:pt x="4255" y="6452"/>
                  <a:pt x="5033" y="6202"/>
                  <a:pt x="5612" y="5689"/>
                </a:cubicBezTo>
                <a:cubicBezTo>
                  <a:pt x="6200" y="5154"/>
                  <a:pt x="6539" y="4395"/>
                  <a:pt x="6718" y="3619"/>
                </a:cubicBezTo>
                <a:cubicBezTo>
                  <a:pt x="6896" y="2852"/>
                  <a:pt x="6932" y="2013"/>
                  <a:pt x="6566" y="1326"/>
                </a:cubicBezTo>
                <a:cubicBezTo>
                  <a:pt x="6254" y="738"/>
                  <a:pt x="5674" y="318"/>
                  <a:pt x="5032" y="131"/>
                </a:cubicBezTo>
                <a:cubicBezTo>
                  <a:pt x="4727" y="41"/>
                  <a:pt x="4410" y="0"/>
                  <a:pt x="409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1" name="Google Shape;1191;p2"/>
          <p:cNvSpPr/>
          <p:nvPr/>
        </p:nvSpPr>
        <p:spPr>
          <a:xfrm>
            <a:off x="2852543" y="3089820"/>
            <a:ext cx="861301" cy="801753"/>
          </a:xfrm>
          <a:custGeom>
            <a:rect b="b" l="l" r="r" t="t"/>
            <a:pathLst>
              <a:path extrusionOk="0" h="6453" w="6932">
                <a:moveTo>
                  <a:pt x="4091" y="0"/>
                </a:moveTo>
                <a:cubicBezTo>
                  <a:pt x="3746" y="0"/>
                  <a:pt x="3398" y="48"/>
                  <a:pt x="3060" y="131"/>
                </a:cubicBezTo>
                <a:cubicBezTo>
                  <a:pt x="2222" y="336"/>
                  <a:pt x="1419" y="782"/>
                  <a:pt x="857" y="1451"/>
                </a:cubicBezTo>
                <a:cubicBezTo>
                  <a:pt x="304" y="2120"/>
                  <a:pt x="0" y="3021"/>
                  <a:pt x="143" y="3878"/>
                </a:cubicBezTo>
                <a:cubicBezTo>
                  <a:pt x="259" y="4547"/>
                  <a:pt x="616" y="5154"/>
                  <a:pt x="1124" y="5600"/>
                </a:cubicBezTo>
                <a:cubicBezTo>
                  <a:pt x="1633" y="6037"/>
                  <a:pt x="2275" y="6313"/>
                  <a:pt x="2935" y="6411"/>
                </a:cubicBezTo>
                <a:cubicBezTo>
                  <a:pt x="3114" y="6438"/>
                  <a:pt x="3296" y="6452"/>
                  <a:pt x="3477" y="6452"/>
                </a:cubicBezTo>
                <a:cubicBezTo>
                  <a:pt x="4255" y="6452"/>
                  <a:pt x="5033" y="6202"/>
                  <a:pt x="5612" y="5689"/>
                </a:cubicBezTo>
                <a:cubicBezTo>
                  <a:pt x="6200" y="5154"/>
                  <a:pt x="6539" y="4395"/>
                  <a:pt x="6718" y="3619"/>
                </a:cubicBezTo>
                <a:cubicBezTo>
                  <a:pt x="6896" y="2852"/>
                  <a:pt x="6932" y="2013"/>
                  <a:pt x="6566" y="1326"/>
                </a:cubicBezTo>
                <a:cubicBezTo>
                  <a:pt x="6254" y="738"/>
                  <a:pt x="5674" y="318"/>
                  <a:pt x="5032" y="131"/>
                </a:cubicBezTo>
                <a:cubicBezTo>
                  <a:pt x="4727" y="41"/>
                  <a:pt x="4410" y="0"/>
                  <a:pt x="409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2" name="Google Shape;1192;p2"/>
          <p:cNvSpPr/>
          <p:nvPr/>
        </p:nvSpPr>
        <p:spPr>
          <a:xfrm>
            <a:off x="6885193" y="1402495"/>
            <a:ext cx="861301" cy="801753"/>
          </a:xfrm>
          <a:custGeom>
            <a:rect b="b" l="l" r="r" t="t"/>
            <a:pathLst>
              <a:path extrusionOk="0" h="6453" w="6932">
                <a:moveTo>
                  <a:pt x="4091" y="0"/>
                </a:moveTo>
                <a:cubicBezTo>
                  <a:pt x="3746" y="0"/>
                  <a:pt x="3398" y="48"/>
                  <a:pt x="3060" y="131"/>
                </a:cubicBezTo>
                <a:cubicBezTo>
                  <a:pt x="2222" y="336"/>
                  <a:pt x="1419" y="782"/>
                  <a:pt x="857" y="1451"/>
                </a:cubicBezTo>
                <a:cubicBezTo>
                  <a:pt x="304" y="2120"/>
                  <a:pt x="0" y="3021"/>
                  <a:pt x="143" y="3878"/>
                </a:cubicBezTo>
                <a:cubicBezTo>
                  <a:pt x="259" y="4547"/>
                  <a:pt x="616" y="5154"/>
                  <a:pt x="1124" y="5600"/>
                </a:cubicBezTo>
                <a:cubicBezTo>
                  <a:pt x="1633" y="6037"/>
                  <a:pt x="2275" y="6313"/>
                  <a:pt x="2935" y="6411"/>
                </a:cubicBezTo>
                <a:cubicBezTo>
                  <a:pt x="3114" y="6438"/>
                  <a:pt x="3296" y="6452"/>
                  <a:pt x="3477" y="6452"/>
                </a:cubicBezTo>
                <a:cubicBezTo>
                  <a:pt x="4255" y="6452"/>
                  <a:pt x="5033" y="6202"/>
                  <a:pt x="5612" y="5689"/>
                </a:cubicBezTo>
                <a:cubicBezTo>
                  <a:pt x="6200" y="5154"/>
                  <a:pt x="6539" y="4395"/>
                  <a:pt x="6718" y="3619"/>
                </a:cubicBezTo>
                <a:cubicBezTo>
                  <a:pt x="6896" y="2852"/>
                  <a:pt x="6932" y="2013"/>
                  <a:pt x="6566" y="1326"/>
                </a:cubicBezTo>
                <a:cubicBezTo>
                  <a:pt x="6254" y="738"/>
                  <a:pt x="5674" y="318"/>
                  <a:pt x="5032" y="131"/>
                </a:cubicBezTo>
                <a:cubicBezTo>
                  <a:pt x="4727" y="41"/>
                  <a:pt x="4410" y="0"/>
                  <a:pt x="409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3" name="Google Shape;1193;p2"/>
          <p:cNvSpPr/>
          <p:nvPr/>
        </p:nvSpPr>
        <p:spPr>
          <a:xfrm>
            <a:off x="1508343" y="1402495"/>
            <a:ext cx="861301" cy="801753"/>
          </a:xfrm>
          <a:custGeom>
            <a:rect b="b" l="l" r="r" t="t"/>
            <a:pathLst>
              <a:path extrusionOk="0" h="6453" w="6932">
                <a:moveTo>
                  <a:pt x="4091" y="0"/>
                </a:moveTo>
                <a:cubicBezTo>
                  <a:pt x="3746" y="0"/>
                  <a:pt x="3398" y="48"/>
                  <a:pt x="3060" y="131"/>
                </a:cubicBezTo>
                <a:cubicBezTo>
                  <a:pt x="2222" y="336"/>
                  <a:pt x="1419" y="782"/>
                  <a:pt x="857" y="1451"/>
                </a:cubicBezTo>
                <a:cubicBezTo>
                  <a:pt x="304" y="2120"/>
                  <a:pt x="0" y="3021"/>
                  <a:pt x="143" y="3878"/>
                </a:cubicBezTo>
                <a:cubicBezTo>
                  <a:pt x="259" y="4547"/>
                  <a:pt x="616" y="5154"/>
                  <a:pt x="1124" y="5600"/>
                </a:cubicBezTo>
                <a:cubicBezTo>
                  <a:pt x="1633" y="6037"/>
                  <a:pt x="2275" y="6313"/>
                  <a:pt x="2935" y="6411"/>
                </a:cubicBezTo>
                <a:cubicBezTo>
                  <a:pt x="3114" y="6438"/>
                  <a:pt x="3296" y="6452"/>
                  <a:pt x="3477" y="6452"/>
                </a:cubicBezTo>
                <a:cubicBezTo>
                  <a:pt x="4255" y="6452"/>
                  <a:pt x="5033" y="6202"/>
                  <a:pt x="5612" y="5689"/>
                </a:cubicBezTo>
                <a:cubicBezTo>
                  <a:pt x="6200" y="5154"/>
                  <a:pt x="6539" y="4395"/>
                  <a:pt x="6718" y="3619"/>
                </a:cubicBezTo>
                <a:cubicBezTo>
                  <a:pt x="6896" y="2852"/>
                  <a:pt x="6932" y="2013"/>
                  <a:pt x="6566" y="1326"/>
                </a:cubicBezTo>
                <a:cubicBezTo>
                  <a:pt x="6254" y="738"/>
                  <a:pt x="5674" y="318"/>
                  <a:pt x="5032" y="131"/>
                </a:cubicBezTo>
                <a:cubicBezTo>
                  <a:pt x="4727" y="41"/>
                  <a:pt x="4410" y="0"/>
                  <a:pt x="409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4" name="Google Shape;1194;p2"/>
          <p:cNvSpPr txBox="1"/>
          <p:nvPr/>
        </p:nvSpPr>
        <p:spPr>
          <a:xfrm>
            <a:off x="611493" y="2100795"/>
            <a:ext cx="26550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8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rPr>
              <a:t>About the patient</a:t>
            </a:r>
            <a:endParaRPr/>
          </a:p>
        </p:txBody>
      </p:sp>
      <p:sp>
        <p:nvSpPr>
          <p:cNvPr id="1195" name="Google Shape;1195;p2"/>
          <p:cNvSpPr txBox="1"/>
          <p:nvPr/>
        </p:nvSpPr>
        <p:spPr>
          <a:xfrm>
            <a:off x="775418" y="2534908"/>
            <a:ext cx="23271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describe the topic of the section here</a:t>
            </a:r>
            <a:endParaRPr/>
          </a:p>
        </p:txBody>
      </p:sp>
      <p:sp>
        <p:nvSpPr>
          <p:cNvPr id="1196" name="Google Shape;1196;p2"/>
          <p:cNvSpPr txBox="1"/>
          <p:nvPr/>
        </p:nvSpPr>
        <p:spPr>
          <a:xfrm>
            <a:off x="1416518" y="1579145"/>
            <a:ext cx="10449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/>
          </a:p>
        </p:txBody>
      </p:sp>
      <p:sp>
        <p:nvSpPr>
          <p:cNvPr id="1197" name="Google Shape;1197;p2"/>
          <p:cNvSpPr txBox="1"/>
          <p:nvPr/>
        </p:nvSpPr>
        <p:spPr>
          <a:xfrm>
            <a:off x="3299918" y="2100795"/>
            <a:ext cx="26550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8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rPr>
              <a:t>Discussion</a:t>
            </a:r>
            <a:endParaRPr/>
          </a:p>
        </p:txBody>
      </p:sp>
      <p:sp>
        <p:nvSpPr>
          <p:cNvPr id="1198" name="Google Shape;1198;p2"/>
          <p:cNvSpPr txBox="1"/>
          <p:nvPr/>
        </p:nvSpPr>
        <p:spPr>
          <a:xfrm>
            <a:off x="3463868" y="2534908"/>
            <a:ext cx="23271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describe the topic of the section here</a:t>
            </a:r>
            <a:endParaRPr/>
          </a:p>
        </p:txBody>
      </p:sp>
      <p:sp>
        <p:nvSpPr>
          <p:cNvPr id="1199" name="Google Shape;1199;p2"/>
          <p:cNvSpPr txBox="1"/>
          <p:nvPr/>
        </p:nvSpPr>
        <p:spPr>
          <a:xfrm>
            <a:off x="4104968" y="1579145"/>
            <a:ext cx="10449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/>
          </a:p>
        </p:txBody>
      </p:sp>
      <p:sp>
        <p:nvSpPr>
          <p:cNvPr id="1200" name="Google Shape;1200;p2"/>
          <p:cNvSpPr txBox="1"/>
          <p:nvPr/>
        </p:nvSpPr>
        <p:spPr>
          <a:xfrm>
            <a:off x="5988368" y="2100795"/>
            <a:ext cx="26550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8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rPr>
              <a:t>Diagnosis</a:t>
            </a:r>
            <a:endParaRPr/>
          </a:p>
        </p:txBody>
      </p:sp>
      <p:sp>
        <p:nvSpPr>
          <p:cNvPr id="1201" name="Google Shape;1201;p2"/>
          <p:cNvSpPr txBox="1"/>
          <p:nvPr/>
        </p:nvSpPr>
        <p:spPr>
          <a:xfrm>
            <a:off x="6152318" y="2534908"/>
            <a:ext cx="23271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describe the topic of the section here</a:t>
            </a:r>
            <a:endParaRPr/>
          </a:p>
        </p:txBody>
      </p:sp>
      <p:sp>
        <p:nvSpPr>
          <p:cNvPr id="1202" name="Google Shape;1202;p2"/>
          <p:cNvSpPr txBox="1"/>
          <p:nvPr/>
        </p:nvSpPr>
        <p:spPr>
          <a:xfrm>
            <a:off x="6793418" y="1579145"/>
            <a:ext cx="10449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/>
          </a:p>
        </p:txBody>
      </p:sp>
      <p:sp>
        <p:nvSpPr>
          <p:cNvPr id="1203" name="Google Shape;1203;p2"/>
          <p:cNvSpPr txBox="1"/>
          <p:nvPr/>
        </p:nvSpPr>
        <p:spPr>
          <a:xfrm>
            <a:off x="1955693" y="3788120"/>
            <a:ext cx="26550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8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rPr>
              <a:t>Treatment</a:t>
            </a:r>
            <a:endParaRPr/>
          </a:p>
        </p:txBody>
      </p:sp>
      <p:sp>
        <p:nvSpPr>
          <p:cNvPr id="1204" name="Google Shape;1204;p2"/>
          <p:cNvSpPr txBox="1"/>
          <p:nvPr/>
        </p:nvSpPr>
        <p:spPr>
          <a:xfrm>
            <a:off x="2119643" y="4222233"/>
            <a:ext cx="23271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describe the topic of the section here</a:t>
            </a:r>
            <a:endParaRPr/>
          </a:p>
        </p:txBody>
      </p:sp>
      <p:sp>
        <p:nvSpPr>
          <p:cNvPr id="1205" name="Google Shape;1205;p2"/>
          <p:cNvSpPr txBox="1"/>
          <p:nvPr/>
        </p:nvSpPr>
        <p:spPr>
          <a:xfrm>
            <a:off x="2760743" y="3266445"/>
            <a:ext cx="10449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/>
          </a:p>
        </p:txBody>
      </p:sp>
      <p:sp>
        <p:nvSpPr>
          <p:cNvPr id="1206" name="Google Shape;1206;p2"/>
          <p:cNvSpPr txBox="1"/>
          <p:nvPr/>
        </p:nvSpPr>
        <p:spPr>
          <a:xfrm>
            <a:off x="4644093" y="3788120"/>
            <a:ext cx="26550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8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rPr>
              <a:t>Patient monitoring</a:t>
            </a:r>
            <a:endParaRPr/>
          </a:p>
        </p:txBody>
      </p:sp>
      <p:sp>
        <p:nvSpPr>
          <p:cNvPr id="1207" name="Google Shape;1207;p2"/>
          <p:cNvSpPr txBox="1"/>
          <p:nvPr/>
        </p:nvSpPr>
        <p:spPr>
          <a:xfrm>
            <a:off x="4808093" y="4222233"/>
            <a:ext cx="23271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describe the topic of the section here</a:t>
            </a:r>
            <a:endParaRPr/>
          </a:p>
        </p:txBody>
      </p:sp>
      <p:sp>
        <p:nvSpPr>
          <p:cNvPr id="1208" name="Google Shape;1208;p2"/>
          <p:cNvSpPr txBox="1"/>
          <p:nvPr/>
        </p:nvSpPr>
        <p:spPr>
          <a:xfrm>
            <a:off x="5449193" y="3266445"/>
            <a:ext cx="10449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/>
          </a:p>
        </p:txBody>
      </p:sp>
      <p:sp>
        <p:nvSpPr>
          <p:cNvPr id="1209" name="Google Shape;1209;p2"/>
          <p:cNvSpPr txBox="1"/>
          <p:nvPr>
            <p:ph idx="4294967295" type="title"/>
          </p:nvPr>
        </p:nvSpPr>
        <p:spPr>
          <a:xfrm>
            <a:off x="-818944" y="306894"/>
            <a:ext cx="7704137" cy="573087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>
                <a:solidFill>
                  <a:srgbClr val="202020"/>
                </a:solidFill>
              </a:rPr>
              <a:t>Table of contents</a:t>
            </a:r>
            <a:endParaRPr>
              <a:solidFill>
                <a:srgbClr val="202020"/>
              </a:solidFill>
            </a:endParaRPr>
          </a:p>
        </p:txBody>
      </p:sp>
      <p:grpSp>
        <p:nvGrpSpPr>
          <p:cNvPr id="1210" name="Google Shape;1210;p2"/>
          <p:cNvGrpSpPr/>
          <p:nvPr/>
        </p:nvGrpSpPr>
        <p:grpSpPr>
          <a:xfrm>
            <a:off x="174891" y="157500"/>
            <a:ext cx="8806344" cy="919289"/>
            <a:chOff x="158752" y="252637"/>
            <a:chExt cx="8806344" cy="919289"/>
          </a:xfrm>
        </p:grpSpPr>
        <p:sp>
          <p:nvSpPr>
            <p:cNvPr id="1211" name="Google Shape;1211;p2"/>
            <p:cNvSpPr/>
            <p:nvPr/>
          </p:nvSpPr>
          <p:spPr>
            <a:xfrm>
              <a:off x="4116350" y="261154"/>
              <a:ext cx="4848746" cy="1025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12" name="Google Shape;1212;p2"/>
            <p:cNvGrpSpPr/>
            <p:nvPr/>
          </p:nvGrpSpPr>
          <p:grpSpPr>
            <a:xfrm>
              <a:off x="8220353" y="427829"/>
              <a:ext cx="744743" cy="744097"/>
              <a:chOff x="4620967" y="579502"/>
              <a:chExt cx="1131511" cy="1130529"/>
            </a:xfrm>
          </p:grpSpPr>
          <p:sp>
            <p:nvSpPr>
              <p:cNvPr id="1213" name="Google Shape;1213;p2"/>
              <p:cNvSpPr/>
              <p:nvPr/>
            </p:nvSpPr>
            <p:spPr>
              <a:xfrm>
                <a:off x="4620967" y="730279"/>
                <a:ext cx="1131511" cy="766870"/>
              </a:xfrm>
              <a:prstGeom prst="roundRect">
                <a:avLst>
                  <a:gd fmla="val 16667" name="adj"/>
                </a:avLst>
              </a:prstGeom>
              <a:solidFill>
                <a:schemeClr val="accent1"/>
              </a:solidFill>
              <a:ln cap="flat" cmpd="sng" w="25400">
                <a:solidFill>
                  <a:srgbClr val="2E2E2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4" name="Google Shape;1214;p2"/>
              <p:cNvSpPr/>
              <p:nvPr/>
            </p:nvSpPr>
            <p:spPr>
              <a:xfrm>
                <a:off x="4879124" y="803104"/>
                <a:ext cx="615196" cy="621219"/>
              </a:xfrm>
              <a:prstGeom prst="ellipse">
                <a:avLst/>
              </a:prstGeom>
              <a:solidFill>
                <a:schemeClr val="lt1"/>
              </a:solidFill>
              <a:ln cap="flat" cmpd="sng" w="25400">
                <a:solidFill>
                  <a:srgbClr val="2E2E2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5" name="Google Shape;1215;p2"/>
              <p:cNvSpPr/>
              <p:nvPr/>
            </p:nvSpPr>
            <p:spPr>
              <a:xfrm>
                <a:off x="4948225" y="878800"/>
                <a:ext cx="476993" cy="481663"/>
              </a:xfrm>
              <a:prstGeom prst="ellipse">
                <a:avLst/>
              </a:prstGeom>
              <a:solidFill>
                <a:srgbClr val="2020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6" name="Google Shape;1216;p2"/>
              <p:cNvSpPr/>
              <p:nvPr/>
            </p:nvSpPr>
            <p:spPr>
              <a:xfrm>
                <a:off x="5035264" y="960773"/>
                <a:ext cx="302914" cy="305880"/>
              </a:xfrm>
              <a:prstGeom prst="ellipse">
                <a:avLst/>
              </a:prstGeom>
              <a:solidFill>
                <a:srgbClr val="70707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7" name="Google Shape;1217;p2"/>
              <p:cNvSpPr/>
              <p:nvPr/>
            </p:nvSpPr>
            <p:spPr>
              <a:xfrm>
                <a:off x="5529323" y="617145"/>
                <a:ext cx="172662" cy="8316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8" name="Google Shape;1218;p2"/>
              <p:cNvSpPr/>
              <p:nvPr/>
            </p:nvSpPr>
            <p:spPr>
              <a:xfrm>
                <a:off x="4738241" y="686832"/>
                <a:ext cx="599937" cy="7528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9" name="Google Shape;1219;p2"/>
              <p:cNvSpPr/>
              <p:nvPr/>
            </p:nvSpPr>
            <p:spPr>
              <a:xfrm>
                <a:off x="4738241" y="579502"/>
                <a:ext cx="599937" cy="7528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0" name="Google Shape;1220;p2"/>
              <p:cNvSpPr/>
              <p:nvPr/>
            </p:nvSpPr>
            <p:spPr>
              <a:xfrm>
                <a:off x="4910917" y="1527117"/>
                <a:ext cx="599937" cy="7528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1" name="Google Shape;1221;p2"/>
              <p:cNvSpPr/>
              <p:nvPr/>
            </p:nvSpPr>
            <p:spPr>
              <a:xfrm>
                <a:off x="5035264" y="1632371"/>
                <a:ext cx="361901" cy="776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22" name="Google Shape;1222;p2"/>
            <p:cNvSpPr/>
            <p:nvPr/>
          </p:nvSpPr>
          <p:spPr>
            <a:xfrm>
              <a:off x="158752" y="252637"/>
              <a:ext cx="4848746" cy="19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2"/>
            <p:cNvSpPr/>
            <p:nvPr/>
          </p:nvSpPr>
          <p:spPr>
            <a:xfrm>
              <a:off x="158752" y="498472"/>
              <a:ext cx="1106089" cy="22694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0" name="Shape 1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1" name="Google Shape;1591;p20"/>
          <p:cNvSpPr txBox="1"/>
          <p:nvPr>
            <p:ph type="title"/>
          </p:nvPr>
        </p:nvSpPr>
        <p:spPr>
          <a:xfrm>
            <a:off x="5066550" y="1144765"/>
            <a:ext cx="2799300" cy="71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118850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1933</a:t>
            </a:r>
            <a:endParaRPr/>
          </a:p>
        </p:txBody>
      </p:sp>
      <p:sp>
        <p:nvSpPr>
          <p:cNvPr id="1592" name="Google Shape;1592;p20"/>
          <p:cNvSpPr txBox="1"/>
          <p:nvPr>
            <p:ph idx="2" type="title"/>
          </p:nvPr>
        </p:nvSpPr>
        <p:spPr>
          <a:xfrm>
            <a:off x="1278150" y="2123965"/>
            <a:ext cx="2799300" cy="71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118850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1885</a:t>
            </a:r>
            <a:endParaRPr/>
          </a:p>
        </p:txBody>
      </p:sp>
      <p:sp>
        <p:nvSpPr>
          <p:cNvPr id="1593" name="Google Shape;1593;p20"/>
          <p:cNvSpPr txBox="1"/>
          <p:nvPr>
            <p:ph idx="1" type="subTitle"/>
          </p:nvPr>
        </p:nvSpPr>
        <p:spPr>
          <a:xfrm>
            <a:off x="4885186" y="1929049"/>
            <a:ext cx="3162000" cy="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/>
              <a:t>is the year of the first cameras SLR with 35mm film</a:t>
            </a:r>
            <a:endParaRPr/>
          </a:p>
        </p:txBody>
      </p:sp>
      <p:sp>
        <p:nvSpPr>
          <p:cNvPr id="1594" name="Google Shape;1594;p20"/>
          <p:cNvSpPr txBox="1"/>
          <p:nvPr>
            <p:ph idx="3" type="subTitle"/>
          </p:nvPr>
        </p:nvSpPr>
        <p:spPr>
          <a:xfrm>
            <a:off x="1096786" y="2908324"/>
            <a:ext cx="3162000" cy="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/>
              <a:t>is the year that paper film manufacturing started</a:t>
            </a:r>
            <a:endParaRPr/>
          </a:p>
        </p:txBody>
      </p:sp>
      <p:sp>
        <p:nvSpPr>
          <p:cNvPr id="1595" name="Google Shape;1595;p20"/>
          <p:cNvSpPr txBox="1"/>
          <p:nvPr>
            <p:ph idx="4" type="title"/>
          </p:nvPr>
        </p:nvSpPr>
        <p:spPr>
          <a:xfrm>
            <a:off x="5066550" y="3117740"/>
            <a:ext cx="2799300" cy="685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118850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1990</a:t>
            </a:r>
            <a:endParaRPr/>
          </a:p>
        </p:txBody>
      </p:sp>
      <p:sp>
        <p:nvSpPr>
          <p:cNvPr id="1596" name="Google Shape;1596;p20"/>
          <p:cNvSpPr txBox="1"/>
          <p:nvPr>
            <p:ph idx="5" type="subTitle"/>
          </p:nvPr>
        </p:nvSpPr>
        <p:spPr>
          <a:xfrm>
            <a:off x="4885186" y="3887599"/>
            <a:ext cx="3162000" cy="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/>
              <a:t>is the year the first digital cameras were marketed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0" name="Shape 1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1" name="Google Shape;1601;p21"/>
          <p:cNvSpPr txBox="1"/>
          <p:nvPr>
            <p:ph type="title"/>
          </p:nvPr>
        </p:nvSpPr>
        <p:spPr>
          <a:xfrm>
            <a:off x="758775" y="368825"/>
            <a:ext cx="7626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/>
              <a:t>TIMELINE</a:t>
            </a:r>
            <a:endParaRPr/>
          </a:p>
        </p:txBody>
      </p:sp>
      <p:sp>
        <p:nvSpPr>
          <p:cNvPr id="1602" name="Google Shape;1602;p21"/>
          <p:cNvSpPr txBox="1"/>
          <p:nvPr/>
        </p:nvSpPr>
        <p:spPr>
          <a:xfrm>
            <a:off x="3642500" y="2134950"/>
            <a:ext cx="18585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lt1"/>
                </a:solidFill>
                <a:latin typeface="NanumGothic ExtraBold"/>
                <a:ea typeface="NanumGothic ExtraBold"/>
                <a:cs typeface="NanumGothic ExtraBold"/>
                <a:sym typeface="NanumGothic ExtraBold"/>
              </a:rPr>
              <a:t>PHASE 3</a:t>
            </a:r>
            <a:endParaRPr b="0" i="0" sz="1800" u="none" cap="none" strike="noStrike">
              <a:solidFill>
                <a:schemeClr val="lt1"/>
              </a:solidFill>
              <a:latin typeface="NanumGothic ExtraBold"/>
              <a:ea typeface="NanumGothic ExtraBold"/>
              <a:cs typeface="NanumGothic ExtraBold"/>
              <a:sym typeface="NanumGothic ExtraBold"/>
            </a:endParaRPr>
          </a:p>
        </p:txBody>
      </p:sp>
      <p:sp>
        <p:nvSpPr>
          <p:cNvPr id="1603" name="Google Shape;1603;p21"/>
          <p:cNvSpPr txBox="1"/>
          <p:nvPr/>
        </p:nvSpPr>
        <p:spPr>
          <a:xfrm>
            <a:off x="3470450" y="1443747"/>
            <a:ext cx="2202600" cy="5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It’s the farthest planet from the Sun</a:t>
            </a:r>
            <a:endParaRPr b="0" i="0" sz="1500" u="none" cap="none" strike="noStrike">
              <a:solidFill>
                <a:schemeClr val="dk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sp>
        <p:nvSpPr>
          <p:cNvPr id="1604" name="Google Shape;1604;p21"/>
          <p:cNvSpPr txBox="1"/>
          <p:nvPr/>
        </p:nvSpPr>
        <p:spPr>
          <a:xfrm>
            <a:off x="871750" y="2134950"/>
            <a:ext cx="18585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lt1"/>
                </a:solidFill>
                <a:latin typeface="NanumGothic ExtraBold"/>
                <a:ea typeface="NanumGothic ExtraBold"/>
                <a:cs typeface="NanumGothic ExtraBold"/>
                <a:sym typeface="NanumGothic ExtraBold"/>
              </a:rPr>
              <a:t>PHASE 1</a:t>
            </a:r>
            <a:endParaRPr b="0" i="0" sz="1800" u="none" cap="none" strike="noStrike">
              <a:solidFill>
                <a:schemeClr val="lt1"/>
              </a:solidFill>
              <a:latin typeface="NanumGothic ExtraBold"/>
              <a:ea typeface="NanumGothic ExtraBold"/>
              <a:cs typeface="NanumGothic ExtraBold"/>
              <a:sym typeface="NanumGothic ExtraBold"/>
            </a:endParaRPr>
          </a:p>
        </p:txBody>
      </p:sp>
      <p:sp>
        <p:nvSpPr>
          <p:cNvPr id="1605" name="Google Shape;1605;p21"/>
          <p:cNvSpPr txBox="1"/>
          <p:nvPr/>
        </p:nvSpPr>
        <p:spPr>
          <a:xfrm>
            <a:off x="699700" y="1443747"/>
            <a:ext cx="2202600" cy="5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Mercury is the closest planet to the Sun</a:t>
            </a:r>
            <a:endParaRPr b="0" i="0" sz="1500" u="none" cap="none" strike="noStrike">
              <a:solidFill>
                <a:schemeClr val="dk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sp>
        <p:nvSpPr>
          <p:cNvPr id="1606" name="Google Shape;1606;p21"/>
          <p:cNvSpPr txBox="1"/>
          <p:nvPr/>
        </p:nvSpPr>
        <p:spPr>
          <a:xfrm>
            <a:off x="5027880" y="3181038"/>
            <a:ext cx="18585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lt1"/>
                </a:solidFill>
                <a:latin typeface="NanumGothic ExtraBold"/>
                <a:ea typeface="NanumGothic ExtraBold"/>
                <a:cs typeface="NanumGothic ExtraBold"/>
                <a:sym typeface="NanumGothic ExtraBold"/>
              </a:rPr>
              <a:t>PHASE 4</a:t>
            </a:r>
            <a:endParaRPr b="0" i="0" sz="1800" u="none" cap="none" strike="noStrike">
              <a:solidFill>
                <a:schemeClr val="lt1"/>
              </a:solidFill>
              <a:latin typeface="NanumGothic ExtraBold"/>
              <a:ea typeface="NanumGothic ExtraBold"/>
              <a:cs typeface="NanumGothic ExtraBold"/>
              <a:sym typeface="NanumGothic ExtraBold"/>
            </a:endParaRPr>
          </a:p>
        </p:txBody>
      </p:sp>
      <p:sp>
        <p:nvSpPr>
          <p:cNvPr id="1607" name="Google Shape;1607;p21"/>
          <p:cNvSpPr txBox="1"/>
          <p:nvPr/>
        </p:nvSpPr>
        <p:spPr>
          <a:xfrm>
            <a:off x="4855825" y="3617538"/>
            <a:ext cx="2202600" cy="5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It’s the biggest planet in the Solar System</a:t>
            </a:r>
            <a:endParaRPr b="0" i="0" sz="1500" u="none" cap="none" strike="noStrike">
              <a:solidFill>
                <a:schemeClr val="dk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sp>
        <p:nvSpPr>
          <p:cNvPr id="1608" name="Google Shape;1608;p21"/>
          <p:cNvSpPr txBox="1"/>
          <p:nvPr/>
        </p:nvSpPr>
        <p:spPr>
          <a:xfrm>
            <a:off x="2257125" y="3181038"/>
            <a:ext cx="18585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lt1"/>
                </a:solidFill>
                <a:latin typeface="NanumGothic ExtraBold"/>
                <a:ea typeface="NanumGothic ExtraBold"/>
                <a:cs typeface="NanumGothic ExtraBold"/>
                <a:sym typeface="NanumGothic ExtraBold"/>
              </a:rPr>
              <a:t>PHASE 2</a:t>
            </a:r>
            <a:endParaRPr b="0" i="0" sz="1800" u="none" cap="none" strike="noStrike">
              <a:solidFill>
                <a:schemeClr val="lt1"/>
              </a:solidFill>
              <a:latin typeface="NanumGothic ExtraBold"/>
              <a:ea typeface="NanumGothic ExtraBold"/>
              <a:cs typeface="NanumGothic ExtraBold"/>
              <a:sym typeface="NanumGothic ExtraBold"/>
            </a:endParaRPr>
          </a:p>
        </p:txBody>
      </p:sp>
      <p:sp>
        <p:nvSpPr>
          <p:cNvPr id="1609" name="Google Shape;1609;p21"/>
          <p:cNvSpPr txBox="1"/>
          <p:nvPr/>
        </p:nvSpPr>
        <p:spPr>
          <a:xfrm>
            <a:off x="2085063" y="3617538"/>
            <a:ext cx="2202600" cy="5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Saturn is the ringed one and a gas giant</a:t>
            </a:r>
            <a:endParaRPr b="0" i="0" sz="1500" u="none" cap="none" strike="noStrike">
              <a:solidFill>
                <a:schemeClr val="dk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sp>
        <p:nvSpPr>
          <p:cNvPr id="1610" name="Google Shape;1610;p21"/>
          <p:cNvSpPr txBox="1"/>
          <p:nvPr/>
        </p:nvSpPr>
        <p:spPr>
          <a:xfrm>
            <a:off x="6413250" y="2134950"/>
            <a:ext cx="18585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lt1"/>
                </a:solidFill>
                <a:latin typeface="NanumGothic ExtraBold"/>
                <a:ea typeface="NanumGothic ExtraBold"/>
                <a:cs typeface="NanumGothic ExtraBold"/>
                <a:sym typeface="NanumGothic ExtraBold"/>
              </a:rPr>
              <a:t>PHASE 5</a:t>
            </a:r>
            <a:endParaRPr b="0" i="0" sz="1800" u="none" cap="none" strike="noStrike">
              <a:solidFill>
                <a:schemeClr val="lt1"/>
              </a:solidFill>
              <a:latin typeface="NanumGothic ExtraBold"/>
              <a:ea typeface="NanumGothic ExtraBold"/>
              <a:cs typeface="NanumGothic ExtraBold"/>
              <a:sym typeface="NanumGothic ExtraBold"/>
            </a:endParaRPr>
          </a:p>
        </p:txBody>
      </p:sp>
      <p:sp>
        <p:nvSpPr>
          <p:cNvPr id="1611" name="Google Shape;1611;p21"/>
          <p:cNvSpPr txBox="1"/>
          <p:nvPr/>
        </p:nvSpPr>
        <p:spPr>
          <a:xfrm>
            <a:off x="6241200" y="1443747"/>
            <a:ext cx="2202600" cy="5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It’s terribly hot, even hotter than Mercury</a:t>
            </a:r>
            <a:endParaRPr b="0" i="0" sz="1500" u="none" cap="none" strike="noStrike">
              <a:solidFill>
                <a:schemeClr val="dk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cxnSp>
        <p:nvCxnSpPr>
          <p:cNvPr id="1612" name="Google Shape;1612;p21"/>
          <p:cNvCxnSpPr/>
          <p:nvPr/>
        </p:nvCxnSpPr>
        <p:spPr>
          <a:xfrm>
            <a:off x="626400" y="2876250"/>
            <a:ext cx="7891200" cy="0"/>
          </a:xfrm>
          <a:prstGeom prst="straightConnector1">
            <a:avLst/>
          </a:prstGeom>
          <a:noFill/>
          <a:ln cap="flat" cmpd="sng" w="762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13" name="Google Shape;1613;p21"/>
          <p:cNvSpPr txBox="1"/>
          <p:nvPr/>
        </p:nvSpPr>
        <p:spPr>
          <a:xfrm>
            <a:off x="1283200" y="1190700"/>
            <a:ext cx="1035600" cy="25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2"/>
                </a:solidFill>
                <a:latin typeface="Nanum Gothic"/>
                <a:ea typeface="Nanum Gothic"/>
                <a:cs typeface="Nanum Gothic"/>
                <a:sym typeface="Nanum Gothic"/>
              </a:rPr>
              <a:t>1885</a:t>
            </a:r>
            <a:endParaRPr b="0" i="0" sz="1500" u="none" cap="none" strike="noStrike">
              <a:solidFill>
                <a:schemeClr val="dk2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sp>
        <p:nvSpPr>
          <p:cNvPr id="1614" name="Google Shape;1614;p21"/>
          <p:cNvSpPr txBox="1"/>
          <p:nvPr/>
        </p:nvSpPr>
        <p:spPr>
          <a:xfrm>
            <a:off x="4051800" y="1190700"/>
            <a:ext cx="1035600" cy="25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2"/>
                </a:solidFill>
                <a:latin typeface="Nanum Gothic"/>
                <a:ea typeface="Nanum Gothic"/>
                <a:cs typeface="Nanum Gothic"/>
                <a:sym typeface="Nanum Gothic"/>
              </a:rPr>
              <a:t>1920</a:t>
            </a:r>
            <a:endParaRPr b="0" i="0" sz="1500" u="none" cap="none" strike="noStrike">
              <a:solidFill>
                <a:schemeClr val="dk2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sp>
        <p:nvSpPr>
          <p:cNvPr id="1615" name="Google Shape;1615;p21"/>
          <p:cNvSpPr txBox="1"/>
          <p:nvPr/>
        </p:nvSpPr>
        <p:spPr>
          <a:xfrm>
            <a:off x="6824700" y="1190700"/>
            <a:ext cx="1035600" cy="25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2"/>
                </a:solidFill>
                <a:latin typeface="Nanum Gothic"/>
                <a:ea typeface="Nanum Gothic"/>
                <a:cs typeface="Nanum Gothic"/>
                <a:sym typeface="Nanum Gothic"/>
              </a:rPr>
              <a:t>1990</a:t>
            </a:r>
            <a:endParaRPr b="0" i="0" sz="1500" u="none" cap="none" strike="noStrike">
              <a:solidFill>
                <a:schemeClr val="dk2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sp>
        <p:nvSpPr>
          <p:cNvPr id="1616" name="Google Shape;1616;p21"/>
          <p:cNvSpPr txBox="1"/>
          <p:nvPr/>
        </p:nvSpPr>
        <p:spPr>
          <a:xfrm>
            <a:off x="2667750" y="4290215"/>
            <a:ext cx="1035600" cy="25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2"/>
                </a:solidFill>
                <a:latin typeface="Nanum Gothic"/>
                <a:ea typeface="Nanum Gothic"/>
                <a:cs typeface="Nanum Gothic"/>
                <a:sym typeface="Nanum Gothic"/>
              </a:rPr>
              <a:t>1893</a:t>
            </a:r>
            <a:endParaRPr b="0" i="0" sz="1500" u="none" cap="none" strike="noStrike">
              <a:solidFill>
                <a:schemeClr val="dk2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sp>
        <p:nvSpPr>
          <p:cNvPr id="1617" name="Google Shape;1617;p21"/>
          <p:cNvSpPr txBox="1"/>
          <p:nvPr/>
        </p:nvSpPr>
        <p:spPr>
          <a:xfrm>
            <a:off x="5440650" y="4290215"/>
            <a:ext cx="1035600" cy="25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2"/>
                </a:solidFill>
                <a:latin typeface="Nanum Gothic"/>
                <a:ea typeface="Nanum Gothic"/>
                <a:cs typeface="Nanum Gothic"/>
                <a:sym typeface="Nanum Gothic"/>
              </a:rPr>
              <a:t>1950</a:t>
            </a:r>
            <a:endParaRPr b="0" i="0" sz="1500" u="none" cap="none" strike="noStrike">
              <a:solidFill>
                <a:schemeClr val="dk2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sp>
        <p:nvSpPr>
          <p:cNvPr id="1618" name="Google Shape;1618;p21"/>
          <p:cNvSpPr/>
          <p:nvPr/>
        </p:nvSpPr>
        <p:spPr>
          <a:xfrm flipH="1">
            <a:off x="1210627" y="2620764"/>
            <a:ext cx="578149" cy="140170"/>
          </a:xfrm>
          <a:custGeom>
            <a:rect b="b" l="l" r="r" t="t"/>
            <a:pathLst>
              <a:path extrusionOk="0" fill="none" h="16812" w="29921">
                <a:moveTo>
                  <a:pt x="0" y="0"/>
                </a:moveTo>
                <a:lnTo>
                  <a:pt x="9168" y="16812"/>
                </a:lnTo>
                <a:lnTo>
                  <a:pt x="29921" y="16812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miter lim="11906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9" name="Google Shape;1619;p21"/>
          <p:cNvSpPr/>
          <p:nvPr/>
        </p:nvSpPr>
        <p:spPr>
          <a:xfrm flipH="1">
            <a:off x="4017277" y="2620764"/>
            <a:ext cx="578149" cy="140170"/>
          </a:xfrm>
          <a:custGeom>
            <a:rect b="b" l="l" r="r" t="t"/>
            <a:pathLst>
              <a:path extrusionOk="0" fill="none" h="16812" w="29921">
                <a:moveTo>
                  <a:pt x="0" y="0"/>
                </a:moveTo>
                <a:lnTo>
                  <a:pt x="9168" y="16812"/>
                </a:lnTo>
                <a:lnTo>
                  <a:pt x="29921" y="16812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miter lim="11906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0" name="Google Shape;1620;p21"/>
          <p:cNvSpPr/>
          <p:nvPr/>
        </p:nvSpPr>
        <p:spPr>
          <a:xfrm flipH="1">
            <a:off x="6823927" y="2620764"/>
            <a:ext cx="578149" cy="140170"/>
          </a:xfrm>
          <a:custGeom>
            <a:rect b="b" l="l" r="r" t="t"/>
            <a:pathLst>
              <a:path extrusionOk="0" fill="none" h="16812" w="29921">
                <a:moveTo>
                  <a:pt x="0" y="0"/>
                </a:moveTo>
                <a:lnTo>
                  <a:pt x="9168" y="16812"/>
                </a:lnTo>
                <a:lnTo>
                  <a:pt x="29921" y="16812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miter lim="11906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1" name="Google Shape;1621;p21"/>
          <p:cNvSpPr/>
          <p:nvPr/>
        </p:nvSpPr>
        <p:spPr>
          <a:xfrm rot="10800000">
            <a:off x="2550460" y="2992764"/>
            <a:ext cx="578149" cy="140170"/>
          </a:xfrm>
          <a:custGeom>
            <a:rect b="b" l="l" r="r" t="t"/>
            <a:pathLst>
              <a:path extrusionOk="0" fill="none" h="16812" w="29921">
                <a:moveTo>
                  <a:pt x="0" y="0"/>
                </a:moveTo>
                <a:lnTo>
                  <a:pt x="9168" y="16812"/>
                </a:lnTo>
                <a:lnTo>
                  <a:pt x="29921" y="16812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miter lim="11906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2" name="Google Shape;1622;p21"/>
          <p:cNvSpPr/>
          <p:nvPr/>
        </p:nvSpPr>
        <p:spPr>
          <a:xfrm rot="10800000">
            <a:off x="5357110" y="2992764"/>
            <a:ext cx="578149" cy="140170"/>
          </a:xfrm>
          <a:custGeom>
            <a:rect b="b" l="l" r="r" t="t"/>
            <a:pathLst>
              <a:path extrusionOk="0" fill="none" h="16812" w="29921">
                <a:moveTo>
                  <a:pt x="0" y="0"/>
                </a:moveTo>
                <a:lnTo>
                  <a:pt x="9168" y="16812"/>
                </a:lnTo>
                <a:lnTo>
                  <a:pt x="29921" y="16812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miter lim="11906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6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7" name="Google Shape;1627;p22"/>
          <p:cNvSpPr/>
          <p:nvPr/>
        </p:nvSpPr>
        <p:spPr>
          <a:xfrm>
            <a:off x="2157733" y="3566046"/>
            <a:ext cx="5324100" cy="735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8" name="Google Shape;1628;p22"/>
          <p:cNvSpPr txBox="1"/>
          <p:nvPr>
            <p:ph type="title"/>
          </p:nvPr>
        </p:nvSpPr>
        <p:spPr>
          <a:xfrm>
            <a:off x="1091952" y="2006967"/>
            <a:ext cx="5561700" cy="17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</a:pPr>
            <a:r>
              <a:rPr lang="en" sz="8000"/>
              <a:t>7 hours</a:t>
            </a:r>
            <a:endParaRPr sz="8000"/>
          </a:p>
        </p:txBody>
      </p:sp>
      <p:sp>
        <p:nvSpPr>
          <p:cNvPr id="1629" name="Google Shape;1629;p22"/>
          <p:cNvSpPr txBox="1"/>
          <p:nvPr>
            <p:ph idx="1" type="body"/>
          </p:nvPr>
        </p:nvSpPr>
        <p:spPr>
          <a:xfrm>
            <a:off x="2357258" y="3547446"/>
            <a:ext cx="4806000" cy="77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/>
              <a:t>Is the time that the shutter remained open exposing in earlies cameras</a:t>
            </a:r>
            <a:endParaRPr/>
          </a:p>
        </p:txBody>
      </p:sp>
      <p:pic>
        <p:nvPicPr>
          <p:cNvPr id="1630" name="Google Shape;1630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22942" y="2401471"/>
            <a:ext cx="1629355" cy="9851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4" name="Shape 1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5" name="Google Shape;1635;p23"/>
          <p:cNvSpPr txBox="1"/>
          <p:nvPr>
            <p:ph type="title"/>
          </p:nvPr>
        </p:nvSpPr>
        <p:spPr>
          <a:xfrm>
            <a:off x="758775" y="368825"/>
            <a:ext cx="7626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 sz="2600">
                <a:solidFill>
                  <a:schemeClr val="dk1"/>
                </a:solidFill>
              </a:rPr>
              <a:t>SOME PERCENTAGES</a:t>
            </a:r>
            <a:endParaRPr sz="2600">
              <a:solidFill>
                <a:schemeClr val="dk1"/>
              </a:solidFill>
            </a:endParaRPr>
          </a:p>
        </p:txBody>
      </p:sp>
      <p:sp>
        <p:nvSpPr>
          <p:cNvPr id="1636" name="Google Shape;1636;p23"/>
          <p:cNvSpPr txBox="1"/>
          <p:nvPr>
            <p:ph idx="2" type="title"/>
          </p:nvPr>
        </p:nvSpPr>
        <p:spPr>
          <a:xfrm>
            <a:off x="3366409" y="2872944"/>
            <a:ext cx="24111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F-NUMBER</a:t>
            </a:r>
            <a:endParaRPr/>
          </a:p>
        </p:txBody>
      </p:sp>
      <p:sp>
        <p:nvSpPr>
          <p:cNvPr id="1637" name="Google Shape;1637;p23"/>
          <p:cNvSpPr txBox="1"/>
          <p:nvPr>
            <p:ph idx="3" type="title"/>
          </p:nvPr>
        </p:nvSpPr>
        <p:spPr>
          <a:xfrm>
            <a:off x="3366406" y="3309444"/>
            <a:ext cx="2411100" cy="8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Mercury is the closest planet to the Sun and the smallest one</a:t>
            </a:r>
            <a:endParaRPr/>
          </a:p>
        </p:txBody>
      </p:sp>
      <p:sp>
        <p:nvSpPr>
          <p:cNvPr id="1638" name="Google Shape;1638;p23"/>
          <p:cNvSpPr txBox="1"/>
          <p:nvPr>
            <p:ph idx="4" type="title"/>
          </p:nvPr>
        </p:nvSpPr>
        <p:spPr>
          <a:xfrm>
            <a:off x="693646" y="2872944"/>
            <a:ext cx="24111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SHUTTER</a:t>
            </a:r>
            <a:endParaRPr/>
          </a:p>
        </p:txBody>
      </p:sp>
      <p:sp>
        <p:nvSpPr>
          <p:cNvPr id="1639" name="Google Shape;1639;p23"/>
          <p:cNvSpPr txBox="1"/>
          <p:nvPr>
            <p:ph idx="5" type="title"/>
          </p:nvPr>
        </p:nvSpPr>
        <p:spPr>
          <a:xfrm>
            <a:off x="693550" y="3309444"/>
            <a:ext cx="2411100" cy="8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Jupiter is a gas giant and the biggest planet in the Solar System</a:t>
            </a:r>
            <a:endParaRPr/>
          </a:p>
        </p:txBody>
      </p:sp>
      <p:sp>
        <p:nvSpPr>
          <p:cNvPr id="1640" name="Google Shape;1640;p23"/>
          <p:cNvSpPr txBox="1"/>
          <p:nvPr>
            <p:ph idx="6" type="title"/>
          </p:nvPr>
        </p:nvSpPr>
        <p:spPr>
          <a:xfrm>
            <a:off x="6039145" y="2872944"/>
            <a:ext cx="24111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WHITE BALANCE</a:t>
            </a:r>
            <a:endParaRPr/>
          </a:p>
        </p:txBody>
      </p:sp>
      <p:sp>
        <p:nvSpPr>
          <p:cNvPr id="1641" name="Google Shape;1641;p23"/>
          <p:cNvSpPr txBox="1"/>
          <p:nvPr>
            <p:ph idx="7" type="title"/>
          </p:nvPr>
        </p:nvSpPr>
        <p:spPr>
          <a:xfrm>
            <a:off x="6039203" y="3309444"/>
            <a:ext cx="2411100" cy="8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Mars is a dusty, cold, desert world with a very thin atmosphere</a:t>
            </a:r>
            <a:endParaRPr/>
          </a:p>
        </p:txBody>
      </p:sp>
      <p:sp>
        <p:nvSpPr>
          <p:cNvPr id="1642" name="Google Shape;1642;p23"/>
          <p:cNvSpPr txBox="1"/>
          <p:nvPr>
            <p:ph idx="8" type="title"/>
          </p:nvPr>
        </p:nvSpPr>
        <p:spPr>
          <a:xfrm>
            <a:off x="1417050" y="1735494"/>
            <a:ext cx="964200" cy="53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75%</a:t>
            </a:r>
            <a:endParaRPr/>
          </a:p>
        </p:txBody>
      </p:sp>
      <p:sp>
        <p:nvSpPr>
          <p:cNvPr id="1643" name="Google Shape;1643;p23"/>
          <p:cNvSpPr txBox="1"/>
          <p:nvPr>
            <p:ph idx="9" type="title"/>
          </p:nvPr>
        </p:nvSpPr>
        <p:spPr>
          <a:xfrm>
            <a:off x="4089875" y="1735494"/>
            <a:ext cx="964200" cy="53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55%</a:t>
            </a:r>
            <a:endParaRPr/>
          </a:p>
        </p:txBody>
      </p:sp>
      <p:sp>
        <p:nvSpPr>
          <p:cNvPr id="1644" name="Google Shape;1644;p23"/>
          <p:cNvSpPr txBox="1"/>
          <p:nvPr>
            <p:ph idx="13" type="title"/>
          </p:nvPr>
        </p:nvSpPr>
        <p:spPr>
          <a:xfrm>
            <a:off x="6762625" y="1735494"/>
            <a:ext cx="964200" cy="53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37%</a:t>
            </a:r>
            <a:endParaRPr/>
          </a:p>
        </p:txBody>
      </p:sp>
      <p:cxnSp>
        <p:nvCxnSpPr>
          <p:cNvPr id="1645" name="Google Shape;1645;p23"/>
          <p:cNvCxnSpPr/>
          <p:nvPr/>
        </p:nvCxnSpPr>
        <p:spPr>
          <a:xfrm>
            <a:off x="701150" y="2684853"/>
            <a:ext cx="23946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46" name="Google Shape;1646;p23"/>
          <p:cNvCxnSpPr/>
          <p:nvPr/>
        </p:nvCxnSpPr>
        <p:spPr>
          <a:xfrm>
            <a:off x="701150" y="2684853"/>
            <a:ext cx="18405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med" w="med" type="diamond"/>
          </a:ln>
        </p:spPr>
      </p:cxnSp>
      <p:grpSp>
        <p:nvGrpSpPr>
          <p:cNvPr id="1647" name="Google Shape;1647;p23"/>
          <p:cNvGrpSpPr/>
          <p:nvPr/>
        </p:nvGrpSpPr>
        <p:grpSpPr>
          <a:xfrm>
            <a:off x="1416352" y="1518594"/>
            <a:ext cx="964195" cy="965433"/>
            <a:chOff x="1300150" y="626450"/>
            <a:chExt cx="739300" cy="740647"/>
          </a:xfrm>
        </p:grpSpPr>
        <p:sp>
          <p:nvSpPr>
            <p:cNvPr id="1648" name="Google Shape;1648;p23"/>
            <p:cNvSpPr/>
            <p:nvPr/>
          </p:nvSpPr>
          <p:spPr>
            <a:xfrm>
              <a:off x="1300150" y="626450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649" name="Google Shape;1649;p23"/>
            <p:cNvSpPr/>
            <p:nvPr/>
          </p:nvSpPr>
          <p:spPr>
            <a:xfrm rot="5400000">
              <a:off x="1866246" y="626450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650" name="Google Shape;1650;p23"/>
            <p:cNvSpPr/>
            <p:nvPr/>
          </p:nvSpPr>
          <p:spPr>
            <a:xfrm rot="10800000">
              <a:off x="1866684" y="1193457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651" name="Google Shape;1651;p23"/>
            <p:cNvSpPr/>
            <p:nvPr/>
          </p:nvSpPr>
          <p:spPr>
            <a:xfrm rot="-5400000">
              <a:off x="1300587" y="1193457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</p:grpSp>
      <p:cxnSp>
        <p:nvCxnSpPr>
          <p:cNvPr id="1652" name="Google Shape;1652;p23"/>
          <p:cNvCxnSpPr/>
          <p:nvPr/>
        </p:nvCxnSpPr>
        <p:spPr>
          <a:xfrm>
            <a:off x="3374638" y="2684853"/>
            <a:ext cx="23946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53" name="Google Shape;1653;p23"/>
          <p:cNvCxnSpPr/>
          <p:nvPr/>
        </p:nvCxnSpPr>
        <p:spPr>
          <a:xfrm>
            <a:off x="3374638" y="2684853"/>
            <a:ext cx="13893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med" w="med" type="diamond"/>
          </a:ln>
        </p:spPr>
      </p:cxnSp>
      <p:grpSp>
        <p:nvGrpSpPr>
          <p:cNvPr id="1654" name="Google Shape;1654;p23"/>
          <p:cNvGrpSpPr/>
          <p:nvPr/>
        </p:nvGrpSpPr>
        <p:grpSpPr>
          <a:xfrm>
            <a:off x="4089839" y="1518594"/>
            <a:ext cx="964195" cy="965433"/>
            <a:chOff x="1300150" y="626450"/>
            <a:chExt cx="739300" cy="740647"/>
          </a:xfrm>
        </p:grpSpPr>
        <p:sp>
          <p:nvSpPr>
            <p:cNvPr id="1655" name="Google Shape;1655;p23"/>
            <p:cNvSpPr/>
            <p:nvPr/>
          </p:nvSpPr>
          <p:spPr>
            <a:xfrm>
              <a:off x="1300150" y="626450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656" name="Google Shape;1656;p23"/>
            <p:cNvSpPr/>
            <p:nvPr/>
          </p:nvSpPr>
          <p:spPr>
            <a:xfrm rot="5400000">
              <a:off x="1866246" y="626450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657" name="Google Shape;1657;p23"/>
            <p:cNvSpPr/>
            <p:nvPr/>
          </p:nvSpPr>
          <p:spPr>
            <a:xfrm rot="10800000">
              <a:off x="1866684" y="1193457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658" name="Google Shape;1658;p23"/>
            <p:cNvSpPr/>
            <p:nvPr/>
          </p:nvSpPr>
          <p:spPr>
            <a:xfrm rot="-5400000">
              <a:off x="1300587" y="1193457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</p:grpSp>
      <p:cxnSp>
        <p:nvCxnSpPr>
          <p:cNvPr id="1659" name="Google Shape;1659;p23"/>
          <p:cNvCxnSpPr/>
          <p:nvPr/>
        </p:nvCxnSpPr>
        <p:spPr>
          <a:xfrm>
            <a:off x="6048138" y="2684853"/>
            <a:ext cx="23946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60" name="Google Shape;1660;p23"/>
          <p:cNvCxnSpPr/>
          <p:nvPr/>
        </p:nvCxnSpPr>
        <p:spPr>
          <a:xfrm>
            <a:off x="6048138" y="2684853"/>
            <a:ext cx="7578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med" w="med" type="diamond"/>
          </a:ln>
        </p:spPr>
      </p:cxnSp>
      <p:grpSp>
        <p:nvGrpSpPr>
          <p:cNvPr id="1661" name="Google Shape;1661;p23"/>
          <p:cNvGrpSpPr/>
          <p:nvPr/>
        </p:nvGrpSpPr>
        <p:grpSpPr>
          <a:xfrm>
            <a:off x="6763339" y="1518594"/>
            <a:ext cx="964195" cy="965433"/>
            <a:chOff x="1300150" y="626450"/>
            <a:chExt cx="739300" cy="740647"/>
          </a:xfrm>
        </p:grpSpPr>
        <p:sp>
          <p:nvSpPr>
            <p:cNvPr id="1662" name="Google Shape;1662;p23"/>
            <p:cNvSpPr/>
            <p:nvPr/>
          </p:nvSpPr>
          <p:spPr>
            <a:xfrm>
              <a:off x="1300150" y="626450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663" name="Google Shape;1663;p23"/>
            <p:cNvSpPr/>
            <p:nvPr/>
          </p:nvSpPr>
          <p:spPr>
            <a:xfrm rot="5400000">
              <a:off x="1866246" y="626450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664" name="Google Shape;1664;p23"/>
            <p:cNvSpPr/>
            <p:nvPr/>
          </p:nvSpPr>
          <p:spPr>
            <a:xfrm rot="10800000">
              <a:off x="1866684" y="1193457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665" name="Google Shape;1665;p23"/>
            <p:cNvSpPr/>
            <p:nvPr/>
          </p:nvSpPr>
          <p:spPr>
            <a:xfrm rot="-5400000">
              <a:off x="1300587" y="1193457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</p:grpSp>
      <p:grpSp>
        <p:nvGrpSpPr>
          <p:cNvPr id="1666" name="Google Shape;1666;p23"/>
          <p:cNvGrpSpPr/>
          <p:nvPr/>
        </p:nvGrpSpPr>
        <p:grpSpPr>
          <a:xfrm>
            <a:off x="158752" y="252637"/>
            <a:ext cx="8806344" cy="919289"/>
            <a:chOff x="158752" y="252637"/>
            <a:chExt cx="8806344" cy="919289"/>
          </a:xfrm>
        </p:grpSpPr>
        <p:sp>
          <p:nvSpPr>
            <p:cNvPr id="1667" name="Google Shape;1667;p23"/>
            <p:cNvSpPr/>
            <p:nvPr/>
          </p:nvSpPr>
          <p:spPr>
            <a:xfrm>
              <a:off x="4116350" y="261154"/>
              <a:ext cx="4848746" cy="1025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68" name="Google Shape;1668;p23"/>
            <p:cNvGrpSpPr/>
            <p:nvPr/>
          </p:nvGrpSpPr>
          <p:grpSpPr>
            <a:xfrm>
              <a:off x="8220353" y="427829"/>
              <a:ext cx="744743" cy="744097"/>
              <a:chOff x="4620967" y="579502"/>
              <a:chExt cx="1131511" cy="1130529"/>
            </a:xfrm>
          </p:grpSpPr>
          <p:sp>
            <p:nvSpPr>
              <p:cNvPr id="1669" name="Google Shape;1669;p23"/>
              <p:cNvSpPr/>
              <p:nvPr/>
            </p:nvSpPr>
            <p:spPr>
              <a:xfrm>
                <a:off x="4620967" y="730279"/>
                <a:ext cx="1131511" cy="766870"/>
              </a:xfrm>
              <a:prstGeom prst="roundRect">
                <a:avLst>
                  <a:gd fmla="val 16667" name="adj"/>
                </a:avLst>
              </a:prstGeom>
              <a:solidFill>
                <a:schemeClr val="accent1"/>
              </a:solidFill>
              <a:ln cap="flat" cmpd="sng" w="25400">
                <a:solidFill>
                  <a:srgbClr val="2E2E2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0" name="Google Shape;1670;p23"/>
              <p:cNvSpPr/>
              <p:nvPr/>
            </p:nvSpPr>
            <p:spPr>
              <a:xfrm>
                <a:off x="4879124" y="803104"/>
                <a:ext cx="615196" cy="621219"/>
              </a:xfrm>
              <a:prstGeom prst="ellipse">
                <a:avLst/>
              </a:prstGeom>
              <a:solidFill>
                <a:schemeClr val="lt1"/>
              </a:solidFill>
              <a:ln cap="flat" cmpd="sng" w="25400">
                <a:solidFill>
                  <a:srgbClr val="2E2E2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1" name="Google Shape;1671;p23"/>
              <p:cNvSpPr/>
              <p:nvPr/>
            </p:nvSpPr>
            <p:spPr>
              <a:xfrm>
                <a:off x="4948225" y="878800"/>
                <a:ext cx="476993" cy="481663"/>
              </a:xfrm>
              <a:prstGeom prst="ellipse">
                <a:avLst/>
              </a:prstGeom>
              <a:solidFill>
                <a:srgbClr val="2020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2" name="Google Shape;1672;p23"/>
              <p:cNvSpPr/>
              <p:nvPr/>
            </p:nvSpPr>
            <p:spPr>
              <a:xfrm>
                <a:off x="5035264" y="960773"/>
                <a:ext cx="302914" cy="305880"/>
              </a:xfrm>
              <a:prstGeom prst="ellipse">
                <a:avLst/>
              </a:prstGeom>
              <a:solidFill>
                <a:srgbClr val="70707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3" name="Google Shape;1673;p23"/>
              <p:cNvSpPr/>
              <p:nvPr/>
            </p:nvSpPr>
            <p:spPr>
              <a:xfrm>
                <a:off x="5529323" y="617145"/>
                <a:ext cx="172662" cy="8316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4" name="Google Shape;1674;p23"/>
              <p:cNvSpPr/>
              <p:nvPr/>
            </p:nvSpPr>
            <p:spPr>
              <a:xfrm>
                <a:off x="4738241" y="686832"/>
                <a:ext cx="599937" cy="7528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5" name="Google Shape;1675;p23"/>
              <p:cNvSpPr/>
              <p:nvPr/>
            </p:nvSpPr>
            <p:spPr>
              <a:xfrm>
                <a:off x="4738241" y="579502"/>
                <a:ext cx="599937" cy="7528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6" name="Google Shape;1676;p23"/>
              <p:cNvSpPr/>
              <p:nvPr/>
            </p:nvSpPr>
            <p:spPr>
              <a:xfrm>
                <a:off x="4910917" y="1527117"/>
                <a:ext cx="599937" cy="7528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7" name="Google Shape;1677;p23"/>
              <p:cNvSpPr/>
              <p:nvPr/>
            </p:nvSpPr>
            <p:spPr>
              <a:xfrm>
                <a:off x="5035264" y="1632371"/>
                <a:ext cx="361901" cy="776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78" name="Google Shape;1678;p23"/>
            <p:cNvSpPr/>
            <p:nvPr/>
          </p:nvSpPr>
          <p:spPr>
            <a:xfrm>
              <a:off x="158752" y="252637"/>
              <a:ext cx="4848746" cy="19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9" name="Google Shape;1679;p23"/>
            <p:cNvSpPr/>
            <p:nvPr/>
          </p:nvSpPr>
          <p:spPr>
            <a:xfrm>
              <a:off x="158752" y="498472"/>
              <a:ext cx="1106089" cy="22694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3" name="Shape 1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4" name="Google Shape;1684;p24"/>
          <p:cNvSpPr txBox="1"/>
          <p:nvPr>
            <p:ph type="title"/>
          </p:nvPr>
        </p:nvSpPr>
        <p:spPr>
          <a:xfrm>
            <a:off x="758775" y="368825"/>
            <a:ext cx="7626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/>
              <a:t>OTHER CONCEPTS</a:t>
            </a:r>
            <a:endParaRPr/>
          </a:p>
        </p:txBody>
      </p:sp>
      <p:sp>
        <p:nvSpPr>
          <p:cNvPr id="1685" name="Google Shape;1685;p24"/>
          <p:cNvSpPr txBox="1"/>
          <p:nvPr>
            <p:ph idx="2" type="title"/>
          </p:nvPr>
        </p:nvSpPr>
        <p:spPr>
          <a:xfrm>
            <a:off x="6104204" y="1736371"/>
            <a:ext cx="23328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REMOTE SHUTTER</a:t>
            </a:r>
            <a:endParaRPr/>
          </a:p>
        </p:txBody>
      </p:sp>
      <p:sp>
        <p:nvSpPr>
          <p:cNvPr id="1686" name="Google Shape;1686;p24"/>
          <p:cNvSpPr txBox="1"/>
          <p:nvPr>
            <p:ph idx="3" type="title"/>
          </p:nvPr>
        </p:nvSpPr>
        <p:spPr>
          <a:xfrm>
            <a:off x="6048037" y="2144214"/>
            <a:ext cx="2445000" cy="7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It’s the farthest planet from the Sun</a:t>
            </a:r>
            <a:endParaRPr/>
          </a:p>
        </p:txBody>
      </p:sp>
      <p:sp>
        <p:nvSpPr>
          <p:cNvPr id="1687" name="Google Shape;1687;p24"/>
          <p:cNvSpPr txBox="1"/>
          <p:nvPr>
            <p:ph idx="4" type="title"/>
          </p:nvPr>
        </p:nvSpPr>
        <p:spPr>
          <a:xfrm>
            <a:off x="865143" y="1736371"/>
            <a:ext cx="23328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FLASH</a:t>
            </a:r>
            <a:endParaRPr/>
          </a:p>
        </p:txBody>
      </p:sp>
      <p:sp>
        <p:nvSpPr>
          <p:cNvPr id="1688" name="Google Shape;1688;p24"/>
          <p:cNvSpPr txBox="1"/>
          <p:nvPr>
            <p:ph idx="5" type="title"/>
          </p:nvPr>
        </p:nvSpPr>
        <p:spPr>
          <a:xfrm>
            <a:off x="809043" y="2144214"/>
            <a:ext cx="2445000" cy="7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Mercury is the closest planet to the Sun</a:t>
            </a:r>
            <a:endParaRPr/>
          </a:p>
        </p:txBody>
      </p:sp>
      <p:sp>
        <p:nvSpPr>
          <p:cNvPr id="1689" name="Google Shape;1689;p24"/>
          <p:cNvSpPr txBox="1"/>
          <p:nvPr>
            <p:ph idx="8" type="title"/>
          </p:nvPr>
        </p:nvSpPr>
        <p:spPr>
          <a:xfrm>
            <a:off x="6104204" y="3311961"/>
            <a:ext cx="23328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LENS FILTERS</a:t>
            </a:r>
            <a:endParaRPr/>
          </a:p>
        </p:txBody>
      </p:sp>
      <p:sp>
        <p:nvSpPr>
          <p:cNvPr id="1690" name="Google Shape;1690;p24"/>
          <p:cNvSpPr txBox="1"/>
          <p:nvPr>
            <p:ph idx="9" type="title"/>
          </p:nvPr>
        </p:nvSpPr>
        <p:spPr>
          <a:xfrm>
            <a:off x="6048037" y="3719814"/>
            <a:ext cx="2445000" cy="7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It’s the biggest planet in the Solar System</a:t>
            </a:r>
            <a:endParaRPr/>
          </a:p>
        </p:txBody>
      </p:sp>
      <p:sp>
        <p:nvSpPr>
          <p:cNvPr id="1691" name="Google Shape;1691;p24"/>
          <p:cNvSpPr txBox="1"/>
          <p:nvPr>
            <p:ph idx="13" type="title"/>
          </p:nvPr>
        </p:nvSpPr>
        <p:spPr>
          <a:xfrm>
            <a:off x="865143" y="3311961"/>
            <a:ext cx="23328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LENS HOOD</a:t>
            </a:r>
            <a:endParaRPr/>
          </a:p>
        </p:txBody>
      </p:sp>
      <p:sp>
        <p:nvSpPr>
          <p:cNvPr id="1692" name="Google Shape;1692;p24"/>
          <p:cNvSpPr txBox="1"/>
          <p:nvPr>
            <p:ph idx="14" type="title"/>
          </p:nvPr>
        </p:nvSpPr>
        <p:spPr>
          <a:xfrm>
            <a:off x="809043" y="3719814"/>
            <a:ext cx="2445000" cy="7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Saturn is the ringed one and a gas giant</a:t>
            </a:r>
            <a:endParaRPr/>
          </a:p>
        </p:txBody>
      </p:sp>
      <p:grpSp>
        <p:nvGrpSpPr>
          <p:cNvPr id="1693" name="Google Shape;1693;p24"/>
          <p:cNvGrpSpPr/>
          <p:nvPr/>
        </p:nvGrpSpPr>
        <p:grpSpPr>
          <a:xfrm>
            <a:off x="158752" y="252637"/>
            <a:ext cx="8806344" cy="919289"/>
            <a:chOff x="158752" y="252637"/>
            <a:chExt cx="8806344" cy="919289"/>
          </a:xfrm>
        </p:grpSpPr>
        <p:sp>
          <p:nvSpPr>
            <p:cNvPr id="1694" name="Google Shape;1694;p24"/>
            <p:cNvSpPr/>
            <p:nvPr/>
          </p:nvSpPr>
          <p:spPr>
            <a:xfrm>
              <a:off x="4116350" y="261154"/>
              <a:ext cx="4848746" cy="1025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95" name="Google Shape;1695;p24"/>
            <p:cNvGrpSpPr/>
            <p:nvPr/>
          </p:nvGrpSpPr>
          <p:grpSpPr>
            <a:xfrm>
              <a:off x="8220353" y="427829"/>
              <a:ext cx="744743" cy="744097"/>
              <a:chOff x="4620967" y="579502"/>
              <a:chExt cx="1131511" cy="1130529"/>
            </a:xfrm>
          </p:grpSpPr>
          <p:sp>
            <p:nvSpPr>
              <p:cNvPr id="1696" name="Google Shape;1696;p24"/>
              <p:cNvSpPr/>
              <p:nvPr/>
            </p:nvSpPr>
            <p:spPr>
              <a:xfrm>
                <a:off x="4620967" y="730279"/>
                <a:ext cx="1131511" cy="766870"/>
              </a:xfrm>
              <a:prstGeom prst="roundRect">
                <a:avLst>
                  <a:gd fmla="val 16667" name="adj"/>
                </a:avLst>
              </a:prstGeom>
              <a:solidFill>
                <a:schemeClr val="accent1"/>
              </a:solidFill>
              <a:ln cap="flat" cmpd="sng" w="25400">
                <a:solidFill>
                  <a:srgbClr val="2E2E2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7" name="Google Shape;1697;p24"/>
              <p:cNvSpPr/>
              <p:nvPr/>
            </p:nvSpPr>
            <p:spPr>
              <a:xfrm>
                <a:off x="4879124" y="803104"/>
                <a:ext cx="615196" cy="621219"/>
              </a:xfrm>
              <a:prstGeom prst="ellipse">
                <a:avLst/>
              </a:prstGeom>
              <a:solidFill>
                <a:schemeClr val="lt1"/>
              </a:solidFill>
              <a:ln cap="flat" cmpd="sng" w="25400">
                <a:solidFill>
                  <a:srgbClr val="2E2E2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8" name="Google Shape;1698;p24"/>
              <p:cNvSpPr/>
              <p:nvPr/>
            </p:nvSpPr>
            <p:spPr>
              <a:xfrm>
                <a:off x="4948225" y="878800"/>
                <a:ext cx="476993" cy="481663"/>
              </a:xfrm>
              <a:prstGeom prst="ellipse">
                <a:avLst/>
              </a:prstGeom>
              <a:solidFill>
                <a:srgbClr val="2020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9" name="Google Shape;1699;p24"/>
              <p:cNvSpPr/>
              <p:nvPr/>
            </p:nvSpPr>
            <p:spPr>
              <a:xfrm>
                <a:off x="5035264" y="960773"/>
                <a:ext cx="302914" cy="305880"/>
              </a:xfrm>
              <a:prstGeom prst="ellipse">
                <a:avLst/>
              </a:prstGeom>
              <a:solidFill>
                <a:srgbClr val="70707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0" name="Google Shape;1700;p24"/>
              <p:cNvSpPr/>
              <p:nvPr/>
            </p:nvSpPr>
            <p:spPr>
              <a:xfrm>
                <a:off x="5529323" y="617145"/>
                <a:ext cx="172662" cy="8316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1" name="Google Shape;1701;p24"/>
              <p:cNvSpPr/>
              <p:nvPr/>
            </p:nvSpPr>
            <p:spPr>
              <a:xfrm>
                <a:off x="4738241" y="686832"/>
                <a:ext cx="599937" cy="7528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2" name="Google Shape;1702;p24"/>
              <p:cNvSpPr/>
              <p:nvPr/>
            </p:nvSpPr>
            <p:spPr>
              <a:xfrm>
                <a:off x="4738241" y="579502"/>
                <a:ext cx="599937" cy="7528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3" name="Google Shape;1703;p24"/>
              <p:cNvSpPr/>
              <p:nvPr/>
            </p:nvSpPr>
            <p:spPr>
              <a:xfrm>
                <a:off x="4910917" y="1527117"/>
                <a:ext cx="599937" cy="7528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4" name="Google Shape;1704;p24"/>
              <p:cNvSpPr/>
              <p:nvPr/>
            </p:nvSpPr>
            <p:spPr>
              <a:xfrm>
                <a:off x="5035264" y="1632371"/>
                <a:ext cx="361901" cy="776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05" name="Google Shape;1705;p24"/>
            <p:cNvSpPr/>
            <p:nvPr/>
          </p:nvSpPr>
          <p:spPr>
            <a:xfrm>
              <a:off x="158752" y="252637"/>
              <a:ext cx="4848746" cy="19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6" name="Google Shape;1706;p24"/>
            <p:cNvSpPr/>
            <p:nvPr/>
          </p:nvSpPr>
          <p:spPr>
            <a:xfrm>
              <a:off x="158752" y="498472"/>
              <a:ext cx="1106089" cy="22694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707" name="Google Shape;1707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59787" y="1341186"/>
            <a:ext cx="3172500" cy="35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08" name="Google Shape;1708;p24"/>
          <p:cNvSpPr/>
          <p:nvPr/>
        </p:nvSpPr>
        <p:spPr>
          <a:xfrm>
            <a:off x="4946037" y="1486006"/>
            <a:ext cx="468615" cy="468615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9" name="Google Shape;1709;p24"/>
          <p:cNvSpPr/>
          <p:nvPr/>
        </p:nvSpPr>
        <p:spPr>
          <a:xfrm>
            <a:off x="3579649" y="2177668"/>
            <a:ext cx="468615" cy="468615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0" name="Google Shape;1710;p24"/>
          <p:cNvSpPr/>
          <p:nvPr/>
        </p:nvSpPr>
        <p:spPr>
          <a:xfrm>
            <a:off x="4946037" y="2934288"/>
            <a:ext cx="468615" cy="468615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1" name="Google Shape;1711;p24"/>
          <p:cNvSpPr/>
          <p:nvPr/>
        </p:nvSpPr>
        <p:spPr>
          <a:xfrm>
            <a:off x="3614688" y="4086379"/>
            <a:ext cx="468615" cy="468615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12" name="Google Shape;1712;p24"/>
          <p:cNvCxnSpPr/>
          <p:nvPr/>
        </p:nvCxnSpPr>
        <p:spPr>
          <a:xfrm rot="10800000">
            <a:off x="5414652" y="1736371"/>
            <a:ext cx="527708" cy="218250"/>
          </a:xfrm>
          <a:prstGeom prst="straightConnector1">
            <a:avLst/>
          </a:prstGeom>
          <a:noFill/>
          <a:ln cap="flat" cmpd="sng" w="9525">
            <a:solidFill>
              <a:srgbClr val="3E3E3E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713" name="Google Shape;1713;p24"/>
          <p:cNvCxnSpPr/>
          <p:nvPr/>
        </p:nvCxnSpPr>
        <p:spPr>
          <a:xfrm>
            <a:off x="3303687" y="1845496"/>
            <a:ext cx="311001" cy="253945"/>
          </a:xfrm>
          <a:prstGeom prst="straightConnector1">
            <a:avLst/>
          </a:prstGeom>
          <a:noFill/>
          <a:ln cap="flat" cmpd="sng" w="9525">
            <a:solidFill>
              <a:srgbClr val="3E3E3E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714" name="Google Shape;1714;p24"/>
          <p:cNvCxnSpPr/>
          <p:nvPr/>
        </p:nvCxnSpPr>
        <p:spPr>
          <a:xfrm rot="10800000">
            <a:off x="5520396" y="3239358"/>
            <a:ext cx="478131" cy="243407"/>
          </a:xfrm>
          <a:prstGeom prst="straightConnector1">
            <a:avLst/>
          </a:prstGeom>
          <a:noFill/>
          <a:ln cap="flat" cmpd="sng" w="9525">
            <a:solidFill>
              <a:srgbClr val="3E3E3E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715" name="Google Shape;1715;p24"/>
          <p:cNvCxnSpPr>
            <a:stCxn id="1691" idx="3"/>
          </p:cNvCxnSpPr>
          <p:nvPr/>
        </p:nvCxnSpPr>
        <p:spPr>
          <a:xfrm>
            <a:off x="3197943" y="3530211"/>
            <a:ext cx="261300" cy="329100"/>
          </a:xfrm>
          <a:prstGeom prst="straightConnector1">
            <a:avLst/>
          </a:prstGeom>
          <a:noFill/>
          <a:ln cap="flat" cmpd="sng" w="9525">
            <a:solidFill>
              <a:srgbClr val="3E3E3E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9" name="Shape 1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" name="Google Shape;1720;p25"/>
          <p:cNvSpPr txBox="1"/>
          <p:nvPr>
            <p:ph type="title"/>
          </p:nvPr>
        </p:nvSpPr>
        <p:spPr>
          <a:xfrm>
            <a:off x="758775" y="368825"/>
            <a:ext cx="7626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/>
              <a:t>PRACTICAL EXERCISE</a:t>
            </a:r>
            <a:endParaRPr/>
          </a:p>
        </p:txBody>
      </p:sp>
      <p:sp>
        <p:nvSpPr>
          <p:cNvPr id="1721" name="Google Shape;1721;p25"/>
          <p:cNvSpPr txBox="1"/>
          <p:nvPr/>
        </p:nvSpPr>
        <p:spPr>
          <a:xfrm>
            <a:off x="4375950" y="1193575"/>
            <a:ext cx="3733500" cy="627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18287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lt1"/>
                </a:solidFill>
                <a:latin typeface="Nanum Gothic"/>
                <a:ea typeface="Nanum Gothic"/>
                <a:cs typeface="Nanum Gothic"/>
                <a:sym typeface="Nanum Gothic"/>
              </a:rPr>
              <a:t>Take a photo day by day, at least for a week, and complete the information</a:t>
            </a:r>
            <a:endParaRPr b="0" i="0" sz="1400" u="none" cap="none" strike="noStrike">
              <a:solidFill>
                <a:schemeClr val="lt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sp>
        <p:nvSpPr>
          <p:cNvPr id="1722" name="Google Shape;1722;p25"/>
          <p:cNvSpPr txBox="1"/>
          <p:nvPr/>
        </p:nvSpPr>
        <p:spPr>
          <a:xfrm>
            <a:off x="4761723" y="2025725"/>
            <a:ext cx="1365600" cy="3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Date</a:t>
            </a:r>
            <a:endParaRPr b="0" i="0" sz="1400" u="none" cap="none" strike="noStrike">
              <a:solidFill>
                <a:schemeClr val="dk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cxnSp>
        <p:nvCxnSpPr>
          <p:cNvPr id="1723" name="Google Shape;1723;p25"/>
          <p:cNvCxnSpPr/>
          <p:nvPr/>
        </p:nvCxnSpPr>
        <p:spPr>
          <a:xfrm>
            <a:off x="4835073" y="2546475"/>
            <a:ext cx="12189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24" name="Google Shape;1724;p25"/>
          <p:cNvSpPr txBox="1"/>
          <p:nvPr/>
        </p:nvSpPr>
        <p:spPr>
          <a:xfrm>
            <a:off x="6817323" y="2025725"/>
            <a:ext cx="1365600" cy="3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Hour</a:t>
            </a:r>
            <a:endParaRPr b="0" i="0" sz="1400" u="none" cap="none" strike="noStrike">
              <a:solidFill>
                <a:schemeClr val="dk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cxnSp>
        <p:nvCxnSpPr>
          <p:cNvPr id="1725" name="Google Shape;1725;p25"/>
          <p:cNvCxnSpPr/>
          <p:nvPr/>
        </p:nvCxnSpPr>
        <p:spPr>
          <a:xfrm>
            <a:off x="6890673" y="2546475"/>
            <a:ext cx="12189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26" name="Google Shape;1726;p25"/>
          <p:cNvSpPr txBox="1"/>
          <p:nvPr/>
        </p:nvSpPr>
        <p:spPr>
          <a:xfrm>
            <a:off x="4761723" y="2698875"/>
            <a:ext cx="1365600" cy="3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Camera</a:t>
            </a:r>
            <a:endParaRPr b="0" i="0" sz="1400" u="none" cap="none" strike="noStrike">
              <a:solidFill>
                <a:schemeClr val="dk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cxnSp>
        <p:nvCxnSpPr>
          <p:cNvPr id="1727" name="Google Shape;1727;p25"/>
          <p:cNvCxnSpPr/>
          <p:nvPr/>
        </p:nvCxnSpPr>
        <p:spPr>
          <a:xfrm>
            <a:off x="4835073" y="3219625"/>
            <a:ext cx="12189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28" name="Google Shape;1728;p25"/>
          <p:cNvSpPr txBox="1"/>
          <p:nvPr/>
        </p:nvSpPr>
        <p:spPr>
          <a:xfrm>
            <a:off x="6817323" y="2698875"/>
            <a:ext cx="1365600" cy="3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Focal Length</a:t>
            </a:r>
            <a:endParaRPr b="0" i="0" sz="1400" u="none" cap="none" strike="noStrike">
              <a:solidFill>
                <a:schemeClr val="dk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cxnSp>
        <p:nvCxnSpPr>
          <p:cNvPr id="1729" name="Google Shape;1729;p25"/>
          <p:cNvCxnSpPr/>
          <p:nvPr/>
        </p:nvCxnSpPr>
        <p:spPr>
          <a:xfrm>
            <a:off x="6890673" y="3219625"/>
            <a:ext cx="12189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30" name="Google Shape;1730;p25"/>
          <p:cNvSpPr txBox="1"/>
          <p:nvPr/>
        </p:nvSpPr>
        <p:spPr>
          <a:xfrm>
            <a:off x="4761723" y="3372025"/>
            <a:ext cx="1365600" cy="3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Aperture</a:t>
            </a:r>
            <a:endParaRPr b="0" i="0" sz="1400" u="none" cap="none" strike="noStrike">
              <a:solidFill>
                <a:schemeClr val="dk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cxnSp>
        <p:nvCxnSpPr>
          <p:cNvPr id="1731" name="Google Shape;1731;p25"/>
          <p:cNvCxnSpPr/>
          <p:nvPr/>
        </p:nvCxnSpPr>
        <p:spPr>
          <a:xfrm>
            <a:off x="4835073" y="3892775"/>
            <a:ext cx="12189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32" name="Google Shape;1732;p25"/>
          <p:cNvSpPr txBox="1"/>
          <p:nvPr/>
        </p:nvSpPr>
        <p:spPr>
          <a:xfrm>
            <a:off x="6817323" y="3372025"/>
            <a:ext cx="1365600" cy="3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Shutter Speed</a:t>
            </a:r>
            <a:endParaRPr b="0" i="0" sz="1400" u="none" cap="none" strike="noStrike">
              <a:solidFill>
                <a:schemeClr val="dk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cxnSp>
        <p:nvCxnSpPr>
          <p:cNvPr id="1733" name="Google Shape;1733;p25"/>
          <p:cNvCxnSpPr/>
          <p:nvPr/>
        </p:nvCxnSpPr>
        <p:spPr>
          <a:xfrm>
            <a:off x="6890673" y="3892775"/>
            <a:ext cx="12189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34" name="Google Shape;1734;p25"/>
          <p:cNvSpPr txBox="1"/>
          <p:nvPr/>
        </p:nvSpPr>
        <p:spPr>
          <a:xfrm>
            <a:off x="4761723" y="4045175"/>
            <a:ext cx="1365600" cy="3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White Balance</a:t>
            </a:r>
            <a:endParaRPr b="0" i="0" sz="1400" u="none" cap="none" strike="noStrike">
              <a:solidFill>
                <a:schemeClr val="dk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grpSp>
        <p:nvGrpSpPr>
          <p:cNvPr id="1735" name="Google Shape;1735;p25"/>
          <p:cNvGrpSpPr/>
          <p:nvPr/>
        </p:nvGrpSpPr>
        <p:grpSpPr>
          <a:xfrm>
            <a:off x="4528923" y="4065525"/>
            <a:ext cx="156600" cy="295300"/>
            <a:chOff x="1166800" y="1128550"/>
            <a:chExt cx="156600" cy="295300"/>
          </a:xfrm>
        </p:grpSpPr>
        <p:sp>
          <p:nvSpPr>
            <p:cNvPr id="1736" name="Google Shape;1736;p25"/>
            <p:cNvSpPr/>
            <p:nvPr/>
          </p:nvSpPr>
          <p:spPr>
            <a:xfrm>
              <a:off x="1207275" y="1161500"/>
              <a:ext cx="94675" cy="245075"/>
            </a:xfrm>
            <a:custGeom>
              <a:rect b="b" l="l" r="r" t="t"/>
              <a:pathLst>
                <a:path extrusionOk="0" h="9803" w="3787">
                  <a:moveTo>
                    <a:pt x="1875" y="6616"/>
                  </a:moveTo>
                  <a:cubicBezTo>
                    <a:pt x="2565" y="6616"/>
                    <a:pt x="3227" y="7150"/>
                    <a:pt x="3227" y="7957"/>
                  </a:cubicBezTo>
                  <a:cubicBezTo>
                    <a:pt x="3227" y="8695"/>
                    <a:pt x="2632" y="9291"/>
                    <a:pt x="1894" y="9291"/>
                  </a:cubicBezTo>
                  <a:cubicBezTo>
                    <a:pt x="691" y="9291"/>
                    <a:pt x="96" y="7850"/>
                    <a:pt x="941" y="7005"/>
                  </a:cubicBezTo>
                  <a:cubicBezTo>
                    <a:pt x="1213" y="6736"/>
                    <a:pt x="1547" y="6616"/>
                    <a:pt x="1875" y="6616"/>
                  </a:cubicBezTo>
                  <a:close/>
                  <a:moveTo>
                    <a:pt x="1893" y="1"/>
                  </a:moveTo>
                  <a:cubicBezTo>
                    <a:pt x="1765" y="1"/>
                    <a:pt x="1656" y="111"/>
                    <a:pt x="1656" y="242"/>
                  </a:cubicBezTo>
                  <a:lnTo>
                    <a:pt x="1656" y="6147"/>
                  </a:lnTo>
                  <a:cubicBezTo>
                    <a:pt x="691" y="6278"/>
                    <a:pt x="1" y="7124"/>
                    <a:pt x="60" y="8088"/>
                  </a:cubicBezTo>
                  <a:cubicBezTo>
                    <a:pt x="132" y="9053"/>
                    <a:pt x="929" y="9803"/>
                    <a:pt x="1894" y="9803"/>
                  </a:cubicBezTo>
                  <a:cubicBezTo>
                    <a:pt x="2858" y="9803"/>
                    <a:pt x="3656" y="9053"/>
                    <a:pt x="3727" y="8088"/>
                  </a:cubicBezTo>
                  <a:cubicBezTo>
                    <a:pt x="3787" y="7124"/>
                    <a:pt x="3096" y="6278"/>
                    <a:pt x="2132" y="6147"/>
                  </a:cubicBezTo>
                  <a:lnTo>
                    <a:pt x="2132" y="254"/>
                  </a:lnTo>
                  <a:cubicBezTo>
                    <a:pt x="2132" y="135"/>
                    <a:pt x="2049" y="28"/>
                    <a:pt x="1930" y="4"/>
                  </a:cubicBezTo>
                  <a:cubicBezTo>
                    <a:pt x="1917" y="2"/>
                    <a:pt x="1905" y="1"/>
                    <a:pt x="18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7" name="Google Shape;1737;p25"/>
            <p:cNvSpPr/>
            <p:nvPr/>
          </p:nvSpPr>
          <p:spPr>
            <a:xfrm>
              <a:off x="1166800" y="1128550"/>
              <a:ext cx="156600" cy="295300"/>
            </a:xfrm>
            <a:custGeom>
              <a:rect b="b" l="l" r="r" t="t"/>
              <a:pathLst>
                <a:path extrusionOk="0" h="11812" w="6264">
                  <a:moveTo>
                    <a:pt x="3511" y="536"/>
                  </a:moveTo>
                  <a:cubicBezTo>
                    <a:pt x="4001" y="536"/>
                    <a:pt x="4394" y="924"/>
                    <a:pt x="4394" y="1417"/>
                  </a:cubicBezTo>
                  <a:lnTo>
                    <a:pt x="4394" y="7263"/>
                  </a:lnTo>
                  <a:cubicBezTo>
                    <a:pt x="4394" y="7358"/>
                    <a:pt x="4442" y="7442"/>
                    <a:pt x="4525" y="7477"/>
                  </a:cubicBezTo>
                  <a:cubicBezTo>
                    <a:pt x="5335" y="7930"/>
                    <a:pt x="5739" y="8882"/>
                    <a:pt x="5501" y="9787"/>
                  </a:cubicBezTo>
                  <a:cubicBezTo>
                    <a:pt x="5263" y="10692"/>
                    <a:pt x="4453" y="11323"/>
                    <a:pt x="3525" y="11323"/>
                  </a:cubicBezTo>
                  <a:lnTo>
                    <a:pt x="3513" y="11323"/>
                  </a:lnTo>
                  <a:cubicBezTo>
                    <a:pt x="1405" y="11311"/>
                    <a:pt x="667" y="8513"/>
                    <a:pt x="2501" y="7477"/>
                  </a:cubicBezTo>
                  <a:cubicBezTo>
                    <a:pt x="2584" y="7430"/>
                    <a:pt x="2632" y="7358"/>
                    <a:pt x="2632" y="7275"/>
                  </a:cubicBezTo>
                  <a:lnTo>
                    <a:pt x="2632" y="1441"/>
                  </a:lnTo>
                  <a:cubicBezTo>
                    <a:pt x="2620" y="953"/>
                    <a:pt x="3001" y="548"/>
                    <a:pt x="3489" y="536"/>
                  </a:cubicBezTo>
                  <a:cubicBezTo>
                    <a:pt x="3496" y="536"/>
                    <a:pt x="3504" y="536"/>
                    <a:pt x="3511" y="536"/>
                  </a:cubicBezTo>
                  <a:close/>
                  <a:moveTo>
                    <a:pt x="3525" y="0"/>
                  </a:moveTo>
                  <a:cubicBezTo>
                    <a:pt x="2751" y="0"/>
                    <a:pt x="2120" y="631"/>
                    <a:pt x="2144" y="1405"/>
                  </a:cubicBezTo>
                  <a:lnTo>
                    <a:pt x="2144" y="7132"/>
                  </a:lnTo>
                  <a:cubicBezTo>
                    <a:pt x="1" y="8501"/>
                    <a:pt x="977" y="11811"/>
                    <a:pt x="3513" y="11811"/>
                  </a:cubicBezTo>
                  <a:cubicBezTo>
                    <a:pt x="4644" y="11811"/>
                    <a:pt x="5632" y="11073"/>
                    <a:pt x="5954" y="9990"/>
                  </a:cubicBezTo>
                  <a:cubicBezTo>
                    <a:pt x="6263" y="8906"/>
                    <a:pt x="5823" y="7739"/>
                    <a:pt x="4882" y="7132"/>
                  </a:cubicBezTo>
                  <a:lnTo>
                    <a:pt x="4882" y="1429"/>
                  </a:lnTo>
                  <a:cubicBezTo>
                    <a:pt x="4906" y="655"/>
                    <a:pt x="4287" y="12"/>
                    <a:pt x="3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8" name="Google Shape;1738;p25"/>
            <p:cNvSpPr/>
            <p:nvPr/>
          </p:nvSpPr>
          <p:spPr>
            <a:xfrm>
              <a:off x="1248350" y="1333900"/>
              <a:ext cx="17800" cy="12250"/>
            </a:xfrm>
            <a:custGeom>
              <a:rect b="b" l="l" r="r" t="t"/>
              <a:pathLst>
                <a:path extrusionOk="0" h="490" w="712">
                  <a:moveTo>
                    <a:pt x="243" y="1"/>
                  </a:moveTo>
                  <a:cubicBezTo>
                    <a:pt x="120" y="1"/>
                    <a:pt x="13" y="103"/>
                    <a:pt x="13" y="228"/>
                  </a:cubicBezTo>
                  <a:cubicBezTo>
                    <a:pt x="1" y="359"/>
                    <a:pt x="96" y="466"/>
                    <a:pt x="239" y="478"/>
                  </a:cubicBezTo>
                  <a:lnTo>
                    <a:pt x="346" y="490"/>
                  </a:lnTo>
                  <a:lnTo>
                    <a:pt x="370" y="490"/>
                  </a:lnTo>
                  <a:cubicBezTo>
                    <a:pt x="374" y="490"/>
                    <a:pt x="378" y="490"/>
                    <a:pt x="382" y="490"/>
                  </a:cubicBezTo>
                  <a:cubicBezTo>
                    <a:pt x="692" y="490"/>
                    <a:pt x="711" y="25"/>
                    <a:pt x="394" y="1"/>
                  </a:cubicBezTo>
                  <a:lnTo>
                    <a:pt x="394" y="1"/>
                  </a:lnTo>
                  <a:lnTo>
                    <a:pt x="394" y="13"/>
                  </a:lnTo>
                  <a:lnTo>
                    <a:pt x="263" y="1"/>
                  </a:lnTo>
                  <a:cubicBezTo>
                    <a:pt x="256" y="1"/>
                    <a:pt x="249" y="1"/>
                    <a:pt x="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9" name="Google Shape;1739;p25"/>
            <p:cNvSpPr/>
            <p:nvPr/>
          </p:nvSpPr>
          <p:spPr>
            <a:xfrm>
              <a:off x="1228125" y="1345425"/>
              <a:ext cx="57475" cy="41225"/>
            </a:xfrm>
            <a:custGeom>
              <a:rect b="b" l="l" r="r" t="t"/>
              <a:pathLst>
                <a:path extrusionOk="0" h="1649" w="2299">
                  <a:moveTo>
                    <a:pt x="1802" y="0"/>
                  </a:moveTo>
                  <a:cubicBezTo>
                    <a:pt x="1638" y="0"/>
                    <a:pt x="1475" y="161"/>
                    <a:pt x="1584" y="362"/>
                  </a:cubicBezTo>
                  <a:cubicBezTo>
                    <a:pt x="1619" y="433"/>
                    <a:pt x="1631" y="517"/>
                    <a:pt x="1631" y="600"/>
                  </a:cubicBezTo>
                  <a:cubicBezTo>
                    <a:pt x="1631" y="981"/>
                    <a:pt x="1343" y="1172"/>
                    <a:pt x="1054" y="1172"/>
                  </a:cubicBezTo>
                  <a:cubicBezTo>
                    <a:pt x="765" y="1172"/>
                    <a:pt x="476" y="981"/>
                    <a:pt x="476" y="600"/>
                  </a:cubicBezTo>
                  <a:cubicBezTo>
                    <a:pt x="465" y="451"/>
                    <a:pt x="351" y="377"/>
                    <a:pt x="238" y="377"/>
                  </a:cubicBezTo>
                  <a:cubicBezTo>
                    <a:pt x="125" y="377"/>
                    <a:pt x="12" y="451"/>
                    <a:pt x="0" y="600"/>
                  </a:cubicBezTo>
                  <a:cubicBezTo>
                    <a:pt x="0" y="1189"/>
                    <a:pt x="484" y="1649"/>
                    <a:pt x="1048" y="1649"/>
                  </a:cubicBezTo>
                  <a:cubicBezTo>
                    <a:pt x="1123" y="1649"/>
                    <a:pt x="1198" y="1641"/>
                    <a:pt x="1274" y="1624"/>
                  </a:cubicBezTo>
                  <a:cubicBezTo>
                    <a:pt x="1941" y="1481"/>
                    <a:pt x="2298" y="767"/>
                    <a:pt x="2024" y="160"/>
                  </a:cubicBezTo>
                  <a:cubicBezTo>
                    <a:pt x="1978" y="47"/>
                    <a:pt x="1890" y="0"/>
                    <a:pt x="18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740" name="Google Shape;1740;p25"/>
          <p:cNvCxnSpPr/>
          <p:nvPr/>
        </p:nvCxnSpPr>
        <p:spPr>
          <a:xfrm>
            <a:off x="4835073" y="4565925"/>
            <a:ext cx="12189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41" name="Google Shape;1741;p25"/>
          <p:cNvSpPr txBox="1"/>
          <p:nvPr/>
        </p:nvSpPr>
        <p:spPr>
          <a:xfrm>
            <a:off x="6817323" y="4045175"/>
            <a:ext cx="1365600" cy="3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Style</a:t>
            </a:r>
            <a:endParaRPr b="0" i="0" sz="1400" u="none" cap="none" strike="noStrike">
              <a:solidFill>
                <a:schemeClr val="dk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cxnSp>
        <p:nvCxnSpPr>
          <p:cNvPr id="1742" name="Google Shape;1742;p25"/>
          <p:cNvCxnSpPr/>
          <p:nvPr/>
        </p:nvCxnSpPr>
        <p:spPr>
          <a:xfrm>
            <a:off x="6890673" y="4565925"/>
            <a:ext cx="12189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743" name="Google Shape;1743;p25"/>
          <p:cNvGrpSpPr/>
          <p:nvPr/>
        </p:nvGrpSpPr>
        <p:grpSpPr>
          <a:xfrm>
            <a:off x="4501836" y="2729988"/>
            <a:ext cx="210775" cy="294125"/>
            <a:chOff x="3725450" y="1129425"/>
            <a:chExt cx="210775" cy="294125"/>
          </a:xfrm>
        </p:grpSpPr>
        <p:sp>
          <p:nvSpPr>
            <p:cNvPr id="1744" name="Google Shape;1744;p25"/>
            <p:cNvSpPr/>
            <p:nvPr/>
          </p:nvSpPr>
          <p:spPr>
            <a:xfrm>
              <a:off x="3725450" y="1129425"/>
              <a:ext cx="210775" cy="294125"/>
            </a:xfrm>
            <a:custGeom>
              <a:rect b="b" l="l" r="r" t="t"/>
              <a:pathLst>
                <a:path extrusionOk="0" h="11765" w="8431">
                  <a:moveTo>
                    <a:pt x="6954" y="477"/>
                  </a:moveTo>
                  <a:lnTo>
                    <a:pt x="6954" y="2096"/>
                  </a:lnTo>
                  <a:lnTo>
                    <a:pt x="1239" y="2096"/>
                  </a:lnTo>
                  <a:lnTo>
                    <a:pt x="1239" y="477"/>
                  </a:lnTo>
                  <a:close/>
                  <a:moveTo>
                    <a:pt x="763" y="3430"/>
                  </a:moveTo>
                  <a:lnTo>
                    <a:pt x="763" y="4525"/>
                  </a:lnTo>
                  <a:lnTo>
                    <a:pt x="465" y="4525"/>
                  </a:lnTo>
                  <a:lnTo>
                    <a:pt x="465" y="3430"/>
                  </a:lnTo>
                  <a:close/>
                  <a:moveTo>
                    <a:pt x="7537" y="4370"/>
                  </a:moveTo>
                  <a:lnTo>
                    <a:pt x="7537" y="4597"/>
                  </a:lnTo>
                  <a:lnTo>
                    <a:pt x="7442" y="4597"/>
                  </a:lnTo>
                  <a:lnTo>
                    <a:pt x="7442" y="4370"/>
                  </a:lnTo>
                  <a:close/>
                  <a:moveTo>
                    <a:pt x="7966" y="6133"/>
                  </a:moveTo>
                  <a:lnTo>
                    <a:pt x="7966" y="7716"/>
                  </a:lnTo>
                  <a:lnTo>
                    <a:pt x="7442" y="7716"/>
                  </a:lnTo>
                  <a:lnTo>
                    <a:pt x="7442" y="6133"/>
                  </a:lnTo>
                  <a:close/>
                  <a:moveTo>
                    <a:pt x="7621" y="9788"/>
                  </a:moveTo>
                  <a:lnTo>
                    <a:pt x="7621" y="10276"/>
                  </a:lnTo>
                  <a:lnTo>
                    <a:pt x="7442" y="10276"/>
                  </a:lnTo>
                  <a:lnTo>
                    <a:pt x="7442" y="9788"/>
                  </a:lnTo>
                  <a:close/>
                  <a:moveTo>
                    <a:pt x="6954" y="2573"/>
                  </a:moveTo>
                  <a:lnTo>
                    <a:pt x="6954" y="11288"/>
                  </a:lnTo>
                  <a:lnTo>
                    <a:pt x="1239" y="11288"/>
                  </a:lnTo>
                  <a:lnTo>
                    <a:pt x="1239" y="2573"/>
                  </a:lnTo>
                  <a:close/>
                  <a:moveTo>
                    <a:pt x="1001" y="1"/>
                  </a:moveTo>
                  <a:cubicBezTo>
                    <a:pt x="870" y="1"/>
                    <a:pt x="763" y="108"/>
                    <a:pt x="763" y="239"/>
                  </a:cubicBezTo>
                  <a:lnTo>
                    <a:pt x="763" y="2942"/>
                  </a:lnTo>
                  <a:lnTo>
                    <a:pt x="239" y="2942"/>
                  </a:lnTo>
                  <a:cubicBezTo>
                    <a:pt x="108" y="2942"/>
                    <a:pt x="1" y="3049"/>
                    <a:pt x="1" y="3180"/>
                  </a:cubicBezTo>
                  <a:lnTo>
                    <a:pt x="1" y="4751"/>
                  </a:lnTo>
                  <a:cubicBezTo>
                    <a:pt x="1" y="4882"/>
                    <a:pt x="108" y="4990"/>
                    <a:pt x="239" y="4990"/>
                  </a:cubicBezTo>
                  <a:lnTo>
                    <a:pt x="763" y="4990"/>
                  </a:lnTo>
                  <a:lnTo>
                    <a:pt x="763" y="11526"/>
                  </a:lnTo>
                  <a:cubicBezTo>
                    <a:pt x="763" y="11657"/>
                    <a:pt x="870" y="11764"/>
                    <a:pt x="1001" y="11764"/>
                  </a:cubicBezTo>
                  <a:lnTo>
                    <a:pt x="7180" y="11764"/>
                  </a:lnTo>
                  <a:cubicBezTo>
                    <a:pt x="7311" y="11764"/>
                    <a:pt x="7418" y="11657"/>
                    <a:pt x="7418" y="11526"/>
                  </a:cubicBezTo>
                  <a:lnTo>
                    <a:pt x="7418" y="10752"/>
                  </a:lnTo>
                  <a:lnTo>
                    <a:pt x="7859" y="10752"/>
                  </a:lnTo>
                  <a:cubicBezTo>
                    <a:pt x="7990" y="10752"/>
                    <a:pt x="8109" y="10645"/>
                    <a:pt x="8109" y="10514"/>
                  </a:cubicBezTo>
                  <a:lnTo>
                    <a:pt x="8109" y="9550"/>
                  </a:lnTo>
                  <a:cubicBezTo>
                    <a:pt x="8109" y="9419"/>
                    <a:pt x="7990" y="9312"/>
                    <a:pt x="7859" y="9312"/>
                  </a:cubicBezTo>
                  <a:lnTo>
                    <a:pt x="7418" y="9312"/>
                  </a:lnTo>
                  <a:lnTo>
                    <a:pt x="7418" y="8204"/>
                  </a:lnTo>
                  <a:lnTo>
                    <a:pt x="8192" y="8204"/>
                  </a:lnTo>
                  <a:cubicBezTo>
                    <a:pt x="8323" y="8204"/>
                    <a:pt x="8430" y="8097"/>
                    <a:pt x="8430" y="7966"/>
                  </a:cubicBezTo>
                  <a:lnTo>
                    <a:pt x="8430" y="5894"/>
                  </a:lnTo>
                  <a:cubicBezTo>
                    <a:pt x="8430" y="5764"/>
                    <a:pt x="8323" y="5656"/>
                    <a:pt x="8192" y="5656"/>
                  </a:cubicBezTo>
                  <a:lnTo>
                    <a:pt x="7442" y="5656"/>
                  </a:lnTo>
                  <a:lnTo>
                    <a:pt x="7442" y="5085"/>
                  </a:lnTo>
                  <a:lnTo>
                    <a:pt x="7775" y="5085"/>
                  </a:lnTo>
                  <a:cubicBezTo>
                    <a:pt x="7906" y="5085"/>
                    <a:pt x="8014" y="4978"/>
                    <a:pt x="8014" y="4847"/>
                  </a:cubicBezTo>
                  <a:lnTo>
                    <a:pt x="8014" y="4097"/>
                  </a:lnTo>
                  <a:cubicBezTo>
                    <a:pt x="8014" y="3966"/>
                    <a:pt x="7906" y="3859"/>
                    <a:pt x="7775" y="3859"/>
                  </a:cubicBezTo>
                  <a:lnTo>
                    <a:pt x="7418" y="3859"/>
                  </a:lnTo>
                  <a:lnTo>
                    <a:pt x="7418" y="239"/>
                  </a:lnTo>
                  <a:cubicBezTo>
                    <a:pt x="7418" y="108"/>
                    <a:pt x="7311" y="1"/>
                    <a:pt x="71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5" name="Google Shape;1745;p25"/>
            <p:cNvSpPr/>
            <p:nvPr/>
          </p:nvSpPr>
          <p:spPr>
            <a:xfrm>
              <a:off x="3769500" y="1202950"/>
              <a:ext cx="116700" cy="197975"/>
            </a:xfrm>
            <a:custGeom>
              <a:rect b="b" l="l" r="r" t="t"/>
              <a:pathLst>
                <a:path extrusionOk="0" h="7919" w="4668">
                  <a:moveTo>
                    <a:pt x="4180" y="489"/>
                  </a:moveTo>
                  <a:lnTo>
                    <a:pt x="4180" y="7442"/>
                  </a:lnTo>
                  <a:lnTo>
                    <a:pt x="489" y="7442"/>
                  </a:lnTo>
                  <a:lnTo>
                    <a:pt x="489" y="7287"/>
                  </a:lnTo>
                  <a:lnTo>
                    <a:pt x="2263" y="7287"/>
                  </a:lnTo>
                  <a:cubicBezTo>
                    <a:pt x="2382" y="7287"/>
                    <a:pt x="2489" y="7204"/>
                    <a:pt x="2513" y="7085"/>
                  </a:cubicBezTo>
                  <a:cubicBezTo>
                    <a:pt x="2525" y="6942"/>
                    <a:pt x="2418" y="6799"/>
                    <a:pt x="2275" y="6799"/>
                  </a:cubicBezTo>
                  <a:lnTo>
                    <a:pt x="489" y="6799"/>
                  </a:lnTo>
                  <a:lnTo>
                    <a:pt x="489" y="489"/>
                  </a:lnTo>
                  <a:close/>
                  <a:moveTo>
                    <a:pt x="239" y="1"/>
                  </a:moveTo>
                  <a:cubicBezTo>
                    <a:pt x="108" y="1"/>
                    <a:pt x="1" y="108"/>
                    <a:pt x="1" y="239"/>
                  </a:cubicBezTo>
                  <a:lnTo>
                    <a:pt x="1" y="7680"/>
                  </a:lnTo>
                  <a:cubicBezTo>
                    <a:pt x="1" y="7811"/>
                    <a:pt x="108" y="7918"/>
                    <a:pt x="239" y="7918"/>
                  </a:cubicBezTo>
                  <a:lnTo>
                    <a:pt x="4430" y="7918"/>
                  </a:lnTo>
                  <a:cubicBezTo>
                    <a:pt x="4561" y="7918"/>
                    <a:pt x="4668" y="7811"/>
                    <a:pt x="4668" y="7680"/>
                  </a:cubicBezTo>
                  <a:lnTo>
                    <a:pt x="4668" y="239"/>
                  </a:lnTo>
                  <a:cubicBezTo>
                    <a:pt x="4668" y="108"/>
                    <a:pt x="4561" y="1"/>
                    <a:pt x="44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6" name="Google Shape;1746;p25"/>
            <p:cNvSpPr/>
            <p:nvPr/>
          </p:nvSpPr>
          <p:spPr>
            <a:xfrm>
              <a:off x="3769500" y="1147300"/>
              <a:ext cx="116700" cy="28600"/>
            </a:xfrm>
            <a:custGeom>
              <a:rect b="b" l="l" r="r" t="t"/>
              <a:pathLst>
                <a:path extrusionOk="0" h="1144" w="4668">
                  <a:moveTo>
                    <a:pt x="4180" y="477"/>
                  </a:moveTo>
                  <a:lnTo>
                    <a:pt x="4180" y="655"/>
                  </a:lnTo>
                  <a:lnTo>
                    <a:pt x="489" y="667"/>
                  </a:lnTo>
                  <a:lnTo>
                    <a:pt x="489" y="477"/>
                  </a:lnTo>
                  <a:close/>
                  <a:moveTo>
                    <a:pt x="239" y="0"/>
                  </a:moveTo>
                  <a:cubicBezTo>
                    <a:pt x="108" y="0"/>
                    <a:pt x="1" y="107"/>
                    <a:pt x="1" y="238"/>
                  </a:cubicBezTo>
                  <a:lnTo>
                    <a:pt x="1" y="905"/>
                  </a:lnTo>
                  <a:cubicBezTo>
                    <a:pt x="1" y="1036"/>
                    <a:pt x="108" y="1143"/>
                    <a:pt x="239" y="1143"/>
                  </a:cubicBezTo>
                  <a:lnTo>
                    <a:pt x="4430" y="1143"/>
                  </a:lnTo>
                  <a:cubicBezTo>
                    <a:pt x="4561" y="1143"/>
                    <a:pt x="4668" y="1036"/>
                    <a:pt x="4668" y="905"/>
                  </a:cubicBezTo>
                  <a:lnTo>
                    <a:pt x="4668" y="238"/>
                  </a:lnTo>
                  <a:cubicBezTo>
                    <a:pt x="4668" y="107"/>
                    <a:pt x="4561" y="0"/>
                    <a:pt x="44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7" name="Google Shape;1747;p25"/>
            <p:cNvSpPr/>
            <p:nvPr/>
          </p:nvSpPr>
          <p:spPr>
            <a:xfrm>
              <a:off x="3798675" y="1305350"/>
              <a:ext cx="50925" cy="43600"/>
            </a:xfrm>
            <a:custGeom>
              <a:rect b="b" l="l" r="r" t="t"/>
              <a:pathLst>
                <a:path extrusionOk="0" h="1744" w="2037">
                  <a:moveTo>
                    <a:pt x="1160" y="479"/>
                  </a:moveTo>
                  <a:cubicBezTo>
                    <a:pt x="1364" y="479"/>
                    <a:pt x="1560" y="636"/>
                    <a:pt x="1560" y="870"/>
                  </a:cubicBezTo>
                  <a:cubicBezTo>
                    <a:pt x="1560" y="1084"/>
                    <a:pt x="1382" y="1263"/>
                    <a:pt x="1167" y="1263"/>
                  </a:cubicBezTo>
                  <a:cubicBezTo>
                    <a:pt x="810" y="1263"/>
                    <a:pt x="632" y="834"/>
                    <a:pt x="882" y="596"/>
                  </a:cubicBezTo>
                  <a:cubicBezTo>
                    <a:pt x="963" y="515"/>
                    <a:pt x="1062" y="479"/>
                    <a:pt x="1160" y="479"/>
                  </a:cubicBezTo>
                  <a:close/>
                  <a:moveTo>
                    <a:pt x="1167" y="0"/>
                  </a:moveTo>
                  <a:cubicBezTo>
                    <a:pt x="382" y="0"/>
                    <a:pt x="1" y="941"/>
                    <a:pt x="548" y="1489"/>
                  </a:cubicBezTo>
                  <a:cubicBezTo>
                    <a:pt x="725" y="1665"/>
                    <a:pt x="942" y="1744"/>
                    <a:pt x="1155" y="1744"/>
                  </a:cubicBezTo>
                  <a:cubicBezTo>
                    <a:pt x="1604" y="1744"/>
                    <a:pt x="2037" y="1394"/>
                    <a:pt x="2037" y="870"/>
                  </a:cubicBezTo>
                  <a:cubicBezTo>
                    <a:pt x="2037" y="393"/>
                    <a:pt x="1644" y="0"/>
                    <a:pt x="1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8" name="Google Shape;1748;p25"/>
            <p:cNvSpPr/>
            <p:nvPr/>
          </p:nvSpPr>
          <p:spPr>
            <a:xfrm>
              <a:off x="3769800" y="1283925"/>
              <a:ext cx="101225" cy="86525"/>
            </a:xfrm>
            <a:custGeom>
              <a:rect b="b" l="l" r="r" t="t"/>
              <a:pathLst>
                <a:path extrusionOk="0" h="3461" w="4049">
                  <a:moveTo>
                    <a:pt x="2310" y="478"/>
                  </a:moveTo>
                  <a:cubicBezTo>
                    <a:pt x="2956" y="478"/>
                    <a:pt x="3573" y="977"/>
                    <a:pt x="3573" y="1727"/>
                  </a:cubicBezTo>
                  <a:cubicBezTo>
                    <a:pt x="3561" y="2417"/>
                    <a:pt x="3013" y="2977"/>
                    <a:pt x="2322" y="2977"/>
                  </a:cubicBezTo>
                  <a:cubicBezTo>
                    <a:pt x="1203" y="2977"/>
                    <a:pt x="644" y="1631"/>
                    <a:pt x="1429" y="846"/>
                  </a:cubicBezTo>
                  <a:cubicBezTo>
                    <a:pt x="1687" y="592"/>
                    <a:pt x="2002" y="478"/>
                    <a:pt x="2310" y="478"/>
                  </a:cubicBezTo>
                  <a:close/>
                  <a:moveTo>
                    <a:pt x="2322" y="0"/>
                  </a:moveTo>
                  <a:cubicBezTo>
                    <a:pt x="775" y="0"/>
                    <a:pt x="1" y="1858"/>
                    <a:pt x="1096" y="2953"/>
                  </a:cubicBezTo>
                  <a:cubicBezTo>
                    <a:pt x="1447" y="3304"/>
                    <a:pt x="1880" y="3461"/>
                    <a:pt x="2305" y="3461"/>
                  </a:cubicBezTo>
                  <a:cubicBezTo>
                    <a:pt x="3194" y="3461"/>
                    <a:pt x="4049" y="2774"/>
                    <a:pt x="4049" y="1727"/>
                  </a:cubicBezTo>
                  <a:cubicBezTo>
                    <a:pt x="4049" y="774"/>
                    <a:pt x="3275" y="0"/>
                    <a:pt x="23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p25"/>
            <p:cNvSpPr/>
            <p:nvPr/>
          </p:nvSpPr>
          <p:spPr>
            <a:xfrm>
              <a:off x="3785875" y="1219025"/>
              <a:ext cx="73250" cy="62500"/>
            </a:xfrm>
            <a:custGeom>
              <a:rect b="b" l="l" r="r" t="t"/>
              <a:pathLst>
                <a:path extrusionOk="0" h="2500" w="2930">
                  <a:moveTo>
                    <a:pt x="1666" y="475"/>
                  </a:moveTo>
                  <a:cubicBezTo>
                    <a:pt x="2060" y="475"/>
                    <a:pt x="2441" y="784"/>
                    <a:pt x="2441" y="1251"/>
                  </a:cubicBezTo>
                  <a:cubicBezTo>
                    <a:pt x="2441" y="1679"/>
                    <a:pt x="2096" y="2013"/>
                    <a:pt x="1679" y="2025"/>
                  </a:cubicBezTo>
                  <a:cubicBezTo>
                    <a:pt x="989" y="2025"/>
                    <a:pt x="644" y="1191"/>
                    <a:pt x="1132" y="703"/>
                  </a:cubicBezTo>
                  <a:cubicBezTo>
                    <a:pt x="1286" y="545"/>
                    <a:pt x="1477" y="475"/>
                    <a:pt x="1666" y="475"/>
                  </a:cubicBezTo>
                  <a:close/>
                  <a:moveTo>
                    <a:pt x="1679" y="1"/>
                  </a:moveTo>
                  <a:cubicBezTo>
                    <a:pt x="560" y="1"/>
                    <a:pt x="1" y="1346"/>
                    <a:pt x="798" y="2132"/>
                  </a:cubicBezTo>
                  <a:cubicBezTo>
                    <a:pt x="1052" y="2386"/>
                    <a:pt x="1364" y="2499"/>
                    <a:pt x="1671" y="2499"/>
                  </a:cubicBezTo>
                  <a:cubicBezTo>
                    <a:pt x="2313" y="2499"/>
                    <a:pt x="2930" y="2001"/>
                    <a:pt x="2930" y="1251"/>
                  </a:cubicBezTo>
                  <a:cubicBezTo>
                    <a:pt x="2918" y="560"/>
                    <a:pt x="2358" y="1"/>
                    <a:pt x="16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0" name="Google Shape;1750;p25"/>
            <p:cNvSpPr/>
            <p:nvPr/>
          </p:nvSpPr>
          <p:spPr>
            <a:xfrm>
              <a:off x="3808800" y="1236000"/>
              <a:ext cx="33050" cy="28550"/>
            </a:xfrm>
            <a:custGeom>
              <a:rect b="b" l="l" r="r" t="t"/>
              <a:pathLst>
                <a:path extrusionOk="0" h="1142" w="1322">
                  <a:moveTo>
                    <a:pt x="817" y="526"/>
                  </a:moveTo>
                  <a:cubicBezTo>
                    <a:pt x="834" y="526"/>
                    <a:pt x="846" y="539"/>
                    <a:pt x="846" y="572"/>
                  </a:cubicBezTo>
                  <a:cubicBezTo>
                    <a:pt x="846" y="619"/>
                    <a:pt x="810" y="655"/>
                    <a:pt x="762" y="655"/>
                  </a:cubicBezTo>
                  <a:cubicBezTo>
                    <a:pt x="759" y="655"/>
                    <a:pt x="756" y="656"/>
                    <a:pt x="753" y="656"/>
                  </a:cubicBezTo>
                  <a:cubicBezTo>
                    <a:pt x="660" y="656"/>
                    <a:pt x="762" y="526"/>
                    <a:pt x="817" y="526"/>
                  </a:cubicBezTo>
                  <a:close/>
                  <a:moveTo>
                    <a:pt x="762" y="0"/>
                  </a:moveTo>
                  <a:cubicBezTo>
                    <a:pt x="250" y="0"/>
                    <a:pt x="0" y="619"/>
                    <a:pt x="358" y="977"/>
                  </a:cubicBezTo>
                  <a:cubicBezTo>
                    <a:pt x="472" y="1091"/>
                    <a:pt x="612" y="1142"/>
                    <a:pt x="749" y="1142"/>
                  </a:cubicBezTo>
                  <a:cubicBezTo>
                    <a:pt x="1041" y="1142"/>
                    <a:pt x="1322" y="912"/>
                    <a:pt x="1322" y="572"/>
                  </a:cubicBezTo>
                  <a:cubicBezTo>
                    <a:pt x="1322" y="262"/>
                    <a:pt x="1072" y="0"/>
                    <a:pt x="7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1" name="Google Shape;1751;p25"/>
            <p:cNvSpPr/>
            <p:nvPr/>
          </p:nvSpPr>
          <p:spPr>
            <a:xfrm>
              <a:off x="3838850" y="1372925"/>
              <a:ext cx="15800" cy="12225"/>
            </a:xfrm>
            <a:custGeom>
              <a:rect b="b" l="l" r="r" t="t"/>
              <a:pathLst>
                <a:path extrusionOk="0" h="489" w="632">
                  <a:moveTo>
                    <a:pt x="263" y="0"/>
                  </a:moveTo>
                  <a:cubicBezTo>
                    <a:pt x="144" y="0"/>
                    <a:pt x="37" y="84"/>
                    <a:pt x="25" y="203"/>
                  </a:cubicBezTo>
                  <a:cubicBezTo>
                    <a:pt x="1" y="345"/>
                    <a:pt x="108" y="488"/>
                    <a:pt x="263" y="488"/>
                  </a:cubicBezTo>
                  <a:lnTo>
                    <a:pt x="358" y="488"/>
                  </a:lnTo>
                  <a:cubicBezTo>
                    <a:pt x="477" y="488"/>
                    <a:pt x="584" y="405"/>
                    <a:pt x="608" y="286"/>
                  </a:cubicBezTo>
                  <a:cubicBezTo>
                    <a:pt x="632" y="143"/>
                    <a:pt x="513" y="0"/>
                    <a:pt x="3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52" name="Google Shape;1752;p25"/>
          <p:cNvGrpSpPr/>
          <p:nvPr/>
        </p:nvGrpSpPr>
        <p:grpSpPr>
          <a:xfrm>
            <a:off x="6558486" y="2730025"/>
            <a:ext cx="208675" cy="294025"/>
            <a:chOff x="4798800" y="2553500"/>
            <a:chExt cx="208675" cy="294025"/>
          </a:xfrm>
        </p:grpSpPr>
        <p:sp>
          <p:nvSpPr>
            <p:cNvPr id="1753" name="Google Shape;1753;p25"/>
            <p:cNvSpPr/>
            <p:nvPr/>
          </p:nvSpPr>
          <p:spPr>
            <a:xfrm>
              <a:off x="4919050" y="2640550"/>
              <a:ext cx="11925" cy="14775"/>
            </a:xfrm>
            <a:custGeom>
              <a:rect b="b" l="l" r="r" t="t"/>
              <a:pathLst>
                <a:path extrusionOk="0" h="591" w="477">
                  <a:moveTo>
                    <a:pt x="243" y="1"/>
                  </a:moveTo>
                  <a:cubicBezTo>
                    <a:pt x="230" y="1"/>
                    <a:pt x="216" y="2"/>
                    <a:pt x="203" y="4"/>
                  </a:cubicBezTo>
                  <a:cubicBezTo>
                    <a:pt x="84" y="28"/>
                    <a:pt x="1" y="123"/>
                    <a:pt x="1" y="242"/>
                  </a:cubicBezTo>
                  <a:lnTo>
                    <a:pt x="1" y="337"/>
                  </a:lnTo>
                  <a:cubicBezTo>
                    <a:pt x="1" y="456"/>
                    <a:pt x="84" y="563"/>
                    <a:pt x="203" y="587"/>
                  </a:cubicBezTo>
                  <a:cubicBezTo>
                    <a:pt x="215" y="589"/>
                    <a:pt x="228" y="590"/>
                    <a:pt x="240" y="590"/>
                  </a:cubicBezTo>
                  <a:cubicBezTo>
                    <a:pt x="368" y="590"/>
                    <a:pt x="477" y="480"/>
                    <a:pt x="477" y="349"/>
                  </a:cubicBezTo>
                  <a:lnTo>
                    <a:pt x="477" y="242"/>
                  </a:lnTo>
                  <a:cubicBezTo>
                    <a:pt x="477" y="102"/>
                    <a:pt x="369" y="1"/>
                    <a:pt x="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4" name="Google Shape;1754;p25"/>
            <p:cNvSpPr/>
            <p:nvPr/>
          </p:nvSpPr>
          <p:spPr>
            <a:xfrm>
              <a:off x="4875300" y="2640250"/>
              <a:ext cx="12225" cy="14775"/>
            </a:xfrm>
            <a:custGeom>
              <a:rect b="b" l="l" r="r" t="t"/>
              <a:pathLst>
                <a:path extrusionOk="0" h="591" w="489">
                  <a:moveTo>
                    <a:pt x="240" y="1"/>
                  </a:moveTo>
                  <a:cubicBezTo>
                    <a:pt x="228" y="1"/>
                    <a:pt x="215" y="2"/>
                    <a:pt x="203" y="4"/>
                  </a:cubicBezTo>
                  <a:cubicBezTo>
                    <a:pt x="84" y="28"/>
                    <a:pt x="0" y="135"/>
                    <a:pt x="0" y="254"/>
                  </a:cubicBezTo>
                  <a:lnTo>
                    <a:pt x="0" y="349"/>
                  </a:lnTo>
                  <a:cubicBezTo>
                    <a:pt x="0" y="510"/>
                    <a:pt x="123" y="590"/>
                    <a:pt x="245" y="590"/>
                  </a:cubicBezTo>
                  <a:cubicBezTo>
                    <a:pt x="367" y="590"/>
                    <a:pt x="489" y="510"/>
                    <a:pt x="489" y="349"/>
                  </a:cubicBezTo>
                  <a:lnTo>
                    <a:pt x="489" y="242"/>
                  </a:lnTo>
                  <a:cubicBezTo>
                    <a:pt x="489" y="112"/>
                    <a:pt x="369" y="1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5" name="Google Shape;1755;p25"/>
            <p:cNvSpPr/>
            <p:nvPr/>
          </p:nvSpPr>
          <p:spPr>
            <a:xfrm>
              <a:off x="4962525" y="2640550"/>
              <a:ext cx="12225" cy="14775"/>
            </a:xfrm>
            <a:custGeom>
              <a:rect b="b" l="l" r="r" t="t"/>
              <a:pathLst>
                <a:path extrusionOk="0" h="591" w="489">
                  <a:moveTo>
                    <a:pt x="245" y="1"/>
                  </a:moveTo>
                  <a:cubicBezTo>
                    <a:pt x="231" y="1"/>
                    <a:pt x="217" y="2"/>
                    <a:pt x="202" y="4"/>
                  </a:cubicBezTo>
                  <a:cubicBezTo>
                    <a:pt x="83" y="28"/>
                    <a:pt x="0" y="123"/>
                    <a:pt x="0" y="242"/>
                  </a:cubicBezTo>
                  <a:lnTo>
                    <a:pt x="0" y="337"/>
                  </a:lnTo>
                  <a:cubicBezTo>
                    <a:pt x="0" y="456"/>
                    <a:pt x="83" y="563"/>
                    <a:pt x="202" y="587"/>
                  </a:cubicBezTo>
                  <a:cubicBezTo>
                    <a:pt x="216" y="589"/>
                    <a:pt x="229" y="590"/>
                    <a:pt x="242" y="590"/>
                  </a:cubicBezTo>
                  <a:cubicBezTo>
                    <a:pt x="379" y="590"/>
                    <a:pt x="488" y="480"/>
                    <a:pt x="488" y="349"/>
                  </a:cubicBezTo>
                  <a:lnTo>
                    <a:pt x="488" y="242"/>
                  </a:lnTo>
                  <a:cubicBezTo>
                    <a:pt x="488" y="102"/>
                    <a:pt x="381" y="1"/>
                    <a:pt x="2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6" name="Google Shape;1756;p25"/>
            <p:cNvSpPr/>
            <p:nvPr/>
          </p:nvSpPr>
          <p:spPr>
            <a:xfrm>
              <a:off x="4831250" y="2640250"/>
              <a:ext cx="12825" cy="15225"/>
            </a:xfrm>
            <a:custGeom>
              <a:rect b="b" l="l" r="r" t="t"/>
              <a:pathLst>
                <a:path extrusionOk="0" h="609" w="513">
                  <a:moveTo>
                    <a:pt x="254" y="1"/>
                  </a:moveTo>
                  <a:cubicBezTo>
                    <a:pt x="241" y="1"/>
                    <a:pt x="228" y="2"/>
                    <a:pt x="215" y="4"/>
                  </a:cubicBezTo>
                  <a:cubicBezTo>
                    <a:pt x="96" y="28"/>
                    <a:pt x="12" y="135"/>
                    <a:pt x="12" y="254"/>
                  </a:cubicBezTo>
                  <a:lnTo>
                    <a:pt x="12" y="349"/>
                  </a:lnTo>
                  <a:cubicBezTo>
                    <a:pt x="0" y="522"/>
                    <a:pt x="128" y="608"/>
                    <a:pt x="256" y="608"/>
                  </a:cubicBezTo>
                  <a:cubicBezTo>
                    <a:pt x="384" y="608"/>
                    <a:pt x="512" y="522"/>
                    <a:pt x="500" y="349"/>
                  </a:cubicBezTo>
                  <a:lnTo>
                    <a:pt x="500" y="242"/>
                  </a:lnTo>
                  <a:cubicBezTo>
                    <a:pt x="500" y="112"/>
                    <a:pt x="391" y="1"/>
                    <a:pt x="2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7" name="Google Shape;1757;p25"/>
            <p:cNvSpPr/>
            <p:nvPr/>
          </p:nvSpPr>
          <p:spPr>
            <a:xfrm>
              <a:off x="4798800" y="2553500"/>
              <a:ext cx="208675" cy="294025"/>
            </a:xfrm>
            <a:custGeom>
              <a:rect b="b" l="l" r="r" t="t"/>
              <a:pathLst>
                <a:path extrusionOk="0" h="11761" w="8347">
                  <a:moveTo>
                    <a:pt x="4180" y="485"/>
                  </a:moveTo>
                  <a:cubicBezTo>
                    <a:pt x="5013" y="485"/>
                    <a:pt x="5823" y="819"/>
                    <a:pt x="6418" y="1402"/>
                  </a:cubicBezTo>
                  <a:lnTo>
                    <a:pt x="1953" y="1402"/>
                  </a:lnTo>
                  <a:cubicBezTo>
                    <a:pt x="2549" y="819"/>
                    <a:pt x="3346" y="485"/>
                    <a:pt x="4180" y="485"/>
                  </a:cubicBezTo>
                  <a:close/>
                  <a:moveTo>
                    <a:pt x="7454" y="1878"/>
                  </a:moveTo>
                  <a:lnTo>
                    <a:pt x="7454" y="2117"/>
                  </a:lnTo>
                  <a:lnTo>
                    <a:pt x="929" y="2117"/>
                  </a:lnTo>
                  <a:lnTo>
                    <a:pt x="929" y="1878"/>
                  </a:lnTo>
                  <a:close/>
                  <a:moveTo>
                    <a:pt x="7549" y="2593"/>
                  </a:moveTo>
                  <a:lnTo>
                    <a:pt x="7692" y="2807"/>
                  </a:lnTo>
                  <a:lnTo>
                    <a:pt x="691" y="2807"/>
                  </a:lnTo>
                  <a:lnTo>
                    <a:pt x="822" y="2593"/>
                  </a:lnTo>
                  <a:close/>
                  <a:moveTo>
                    <a:pt x="7883" y="3283"/>
                  </a:moveTo>
                  <a:lnTo>
                    <a:pt x="7883" y="5653"/>
                  </a:lnTo>
                  <a:lnTo>
                    <a:pt x="7037" y="5653"/>
                  </a:lnTo>
                  <a:lnTo>
                    <a:pt x="7037" y="4593"/>
                  </a:lnTo>
                  <a:cubicBezTo>
                    <a:pt x="7037" y="4474"/>
                    <a:pt x="6954" y="4367"/>
                    <a:pt x="6835" y="4355"/>
                  </a:cubicBezTo>
                  <a:cubicBezTo>
                    <a:pt x="6816" y="4351"/>
                    <a:pt x="6797" y="4349"/>
                    <a:pt x="6780" y="4349"/>
                  </a:cubicBezTo>
                  <a:cubicBezTo>
                    <a:pt x="6650" y="4349"/>
                    <a:pt x="6549" y="4456"/>
                    <a:pt x="6549" y="4581"/>
                  </a:cubicBezTo>
                  <a:lnTo>
                    <a:pt x="6549" y="5653"/>
                  </a:lnTo>
                  <a:lnTo>
                    <a:pt x="5287" y="5653"/>
                  </a:lnTo>
                  <a:lnTo>
                    <a:pt x="5287" y="4593"/>
                  </a:lnTo>
                  <a:cubicBezTo>
                    <a:pt x="5287" y="4474"/>
                    <a:pt x="5204" y="4379"/>
                    <a:pt x="5096" y="4355"/>
                  </a:cubicBezTo>
                  <a:cubicBezTo>
                    <a:pt x="5083" y="4353"/>
                    <a:pt x="5070" y="4352"/>
                    <a:pt x="5056" y="4352"/>
                  </a:cubicBezTo>
                  <a:cubicBezTo>
                    <a:pt x="4928" y="4352"/>
                    <a:pt x="4811" y="4453"/>
                    <a:pt x="4811" y="4593"/>
                  </a:cubicBezTo>
                  <a:lnTo>
                    <a:pt x="4811" y="5653"/>
                  </a:lnTo>
                  <a:lnTo>
                    <a:pt x="3549" y="5653"/>
                  </a:lnTo>
                  <a:lnTo>
                    <a:pt x="3549" y="4593"/>
                  </a:lnTo>
                  <a:cubicBezTo>
                    <a:pt x="3549" y="4474"/>
                    <a:pt x="3465" y="4379"/>
                    <a:pt x="3346" y="4355"/>
                  </a:cubicBezTo>
                  <a:cubicBezTo>
                    <a:pt x="3333" y="4353"/>
                    <a:pt x="3320" y="4352"/>
                    <a:pt x="3306" y="4352"/>
                  </a:cubicBezTo>
                  <a:cubicBezTo>
                    <a:pt x="3180" y="4352"/>
                    <a:pt x="3072" y="4453"/>
                    <a:pt x="3072" y="4593"/>
                  </a:cubicBezTo>
                  <a:lnTo>
                    <a:pt x="3072" y="5653"/>
                  </a:lnTo>
                  <a:lnTo>
                    <a:pt x="1810" y="5653"/>
                  </a:lnTo>
                  <a:lnTo>
                    <a:pt x="1810" y="4593"/>
                  </a:lnTo>
                  <a:cubicBezTo>
                    <a:pt x="1810" y="4474"/>
                    <a:pt x="1727" y="4379"/>
                    <a:pt x="1608" y="4355"/>
                  </a:cubicBezTo>
                  <a:cubicBezTo>
                    <a:pt x="1593" y="4353"/>
                    <a:pt x="1579" y="4352"/>
                    <a:pt x="1565" y="4352"/>
                  </a:cubicBezTo>
                  <a:cubicBezTo>
                    <a:pt x="1430" y="4352"/>
                    <a:pt x="1322" y="4453"/>
                    <a:pt x="1322" y="4593"/>
                  </a:cubicBezTo>
                  <a:lnTo>
                    <a:pt x="1322" y="5653"/>
                  </a:lnTo>
                  <a:lnTo>
                    <a:pt x="489" y="5653"/>
                  </a:lnTo>
                  <a:lnTo>
                    <a:pt x="489" y="3283"/>
                  </a:lnTo>
                  <a:close/>
                  <a:moveTo>
                    <a:pt x="7799" y="6105"/>
                  </a:moveTo>
                  <a:lnTo>
                    <a:pt x="7704" y="6450"/>
                  </a:lnTo>
                  <a:lnTo>
                    <a:pt x="667" y="6450"/>
                  </a:lnTo>
                  <a:cubicBezTo>
                    <a:pt x="644" y="6367"/>
                    <a:pt x="620" y="6260"/>
                    <a:pt x="572" y="6105"/>
                  </a:cubicBezTo>
                  <a:close/>
                  <a:moveTo>
                    <a:pt x="7644" y="6939"/>
                  </a:moveTo>
                  <a:lnTo>
                    <a:pt x="7644" y="8272"/>
                  </a:lnTo>
                  <a:cubicBezTo>
                    <a:pt x="6561" y="7701"/>
                    <a:pt x="5370" y="7415"/>
                    <a:pt x="4181" y="7415"/>
                  </a:cubicBezTo>
                  <a:cubicBezTo>
                    <a:pt x="2992" y="7415"/>
                    <a:pt x="1804" y="7701"/>
                    <a:pt x="727" y="8272"/>
                  </a:cubicBezTo>
                  <a:lnTo>
                    <a:pt x="727" y="6939"/>
                  </a:lnTo>
                  <a:close/>
                  <a:moveTo>
                    <a:pt x="4181" y="7903"/>
                  </a:moveTo>
                  <a:cubicBezTo>
                    <a:pt x="5376" y="7903"/>
                    <a:pt x="6573" y="8213"/>
                    <a:pt x="7644" y="8832"/>
                  </a:cubicBezTo>
                  <a:lnTo>
                    <a:pt x="7644" y="9951"/>
                  </a:lnTo>
                  <a:lnTo>
                    <a:pt x="727" y="9951"/>
                  </a:lnTo>
                  <a:lnTo>
                    <a:pt x="727" y="8832"/>
                  </a:lnTo>
                  <a:cubicBezTo>
                    <a:pt x="1792" y="8213"/>
                    <a:pt x="2986" y="7903"/>
                    <a:pt x="4181" y="7903"/>
                  </a:cubicBezTo>
                  <a:close/>
                  <a:moveTo>
                    <a:pt x="7394" y="10427"/>
                  </a:moveTo>
                  <a:lnTo>
                    <a:pt x="7251" y="10618"/>
                  </a:lnTo>
                  <a:lnTo>
                    <a:pt x="1120" y="10618"/>
                  </a:lnTo>
                  <a:lnTo>
                    <a:pt x="977" y="10427"/>
                  </a:lnTo>
                  <a:close/>
                  <a:moveTo>
                    <a:pt x="6966" y="11070"/>
                  </a:moveTo>
                  <a:lnTo>
                    <a:pt x="6859" y="11284"/>
                  </a:lnTo>
                  <a:lnTo>
                    <a:pt x="1525" y="11284"/>
                  </a:lnTo>
                  <a:lnTo>
                    <a:pt x="1406" y="11070"/>
                  </a:lnTo>
                  <a:close/>
                  <a:moveTo>
                    <a:pt x="4172" y="0"/>
                  </a:moveTo>
                  <a:cubicBezTo>
                    <a:pt x="3102" y="0"/>
                    <a:pt x="2031" y="468"/>
                    <a:pt x="1298" y="1402"/>
                  </a:cubicBezTo>
                  <a:lnTo>
                    <a:pt x="679" y="1402"/>
                  </a:lnTo>
                  <a:cubicBezTo>
                    <a:pt x="548" y="1402"/>
                    <a:pt x="441" y="1509"/>
                    <a:pt x="441" y="1640"/>
                  </a:cubicBezTo>
                  <a:lnTo>
                    <a:pt x="441" y="2283"/>
                  </a:lnTo>
                  <a:lnTo>
                    <a:pt x="48" y="2926"/>
                  </a:lnTo>
                  <a:cubicBezTo>
                    <a:pt x="12" y="2962"/>
                    <a:pt x="1" y="3010"/>
                    <a:pt x="1" y="3045"/>
                  </a:cubicBezTo>
                  <a:lnTo>
                    <a:pt x="1" y="5879"/>
                  </a:lnTo>
                  <a:cubicBezTo>
                    <a:pt x="1" y="5903"/>
                    <a:pt x="12" y="5927"/>
                    <a:pt x="12" y="5950"/>
                  </a:cubicBezTo>
                  <a:cubicBezTo>
                    <a:pt x="96" y="6212"/>
                    <a:pt x="215" y="6617"/>
                    <a:pt x="239" y="6724"/>
                  </a:cubicBezTo>
                  <a:lnTo>
                    <a:pt x="239" y="10177"/>
                  </a:lnTo>
                  <a:cubicBezTo>
                    <a:pt x="239" y="10225"/>
                    <a:pt x="263" y="10284"/>
                    <a:pt x="298" y="10320"/>
                  </a:cubicBezTo>
                  <a:lnTo>
                    <a:pt x="798" y="10963"/>
                  </a:lnTo>
                  <a:lnTo>
                    <a:pt x="1167" y="11630"/>
                  </a:lnTo>
                  <a:cubicBezTo>
                    <a:pt x="1199" y="11703"/>
                    <a:pt x="1266" y="11739"/>
                    <a:pt x="1339" y="11739"/>
                  </a:cubicBezTo>
                  <a:cubicBezTo>
                    <a:pt x="1349" y="11739"/>
                    <a:pt x="1359" y="11738"/>
                    <a:pt x="1370" y="11737"/>
                  </a:cubicBezTo>
                  <a:lnTo>
                    <a:pt x="6990" y="11761"/>
                  </a:lnTo>
                  <a:lnTo>
                    <a:pt x="7037" y="11761"/>
                  </a:lnTo>
                  <a:cubicBezTo>
                    <a:pt x="7121" y="11761"/>
                    <a:pt x="7192" y="11713"/>
                    <a:pt x="7240" y="11630"/>
                  </a:cubicBezTo>
                  <a:lnTo>
                    <a:pt x="7597" y="10963"/>
                  </a:lnTo>
                  <a:lnTo>
                    <a:pt x="8073" y="10320"/>
                  </a:lnTo>
                  <a:cubicBezTo>
                    <a:pt x="8097" y="10284"/>
                    <a:pt x="8121" y="10225"/>
                    <a:pt x="8121" y="10177"/>
                  </a:cubicBezTo>
                  <a:lnTo>
                    <a:pt x="8121" y="6736"/>
                  </a:lnTo>
                  <a:lnTo>
                    <a:pt x="8335" y="5962"/>
                  </a:lnTo>
                  <a:cubicBezTo>
                    <a:pt x="8347" y="5939"/>
                    <a:pt x="8347" y="5915"/>
                    <a:pt x="8347" y="5891"/>
                  </a:cubicBezTo>
                  <a:lnTo>
                    <a:pt x="8347" y="3057"/>
                  </a:lnTo>
                  <a:cubicBezTo>
                    <a:pt x="8347" y="3010"/>
                    <a:pt x="8335" y="2962"/>
                    <a:pt x="8311" y="2926"/>
                  </a:cubicBezTo>
                  <a:cubicBezTo>
                    <a:pt x="8192" y="2724"/>
                    <a:pt x="8002" y="2414"/>
                    <a:pt x="7930" y="2295"/>
                  </a:cubicBezTo>
                  <a:lnTo>
                    <a:pt x="7930" y="1640"/>
                  </a:lnTo>
                  <a:cubicBezTo>
                    <a:pt x="7930" y="1509"/>
                    <a:pt x="7823" y="1402"/>
                    <a:pt x="7692" y="1402"/>
                  </a:cubicBezTo>
                  <a:lnTo>
                    <a:pt x="7037" y="1402"/>
                  </a:lnTo>
                  <a:cubicBezTo>
                    <a:pt x="6311" y="468"/>
                    <a:pt x="5242" y="0"/>
                    <a:pt x="41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58" name="Google Shape;1758;p25"/>
          <p:cNvGrpSpPr/>
          <p:nvPr/>
        </p:nvGrpSpPr>
        <p:grpSpPr>
          <a:xfrm>
            <a:off x="6500298" y="3392900"/>
            <a:ext cx="325050" cy="294250"/>
            <a:chOff x="1850225" y="1833625"/>
            <a:chExt cx="325050" cy="294250"/>
          </a:xfrm>
        </p:grpSpPr>
        <p:sp>
          <p:nvSpPr>
            <p:cNvPr id="1759" name="Google Shape;1759;p25"/>
            <p:cNvSpPr/>
            <p:nvPr/>
          </p:nvSpPr>
          <p:spPr>
            <a:xfrm>
              <a:off x="1850225" y="1833625"/>
              <a:ext cx="325050" cy="294250"/>
            </a:xfrm>
            <a:custGeom>
              <a:rect b="b" l="l" r="r" t="t"/>
              <a:pathLst>
                <a:path extrusionOk="0" h="11770" w="13002">
                  <a:moveTo>
                    <a:pt x="1892" y="1511"/>
                  </a:moveTo>
                  <a:cubicBezTo>
                    <a:pt x="2089" y="1511"/>
                    <a:pt x="2274" y="1662"/>
                    <a:pt x="2274" y="1896"/>
                  </a:cubicBezTo>
                  <a:cubicBezTo>
                    <a:pt x="2274" y="2110"/>
                    <a:pt x="2108" y="2277"/>
                    <a:pt x="1893" y="2277"/>
                  </a:cubicBezTo>
                  <a:cubicBezTo>
                    <a:pt x="1548" y="2277"/>
                    <a:pt x="1381" y="1860"/>
                    <a:pt x="1620" y="1622"/>
                  </a:cubicBezTo>
                  <a:cubicBezTo>
                    <a:pt x="1700" y="1545"/>
                    <a:pt x="1797" y="1511"/>
                    <a:pt x="1892" y="1511"/>
                  </a:cubicBezTo>
                  <a:close/>
                  <a:moveTo>
                    <a:pt x="5877" y="1"/>
                  </a:moveTo>
                  <a:cubicBezTo>
                    <a:pt x="4645" y="1"/>
                    <a:pt x="3408" y="386"/>
                    <a:pt x="2358" y="1170"/>
                  </a:cubicBezTo>
                  <a:cubicBezTo>
                    <a:pt x="2201" y="1069"/>
                    <a:pt x="2041" y="1025"/>
                    <a:pt x="1889" y="1025"/>
                  </a:cubicBezTo>
                  <a:cubicBezTo>
                    <a:pt x="1231" y="1025"/>
                    <a:pt x="719" y="1847"/>
                    <a:pt x="1250" y="2456"/>
                  </a:cubicBezTo>
                  <a:cubicBezTo>
                    <a:pt x="1433" y="2669"/>
                    <a:pt x="1661" y="2760"/>
                    <a:pt x="1883" y="2760"/>
                  </a:cubicBezTo>
                  <a:cubicBezTo>
                    <a:pt x="2442" y="2760"/>
                    <a:pt x="2969" y="2186"/>
                    <a:pt x="2679" y="1539"/>
                  </a:cubicBezTo>
                  <a:cubicBezTo>
                    <a:pt x="3608" y="848"/>
                    <a:pt x="4727" y="479"/>
                    <a:pt x="5882" y="479"/>
                  </a:cubicBezTo>
                  <a:cubicBezTo>
                    <a:pt x="8073" y="479"/>
                    <a:pt x="10037" y="1801"/>
                    <a:pt x="10871" y="3813"/>
                  </a:cubicBezTo>
                  <a:cubicBezTo>
                    <a:pt x="11716" y="5837"/>
                    <a:pt x="11252" y="8159"/>
                    <a:pt x="9704" y="9707"/>
                  </a:cubicBezTo>
                  <a:cubicBezTo>
                    <a:pt x="8670" y="10740"/>
                    <a:pt x="7292" y="11285"/>
                    <a:pt x="5887" y="11285"/>
                  </a:cubicBezTo>
                  <a:cubicBezTo>
                    <a:pt x="5188" y="11285"/>
                    <a:pt x="4483" y="11150"/>
                    <a:pt x="3810" y="10873"/>
                  </a:cubicBezTo>
                  <a:cubicBezTo>
                    <a:pt x="1798" y="10040"/>
                    <a:pt x="477" y="8075"/>
                    <a:pt x="477" y="5885"/>
                  </a:cubicBezTo>
                  <a:cubicBezTo>
                    <a:pt x="477" y="5724"/>
                    <a:pt x="357" y="5644"/>
                    <a:pt x="238" y="5644"/>
                  </a:cubicBezTo>
                  <a:cubicBezTo>
                    <a:pt x="119" y="5644"/>
                    <a:pt x="0" y="5724"/>
                    <a:pt x="0" y="5885"/>
                  </a:cubicBezTo>
                  <a:cubicBezTo>
                    <a:pt x="0" y="9265"/>
                    <a:pt x="2772" y="11769"/>
                    <a:pt x="5875" y="11769"/>
                  </a:cubicBezTo>
                  <a:cubicBezTo>
                    <a:pt x="6620" y="11769"/>
                    <a:pt x="7383" y="11625"/>
                    <a:pt x="8132" y="11314"/>
                  </a:cubicBezTo>
                  <a:cubicBezTo>
                    <a:pt x="12002" y="9719"/>
                    <a:pt x="13002" y="4694"/>
                    <a:pt x="10049" y="1729"/>
                  </a:cubicBezTo>
                  <a:cubicBezTo>
                    <a:pt x="8905" y="586"/>
                    <a:pt x="7395" y="1"/>
                    <a:pt x="58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0" name="Google Shape;1760;p25"/>
            <p:cNvSpPr/>
            <p:nvPr/>
          </p:nvSpPr>
          <p:spPr>
            <a:xfrm>
              <a:off x="2030750" y="1863600"/>
              <a:ext cx="19550" cy="12875"/>
            </a:xfrm>
            <a:custGeom>
              <a:rect b="b" l="l" r="r" t="t"/>
              <a:pathLst>
                <a:path extrusionOk="0" h="515" w="782">
                  <a:moveTo>
                    <a:pt x="329" y="0"/>
                  </a:moveTo>
                  <a:cubicBezTo>
                    <a:pt x="96" y="0"/>
                    <a:pt x="0" y="327"/>
                    <a:pt x="221" y="459"/>
                  </a:cubicBezTo>
                  <a:lnTo>
                    <a:pt x="340" y="495"/>
                  </a:lnTo>
                  <a:cubicBezTo>
                    <a:pt x="375" y="509"/>
                    <a:pt x="408" y="515"/>
                    <a:pt x="439" y="515"/>
                  </a:cubicBezTo>
                  <a:cubicBezTo>
                    <a:pt x="673" y="515"/>
                    <a:pt x="781" y="159"/>
                    <a:pt x="518" y="54"/>
                  </a:cubicBezTo>
                  <a:lnTo>
                    <a:pt x="387" y="7"/>
                  </a:lnTo>
                  <a:cubicBezTo>
                    <a:pt x="367" y="2"/>
                    <a:pt x="348" y="0"/>
                    <a:pt x="3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1" name="Google Shape;1761;p25"/>
            <p:cNvSpPr/>
            <p:nvPr/>
          </p:nvSpPr>
          <p:spPr>
            <a:xfrm>
              <a:off x="2049600" y="1872875"/>
              <a:ext cx="72400" cy="113450"/>
            </a:xfrm>
            <a:custGeom>
              <a:rect b="b" l="l" r="r" t="t"/>
              <a:pathLst>
                <a:path extrusionOk="0" h="4538" w="2896">
                  <a:moveTo>
                    <a:pt x="347" y="1"/>
                  </a:moveTo>
                  <a:cubicBezTo>
                    <a:pt x="137" y="1"/>
                    <a:pt x="0" y="306"/>
                    <a:pt x="229" y="445"/>
                  </a:cubicBezTo>
                  <a:cubicBezTo>
                    <a:pt x="1586" y="1255"/>
                    <a:pt x="2419" y="2731"/>
                    <a:pt x="2408" y="4315"/>
                  </a:cubicBezTo>
                  <a:cubicBezTo>
                    <a:pt x="2419" y="4464"/>
                    <a:pt x="2535" y="4538"/>
                    <a:pt x="2652" y="4538"/>
                  </a:cubicBezTo>
                  <a:cubicBezTo>
                    <a:pt x="2768" y="4538"/>
                    <a:pt x="2884" y="4464"/>
                    <a:pt x="2896" y="4315"/>
                  </a:cubicBezTo>
                  <a:cubicBezTo>
                    <a:pt x="2896" y="3446"/>
                    <a:pt x="2658" y="2576"/>
                    <a:pt x="2229" y="1826"/>
                  </a:cubicBezTo>
                  <a:cubicBezTo>
                    <a:pt x="1800" y="1088"/>
                    <a:pt x="1193" y="481"/>
                    <a:pt x="479" y="40"/>
                  </a:cubicBezTo>
                  <a:cubicBezTo>
                    <a:pt x="433" y="13"/>
                    <a:pt x="389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62" name="Google Shape;1762;p25"/>
          <p:cNvGrpSpPr/>
          <p:nvPr/>
        </p:nvGrpSpPr>
        <p:grpSpPr>
          <a:xfrm>
            <a:off x="4452136" y="3403038"/>
            <a:ext cx="310175" cy="294325"/>
            <a:chOff x="1856175" y="2922150"/>
            <a:chExt cx="310175" cy="294325"/>
          </a:xfrm>
        </p:grpSpPr>
        <p:sp>
          <p:nvSpPr>
            <p:cNvPr id="1763" name="Google Shape;1763;p25"/>
            <p:cNvSpPr/>
            <p:nvPr/>
          </p:nvSpPr>
          <p:spPr>
            <a:xfrm>
              <a:off x="1958875" y="3077275"/>
              <a:ext cx="11925" cy="14400"/>
            </a:xfrm>
            <a:custGeom>
              <a:rect b="b" l="l" r="r" t="t"/>
              <a:pathLst>
                <a:path extrusionOk="0" h="576" w="477">
                  <a:moveTo>
                    <a:pt x="224" y="0"/>
                  </a:moveTo>
                  <a:cubicBezTo>
                    <a:pt x="217" y="0"/>
                    <a:pt x="210" y="1"/>
                    <a:pt x="202" y="1"/>
                  </a:cubicBezTo>
                  <a:cubicBezTo>
                    <a:pt x="83" y="25"/>
                    <a:pt x="0" y="132"/>
                    <a:pt x="0" y="251"/>
                  </a:cubicBezTo>
                  <a:lnTo>
                    <a:pt x="0" y="323"/>
                  </a:lnTo>
                  <a:cubicBezTo>
                    <a:pt x="0" y="442"/>
                    <a:pt x="83" y="549"/>
                    <a:pt x="202" y="573"/>
                  </a:cubicBezTo>
                  <a:cubicBezTo>
                    <a:pt x="215" y="575"/>
                    <a:pt x="227" y="576"/>
                    <a:pt x="239" y="576"/>
                  </a:cubicBezTo>
                  <a:cubicBezTo>
                    <a:pt x="367" y="576"/>
                    <a:pt x="476" y="465"/>
                    <a:pt x="476" y="335"/>
                  </a:cubicBezTo>
                  <a:lnTo>
                    <a:pt x="476" y="251"/>
                  </a:lnTo>
                  <a:cubicBezTo>
                    <a:pt x="476" y="104"/>
                    <a:pt x="358" y="0"/>
                    <a:pt x="2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4" name="Google Shape;1764;p25"/>
            <p:cNvSpPr/>
            <p:nvPr/>
          </p:nvSpPr>
          <p:spPr>
            <a:xfrm>
              <a:off x="1958875" y="3095075"/>
              <a:ext cx="11925" cy="49600"/>
            </a:xfrm>
            <a:custGeom>
              <a:rect b="b" l="l" r="r" t="t"/>
              <a:pathLst>
                <a:path extrusionOk="0" h="1984" w="477">
                  <a:moveTo>
                    <a:pt x="239" y="1"/>
                  </a:moveTo>
                  <a:cubicBezTo>
                    <a:pt x="227" y="1"/>
                    <a:pt x="215" y="2"/>
                    <a:pt x="202" y="4"/>
                  </a:cubicBezTo>
                  <a:cubicBezTo>
                    <a:pt x="83" y="27"/>
                    <a:pt x="0" y="135"/>
                    <a:pt x="0" y="254"/>
                  </a:cubicBezTo>
                  <a:lnTo>
                    <a:pt x="0" y="1742"/>
                  </a:lnTo>
                  <a:cubicBezTo>
                    <a:pt x="0" y="1903"/>
                    <a:pt x="119" y="1983"/>
                    <a:pt x="238" y="1983"/>
                  </a:cubicBezTo>
                  <a:cubicBezTo>
                    <a:pt x="357" y="1983"/>
                    <a:pt x="476" y="1903"/>
                    <a:pt x="476" y="1742"/>
                  </a:cubicBezTo>
                  <a:lnTo>
                    <a:pt x="476" y="242"/>
                  </a:lnTo>
                  <a:cubicBezTo>
                    <a:pt x="476" y="111"/>
                    <a:pt x="367" y="1"/>
                    <a:pt x="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5" name="Google Shape;1765;p25"/>
            <p:cNvSpPr/>
            <p:nvPr/>
          </p:nvSpPr>
          <p:spPr>
            <a:xfrm>
              <a:off x="1856175" y="2922150"/>
              <a:ext cx="310175" cy="294325"/>
            </a:xfrm>
            <a:custGeom>
              <a:rect b="b" l="l" r="r" t="t"/>
              <a:pathLst>
                <a:path extrusionOk="0" h="11773" w="12407">
                  <a:moveTo>
                    <a:pt x="6508" y="484"/>
                  </a:moveTo>
                  <a:cubicBezTo>
                    <a:pt x="7207" y="484"/>
                    <a:pt x="7912" y="619"/>
                    <a:pt x="8585" y="896"/>
                  </a:cubicBezTo>
                  <a:cubicBezTo>
                    <a:pt x="10609" y="1730"/>
                    <a:pt x="11919" y="3694"/>
                    <a:pt x="11919" y="5885"/>
                  </a:cubicBezTo>
                  <a:cubicBezTo>
                    <a:pt x="11919" y="8861"/>
                    <a:pt x="9502" y="11278"/>
                    <a:pt x="6513" y="11290"/>
                  </a:cubicBezTo>
                  <a:cubicBezTo>
                    <a:pt x="4334" y="11290"/>
                    <a:pt x="2358" y="9969"/>
                    <a:pt x="1524" y="7956"/>
                  </a:cubicBezTo>
                  <a:cubicBezTo>
                    <a:pt x="691" y="5932"/>
                    <a:pt x="1155" y="3611"/>
                    <a:pt x="2703" y="2063"/>
                  </a:cubicBezTo>
                  <a:cubicBezTo>
                    <a:pt x="3729" y="1029"/>
                    <a:pt x="5105" y="484"/>
                    <a:pt x="6508" y="484"/>
                  </a:cubicBezTo>
                  <a:close/>
                  <a:moveTo>
                    <a:pt x="6512" y="1"/>
                  </a:moveTo>
                  <a:cubicBezTo>
                    <a:pt x="5382" y="1"/>
                    <a:pt x="4246" y="326"/>
                    <a:pt x="3251" y="991"/>
                  </a:cubicBezTo>
                  <a:cubicBezTo>
                    <a:pt x="917" y="2551"/>
                    <a:pt x="0" y="5540"/>
                    <a:pt x="1072" y="8135"/>
                  </a:cubicBezTo>
                  <a:cubicBezTo>
                    <a:pt x="2004" y="10368"/>
                    <a:pt x="4170" y="11773"/>
                    <a:pt x="6508" y="11773"/>
                  </a:cubicBezTo>
                  <a:cubicBezTo>
                    <a:pt x="6888" y="11773"/>
                    <a:pt x="7272" y="11736"/>
                    <a:pt x="7656" y="11659"/>
                  </a:cubicBezTo>
                  <a:cubicBezTo>
                    <a:pt x="10406" y="11112"/>
                    <a:pt x="12395" y="8695"/>
                    <a:pt x="12395" y="5897"/>
                  </a:cubicBezTo>
                  <a:cubicBezTo>
                    <a:pt x="12407" y="4325"/>
                    <a:pt x="11788" y="2825"/>
                    <a:pt x="10680" y="1730"/>
                  </a:cubicBezTo>
                  <a:cubicBezTo>
                    <a:pt x="9540" y="589"/>
                    <a:pt x="8031" y="1"/>
                    <a:pt x="65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6" name="Google Shape;1766;p25"/>
            <p:cNvSpPr/>
            <p:nvPr/>
          </p:nvSpPr>
          <p:spPr>
            <a:xfrm>
              <a:off x="1889800" y="2949300"/>
              <a:ext cx="249775" cy="239925"/>
            </a:xfrm>
            <a:custGeom>
              <a:rect b="b" l="l" r="r" t="t"/>
              <a:pathLst>
                <a:path extrusionOk="0" h="9597" w="9991">
                  <a:moveTo>
                    <a:pt x="5180" y="477"/>
                  </a:moveTo>
                  <a:cubicBezTo>
                    <a:pt x="5597" y="477"/>
                    <a:pt x="6013" y="536"/>
                    <a:pt x="6418" y="655"/>
                  </a:cubicBezTo>
                  <a:lnTo>
                    <a:pt x="6418" y="3525"/>
                  </a:lnTo>
                  <a:lnTo>
                    <a:pt x="2608" y="1334"/>
                  </a:lnTo>
                  <a:cubicBezTo>
                    <a:pt x="3346" y="774"/>
                    <a:pt x="4251" y="477"/>
                    <a:pt x="5180" y="477"/>
                  </a:cubicBezTo>
                  <a:close/>
                  <a:moveTo>
                    <a:pt x="6895" y="834"/>
                  </a:moveTo>
                  <a:cubicBezTo>
                    <a:pt x="8145" y="1370"/>
                    <a:pt x="9073" y="2477"/>
                    <a:pt x="9383" y="3811"/>
                  </a:cubicBezTo>
                  <a:lnTo>
                    <a:pt x="6895" y="5239"/>
                  </a:lnTo>
                  <a:lnTo>
                    <a:pt x="6895" y="834"/>
                  </a:lnTo>
                  <a:close/>
                  <a:moveTo>
                    <a:pt x="2203" y="1656"/>
                  </a:moveTo>
                  <a:lnTo>
                    <a:pt x="4692" y="3096"/>
                  </a:lnTo>
                  <a:lnTo>
                    <a:pt x="882" y="5299"/>
                  </a:lnTo>
                  <a:cubicBezTo>
                    <a:pt x="858" y="5132"/>
                    <a:pt x="858" y="4965"/>
                    <a:pt x="858" y="4799"/>
                  </a:cubicBezTo>
                  <a:cubicBezTo>
                    <a:pt x="858" y="3608"/>
                    <a:pt x="1346" y="2477"/>
                    <a:pt x="2203" y="1656"/>
                  </a:cubicBezTo>
                  <a:close/>
                  <a:moveTo>
                    <a:pt x="5180" y="3370"/>
                  </a:moveTo>
                  <a:lnTo>
                    <a:pt x="6418" y="4084"/>
                  </a:lnTo>
                  <a:lnTo>
                    <a:pt x="6418" y="5513"/>
                  </a:lnTo>
                  <a:lnTo>
                    <a:pt x="5180" y="6239"/>
                  </a:lnTo>
                  <a:lnTo>
                    <a:pt x="3930" y="5513"/>
                  </a:lnTo>
                  <a:lnTo>
                    <a:pt x="3930" y="4084"/>
                  </a:lnTo>
                  <a:lnTo>
                    <a:pt x="5180" y="3370"/>
                  </a:lnTo>
                  <a:close/>
                  <a:moveTo>
                    <a:pt x="9466" y="4299"/>
                  </a:moveTo>
                  <a:cubicBezTo>
                    <a:pt x="9490" y="4465"/>
                    <a:pt x="9502" y="4632"/>
                    <a:pt x="9502" y="4799"/>
                  </a:cubicBezTo>
                  <a:cubicBezTo>
                    <a:pt x="9502" y="5989"/>
                    <a:pt x="9002" y="7120"/>
                    <a:pt x="8145" y="7942"/>
                  </a:cubicBezTo>
                  <a:lnTo>
                    <a:pt x="5668" y="6501"/>
                  </a:lnTo>
                  <a:lnTo>
                    <a:pt x="9466" y="4299"/>
                  </a:lnTo>
                  <a:close/>
                  <a:moveTo>
                    <a:pt x="3454" y="4370"/>
                  </a:moveTo>
                  <a:lnTo>
                    <a:pt x="3454" y="8764"/>
                  </a:lnTo>
                  <a:cubicBezTo>
                    <a:pt x="2203" y="8216"/>
                    <a:pt x="1287" y="7120"/>
                    <a:pt x="965" y="5799"/>
                  </a:cubicBezTo>
                  <a:lnTo>
                    <a:pt x="3454" y="4370"/>
                  </a:lnTo>
                  <a:close/>
                  <a:moveTo>
                    <a:pt x="3930" y="6061"/>
                  </a:moveTo>
                  <a:lnTo>
                    <a:pt x="5049" y="6716"/>
                  </a:lnTo>
                  <a:lnTo>
                    <a:pt x="7740" y="8263"/>
                  </a:lnTo>
                  <a:cubicBezTo>
                    <a:pt x="7002" y="8823"/>
                    <a:pt x="6097" y="9121"/>
                    <a:pt x="5168" y="9121"/>
                  </a:cubicBezTo>
                  <a:cubicBezTo>
                    <a:pt x="4751" y="9121"/>
                    <a:pt x="4335" y="9061"/>
                    <a:pt x="3930" y="8942"/>
                  </a:cubicBezTo>
                  <a:lnTo>
                    <a:pt x="3930" y="6061"/>
                  </a:lnTo>
                  <a:close/>
                  <a:moveTo>
                    <a:pt x="5202" y="1"/>
                  </a:moveTo>
                  <a:cubicBezTo>
                    <a:pt x="5195" y="1"/>
                    <a:pt x="5187" y="1"/>
                    <a:pt x="5180" y="1"/>
                  </a:cubicBezTo>
                  <a:cubicBezTo>
                    <a:pt x="3239" y="1"/>
                    <a:pt x="1489" y="1167"/>
                    <a:pt x="751" y="2965"/>
                  </a:cubicBezTo>
                  <a:cubicBezTo>
                    <a:pt x="1" y="4763"/>
                    <a:pt x="418" y="6823"/>
                    <a:pt x="1787" y="8192"/>
                  </a:cubicBezTo>
                  <a:cubicBezTo>
                    <a:pt x="2710" y="9107"/>
                    <a:pt x="3936" y="9597"/>
                    <a:pt x="5185" y="9597"/>
                  </a:cubicBezTo>
                  <a:cubicBezTo>
                    <a:pt x="5805" y="9597"/>
                    <a:pt x="6429" y="9477"/>
                    <a:pt x="7025" y="9228"/>
                  </a:cubicBezTo>
                  <a:cubicBezTo>
                    <a:pt x="8811" y="8490"/>
                    <a:pt x="9978" y="6739"/>
                    <a:pt x="9990" y="4799"/>
                  </a:cubicBezTo>
                  <a:cubicBezTo>
                    <a:pt x="9978" y="2151"/>
                    <a:pt x="7835" y="1"/>
                    <a:pt x="52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67" name="Google Shape;1767;p25"/>
          <p:cNvGrpSpPr/>
          <p:nvPr/>
        </p:nvGrpSpPr>
        <p:grpSpPr>
          <a:xfrm>
            <a:off x="6515773" y="4098413"/>
            <a:ext cx="294100" cy="229525"/>
            <a:chOff x="4030850" y="2927875"/>
            <a:chExt cx="294100" cy="229525"/>
          </a:xfrm>
        </p:grpSpPr>
        <p:sp>
          <p:nvSpPr>
            <p:cNvPr id="1768" name="Google Shape;1768;p25"/>
            <p:cNvSpPr/>
            <p:nvPr/>
          </p:nvSpPr>
          <p:spPr>
            <a:xfrm>
              <a:off x="4075800" y="3000725"/>
              <a:ext cx="12225" cy="14750"/>
            </a:xfrm>
            <a:custGeom>
              <a:rect b="b" l="l" r="r" t="t"/>
              <a:pathLst>
                <a:path extrusionOk="0" h="590" w="489">
                  <a:moveTo>
                    <a:pt x="243" y="0"/>
                  </a:moveTo>
                  <a:cubicBezTo>
                    <a:pt x="229" y="0"/>
                    <a:pt x="216" y="1"/>
                    <a:pt x="203" y="3"/>
                  </a:cubicBezTo>
                  <a:cubicBezTo>
                    <a:pt x="84" y="27"/>
                    <a:pt x="0" y="122"/>
                    <a:pt x="0" y="241"/>
                  </a:cubicBezTo>
                  <a:lnTo>
                    <a:pt x="0" y="337"/>
                  </a:lnTo>
                  <a:cubicBezTo>
                    <a:pt x="0" y="456"/>
                    <a:pt x="84" y="563"/>
                    <a:pt x="203" y="587"/>
                  </a:cubicBezTo>
                  <a:cubicBezTo>
                    <a:pt x="215" y="589"/>
                    <a:pt x="227" y="590"/>
                    <a:pt x="240" y="590"/>
                  </a:cubicBezTo>
                  <a:cubicBezTo>
                    <a:pt x="369" y="590"/>
                    <a:pt x="488" y="479"/>
                    <a:pt x="488" y="349"/>
                  </a:cubicBezTo>
                  <a:lnTo>
                    <a:pt x="488" y="241"/>
                  </a:lnTo>
                  <a:cubicBezTo>
                    <a:pt x="488" y="101"/>
                    <a:pt x="371" y="0"/>
                    <a:pt x="2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9" name="Google Shape;1769;p25"/>
            <p:cNvSpPr/>
            <p:nvPr/>
          </p:nvSpPr>
          <p:spPr>
            <a:xfrm>
              <a:off x="4075800" y="3022750"/>
              <a:ext cx="12225" cy="62075"/>
            </a:xfrm>
            <a:custGeom>
              <a:rect b="b" l="l" r="r" t="t"/>
              <a:pathLst>
                <a:path extrusionOk="0" h="2483" w="489">
                  <a:moveTo>
                    <a:pt x="243" y="0"/>
                  </a:moveTo>
                  <a:cubicBezTo>
                    <a:pt x="229" y="0"/>
                    <a:pt x="216" y="1"/>
                    <a:pt x="203" y="3"/>
                  </a:cubicBezTo>
                  <a:cubicBezTo>
                    <a:pt x="84" y="15"/>
                    <a:pt x="0" y="122"/>
                    <a:pt x="0" y="242"/>
                  </a:cubicBezTo>
                  <a:lnTo>
                    <a:pt x="0" y="2242"/>
                  </a:lnTo>
                  <a:cubicBezTo>
                    <a:pt x="0" y="2403"/>
                    <a:pt x="122" y="2483"/>
                    <a:pt x="244" y="2483"/>
                  </a:cubicBezTo>
                  <a:cubicBezTo>
                    <a:pt x="366" y="2483"/>
                    <a:pt x="488" y="2403"/>
                    <a:pt x="488" y="2242"/>
                  </a:cubicBezTo>
                  <a:lnTo>
                    <a:pt x="488" y="242"/>
                  </a:lnTo>
                  <a:cubicBezTo>
                    <a:pt x="488" y="101"/>
                    <a:pt x="371" y="0"/>
                    <a:pt x="2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0" name="Google Shape;1770;p25"/>
            <p:cNvSpPr/>
            <p:nvPr/>
          </p:nvSpPr>
          <p:spPr>
            <a:xfrm>
              <a:off x="4120450" y="2963600"/>
              <a:ext cx="111050" cy="158375"/>
            </a:xfrm>
            <a:custGeom>
              <a:rect b="b" l="l" r="r" t="t"/>
              <a:pathLst>
                <a:path extrusionOk="0" h="6335" w="4442">
                  <a:moveTo>
                    <a:pt x="2310" y="476"/>
                  </a:moveTo>
                  <a:cubicBezTo>
                    <a:pt x="2471" y="476"/>
                    <a:pt x="2632" y="583"/>
                    <a:pt x="2632" y="798"/>
                  </a:cubicBezTo>
                  <a:cubicBezTo>
                    <a:pt x="2632" y="893"/>
                    <a:pt x="2691" y="976"/>
                    <a:pt x="2774" y="1012"/>
                  </a:cubicBezTo>
                  <a:cubicBezTo>
                    <a:pt x="2805" y="1024"/>
                    <a:pt x="2835" y="1029"/>
                    <a:pt x="2865" y="1029"/>
                  </a:cubicBezTo>
                  <a:cubicBezTo>
                    <a:pt x="2928" y="1029"/>
                    <a:pt x="2988" y="1005"/>
                    <a:pt x="3036" y="964"/>
                  </a:cubicBezTo>
                  <a:cubicBezTo>
                    <a:pt x="3098" y="920"/>
                    <a:pt x="3163" y="901"/>
                    <a:pt x="3224" y="901"/>
                  </a:cubicBezTo>
                  <a:cubicBezTo>
                    <a:pt x="3458" y="901"/>
                    <a:pt x="3649" y="1181"/>
                    <a:pt x="3489" y="1417"/>
                  </a:cubicBezTo>
                  <a:cubicBezTo>
                    <a:pt x="3417" y="1476"/>
                    <a:pt x="3394" y="1584"/>
                    <a:pt x="3441" y="1667"/>
                  </a:cubicBezTo>
                  <a:cubicBezTo>
                    <a:pt x="3477" y="1750"/>
                    <a:pt x="3560" y="1810"/>
                    <a:pt x="3655" y="1822"/>
                  </a:cubicBezTo>
                  <a:cubicBezTo>
                    <a:pt x="4048" y="1846"/>
                    <a:pt x="4048" y="2429"/>
                    <a:pt x="3655" y="2453"/>
                  </a:cubicBezTo>
                  <a:cubicBezTo>
                    <a:pt x="3441" y="2465"/>
                    <a:pt x="3346" y="2703"/>
                    <a:pt x="3477" y="2858"/>
                  </a:cubicBezTo>
                  <a:cubicBezTo>
                    <a:pt x="3608" y="2989"/>
                    <a:pt x="3608" y="3179"/>
                    <a:pt x="3477" y="3310"/>
                  </a:cubicBezTo>
                  <a:cubicBezTo>
                    <a:pt x="3429" y="3370"/>
                    <a:pt x="3346" y="3405"/>
                    <a:pt x="3263" y="3405"/>
                  </a:cubicBezTo>
                  <a:cubicBezTo>
                    <a:pt x="3179" y="3405"/>
                    <a:pt x="3096" y="3370"/>
                    <a:pt x="3036" y="3310"/>
                  </a:cubicBezTo>
                  <a:cubicBezTo>
                    <a:pt x="2988" y="3270"/>
                    <a:pt x="2928" y="3246"/>
                    <a:pt x="2865" y="3246"/>
                  </a:cubicBezTo>
                  <a:cubicBezTo>
                    <a:pt x="2835" y="3246"/>
                    <a:pt x="2805" y="3251"/>
                    <a:pt x="2774" y="3262"/>
                  </a:cubicBezTo>
                  <a:cubicBezTo>
                    <a:pt x="2691" y="3298"/>
                    <a:pt x="2632" y="3381"/>
                    <a:pt x="2632" y="3477"/>
                  </a:cubicBezTo>
                  <a:cubicBezTo>
                    <a:pt x="2632" y="3691"/>
                    <a:pt x="2471" y="3798"/>
                    <a:pt x="2310" y="3798"/>
                  </a:cubicBezTo>
                  <a:cubicBezTo>
                    <a:pt x="2149" y="3798"/>
                    <a:pt x="1989" y="3691"/>
                    <a:pt x="1989" y="3477"/>
                  </a:cubicBezTo>
                  <a:cubicBezTo>
                    <a:pt x="1989" y="3381"/>
                    <a:pt x="1929" y="3298"/>
                    <a:pt x="1846" y="3262"/>
                  </a:cubicBezTo>
                  <a:cubicBezTo>
                    <a:pt x="1810" y="3250"/>
                    <a:pt x="1786" y="3250"/>
                    <a:pt x="1750" y="3250"/>
                  </a:cubicBezTo>
                  <a:cubicBezTo>
                    <a:pt x="1691" y="3250"/>
                    <a:pt x="1631" y="3274"/>
                    <a:pt x="1584" y="3310"/>
                  </a:cubicBezTo>
                  <a:cubicBezTo>
                    <a:pt x="1524" y="3370"/>
                    <a:pt x="1441" y="3405"/>
                    <a:pt x="1369" y="3405"/>
                  </a:cubicBezTo>
                  <a:cubicBezTo>
                    <a:pt x="1274" y="3405"/>
                    <a:pt x="1203" y="3370"/>
                    <a:pt x="1143" y="3310"/>
                  </a:cubicBezTo>
                  <a:cubicBezTo>
                    <a:pt x="1012" y="3179"/>
                    <a:pt x="1012" y="2989"/>
                    <a:pt x="1143" y="2858"/>
                  </a:cubicBezTo>
                  <a:cubicBezTo>
                    <a:pt x="1286" y="2715"/>
                    <a:pt x="1179" y="2465"/>
                    <a:pt x="977" y="2453"/>
                  </a:cubicBezTo>
                  <a:cubicBezTo>
                    <a:pt x="572" y="2429"/>
                    <a:pt x="572" y="1846"/>
                    <a:pt x="977" y="1822"/>
                  </a:cubicBezTo>
                  <a:cubicBezTo>
                    <a:pt x="1179" y="1810"/>
                    <a:pt x="1286" y="1560"/>
                    <a:pt x="1143" y="1417"/>
                  </a:cubicBezTo>
                  <a:cubicBezTo>
                    <a:pt x="973" y="1181"/>
                    <a:pt x="1162" y="901"/>
                    <a:pt x="1396" y="901"/>
                  </a:cubicBezTo>
                  <a:cubicBezTo>
                    <a:pt x="1457" y="901"/>
                    <a:pt x="1522" y="920"/>
                    <a:pt x="1584" y="964"/>
                  </a:cubicBezTo>
                  <a:cubicBezTo>
                    <a:pt x="1633" y="1010"/>
                    <a:pt x="1691" y="1030"/>
                    <a:pt x="1749" y="1030"/>
                  </a:cubicBezTo>
                  <a:cubicBezTo>
                    <a:pt x="1872" y="1030"/>
                    <a:pt x="1989" y="936"/>
                    <a:pt x="1989" y="798"/>
                  </a:cubicBezTo>
                  <a:cubicBezTo>
                    <a:pt x="1989" y="583"/>
                    <a:pt x="2149" y="476"/>
                    <a:pt x="2310" y="476"/>
                  </a:cubicBezTo>
                  <a:close/>
                  <a:moveTo>
                    <a:pt x="917" y="4691"/>
                  </a:moveTo>
                  <a:lnTo>
                    <a:pt x="917" y="4691"/>
                  </a:lnTo>
                  <a:cubicBezTo>
                    <a:pt x="1489" y="4810"/>
                    <a:pt x="1929" y="5251"/>
                    <a:pt x="2036" y="5822"/>
                  </a:cubicBezTo>
                  <a:cubicBezTo>
                    <a:pt x="1477" y="5715"/>
                    <a:pt x="1024" y="5263"/>
                    <a:pt x="917" y="4691"/>
                  </a:cubicBezTo>
                  <a:close/>
                  <a:moveTo>
                    <a:pt x="3703" y="4691"/>
                  </a:moveTo>
                  <a:lnTo>
                    <a:pt x="3703" y="4691"/>
                  </a:lnTo>
                  <a:cubicBezTo>
                    <a:pt x="3584" y="5263"/>
                    <a:pt x="3143" y="5715"/>
                    <a:pt x="2572" y="5822"/>
                  </a:cubicBezTo>
                  <a:cubicBezTo>
                    <a:pt x="2679" y="5251"/>
                    <a:pt x="3132" y="4810"/>
                    <a:pt x="3703" y="4691"/>
                  </a:cubicBezTo>
                  <a:close/>
                  <a:moveTo>
                    <a:pt x="2294" y="0"/>
                  </a:moveTo>
                  <a:cubicBezTo>
                    <a:pt x="2012" y="0"/>
                    <a:pt x="1733" y="143"/>
                    <a:pt x="1584" y="429"/>
                  </a:cubicBezTo>
                  <a:cubicBezTo>
                    <a:pt x="1512" y="405"/>
                    <a:pt x="1429" y="393"/>
                    <a:pt x="1346" y="393"/>
                  </a:cubicBezTo>
                  <a:cubicBezTo>
                    <a:pt x="1340" y="393"/>
                    <a:pt x="1334" y="393"/>
                    <a:pt x="1328" y="393"/>
                  </a:cubicBezTo>
                  <a:cubicBezTo>
                    <a:pt x="790" y="393"/>
                    <a:pt x="419" y="922"/>
                    <a:pt x="572" y="1429"/>
                  </a:cubicBezTo>
                  <a:cubicBezTo>
                    <a:pt x="0" y="1726"/>
                    <a:pt x="0" y="2548"/>
                    <a:pt x="572" y="2846"/>
                  </a:cubicBezTo>
                  <a:cubicBezTo>
                    <a:pt x="417" y="3370"/>
                    <a:pt x="798" y="3893"/>
                    <a:pt x="1346" y="3893"/>
                  </a:cubicBezTo>
                  <a:cubicBezTo>
                    <a:pt x="1429" y="3893"/>
                    <a:pt x="1512" y="3870"/>
                    <a:pt x="1584" y="3858"/>
                  </a:cubicBezTo>
                  <a:cubicBezTo>
                    <a:pt x="1679" y="4036"/>
                    <a:pt x="1846" y="4179"/>
                    <a:pt x="2060" y="4239"/>
                  </a:cubicBezTo>
                  <a:lnTo>
                    <a:pt x="2060" y="4834"/>
                  </a:lnTo>
                  <a:cubicBezTo>
                    <a:pt x="1691" y="4417"/>
                    <a:pt x="1179" y="4191"/>
                    <a:pt x="631" y="4191"/>
                  </a:cubicBezTo>
                  <a:cubicBezTo>
                    <a:pt x="500" y="4191"/>
                    <a:pt x="393" y="4298"/>
                    <a:pt x="393" y="4429"/>
                  </a:cubicBezTo>
                  <a:cubicBezTo>
                    <a:pt x="393" y="5477"/>
                    <a:pt x="1250" y="6334"/>
                    <a:pt x="2298" y="6334"/>
                  </a:cubicBezTo>
                  <a:cubicBezTo>
                    <a:pt x="3346" y="6334"/>
                    <a:pt x="4191" y="5477"/>
                    <a:pt x="4203" y="4429"/>
                  </a:cubicBezTo>
                  <a:cubicBezTo>
                    <a:pt x="4203" y="4298"/>
                    <a:pt x="4096" y="4191"/>
                    <a:pt x="3965" y="4191"/>
                  </a:cubicBezTo>
                  <a:cubicBezTo>
                    <a:pt x="3417" y="4191"/>
                    <a:pt x="2893" y="4417"/>
                    <a:pt x="2536" y="4834"/>
                  </a:cubicBezTo>
                  <a:lnTo>
                    <a:pt x="2536" y="4239"/>
                  </a:lnTo>
                  <a:cubicBezTo>
                    <a:pt x="2601" y="4007"/>
                    <a:pt x="2817" y="3855"/>
                    <a:pt x="3051" y="3855"/>
                  </a:cubicBezTo>
                  <a:cubicBezTo>
                    <a:pt x="3117" y="3855"/>
                    <a:pt x="3185" y="3867"/>
                    <a:pt x="3251" y="3893"/>
                  </a:cubicBezTo>
                  <a:cubicBezTo>
                    <a:pt x="3394" y="3893"/>
                    <a:pt x="3548" y="3846"/>
                    <a:pt x="3679" y="3762"/>
                  </a:cubicBezTo>
                  <a:cubicBezTo>
                    <a:pt x="3977" y="3572"/>
                    <a:pt x="4120" y="3191"/>
                    <a:pt x="4013" y="2858"/>
                  </a:cubicBezTo>
                  <a:cubicBezTo>
                    <a:pt x="4275" y="2715"/>
                    <a:pt x="4441" y="2441"/>
                    <a:pt x="4441" y="2143"/>
                  </a:cubicBezTo>
                  <a:cubicBezTo>
                    <a:pt x="4441" y="1834"/>
                    <a:pt x="4275" y="1572"/>
                    <a:pt x="4013" y="1429"/>
                  </a:cubicBezTo>
                  <a:cubicBezTo>
                    <a:pt x="4177" y="922"/>
                    <a:pt x="3795" y="393"/>
                    <a:pt x="3268" y="393"/>
                  </a:cubicBezTo>
                  <a:cubicBezTo>
                    <a:pt x="3262" y="393"/>
                    <a:pt x="3256" y="393"/>
                    <a:pt x="3251" y="393"/>
                  </a:cubicBezTo>
                  <a:cubicBezTo>
                    <a:pt x="3167" y="393"/>
                    <a:pt x="3084" y="405"/>
                    <a:pt x="3013" y="429"/>
                  </a:cubicBezTo>
                  <a:cubicBezTo>
                    <a:pt x="2858" y="143"/>
                    <a:pt x="2575" y="0"/>
                    <a:pt x="22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1" name="Google Shape;1771;p25"/>
            <p:cNvSpPr/>
            <p:nvPr/>
          </p:nvSpPr>
          <p:spPr>
            <a:xfrm>
              <a:off x="4139800" y="2988600"/>
              <a:ext cx="67000" cy="57350"/>
            </a:xfrm>
            <a:custGeom>
              <a:rect b="b" l="l" r="r" t="t"/>
              <a:pathLst>
                <a:path extrusionOk="0" h="2294" w="2680">
                  <a:moveTo>
                    <a:pt x="1524" y="473"/>
                  </a:moveTo>
                  <a:cubicBezTo>
                    <a:pt x="1869" y="473"/>
                    <a:pt x="2203" y="740"/>
                    <a:pt x="2203" y="1143"/>
                  </a:cubicBezTo>
                  <a:cubicBezTo>
                    <a:pt x="2203" y="1512"/>
                    <a:pt x="1905" y="1810"/>
                    <a:pt x="1536" y="1810"/>
                  </a:cubicBezTo>
                  <a:cubicBezTo>
                    <a:pt x="941" y="1810"/>
                    <a:pt x="643" y="1096"/>
                    <a:pt x="1060" y="667"/>
                  </a:cubicBezTo>
                  <a:cubicBezTo>
                    <a:pt x="1194" y="533"/>
                    <a:pt x="1360" y="473"/>
                    <a:pt x="1524" y="473"/>
                  </a:cubicBezTo>
                  <a:close/>
                  <a:moveTo>
                    <a:pt x="1536" y="0"/>
                  </a:moveTo>
                  <a:cubicBezTo>
                    <a:pt x="512" y="0"/>
                    <a:pt x="0" y="1238"/>
                    <a:pt x="726" y="1953"/>
                  </a:cubicBezTo>
                  <a:cubicBezTo>
                    <a:pt x="958" y="2188"/>
                    <a:pt x="1244" y="2294"/>
                    <a:pt x="1526" y="2294"/>
                  </a:cubicBezTo>
                  <a:cubicBezTo>
                    <a:pt x="2113" y="2294"/>
                    <a:pt x="2679" y="1835"/>
                    <a:pt x="2679" y="1143"/>
                  </a:cubicBezTo>
                  <a:cubicBezTo>
                    <a:pt x="2679" y="512"/>
                    <a:pt x="2167" y="0"/>
                    <a:pt x="15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2" name="Google Shape;1772;p25"/>
            <p:cNvSpPr/>
            <p:nvPr/>
          </p:nvSpPr>
          <p:spPr>
            <a:xfrm>
              <a:off x="4049600" y="2948100"/>
              <a:ext cx="256600" cy="189650"/>
            </a:xfrm>
            <a:custGeom>
              <a:rect b="b" l="l" r="r" t="t"/>
              <a:pathLst>
                <a:path extrusionOk="0" h="7586" w="10264">
                  <a:moveTo>
                    <a:pt x="9787" y="477"/>
                  </a:moveTo>
                  <a:lnTo>
                    <a:pt x="9787" y="7097"/>
                  </a:lnTo>
                  <a:lnTo>
                    <a:pt x="477" y="7097"/>
                  </a:lnTo>
                  <a:lnTo>
                    <a:pt x="477" y="477"/>
                  </a:lnTo>
                  <a:close/>
                  <a:moveTo>
                    <a:pt x="239" y="1"/>
                  </a:moveTo>
                  <a:cubicBezTo>
                    <a:pt x="108" y="1"/>
                    <a:pt x="1" y="108"/>
                    <a:pt x="1" y="239"/>
                  </a:cubicBezTo>
                  <a:lnTo>
                    <a:pt x="1" y="7347"/>
                  </a:lnTo>
                  <a:cubicBezTo>
                    <a:pt x="1" y="7478"/>
                    <a:pt x="108" y="7585"/>
                    <a:pt x="239" y="7585"/>
                  </a:cubicBezTo>
                  <a:lnTo>
                    <a:pt x="10026" y="7585"/>
                  </a:lnTo>
                  <a:cubicBezTo>
                    <a:pt x="10157" y="7585"/>
                    <a:pt x="10264" y="7478"/>
                    <a:pt x="10264" y="7347"/>
                  </a:cubicBezTo>
                  <a:lnTo>
                    <a:pt x="10264" y="239"/>
                  </a:lnTo>
                  <a:cubicBezTo>
                    <a:pt x="10264" y="108"/>
                    <a:pt x="10157" y="1"/>
                    <a:pt x="100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3" name="Google Shape;1773;p25"/>
            <p:cNvSpPr/>
            <p:nvPr/>
          </p:nvSpPr>
          <p:spPr>
            <a:xfrm>
              <a:off x="4030850" y="2927875"/>
              <a:ext cx="294100" cy="229525"/>
            </a:xfrm>
            <a:custGeom>
              <a:rect b="b" l="l" r="r" t="t"/>
              <a:pathLst>
                <a:path extrusionOk="0" h="9181" w="11764">
                  <a:moveTo>
                    <a:pt x="11288" y="488"/>
                  </a:moveTo>
                  <a:lnTo>
                    <a:pt x="11288" y="8692"/>
                  </a:lnTo>
                  <a:lnTo>
                    <a:pt x="489" y="8692"/>
                  </a:lnTo>
                  <a:lnTo>
                    <a:pt x="489" y="488"/>
                  </a:lnTo>
                  <a:close/>
                  <a:moveTo>
                    <a:pt x="250" y="0"/>
                  </a:moveTo>
                  <a:cubicBezTo>
                    <a:pt x="108" y="0"/>
                    <a:pt x="0" y="107"/>
                    <a:pt x="0" y="238"/>
                  </a:cubicBezTo>
                  <a:lnTo>
                    <a:pt x="0" y="8930"/>
                  </a:lnTo>
                  <a:cubicBezTo>
                    <a:pt x="0" y="9061"/>
                    <a:pt x="108" y="9180"/>
                    <a:pt x="250" y="9180"/>
                  </a:cubicBezTo>
                  <a:lnTo>
                    <a:pt x="11526" y="9180"/>
                  </a:lnTo>
                  <a:cubicBezTo>
                    <a:pt x="11657" y="9180"/>
                    <a:pt x="11764" y="9061"/>
                    <a:pt x="11764" y="8930"/>
                  </a:cubicBezTo>
                  <a:lnTo>
                    <a:pt x="11764" y="250"/>
                  </a:lnTo>
                  <a:cubicBezTo>
                    <a:pt x="11764" y="107"/>
                    <a:pt x="11669" y="0"/>
                    <a:pt x="115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74" name="Google Shape;1774;p25"/>
          <p:cNvGrpSpPr/>
          <p:nvPr/>
        </p:nvGrpSpPr>
        <p:grpSpPr>
          <a:xfrm>
            <a:off x="4460161" y="2072625"/>
            <a:ext cx="294125" cy="231900"/>
            <a:chOff x="1715075" y="1129425"/>
            <a:chExt cx="294125" cy="231900"/>
          </a:xfrm>
        </p:grpSpPr>
        <p:sp>
          <p:nvSpPr>
            <p:cNvPr id="1775" name="Google Shape;1775;p25"/>
            <p:cNvSpPr/>
            <p:nvPr/>
          </p:nvSpPr>
          <p:spPr>
            <a:xfrm>
              <a:off x="1715075" y="1129425"/>
              <a:ext cx="294125" cy="231900"/>
            </a:xfrm>
            <a:custGeom>
              <a:rect b="b" l="l" r="r" t="t"/>
              <a:pathLst>
                <a:path extrusionOk="0" h="9276" w="11765">
                  <a:moveTo>
                    <a:pt x="8704" y="477"/>
                  </a:moveTo>
                  <a:lnTo>
                    <a:pt x="8704" y="6252"/>
                  </a:lnTo>
                  <a:lnTo>
                    <a:pt x="477" y="6252"/>
                  </a:lnTo>
                  <a:lnTo>
                    <a:pt x="477" y="477"/>
                  </a:lnTo>
                  <a:close/>
                  <a:moveTo>
                    <a:pt x="10014" y="1751"/>
                  </a:moveTo>
                  <a:lnTo>
                    <a:pt x="10014" y="7514"/>
                  </a:lnTo>
                  <a:lnTo>
                    <a:pt x="1787" y="7514"/>
                  </a:lnTo>
                  <a:lnTo>
                    <a:pt x="1787" y="6740"/>
                  </a:lnTo>
                  <a:lnTo>
                    <a:pt x="8942" y="6740"/>
                  </a:lnTo>
                  <a:cubicBezTo>
                    <a:pt x="9073" y="6740"/>
                    <a:pt x="9192" y="6621"/>
                    <a:pt x="9192" y="6490"/>
                  </a:cubicBezTo>
                  <a:lnTo>
                    <a:pt x="9192" y="1751"/>
                  </a:lnTo>
                  <a:close/>
                  <a:moveTo>
                    <a:pt x="11276" y="3037"/>
                  </a:moveTo>
                  <a:lnTo>
                    <a:pt x="11276" y="8800"/>
                  </a:lnTo>
                  <a:lnTo>
                    <a:pt x="3049" y="8800"/>
                  </a:lnTo>
                  <a:lnTo>
                    <a:pt x="3049" y="8002"/>
                  </a:lnTo>
                  <a:lnTo>
                    <a:pt x="10228" y="8002"/>
                  </a:lnTo>
                  <a:cubicBezTo>
                    <a:pt x="10371" y="8002"/>
                    <a:pt x="10478" y="7895"/>
                    <a:pt x="10478" y="7752"/>
                  </a:cubicBezTo>
                  <a:lnTo>
                    <a:pt x="10478" y="3037"/>
                  </a:lnTo>
                  <a:close/>
                  <a:moveTo>
                    <a:pt x="239" y="1"/>
                  </a:moveTo>
                  <a:cubicBezTo>
                    <a:pt x="108" y="1"/>
                    <a:pt x="1" y="108"/>
                    <a:pt x="1" y="239"/>
                  </a:cubicBezTo>
                  <a:lnTo>
                    <a:pt x="1" y="6490"/>
                  </a:lnTo>
                  <a:cubicBezTo>
                    <a:pt x="1" y="6621"/>
                    <a:pt x="108" y="6728"/>
                    <a:pt x="239" y="6728"/>
                  </a:cubicBezTo>
                  <a:lnTo>
                    <a:pt x="1311" y="6728"/>
                  </a:lnTo>
                  <a:lnTo>
                    <a:pt x="1311" y="7752"/>
                  </a:lnTo>
                  <a:cubicBezTo>
                    <a:pt x="1311" y="7895"/>
                    <a:pt x="1418" y="8002"/>
                    <a:pt x="1549" y="8002"/>
                  </a:cubicBezTo>
                  <a:lnTo>
                    <a:pt x="2573" y="8002"/>
                  </a:lnTo>
                  <a:lnTo>
                    <a:pt x="2573" y="9038"/>
                  </a:lnTo>
                  <a:cubicBezTo>
                    <a:pt x="2573" y="9169"/>
                    <a:pt x="2680" y="9276"/>
                    <a:pt x="2811" y="9276"/>
                  </a:cubicBezTo>
                  <a:lnTo>
                    <a:pt x="11526" y="9276"/>
                  </a:lnTo>
                  <a:cubicBezTo>
                    <a:pt x="11657" y="9276"/>
                    <a:pt x="11764" y="9169"/>
                    <a:pt x="11764" y="9038"/>
                  </a:cubicBezTo>
                  <a:lnTo>
                    <a:pt x="11764" y="2787"/>
                  </a:lnTo>
                  <a:cubicBezTo>
                    <a:pt x="11752" y="2656"/>
                    <a:pt x="11657" y="2549"/>
                    <a:pt x="11526" y="2549"/>
                  </a:cubicBezTo>
                  <a:lnTo>
                    <a:pt x="10502" y="2549"/>
                  </a:lnTo>
                  <a:lnTo>
                    <a:pt x="10502" y="1525"/>
                  </a:lnTo>
                  <a:cubicBezTo>
                    <a:pt x="10502" y="1394"/>
                    <a:pt x="10383" y="1287"/>
                    <a:pt x="10252" y="1287"/>
                  </a:cubicBezTo>
                  <a:lnTo>
                    <a:pt x="9192" y="1287"/>
                  </a:lnTo>
                  <a:lnTo>
                    <a:pt x="9192" y="251"/>
                  </a:lnTo>
                  <a:cubicBezTo>
                    <a:pt x="9192" y="108"/>
                    <a:pt x="9085" y="1"/>
                    <a:pt x="89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6" name="Google Shape;1776;p25"/>
            <p:cNvSpPr/>
            <p:nvPr/>
          </p:nvSpPr>
          <p:spPr>
            <a:xfrm>
              <a:off x="1809750" y="1254750"/>
              <a:ext cx="15800" cy="11925"/>
            </a:xfrm>
            <a:custGeom>
              <a:rect b="b" l="l" r="r" t="t"/>
              <a:pathLst>
                <a:path extrusionOk="0" h="477" w="632">
                  <a:moveTo>
                    <a:pt x="274" y="0"/>
                  </a:moveTo>
                  <a:cubicBezTo>
                    <a:pt x="155" y="0"/>
                    <a:pt x="48" y="84"/>
                    <a:pt x="24" y="203"/>
                  </a:cubicBezTo>
                  <a:cubicBezTo>
                    <a:pt x="0" y="346"/>
                    <a:pt x="119" y="477"/>
                    <a:pt x="262" y="477"/>
                  </a:cubicBezTo>
                  <a:lnTo>
                    <a:pt x="369" y="477"/>
                  </a:lnTo>
                  <a:cubicBezTo>
                    <a:pt x="488" y="477"/>
                    <a:pt x="595" y="393"/>
                    <a:pt x="607" y="274"/>
                  </a:cubicBezTo>
                  <a:cubicBezTo>
                    <a:pt x="631" y="131"/>
                    <a:pt x="524" y="0"/>
                    <a:pt x="3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7" name="Google Shape;1777;p25"/>
            <p:cNvSpPr/>
            <p:nvPr/>
          </p:nvSpPr>
          <p:spPr>
            <a:xfrm>
              <a:off x="1740075" y="1254750"/>
              <a:ext cx="63425" cy="11925"/>
            </a:xfrm>
            <a:custGeom>
              <a:rect b="b" l="l" r="r" t="t"/>
              <a:pathLst>
                <a:path extrusionOk="0" h="477" w="2537">
                  <a:moveTo>
                    <a:pt x="275" y="0"/>
                  </a:moveTo>
                  <a:cubicBezTo>
                    <a:pt x="156" y="0"/>
                    <a:pt x="49" y="84"/>
                    <a:pt x="25" y="203"/>
                  </a:cubicBezTo>
                  <a:cubicBezTo>
                    <a:pt x="1" y="346"/>
                    <a:pt x="120" y="477"/>
                    <a:pt x="263" y="477"/>
                  </a:cubicBezTo>
                  <a:lnTo>
                    <a:pt x="2275" y="477"/>
                  </a:lnTo>
                  <a:cubicBezTo>
                    <a:pt x="2394" y="477"/>
                    <a:pt x="2489" y="393"/>
                    <a:pt x="2513" y="274"/>
                  </a:cubicBezTo>
                  <a:cubicBezTo>
                    <a:pt x="2537" y="131"/>
                    <a:pt x="2430" y="0"/>
                    <a:pt x="22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78" name="Google Shape;1778;p25"/>
          <p:cNvGrpSpPr/>
          <p:nvPr/>
        </p:nvGrpSpPr>
        <p:grpSpPr>
          <a:xfrm>
            <a:off x="6514573" y="2046575"/>
            <a:ext cx="296500" cy="294275"/>
            <a:chOff x="429500" y="4068700"/>
            <a:chExt cx="296500" cy="294275"/>
          </a:xfrm>
        </p:grpSpPr>
        <p:sp>
          <p:nvSpPr>
            <p:cNvPr id="1779" name="Google Shape;1779;p25"/>
            <p:cNvSpPr/>
            <p:nvPr/>
          </p:nvSpPr>
          <p:spPr>
            <a:xfrm>
              <a:off x="487250" y="4125500"/>
              <a:ext cx="189325" cy="180500"/>
            </a:xfrm>
            <a:custGeom>
              <a:rect b="b" l="l" r="r" t="t"/>
              <a:pathLst>
                <a:path extrusionOk="0" h="7220" w="7573">
                  <a:moveTo>
                    <a:pt x="3621" y="484"/>
                  </a:moveTo>
                  <a:cubicBezTo>
                    <a:pt x="4390" y="484"/>
                    <a:pt x="5174" y="770"/>
                    <a:pt x="5811" y="1411"/>
                  </a:cubicBezTo>
                  <a:cubicBezTo>
                    <a:pt x="7037" y="2613"/>
                    <a:pt x="7037" y="4602"/>
                    <a:pt x="5811" y="5816"/>
                  </a:cubicBezTo>
                  <a:cubicBezTo>
                    <a:pt x="5174" y="6457"/>
                    <a:pt x="4390" y="6743"/>
                    <a:pt x="3621" y="6743"/>
                  </a:cubicBezTo>
                  <a:cubicBezTo>
                    <a:pt x="2016" y="6743"/>
                    <a:pt x="477" y="5497"/>
                    <a:pt x="477" y="3614"/>
                  </a:cubicBezTo>
                  <a:cubicBezTo>
                    <a:pt x="477" y="1730"/>
                    <a:pt x="2016" y="484"/>
                    <a:pt x="3621" y="484"/>
                  </a:cubicBezTo>
                  <a:close/>
                  <a:moveTo>
                    <a:pt x="3626" y="0"/>
                  </a:moveTo>
                  <a:cubicBezTo>
                    <a:pt x="1776" y="0"/>
                    <a:pt x="1" y="1439"/>
                    <a:pt x="1" y="3614"/>
                  </a:cubicBezTo>
                  <a:cubicBezTo>
                    <a:pt x="1" y="5782"/>
                    <a:pt x="1780" y="7219"/>
                    <a:pt x="3631" y="7219"/>
                  </a:cubicBezTo>
                  <a:cubicBezTo>
                    <a:pt x="4514" y="7219"/>
                    <a:pt x="5414" y="6892"/>
                    <a:pt x="6144" y="6161"/>
                  </a:cubicBezTo>
                  <a:cubicBezTo>
                    <a:pt x="7573" y="4757"/>
                    <a:pt x="7573" y="2471"/>
                    <a:pt x="6144" y="1066"/>
                  </a:cubicBezTo>
                  <a:cubicBezTo>
                    <a:pt x="5412" y="330"/>
                    <a:pt x="4510" y="0"/>
                    <a:pt x="36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0" name="Google Shape;1780;p25"/>
            <p:cNvSpPr/>
            <p:nvPr/>
          </p:nvSpPr>
          <p:spPr>
            <a:xfrm>
              <a:off x="429500" y="4210175"/>
              <a:ext cx="41400" cy="12225"/>
            </a:xfrm>
            <a:custGeom>
              <a:rect b="b" l="l" r="r" t="t"/>
              <a:pathLst>
                <a:path extrusionOk="0" h="489" w="1656">
                  <a:moveTo>
                    <a:pt x="275" y="0"/>
                  </a:moveTo>
                  <a:cubicBezTo>
                    <a:pt x="156" y="0"/>
                    <a:pt x="48" y="84"/>
                    <a:pt x="25" y="203"/>
                  </a:cubicBezTo>
                  <a:cubicBezTo>
                    <a:pt x="1" y="346"/>
                    <a:pt x="120" y="477"/>
                    <a:pt x="263" y="489"/>
                  </a:cubicBezTo>
                  <a:lnTo>
                    <a:pt x="1394" y="489"/>
                  </a:lnTo>
                  <a:cubicBezTo>
                    <a:pt x="1513" y="489"/>
                    <a:pt x="1620" y="393"/>
                    <a:pt x="1644" y="286"/>
                  </a:cubicBezTo>
                  <a:cubicBezTo>
                    <a:pt x="1656" y="131"/>
                    <a:pt x="1549" y="0"/>
                    <a:pt x="14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1" name="Google Shape;1781;p25"/>
            <p:cNvSpPr/>
            <p:nvPr/>
          </p:nvSpPr>
          <p:spPr>
            <a:xfrm>
              <a:off x="683400" y="4210175"/>
              <a:ext cx="42600" cy="12225"/>
            </a:xfrm>
            <a:custGeom>
              <a:rect b="b" l="l" r="r" t="t"/>
              <a:pathLst>
                <a:path extrusionOk="0" h="489" w="1704">
                  <a:moveTo>
                    <a:pt x="275" y="0"/>
                  </a:moveTo>
                  <a:cubicBezTo>
                    <a:pt x="156" y="0"/>
                    <a:pt x="48" y="84"/>
                    <a:pt x="25" y="203"/>
                  </a:cubicBezTo>
                  <a:cubicBezTo>
                    <a:pt x="1" y="346"/>
                    <a:pt x="120" y="489"/>
                    <a:pt x="263" y="489"/>
                  </a:cubicBezTo>
                  <a:lnTo>
                    <a:pt x="1394" y="489"/>
                  </a:lnTo>
                  <a:cubicBezTo>
                    <a:pt x="1703" y="489"/>
                    <a:pt x="1703" y="0"/>
                    <a:pt x="13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2" name="Google Shape;1782;p25"/>
            <p:cNvSpPr/>
            <p:nvPr/>
          </p:nvSpPr>
          <p:spPr>
            <a:xfrm>
              <a:off x="570900" y="4068700"/>
              <a:ext cx="12225" cy="40375"/>
            </a:xfrm>
            <a:custGeom>
              <a:rect b="b" l="l" r="r" t="t"/>
              <a:pathLst>
                <a:path extrusionOk="0" h="1615" w="489">
                  <a:moveTo>
                    <a:pt x="243" y="1"/>
                  </a:moveTo>
                  <a:cubicBezTo>
                    <a:pt x="229" y="1"/>
                    <a:pt x="216" y="2"/>
                    <a:pt x="203" y="4"/>
                  </a:cubicBezTo>
                  <a:cubicBezTo>
                    <a:pt x="84" y="28"/>
                    <a:pt x="0" y="123"/>
                    <a:pt x="0" y="242"/>
                  </a:cubicBezTo>
                  <a:lnTo>
                    <a:pt x="0" y="1373"/>
                  </a:lnTo>
                  <a:cubicBezTo>
                    <a:pt x="0" y="1492"/>
                    <a:pt x="84" y="1587"/>
                    <a:pt x="203" y="1611"/>
                  </a:cubicBezTo>
                  <a:cubicBezTo>
                    <a:pt x="216" y="1613"/>
                    <a:pt x="229" y="1615"/>
                    <a:pt x="243" y="1615"/>
                  </a:cubicBezTo>
                  <a:cubicBezTo>
                    <a:pt x="371" y="1615"/>
                    <a:pt x="488" y="1513"/>
                    <a:pt x="488" y="1373"/>
                  </a:cubicBezTo>
                  <a:lnTo>
                    <a:pt x="488" y="242"/>
                  </a:lnTo>
                  <a:cubicBezTo>
                    <a:pt x="488" y="102"/>
                    <a:pt x="371" y="1"/>
                    <a:pt x="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3" name="Google Shape;1783;p25"/>
            <p:cNvSpPr/>
            <p:nvPr/>
          </p:nvSpPr>
          <p:spPr>
            <a:xfrm>
              <a:off x="570900" y="4322325"/>
              <a:ext cx="12225" cy="40650"/>
            </a:xfrm>
            <a:custGeom>
              <a:rect b="b" l="l" r="r" t="t"/>
              <a:pathLst>
                <a:path extrusionOk="0" h="1626" w="489">
                  <a:moveTo>
                    <a:pt x="244" y="0"/>
                  </a:moveTo>
                  <a:cubicBezTo>
                    <a:pt x="122" y="0"/>
                    <a:pt x="0" y="80"/>
                    <a:pt x="0" y="241"/>
                  </a:cubicBezTo>
                  <a:lnTo>
                    <a:pt x="0" y="253"/>
                  </a:lnTo>
                  <a:lnTo>
                    <a:pt x="0" y="1384"/>
                  </a:lnTo>
                  <a:cubicBezTo>
                    <a:pt x="0" y="1491"/>
                    <a:pt x="84" y="1598"/>
                    <a:pt x="203" y="1622"/>
                  </a:cubicBezTo>
                  <a:cubicBezTo>
                    <a:pt x="215" y="1624"/>
                    <a:pt x="227" y="1625"/>
                    <a:pt x="240" y="1625"/>
                  </a:cubicBezTo>
                  <a:cubicBezTo>
                    <a:pt x="369" y="1625"/>
                    <a:pt x="488" y="1515"/>
                    <a:pt x="488" y="1384"/>
                  </a:cubicBezTo>
                  <a:lnTo>
                    <a:pt x="488" y="241"/>
                  </a:lnTo>
                  <a:cubicBezTo>
                    <a:pt x="488" y="80"/>
                    <a:pt x="366" y="0"/>
                    <a:pt x="2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4" name="Google Shape;1784;p25"/>
            <p:cNvSpPr/>
            <p:nvPr/>
          </p:nvSpPr>
          <p:spPr>
            <a:xfrm>
              <a:off x="468925" y="4110050"/>
              <a:ext cx="36500" cy="31975"/>
            </a:xfrm>
            <a:custGeom>
              <a:rect b="b" l="l" r="r" t="t"/>
              <a:pathLst>
                <a:path extrusionOk="0" h="1279" w="1460">
                  <a:moveTo>
                    <a:pt x="349" y="1"/>
                  </a:moveTo>
                  <a:cubicBezTo>
                    <a:pt x="162" y="1"/>
                    <a:pt x="1" y="237"/>
                    <a:pt x="174" y="410"/>
                  </a:cubicBezTo>
                  <a:lnTo>
                    <a:pt x="972" y="1207"/>
                  </a:lnTo>
                  <a:cubicBezTo>
                    <a:pt x="1019" y="1255"/>
                    <a:pt x="1079" y="1279"/>
                    <a:pt x="1138" y="1279"/>
                  </a:cubicBezTo>
                  <a:cubicBezTo>
                    <a:pt x="1353" y="1279"/>
                    <a:pt x="1460" y="1017"/>
                    <a:pt x="1317" y="874"/>
                  </a:cubicBezTo>
                  <a:lnTo>
                    <a:pt x="519" y="76"/>
                  </a:lnTo>
                  <a:cubicBezTo>
                    <a:pt x="466" y="23"/>
                    <a:pt x="406" y="1"/>
                    <a:pt x="3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5" name="Google Shape;1785;p25"/>
            <p:cNvSpPr/>
            <p:nvPr/>
          </p:nvSpPr>
          <p:spPr>
            <a:xfrm>
              <a:off x="648425" y="4289550"/>
              <a:ext cx="36500" cy="31975"/>
            </a:xfrm>
            <a:custGeom>
              <a:rect b="b" l="l" r="r" t="t"/>
              <a:pathLst>
                <a:path extrusionOk="0" h="1279" w="1460">
                  <a:moveTo>
                    <a:pt x="348" y="0"/>
                  </a:moveTo>
                  <a:cubicBezTo>
                    <a:pt x="162" y="0"/>
                    <a:pt x="0" y="236"/>
                    <a:pt x="173" y="409"/>
                  </a:cubicBezTo>
                  <a:lnTo>
                    <a:pt x="971" y="1207"/>
                  </a:lnTo>
                  <a:cubicBezTo>
                    <a:pt x="1019" y="1254"/>
                    <a:pt x="1078" y="1278"/>
                    <a:pt x="1138" y="1278"/>
                  </a:cubicBezTo>
                  <a:cubicBezTo>
                    <a:pt x="1352" y="1278"/>
                    <a:pt x="1459" y="1016"/>
                    <a:pt x="1316" y="873"/>
                  </a:cubicBezTo>
                  <a:lnTo>
                    <a:pt x="519" y="76"/>
                  </a:lnTo>
                  <a:cubicBezTo>
                    <a:pt x="466" y="23"/>
                    <a:pt x="406" y="0"/>
                    <a:pt x="3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6" name="Google Shape;1786;p25"/>
            <p:cNvSpPr/>
            <p:nvPr/>
          </p:nvSpPr>
          <p:spPr>
            <a:xfrm>
              <a:off x="650375" y="4110150"/>
              <a:ext cx="33350" cy="31875"/>
            </a:xfrm>
            <a:custGeom>
              <a:rect b="b" l="l" r="r" t="t"/>
              <a:pathLst>
                <a:path extrusionOk="0" h="1275" w="1334">
                  <a:moveTo>
                    <a:pt x="1066" y="1"/>
                  </a:moveTo>
                  <a:cubicBezTo>
                    <a:pt x="1003" y="1"/>
                    <a:pt x="941" y="25"/>
                    <a:pt x="893" y="72"/>
                  </a:cubicBezTo>
                  <a:lnTo>
                    <a:pt x="95" y="870"/>
                  </a:lnTo>
                  <a:cubicBezTo>
                    <a:pt x="0" y="953"/>
                    <a:pt x="0" y="1108"/>
                    <a:pt x="95" y="1203"/>
                  </a:cubicBezTo>
                  <a:cubicBezTo>
                    <a:pt x="143" y="1251"/>
                    <a:pt x="203" y="1275"/>
                    <a:pt x="262" y="1275"/>
                  </a:cubicBezTo>
                  <a:cubicBezTo>
                    <a:pt x="334" y="1275"/>
                    <a:pt x="393" y="1251"/>
                    <a:pt x="441" y="1203"/>
                  </a:cubicBezTo>
                  <a:lnTo>
                    <a:pt x="1238" y="406"/>
                  </a:lnTo>
                  <a:cubicBezTo>
                    <a:pt x="1334" y="310"/>
                    <a:pt x="1334" y="156"/>
                    <a:pt x="1238" y="72"/>
                  </a:cubicBezTo>
                  <a:cubicBezTo>
                    <a:pt x="1191" y="25"/>
                    <a:pt x="1128" y="1"/>
                    <a:pt x="10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7" name="Google Shape;1787;p25"/>
            <p:cNvSpPr/>
            <p:nvPr/>
          </p:nvSpPr>
          <p:spPr>
            <a:xfrm>
              <a:off x="470875" y="4289650"/>
              <a:ext cx="33075" cy="31875"/>
            </a:xfrm>
            <a:custGeom>
              <a:rect b="b" l="l" r="r" t="t"/>
              <a:pathLst>
                <a:path extrusionOk="0" h="1275" w="1323">
                  <a:moveTo>
                    <a:pt x="1066" y="0"/>
                  </a:moveTo>
                  <a:cubicBezTo>
                    <a:pt x="1004" y="0"/>
                    <a:pt x="941" y="24"/>
                    <a:pt x="894" y="72"/>
                  </a:cubicBezTo>
                  <a:lnTo>
                    <a:pt x="96" y="869"/>
                  </a:lnTo>
                  <a:cubicBezTo>
                    <a:pt x="1" y="965"/>
                    <a:pt x="1" y="1108"/>
                    <a:pt x="96" y="1203"/>
                  </a:cubicBezTo>
                  <a:cubicBezTo>
                    <a:pt x="144" y="1250"/>
                    <a:pt x="203" y="1274"/>
                    <a:pt x="263" y="1274"/>
                  </a:cubicBezTo>
                  <a:cubicBezTo>
                    <a:pt x="334" y="1274"/>
                    <a:pt x="394" y="1250"/>
                    <a:pt x="441" y="1203"/>
                  </a:cubicBezTo>
                  <a:lnTo>
                    <a:pt x="1239" y="405"/>
                  </a:lnTo>
                  <a:cubicBezTo>
                    <a:pt x="1322" y="310"/>
                    <a:pt x="1322" y="167"/>
                    <a:pt x="1239" y="72"/>
                  </a:cubicBezTo>
                  <a:cubicBezTo>
                    <a:pt x="1191" y="24"/>
                    <a:pt x="1129" y="0"/>
                    <a:pt x="10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8" name="Google Shape;1788;p25"/>
            <p:cNvSpPr/>
            <p:nvPr/>
          </p:nvSpPr>
          <p:spPr>
            <a:xfrm>
              <a:off x="545250" y="4253325"/>
              <a:ext cx="82225" cy="29975"/>
            </a:xfrm>
            <a:custGeom>
              <a:rect b="b" l="l" r="r" t="t"/>
              <a:pathLst>
                <a:path extrusionOk="0" h="1199" w="3289">
                  <a:moveTo>
                    <a:pt x="3022" y="1"/>
                  </a:moveTo>
                  <a:cubicBezTo>
                    <a:pt x="2961" y="1"/>
                    <a:pt x="2901" y="25"/>
                    <a:pt x="2860" y="72"/>
                  </a:cubicBezTo>
                  <a:cubicBezTo>
                    <a:pt x="2430" y="494"/>
                    <a:pt x="1868" y="719"/>
                    <a:pt x="1294" y="719"/>
                  </a:cubicBezTo>
                  <a:cubicBezTo>
                    <a:pt x="1008" y="719"/>
                    <a:pt x="720" y="663"/>
                    <a:pt x="443" y="548"/>
                  </a:cubicBezTo>
                  <a:cubicBezTo>
                    <a:pt x="409" y="535"/>
                    <a:pt x="376" y="529"/>
                    <a:pt x="346" y="529"/>
                  </a:cubicBezTo>
                  <a:cubicBezTo>
                    <a:pt x="110" y="529"/>
                    <a:pt x="1" y="895"/>
                    <a:pt x="264" y="1001"/>
                  </a:cubicBezTo>
                  <a:cubicBezTo>
                    <a:pt x="596" y="1134"/>
                    <a:pt x="943" y="1198"/>
                    <a:pt x="1287" y="1198"/>
                  </a:cubicBezTo>
                  <a:cubicBezTo>
                    <a:pt x="1991" y="1198"/>
                    <a:pt x="2681" y="926"/>
                    <a:pt x="3193" y="406"/>
                  </a:cubicBezTo>
                  <a:cubicBezTo>
                    <a:pt x="3288" y="310"/>
                    <a:pt x="3288" y="156"/>
                    <a:pt x="3193" y="72"/>
                  </a:cubicBezTo>
                  <a:cubicBezTo>
                    <a:pt x="3146" y="25"/>
                    <a:pt x="3083" y="1"/>
                    <a:pt x="30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9" name="Google Shape;1789;p25"/>
            <p:cNvSpPr/>
            <p:nvPr/>
          </p:nvSpPr>
          <p:spPr>
            <a:xfrm>
              <a:off x="528775" y="4256475"/>
              <a:ext cx="17425" cy="13725"/>
            </a:xfrm>
            <a:custGeom>
              <a:rect b="b" l="l" r="r" t="t"/>
              <a:pathLst>
                <a:path extrusionOk="0" h="549" w="697">
                  <a:moveTo>
                    <a:pt x="349" y="0"/>
                  </a:moveTo>
                  <a:cubicBezTo>
                    <a:pt x="157" y="0"/>
                    <a:pt x="0" y="263"/>
                    <a:pt x="197" y="422"/>
                  </a:cubicBezTo>
                  <a:lnTo>
                    <a:pt x="280" y="494"/>
                  </a:lnTo>
                  <a:cubicBezTo>
                    <a:pt x="327" y="530"/>
                    <a:pt x="381" y="549"/>
                    <a:pt x="433" y="549"/>
                  </a:cubicBezTo>
                  <a:cubicBezTo>
                    <a:pt x="501" y="549"/>
                    <a:pt x="567" y="518"/>
                    <a:pt x="614" y="458"/>
                  </a:cubicBezTo>
                  <a:cubicBezTo>
                    <a:pt x="697" y="351"/>
                    <a:pt x="685" y="196"/>
                    <a:pt x="578" y="125"/>
                  </a:cubicBezTo>
                  <a:lnTo>
                    <a:pt x="506" y="65"/>
                  </a:lnTo>
                  <a:cubicBezTo>
                    <a:pt x="456" y="20"/>
                    <a:pt x="401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0" name="Google Shape;1790;p25"/>
            <p:cNvSpPr/>
            <p:nvPr/>
          </p:nvSpPr>
          <p:spPr>
            <a:xfrm>
              <a:off x="525975" y="4148375"/>
              <a:ext cx="83375" cy="29725"/>
            </a:xfrm>
            <a:custGeom>
              <a:rect b="b" l="l" r="r" t="t"/>
              <a:pathLst>
                <a:path extrusionOk="0" h="1189" w="3335">
                  <a:moveTo>
                    <a:pt x="2049" y="1"/>
                  </a:moveTo>
                  <a:cubicBezTo>
                    <a:pt x="1344" y="1"/>
                    <a:pt x="654" y="273"/>
                    <a:pt x="142" y="794"/>
                  </a:cubicBezTo>
                  <a:cubicBezTo>
                    <a:pt x="1" y="973"/>
                    <a:pt x="158" y="1189"/>
                    <a:pt x="341" y="1189"/>
                  </a:cubicBezTo>
                  <a:cubicBezTo>
                    <a:pt x="390" y="1189"/>
                    <a:pt x="440" y="1174"/>
                    <a:pt x="488" y="1139"/>
                  </a:cubicBezTo>
                  <a:cubicBezTo>
                    <a:pt x="910" y="709"/>
                    <a:pt x="1471" y="481"/>
                    <a:pt x="2046" y="481"/>
                  </a:cubicBezTo>
                  <a:cubicBezTo>
                    <a:pt x="2330" y="481"/>
                    <a:pt x="2617" y="536"/>
                    <a:pt x="2893" y="651"/>
                  </a:cubicBezTo>
                  <a:cubicBezTo>
                    <a:pt x="2927" y="664"/>
                    <a:pt x="2959" y="670"/>
                    <a:pt x="2990" y="670"/>
                  </a:cubicBezTo>
                  <a:cubicBezTo>
                    <a:pt x="3225" y="670"/>
                    <a:pt x="3335" y="304"/>
                    <a:pt x="3071" y="198"/>
                  </a:cubicBezTo>
                  <a:cubicBezTo>
                    <a:pt x="2739" y="66"/>
                    <a:pt x="2392" y="1"/>
                    <a:pt x="20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1" name="Google Shape;1791;p25"/>
            <p:cNvSpPr/>
            <p:nvPr/>
          </p:nvSpPr>
          <p:spPr>
            <a:xfrm>
              <a:off x="606375" y="4161400"/>
              <a:ext cx="17525" cy="13575"/>
            </a:xfrm>
            <a:custGeom>
              <a:rect b="b" l="l" r="r" t="t"/>
              <a:pathLst>
                <a:path extrusionOk="0" h="543" w="701">
                  <a:moveTo>
                    <a:pt x="347" y="1"/>
                  </a:moveTo>
                  <a:cubicBezTo>
                    <a:pt x="151" y="1"/>
                    <a:pt x="0" y="275"/>
                    <a:pt x="200" y="427"/>
                  </a:cubicBezTo>
                  <a:lnTo>
                    <a:pt x="272" y="487"/>
                  </a:lnTo>
                  <a:cubicBezTo>
                    <a:pt x="315" y="524"/>
                    <a:pt x="370" y="543"/>
                    <a:pt x="426" y="543"/>
                  </a:cubicBezTo>
                  <a:cubicBezTo>
                    <a:pt x="494" y="543"/>
                    <a:pt x="565" y="515"/>
                    <a:pt x="617" y="463"/>
                  </a:cubicBezTo>
                  <a:cubicBezTo>
                    <a:pt x="701" y="356"/>
                    <a:pt x="689" y="213"/>
                    <a:pt x="581" y="130"/>
                  </a:cubicBezTo>
                  <a:cubicBezTo>
                    <a:pt x="558" y="94"/>
                    <a:pt x="534" y="82"/>
                    <a:pt x="498" y="58"/>
                  </a:cubicBezTo>
                  <a:cubicBezTo>
                    <a:pt x="448" y="18"/>
                    <a:pt x="396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792" name="Google Shape;1792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82377" y="2023327"/>
            <a:ext cx="2959911" cy="23925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6" name="Shape 1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7" name="Google Shape;1797;p26"/>
          <p:cNvSpPr txBox="1"/>
          <p:nvPr>
            <p:ph type="title"/>
          </p:nvPr>
        </p:nvSpPr>
        <p:spPr>
          <a:xfrm>
            <a:off x="758775" y="368825"/>
            <a:ext cx="7626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/>
              <a:t>HYPERFOCAL DISTANCE TABLE</a:t>
            </a:r>
            <a:endParaRPr/>
          </a:p>
        </p:txBody>
      </p:sp>
      <p:graphicFrame>
        <p:nvGraphicFramePr>
          <p:cNvPr id="1798" name="Google Shape;1798;p26"/>
          <p:cNvGraphicFramePr/>
          <p:nvPr/>
        </p:nvGraphicFramePr>
        <p:xfrm>
          <a:off x="882700" y="143574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{B64ABBD1-5805-4606-9888-6D6579D8BABD}</a:tableStyleId>
              </a:tblPr>
              <a:tblGrid>
                <a:gridCol w="922325"/>
                <a:gridCol w="922325"/>
                <a:gridCol w="922325"/>
                <a:gridCol w="922325"/>
                <a:gridCol w="922325"/>
                <a:gridCol w="922325"/>
                <a:gridCol w="922325"/>
                <a:gridCol w="922325"/>
              </a:tblGrid>
              <a:tr h="457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none" cap="none" strike="noStrike">
                          <a:solidFill>
                            <a:schemeClr val="lt1"/>
                          </a:solidFill>
                          <a:latin typeface="NanumGothic ExtraBold"/>
                          <a:ea typeface="NanumGothic ExtraBold"/>
                          <a:cs typeface="NanumGothic ExtraBold"/>
                          <a:sym typeface="NanumGothic ExtraBold"/>
                        </a:rPr>
                        <a:t>F/2.8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NanumGothic ExtraBold"/>
                        <a:ea typeface="NanumGothic ExtraBold"/>
                        <a:cs typeface="NanumGothic ExtraBold"/>
                        <a:sym typeface="NanumGothic ExtraBol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none" cap="none" strike="noStrike">
                          <a:solidFill>
                            <a:schemeClr val="lt1"/>
                          </a:solidFill>
                          <a:latin typeface="NanumGothic ExtraBold"/>
                          <a:ea typeface="NanumGothic ExtraBold"/>
                          <a:cs typeface="NanumGothic ExtraBold"/>
                          <a:sym typeface="NanumGothic ExtraBold"/>
                        </a:rPr>
                        <a:t>F/4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NanumGothic ExtraBold"/>
                        <a:ea typeface="NanumGothic ExtraBold"/>
                        <a:cs typeface="NanumGothic ExtraBold"/>
                        <a:sym typeface="NanumGothic ExtraBol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none" cap="none" strike="noStrike">
                          <a:solidFill>
                            <a:schemeClr val="lt1"/>
                          </a:solidFill>
                          <a:latin typeface="NanumGothic ExtraBold"/>
                          <a:ea typeface="NanumGothic ExtraBold"/>
                          <a:cs typeface="NanumGothic ExtraBold"/>
                          <a:sym typeface="NanumGothic ExtraBold"/>
                        </a:rPr>
                        <a:t>F/5.6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NanumGothic ExtraBold"/>
                        <a:ea typeface="NanumGothic ExtraBold"/>
                        <a:cs typeface="NanumGothic ExtraBold"/>
                        <a:sym typeface="NanumGothic ExtraBol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none" cap="none" strike="noStrike">
                          <a:solidFill>
                            <a:schemeClr val="lt1"/>
                          </a:solidFill>
                          <a:latin typeface="NanumGothic ExtraBold"/>
                          <a:ea typeface="NanumGothic ExtraBold"/>
                          <a:cs typeface="NanumGothic ExtraBold"/>
                          <a:sym typeface="NanumGothic ExtraBold"/>
                        </a:rPr>
                        <a:t>F/8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NanumGothic ExtraBold"/>
                        <a:ea typeface="NanumGothic ExtraBold"/>
                        <a:cs typeface="NanumGothic ExtraBold"/>
                        <a:sym typeface="NanumGothic ExtraBol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none" cap="none" strike="noStrike">
                          <a:solidFill>
                            <a:schemeClr val="lt1"/>
                          </a:solidFill>
                          <a:latin typeface="NanumGothic ExtraBold"/>
                          <a:ea typeface="NanumGothic ExtraBold"/>
                          <a:cs typeface="NanumGothic ExtraBold"/>
                          <a:sym typeface="NanumGothic ExtraBold"/>
                        </a:rPr>
                        <a:t>F/11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NanumGothic ExtraBold"/>
                        <a:ea typeface="NanumGothic ExtraBold"/>
                        <a:cs typeface="NanumGothic ExtraBold"/>
                        <a:sym typeface="NanumGothic ExtraBol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none" cap="none" strike="noStrike">
                          <a:solidFill>
                            <a:schemeClr val="lt1"/>
                          </a:solidFill>
                          <a:latin typeface="NanumGothic ExtraBold"/>
                          <a:ea typeface="NanumGothic ExtraBold"/>
                          <a:cs typeface="NanumGothic ExtraBold"/>
                          <a:sym typeface="NanumGothic ExtraBold"/>
                        </a:rPr>
                        <a:t>F/16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NanumGothic ExtraBold"/>
                        <a:ea typeface="NanumGothic ExtraBold"/>
                        <a:cs typeface="NanumGothic ExtraBold"/>
                        <a:sym typeface="NanumGothic ExtraBol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none" cap="none" strike="noStrike">
                          <a:solidFill>
                            <a:schemeClr val="lt1"/>
                          </a:solidFill>
                          <a:latin typeface="NanumGothic ExtraBold"/>
                          <a:ea typeface="NanumGothic ExtraBold"/>
                          <a:cs typeface="NanumGothic ExtraBold"/>
                          <a:sym typeface="NanumGothic ExtraBold"/>
                        </a:rPr>
                        <a:t>F/22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NanumGothic ExtraBold"/>
                        <a:ea typeface="NanumGothic ExtraBold"/>
                        <a:cs typeface="NanumGothic ExtraBold"/>
                        <a:sym typeface="NanumGothic ExtraBol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396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16mm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10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7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5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3.6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2.5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1.8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1.3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6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20mm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15.5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11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7.8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5.5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3.9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2.8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2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6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24mm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22.3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15.8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11.2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8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5.7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4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2.9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6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28mm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30.4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21.5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15.2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10.8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7.7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5.5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3.9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6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35mm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47.5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33.6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23.8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17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12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8.5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6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6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50mm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96.8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68.5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48.5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34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23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17.1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  <a:latin typeface="Nanum Gothic"/>
                          <a:ea typeface="Nanum Gothic"/>
                          <a:cs typeface="Nanum Gothic"/>
                          <a:sym typeface="Nanum Gothic"/>
                        </a:rPr>
                        <a:t>11.9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Nanum Gothic"/>
                        <a:ea typeface="Nanum Gothic"/>
                        <a:cs typeface="Nanum Gothic"/>
                        <a:sym typeface="Nanum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799" name="Google Shape;1799;p26"/>
          <p:cNvSpPr txBox="1"/>
          <p:nvPr/>
        </p:nvSpPr>
        <p:spPr>
          <a:xfrm>
            <a:off x="2970672" y="1051690"/>
            <a:ext cx="32025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Focal Length / Aperture</a:t>
            </a:r>
            <a:endParaRPr b="0" i="0" sz="1500" u="none" cap="none" strike="noStrike">
              <a:solidFill>
                <a:schemeClr val="dk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sp>
        <p:nvSpPr>
          <p:cNvPr id="1800" name="Google Shape;1800;p26"/>
          <p:cNvSpPr txBox="1"/>
          <p:nvPr/>
        </p:nvSpPr>
        <p:spPr>
          <a:xfrm>
            <a:off x="2970747" y="4268890"/>
            <a:ext cx="32025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Distance in Feet</a:t>
            </a:r>
            <a:endParaRPr b="0" i="0" sz="1500" u="none" cap="none" strike="noStrike">
              <a:solidFill>
                <a:schemeClr val="dk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4" name="Shape 1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5" name="Google Shape;1805;p27"/>
          <p:cNvSpPr txBox="1"/>
          <p:nvPr>
            <p:ph type="title"/>
          </p:nvPr>
        </p:nvSpPr>
        <p:spPr>
          <a:xfrm>
            <a:off x="758775" y="368825"/>
            <a:ext cx="7626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/>
              <a:t>THIS IS A GRAPH!</a:t>
            </a:r>
            <a:endParaRPr/>
          </a:p>
        </p:txBody>
      </p:sp>
      <p:pic>
        <p:nvPicPr>
          <p:cNvPr id="1806" name="Google Shape;1806;p27" title="Points scored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77075" y="1344487"/>
            <a:ext cx="2989851" cy="2765626"/>
          </a:xfrm>
          <a:prstGeom prst="rect">
            <a:avLst/>
          </a:prstGeom>
          <a:noFill/>
          <a:ln>
            <a:noFill/>
          </a:ln>
        </p:spPr>
      </p:pic>
      <p:sp>
        <p:nvSpPr>
          <p:cNvPr id="1807" name="Google Shape;1807;p27"/>
          <p:cNvSpPr txBox="1"/>
          <p:nvPr/>
        </p:nvSpPr>
        <p:spPr>
          <a:xfrm>
            <a:off x="723775" y="1741208"/>
            <a:ext cx="21513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rgbClr val="FFFFFF"/>
                </a:solidFill>
                <a:latin typeface="NanumGothic ExtraBold"/>
                <a:ea typeface="NanumGothic ExtraBold"/>
                <a:cs typeface="NanumGothic ExtraBold"/>
                <a:sym typeface="NanumGothic ExtraBold"/>
              </a:rPr>
              <a:t>CONTROL DIAL</a:t>
            </a:r>
            <a:endParaRPr b="0" i="0" sz="1800" u="none" cap="none" strike="noStrike">
              <a:solidFill>
                <a:srgbClr val="FFFFFF"/>
              </a:solidFill>
              <a:latin typeface="NanumGothic ExtraBold"/>
              <a:ea typeface="NanumGothic ExtraBold"/>
              <a:cs typeface="NanumGothic ExtraBold"/>
              <a:sym typeface="NanumGothic ExtraBold"/>
            </a:endParaRPr>
          </a:p>
        </p:txBody>
      </p:sp>
      <p:sp>
        <p:nvSpPr>
          <p:cNvPr id="1808" name="Google Shape;1808;p27"/>
          <p:cNvSpPr txBox="1"/>
          <p:nvPr/>
        </p:nvSpPr>
        <p:spPr>
          <a:xfrm>
            <a:off x="637200" y="2187626"/>
            <a:ext cx="2324400" cy="35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Saturn has several rings</a:t>
            </a:r>
            <a:endParaRPr b="0" i="0" sz="1500" u="none" cap="none" strike="noStrike">
              <a:solidFill>
                <a:schemeClr val="dk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sp>
        <p:nvSpPr>
          <p:cNvPr id="1809" name="Google Shape;1809;p27"/>
          <p:cNvSpPr txBox="1"/>
          <p:nvPr/>
        </p:nvSpPr>
        <p:spPr>
          <a:xfrm>
            <a:off x="723775" y="3538508"/>
            <a:ext cx="21513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rgbClr val="FFFFFF"/>
                </a:solidFill>
                <a:latin typeface="NanumGothic ExtraBold"/>
                <a:ea typeface="NanumGothic ExtraBold"/>
                <a:cs typeface="NanumGothic ExtraBold"/>
                <a:sym typeface="NanumGothic ExtraBold"/>
              </a:rPr>
              <a:t>SHUTTER</a:t>
            </a:r>
            <a:endParaRPr b="0" i="0" sz="1800" u="none" cap="none" strike="noStrike">
              <a:solidFill>
                <a:srgbClr val="FFFFFF"/>
              </a:solidFill>
              <a:latin typeface="NanumGothic ExtraBold"/>
              <a:ea typeface="NanumGothic ExtraBold"/>
              <a:cs typeface="NanumGothic ExtraBold"/>
              <a:sym typeface="NanumGothic ExtraBold"/>
            </a:endParaRPr>
          </a:p>
        </p:txBody>
      </p:sp>
      <p:sp>
        <p:nvSpPr>
          <p:cNvPr id="1810" name="Google Shape;1810;p27"/>
          <p:cNvSpPr txBox="1"/>
          <p:nvPr/>
        </p:nvSpPr>
        <p:spPr>
          <a:xfrm>
            <a:off x="637200" y="3984926"/>
            <a:ext cx="2324400" cy="35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The Moon is a satellite</a:t>
            </a:r>
            <a:endParaRPr b="0" i="0" sz="1500" u="none" cap="none" strike="noStrike">
              <a:solidFill>
                <a:schemeClr val="dk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sp>
        <p:nvSpPr>
          <p:cNvPr id="1811" name="Google Shape;1811;p27"/>
          <p:cNvSpPr txBox="1"/>
          <p:nvPr/>
        </p:nvSpPr>
        <p:spPr>
          <a:xfrm>
            <a:off x="6268813" y="1741208"/>
            <a:ext cx="21513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rgbClr val="FFFFFF"/>
                </a:solidFill>
                <a:latin typeface="NanumGothic ExtraBold"/>
                <a:ea typeface="NanumGothic ExtraBold"/>
                <a:cs typeface="NanumGothic ExtraBold"/>
                <a:sym typeface="NanumGothic ExtraBold"/>
              </a:rPr>
              <a:t>VISOR</a:t>
            </a:r>
            <a:endParaRPr b="0" i="0" sz="1800" u="none" cap="none" strike="noStrike">
              <a:solidFill>
                <a:srgbClr val="FFFFFF"/>
              </a:solidFill>
              <a:latin typeface="NanumGothic ExtraBold"/>
              <a:ea typeface="NanumGothic ExtraBold"/>
              <a:cs typeface="NanumGothic ExtraBold"/>
              <a:sym typeface="NanumGothic ExtraBold"/>
            </a:endParaRPr>
          </a:p>
        </p:txBody>
      </p:sp>
      <p:sp>
        <p:nvSpPr>
          <p:cNvPr id="1812" name="Google Shape;1812;p27"/>
          <p:cNvSpPr txBox="1"/>
          <p:nvPr/>
        </p:nvSpPr>
        <p:spPr>
          <a:xfrm>
            <a:off x="6182275" y="2187626"/>
            <a:ext cx="2324400" cy="35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Mars is a cold place</a:t>
            </a:r>
            <a:endParaRPr b="0" i="0" sz="1500" u="none" cap="none" strike="noStrike">
              <a:solidFill>
                <a:schemeClr val="dk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sp>
        <p:nvSpPr>
          <p:cNvPr id="1813" name="Google Shape;1813;p27"/>
          <p:cNvSpPr txBox="1"/>
          <p:nvPr/>
        </p:nvSpPr>
        <p:spPr>
          <a:xfrm>
            <a:off x="6268813" y="3538508"/>
            <a:ext cx="21513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rgbClr val="FFFFFF"/>
                </a:solidFill>
                <a:latin typeface="NanumGothic ExtraBold"/>
                <a:ea typeface="NanumGothic ExtraBold"/>
                <a:cs typeface="NanumGothic ExtraBold"/>
                <a:sym typeface="NanumGothic ExtraBold"/>
              </a:rPr>
              <a:t>LENS MOUNT</a:t>
            </a:r>
            <a:endParaRPr b="0" i="0" sz="1800" u="none" cap="none" strike="noStrike">
              <a:solidFill>
                <a:srgbClr val="FFFFFF"/>
              </a:solidFill>
              <a:latin typeface="NanumGothic ExtraBold"/>
              <a:ea typeface="NanumGothic ExtraBold"/>
              <a:cs typeface="NanumGothic ExtraBold"/>
              <a:sym typeface="NanumGothic ExtraBold"/>
            </a:endParaRPr>
          </a:p>
        </p:txBody>
      </p:sp>
      <p:sp>
        <p:nvSpPr>
          <p:cNvPr id="1814" name="Google Shape;1814;p27"/>
          <p:cNvSpPr txBox="1"/>
          <p:nvPr/>
        </p:nvSpPr>
        <p:spPr>
          <a:xfrm>
            <a:off x="6182275" y="3984926"/>
            <a:ext cx="2324400" cy="35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Jupiter is a gas giant</a:t>
            </a:r>
            <a:endParaRPr b="0" i="0" sz="1500" u="none" cap="none" strike="noStrike">
              <a:solidFill>
                <a:schemeClr val="dk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sp>
        <p:nvSpPr>
          <p:cNvPr id="1815" name="Google Shape;1815;p27"/>
          <p:cNvSpPr txBox="1"/>
          <p:nvPr/>
        </p:nvSpPr>
        <p:spPr>
          <a:xfrm>
            <a:off x="1305925" y="1156008"/>
            <a:ext cx="987000" cy="35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chemeClr val="dk2"/>
                </a:solidFill>
                <a:latin typeface="Nanum Gothic"/>
                <a:ea typeface="Nanum Gothic"/>
                <a:cs typeface="Nanum Gothic"/>
                <a:sym typeface="Nanum Gothic"/>
              </a:rPr>
              <a:t>34%</a:t>
            </a:r>
            <a:endParaRPr b="1" i="0" sz="1500" u="none" cap="none" strike="noStrike">
              <a:solidFill>
                <a:schemeClr val="dk2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sp>
        <p:nvSpPr>
          <p:cNvPr id="1816" name="Google Shape;1816;p27"/>
          <p:cNvSpPr txBox="1"/>
          <p:nvPr/>
        </p:nvSpPr>
        <p:spPr>
          <a:xfrm>
            <a:off x="1305850" y="2953308"/>
            <a:ext cx="987000" cy="35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chemeClr val="dk2"/>
                </a:solidFill>
                <a:latin typeface="Nanum Gothic"/>
                <a:ea typeface="Nanum Gothic"/>
                <a:cs typeface="Nanum Gothic"/>
                <a:sym typeface="Nanum Gothic"/>
              </a:rPr>
              <a:t>11%</a:t>
            </a:r>
            <a:endParaRPr b="1" i="0" sz="1500" u="none" cap="none" strike="noStrike">
              <a:solidFill>
                <a:schemeClr val="dk2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sp>
        <p:nvSpPr>
          <p:cNvPr id="1817" name="Google Shape;1817;p27"/>
          <p:cNvSpPr txBox="1"/>
          <p:nvPr/>
        </p:nvSpPr>
        <p:spPr>
          <a:xfrm>
            <a:off x="6850975" y="1163000"/>
            <a:ext cx="987000" cy="35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chemeClr val="dk2"/>
                </a:solidFill>
                <a:latin typeface="Nanum Gothic"/>
                <a:ea typeface="Nanum Gothic"/>
                <a:cs typeface="Nanum Gothic"/>
                <a:sym typeface="Nanum Gothic"/>
              </a:rPr>
              <a:t>22%</a:t>
            </a:r>
            <a:endParaRPr b="1" i="0" sz="1500" u="none" cap="none" strike="noStrike">
              <a:solidFill>
                <a:schemeClr val="dk2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sp>
        <p:nvSpPr>
          <p:cNvPr id="1818" name="Google Shape;1818;p27"/>
          <p:cNvSpPr txBox="1"/>
          <p:nvPr/>
        </p:nvSpPr>
        <p:spPr>
          <a:xfrm>
            <a:off x="6850975" y="2953308"/>
            <a:ext cx="987000" cy="35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chemeClr val="dk2"/>
                </a:solidFill>
                <a:latin typeface="Nanum Gothic"/>
                <a:ea typeface="Nanum Gothic"/>
                <a:cs typeface="Nanum Gothic"/>
                <a:sym typeface="Nanum Gothic"/>
              </a:rPr>
              <a:t>32%</a:t>
            </a:r>
            <a:endParaRPr b="1" i="0" sz="1500" u="none" cap="none" strike="noStrike">
              <a:solidFill>
                <a:schemeClr val="dk2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grpSp>
        <p:nvGrpSpPr>
          <p:cNvPr id="1819" name="Google Shape;1819;p27"/>
          <p:cNvGrpSpPr/>
          <p:nvPr/>
        </p:nvGrpSpPr>
        <p:grpSpPr>
          <a:xfrm>
            <a:off x="1536050" y="1070599"/>
            <a:ext cx="526751" cy="527489"/>
            <a:chOff x="1300150" y="626450"/>
            <a:chExt cx="739300" cy="740647"/>
          </a:xfrm>
        </p:grpSpPr>
        <p:sp>
          <p:nvSpPr>
            <p:cNvPr id="1820" name="Google Shape;1820;p27"/>
            <p:cNvSpPr/>
            <p:nvPr/>
          </p:nvSpPr>
          <p:spPr>
            <a:xfrm>
              <a:off x="1300150" y="626450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821" name="Google Shape;1821;p27"/>
            <p:cNvSpPr/>
            <p:nvPr/>
          </p:nvSpPr>
          <p:spPr>
            <a:xfrm rot="5400000">
              <a:off x="1866246" y="626450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822" name="Google Shape;1822;p27"/>
            <p:cNvSpPr/>
            <p:nvPr/>
          </p:nvSpPr>
          <p:spPr>
            <a:xfrm rot="10800000">
              <a:off x="1866684" y="1193457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823" name="Google Shape;1823;p27"/>
            <p:cNvSpPr/>
            <p:nvPr/>
          </p:nvSpPr>
          <p:spPr>
            <a:xfrm rot="-5400000">
              <a:off x="1300587" y="1193457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</p:grpSp>
      <p:grpSp>
        <p:nvGrpSpPr>
          <p:cNvPr id="1824" name="Google Shape;1824;p27"/>
          <p:cNvGrpSpPr/>
          <p:nvPr/>
        </p:nvGrpSpPr>
        <p:grpSpPr>
          <a:xfrm>
            <a:off x="7081100" y="1070599"/>
            <a:ext cx="526751" cy="527489"/>
            <a:chOff x="1300150" y="626450"/>
            <a:chExt cx="739300" cy="740647"/>
          </a:xfrm>
        </p:grpSpPr>
        <p:sp>
          <p:nvSpPr>
            <p:cNvPr id="1825" name="Google Shape;1825;p27"/>
            <p:cNvSpPr/>
            <p:nvPr/>
          </p:nvSpPr>
          <p:spPr>
            <a:xfrm>
              <a:off x="1300150" y="626450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826" name="Google Shape;1826;p27"/>
            <p:cNvSpPr/>
            <p:nvPr/>
          </p:nvSpPr>
          <p:spPr>
            <a:xfrm rot="5400000">
              <a:off x="1866246" y="626450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827" name="Google Shape;1827;p27"/>
            <p:cNvSpPr/>
            <p:nvPr/>
          </p:nvSpPr>
          <p:spPr>
            <a:xfrm rot="10800000">
              <a:off x="1866684" y="1193457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828" name="Google Shape;1828;p27"/>
            <p:cNvSpPr/>
            <p:nvPr/>
          </p:nvSpPr>
          <p:spPr>
            <a:xfrm rot="-5400000">
              <a:off x="1300587" y="1193457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</p:grpSp>
      <p:grpSp>
        <p:nvGrpSpPr>
          <p:cNvPr id="1829" name="Google Shape;1829;p27"/>
          <p:cNvGrpSpPr/>
          <p:nvPr/>
        </p:nvGrpSpPr>
        <p:grpSpPr>
          <a:xfrm>
            <a:off x="1536050" y="2867911"/>
            <a:ext cx="526751" cy="527489"/>
            <a:chOff x="1300150" y="626450"/>
            <a:chExt cx="739300" cy="740647"/>
          </a:xfrm>
        </p:grpSpPr>
        <p:sp>
          <p:nvSpPr>
            <p:cNvPr id="1830" name="Google Shape;1830;p27"/>
            <p:cNvSpPr/>
            <p:nvPr/>
          </p:nvSpPr>
          <p:spPr>
            <a:xfrm>
              <a:off x="1300150" y="626450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831" name="Google Shape;1831;p27"/>
            <p:cNvSpPr/>
            <p:nvPr/>
          </p:nvSpPr>
          <p:spPr>
            <a:xfrm rot="5400000">
              <a:off x="1866246" y="626450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832" name="Google Shape;1832;p27"/>
            <p:cNvSpPr/>
            <p:nvPr/>
          </p:nvSpPr>
          <p:spPr>
            <a:xfrm rot="10800000">
              <a:off x="1866684" y="1193457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833" name="Google Shape;1833;p27"/>
            <p:cNvSpPr/>
            <p:nvPr/>
          </p:nvSpPr>
          <p:spPr>
            <a:xfrm rot="-5400000">
              <a:off x="1300587" y="1193457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</p:grpSp>
      <p:grpSp>
        <p:nvGrpSpPr>
          <p:cNvPr id="1834" name="Google Shape;1834;p27"/>
          <p:cNvGrpSpPr/>
          <p:nvPr/>
        </p:nvGrpSpPr>
        <p:grpSpPr>
          <a:xfrm>
            <a:off x="7081100" y="2867911"/>
            <a:ext cx="526751" cy="527489"/>
            <a:chOff x="1300150" y="626450"/>
            <a:chExt cx="739300" cy="740647"/>
          </a:xfrm>
        </p:grpSpPr>
        <p:sp>
          <p:nvSpPr>
            <p:cNvPr id="1835" name="Google Shape;1835;p27"/>
            <p:cNvSpPr/>
            <p:nvPr/>
          </p:nvSpPr>
          <p:spPr>
            <a:xfrm>
              <a:off x="1300150" y="626450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836" name="Google Shape;1836;p27"/>
            <p:cNvSpPr/>
            <p:nvPr/>
          </p:nvSpPr>
          <p:spPr>
            <a:xfrm rot="5400000">
              <a:off x="1866246" y="626450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837" name="Google Shape;1837;p27"/>
            <p:cNvSpPr/>
            <p:nvPr/>
          </p:nvSpPr>
          <p:spPr>
            <a:xfrm rot="10800000">
              <a:off x="1866684" y="1193457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838" name="Google Shape;1838;p27"/>
            <p:cNvSpPr/>
            <p:nvPr/>
          </p:nvSpPr>
          <p:spPr>
            <a:xfrm rot="-5400000">
              <a:off x="1300587" y="1193457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</p:grpSp>
      <p:sp>
        <p:nvSpPr>
          <p:cNvPr id="1839" name="Google Shape;1839;p27"/>
          <p:cNvSpPr/>
          <p:nvPr/>
        </p:nvSpPr>
        <p:spPr>
          <a:xfrm>
            <a:off x="2875075" y="1954600"/>
            <a:ext cx="526727" cy="111600"/>
          </a:xfrm>
          <a:custGeom>
            <a:rect b="b" l="l" r="r" t="t"/>
            <a:pathLst>
              <a:path extrusionOk="0" h="4464" w="19884">
                <a:moveTo>
                  <a:pt x="0" y="0"/>
                </a:moveTo>
                <a:lnTo>
                  <a:pt x="15420" y="0"/>
                </a:lnTo>
                <a:lnTo>
                  <a:pt x="19884" y="4464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40" name="Google Shape;1840;p27"/>
          <p:cNvSpPr/>
          <p:nvPr/>
        </p:nvSpPr>
        <p:spPr>
          <a:xfrm flipH="1" rot="10800000">
            <a:off x="2875075" y="3646575"/>
            <a:ext cx="675658" cy="111600"/>
          </a:xfrm>
          <a:custGeom>
            <a:rect b="b" l="l" r="r" t="t"/>
            <a:pathLst>
              <a:path extrusionOk="0" h="4464" w="19884">
                <a:moveTo>
                  <a:pt x="0" y="0"/>
                </a:moveTo>
                <a:lnTo>
                  <a:pt x="15420" y="0"/>
                </a:lnTo>
                <a:lnTo>
                  <a:pt x="19884" y="4464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41" name="Google Shape;1841;p27"/>
          <p:cNvSpPr/>
          <p:nvPr/>
        </p:nvSpPr>
        <p:spPr>
          <a:xfrm rot="10800000">
            <a:off x="5593175" y="3646575"/>
            <a:ext cx="675658" cy="111600"/>
          </a:xfrm>
          <a:custGeom>
            <a:rect b="b" l="l" r="r" t="t"/>
            <a:pathLst>
              <a:path extrusionOk="0" h="4464" w="19884">
                <a:moveTo>
                  <a:pt x="0" y="0"/>
                </a:moveTo>
                <a:lnTo>
                  <a:pt x="15420" y="0"/>
                </a:lnTo>
                <a:lnTo>
                  <a:pt x="19884" y="4464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42" name="Google Shape;1842;p27"/>
          <p:cNvSpPr/>
          <p:nvPr/>
        </p:nvSpPr>
        <p:spPr>
          <a:xfrm flipH="1">
            <a:off x="5742100" y="1954600"/>
            <a:ext cx="526727" cy="111600"/>
          </a:xfrm>
          <a:custGeom>
            <a:rect b="b" l="l" r="r" t="t"/>
            <a:pathLst>
              <a:path extrusionOk="0" h="4464" w="19884">
                <a:moveTo>
                  <a:pt x="0" y="0"/>
                </a:moveTo>
                <a:lnTo>
                  <a:pt x="15420" y="0"/>
                </a:lnTo>
                <a:lnTo>
                  <a:pt x="19884" y="4464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43" name="Google Shape;1843;p27"/>
          <p:cNvSpPr txBox="1"/>
          <p:nvPr/>
        </p:nvSpPr>
        <p:spPr>
          <a:xfrm>
            <a:off x="3266662" y="4106303"/>
            <a:ext cx="2610600" cy="53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Follow the link in the graph to modify its data and then paste the new one here. </a:t>
            </a:r>
            <a:r>
              <a:rPr b="1" i="0" lang="en" sz="1000" u="none" cap="none" strike="noStrike">
                <a:solidFill>
                  <a:schemeClr val="dk1"/>
                </a:solidFill>
                <a:uFill>
                  <a:noFill/>
                </a:uFill>
                <a:latin typeface="Nanum Gothic"/>
                <a:ea typeface="Nanum Gothic"/>
                <a:cs typeface="Nanum Gothic"/>
                <a:sym typeface="Nanum Gothic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For more info, click here</a:t>
            </a:r>
            <a:endParaRPr b="1" i="0" sz="1000" u="none" cap="none" strike="noStrike">
              <a:solidFill>
                <a:schemeClr val="dk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7" name="Shape 1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8" name="Google Shape;1848;p28"/>
          <p:cNvSpPr txBox="1"/>
          <p:nvPr>
            <p:ph type="title"/>
          </p:nvPr>
        </p:nvSpPr>
        <p:spPr>
          <a:xfrm>
            <a:off x="758775" y="368825"/>
            <a:ext cx="7626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/>
              <a:t>MOST PHOTOGRAPHED PLACES</a:t>
            </a:r>
            <a:endParaRPr/>
          </a:p>
        </p:txBody>
      </p:sp>
      <p:grpSp>
        <p:nvGrpSpPr>
          <p:cNvPr id="1849" name="Google Shape;1849;p28"/>
          <p:cNvGrpSpPr/>
          <p:nvPr/>
        </p:nvGrpSpPr>
        <p:grpSpPr>
          <a:xfrm>
            <a:off x="931453" y="1656675"/>
            <a:ext cx="4595707" cy="2448301"/>
            <a:chOff x="233350" y="949250"/>
            <a:chExt cx="7137300" cy="3802300"/>
          </a:xfrm>
        </p:grpSpPr>
        <p:sp>
          <p:nvSpPr>
            <p:cNvPr id="1850" name="Google Shape;1850;p28"/>
            <p:cNvSpPr/>
            <p:nvPr/>
          </p:nvSpPr>
          <p:spPr>
            <a:xfrm>
              <a:off x="4428450" y="2808675"/>
              <a:ext cx="1478900" cy="330100"/>
            </a:xfrm>
            <a:custGeom>
              <a:rect b="b" l="l" r="r" t="t"/>
              <a:pathLst>
                <a:path extrusionOk="0" h="13204" w="59156">
                  <a:moveTo>
                    <a:pt x="1" y="0"/>
                  </a:moveTo>
                  <a:lnTo>
                    <a:pt x="1" y="0"/>
                  </a:lnTo>
                  <a:close/>
                  <a:moveTo>
                    <a:pt x="59155" y="13203"/>
                  </a:move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1" name="Google Shape;1851;p28"/>
            <p:cNvSpPr/>
            <p:nvPr/>
          </p:nvSpPr>
          <p:spPr>
            <a:xfrm>
              <a:off x="2909400" y="1076125"/>
              <a:ext cx="4118650" cy="3109225"/>
            </a:xfrm>
            <a:custGeom>
              <a:rect b="b" l="l" r="r" t="t"/>
              <a:pathLst>
                <a:path extrusionOk="0" h="124369" w="164746">
                  <a:moveTo>
                    <a:pt x="49520" y="11070"/>
                  </a:moveTo>
                  <a:cubicBezTo>
                    <a:pt x="49737" y="11070"/>
                    <a:pt x="49861" y="11136"/>
                    <a:pt x="49875" y="11358"/>
                  </a:cubicBezTo>
                  <a:cubicBezTo>
                    <a:pt x="49875" y="11575"/>
                    <a:pt x="49818" y="11698"/>
                    <a:pt x="49684" y="11698"/>
                  </a:cubicBezTo>
                  <a:cubicBezTo>
                    <a:pt x="49636" y="11698"/>
                    <a:pt x="49580" y="11683"/>
                    <a:pt x="49512" y="11651"/>
                  </a:cubicBezTo>
                  <a:cubicBezTo>
                    <a:pt x="49305" y="11565"/>
                    <a:pt x="49115" y="11444"/>
                    <a:pt x="48925" y="11323"/>
                  </a:cubicBezTo>
                  <a:lnTo>
                    <a:pt x="49339" y="11081"/>
                  </a:lnTo>
                  <a:cubicBezTo>
                    <a:pt x="49405" y="11074"/>
                    <a:pt x="49465" y="11070"/>
                    <a:pt x="49520" y="11070"/>
                  </a:cubicBezTo>
                  <a:close/>
                  <a:moveTo>
                    <a:pt x="46983" y="11081"/>
                  </a:moveTo>
                  <a:cubicBezTo>
                    <a:pt x="47014" y="11081"/>
                    <a:pt x="47051" y="11087"/>
                    <a:pt x="47093" y="11098"/>
                  </a:cubicBezTo>
                  <a:cubicBezTo>
                    <a:pt x="47369" y="11185"/>
                    <a:pt x="47870" y="11168"/>
                    <a:pt x="47767" y="11686"/>
                  </a:cubicBezTo>
                  <a:cubicBezTo>
                    <a:pt x="47732" y="11893"/>
                    <a:pt x="47888" y="12274"/>
                    <a:pt x="47490" y="12343"/>
                  </a:cubicBezTo>
                  <a:cubicBezTo>
                    <a:pt x="47110" y="12222"/>
                    <a:pt x="46834" y="11893"/>
                    <a:pt x="46799" y="11496"/>
                  </a:cubicBezTo>
                  <a:cubicBezTo>
                    <a:pt x="46784" y="11302"/>
                    <a:pt x="46782" y="11081"/>
                    <a:pt x="46983" y="11081"/>
                  </a:cubicBezTo>
                  <a:close/>
                  <a:moveTo>
                    <a:pt x="38158" y="11530"/>
                  </a:moveTo>
                  <a:cubicBezTo>
                    <a:pt x="38279" y="11530"/>
                    <a:pt x="38417" y="11703"/>
                    <a:pt x="38642" y="11876"/>
                  </a:cubicBezTo>
                  <a:cubicBezTo>
                    <a:pt x="38366" y="12118"/>
                    <a:pt x="38089" y="12360"/>
                    <a:pt x="37778" y="12585"/>
                  </a:cubicBezTo>
                  <a:cubicBezTo>
                    <a:pt x="35549" y="13967"/>
                    <a:pt x="35514" y="15903"/>
                    <a:pt x="37692" y="17268"/>
                  </a:cubicBezTo>
                  <a:cubicBezTo>
                    <a:pt x="38003" y="17458"/>
                    <a:pt x="38227" y="17631"/>
                    <a:pt x="38158" y="18080"/>
                  </a:cubicBezTo>
                  <a:cubicBezTo>
                    <a:pt x="38106" y="18529"/>
                    <a:pt x="37951" y="18599"/>
                    <a:pt x="37553" y="18737"/>
                  </a:cubicBezTo>
                  <a:cubicBezTo>
                    <a:pt x="36568" y="19117"/>
                    <a:pt x="36309" y="19981"/>
                    <a:pt x="36378" y="20949"/>
                  </a:cubicBezTo>
                  <a:cubicBezTo>
                    <a:pt x="36427" y="21679"/>
                    <a:pt x="36279" y="22143"/>
                    <a:pt x="35819" y="22143"/>
                  </a:cubicBezTo>
                  <a:cubicBezTo>
                    <a:pt x="35625" y="22143"/>
                    <a:pt x="35377" y="22061"/>
                    <a:pt x="35065" y="21882"/>
                  </a:cubicBezTo>
                  <a:cubicBezTo>
                    <a:pt x="34913" y="21798"/>
                    <a:pt x="34745" y="21754"/>
                    <a:pt x="34578" y="21754"/>
                  </a:cubicBezTo>
                  <a:cubicBezTo>
                    <a:pt x="34403" y="21754"/>
                    <a:pt x="34230" y="21802"/>
                    <a:pt x="34080" y="21899"/>
                  </a:cubicBezTo>
                  <a:cubicBezTo>
                    <a:pt x="33134" y="22372"/>
                    <a:pt x="32094" y="22613"/>
                    <a:pt x="31041" y="22613"/>
                  </a:cubicBezTo>
                  <a:cubicBezTo>
                    <a:pt x="30747" y="22613"/>
                    <a:pt x="30451" y="22594"/>
                    <a:pt x="30157" y="22556"/>
                  </a:cubicBezTo>
                  <a:cubicBezTo>
                    <a:pt x="29915" y="22521"/>
                    <a:pt x="29759" y="22608"/>
                    <a:pt x="29829" y="22262"/>
                  </a:cubicBezTo>
                  <a:lnTo>
                    <a:pt x="29829" y="22262"/>
                  </a:lnTo>
                  <a:lnTo>
                    <a:pt x="29829" y="22279"/>
                  </a:lnTo>
                  <a:cubicBezTo>
                    <a:pt x="29898" y="21986"/>
                    <a:pt x="29984" y="21882"/>
                    <a:pt x="30364" y="21830"/>
                  </a:cubicBezTo>
                  <a:cubicBezTo>
                    <a:pt x="31505" y="21675"/>
                    <a:pt x="32836" y="21467"/>
                    <a:pt x="33354" y="20361"/>
                  </a:cubicBezTo>
                  <a:cubicBezTo>
                    <a:pt x="33821" y="19342"/>
                    <a:pt x="33872" y="18184"/>
                    <a:pt x="34927" y="17458"/>
                  </a:cubicBezTo>
                  <a:cubicBezTo>
                    <a:pt x="35238" y="17216"/>
                    <a:pt x="34978" y="16836"/>
                    <a:pt x="34667" y="16594"/>
                  </a:cubicBezTo>
                  <a:cubicBezTo>
                    <a:pt x="33216" y="15436"/>
                    <a:pt x="33907" y="14572"/>
                    <a:pt x="35099" y="13846"/>
                  </a:cubicBezTo>
                  <a:cubicBezTo>
                    <a:pt x="35860" y="13380"/>
                    <a:pt x="36724" y="13086"/>
                    <a:pt x="37018" y="12066"/>
                  </a:cubicBezTo>
                  <a:cubicBezTo>
                    <a:pt x="37156" y="11582"/>
                    <a:pt x="37709" y="11548"/>
                    <a:pt x="38158" y="11530"/>
                  </a:cubicBezTo>
                  <a:close/>
                  <a:moveTo>
                    <a:pt x="46802" y="32066"/>
                  </a:moveTo>
                  <a:cubicBezTo>
                    <a:pt x="47245" y="32066"/>
                    <a:pt x="47720" y="32469"/>
                    <a:pt x="47888" y="33080"/>
                  </a:cubicBezTo>
                  <a:cubicBezTo>
                    <a:pt x="48059" y="33754"/>
                    <a:pt x="48393" y="34225"/>
                    <a:pt x="48918" y="34225"/>
                  </a:cubicBezTo>
                  <a:cubicBezTo>
                    <a:pt x="49080" y="34225"/>
                    <a:pt x="49261" y="34181"/>
                    <a:pt x="49460" y="34083"/>
                  </a:cubicBezTo>
                  <a:cubicBezTo>
                    <a:pt x="50103" y="33764"/>
                    <a:pt x="50701" y="33627"/>
                    <a:pt x="51269" y="33627"/>
                  </a:cubicBezTo>
                  <a:cubicBezTo>
                    <a:pt x="52489" y="33627"/>
                    <a:pt x="53566" y="34260"/>
                    <a:pt x="54628" y="35085"/>
                  </a:cubicBezTo>
                  <a:cubicBezTo>
                    <a:pt x="54818" y="35223"/>
                    <a:pt x="55008" y="35396"/>
                    <a:pt x="55163" y="35586"/>
                  </a:cubicBezTo>
                  <a:cubicBezTo>
                    <a:pt x="55543" y="36053"/>
                    <a:pt x="56684" y="36070"/>
                    <a:pt x="56321" y="36917"/>
                  </a:cubicBezTo>
                  <a:lnTo>
                    <a:pt x="56321" y="36934"/>
                  </a:lnTo>
                  <a:cubicBezTo>
                    <a:pt x="56149" y="37350"/>
                    <a:pt x="55751" y="37415"/>
                    <a:pt x="55318" y="37415"/>
                  </a:cubicBezTo>
                  <a:cubicBezTo>
                    <a:pt x="55122" y="37415"/>
                    <a:pt x="54919" y="37401"/>
                    <a:pt x="54727" y="37401"/>
                  </a:cubicBezTo>
                  <a:cubicBezTo>
                    <a:pt x="54620" y="37401"/>
                    <a:pt x="54517" y="37405"/>
                    <a:pt x="54420" y="37418"/>
                  </a:cubicBezTo>
                  <a:cubicBezTo>
                    <a:pt x="54278" y="37432"/>
                    <a:pt x="54136" y="37440"/>
                    <a:pt x="53995" y="37440"/>
                  </a:cubicBezTo>
                  <a:cubicBezTo>
                    <a:pt x="53292" y="37440"/>
                    <a:pt x="52602" y="37262"/>
                    <a:pt x="51983" y="36917"/>
                  </a:cubicBezTo>
                  <a:cubicBezTo>
                    <a:pt x="51332" y="36539"/>
                    <a:pt x="50680" y="36418"/>
                    <a:pt x="50028" y="36418"/>
                  </a:cubicBezTo>
                  <a:cubicBezTo>
                    <a:pt x="48867" y="36418"/>
                    <a:pt x="47706" y="36802"/>
                    <a:pt x="46545" y="36802"/>
                  </a:cubicBezTo>
                  <a:cubicBezTo>
                    <a:pt x="46302" y="36802"/>
                    <a:pt x="46058" y="36785"/>
                    <a:pt x="45814" y="36744"/>
                  </a:cubicBezTo>
                  <a:cubicBezTo>
                    <a:pt x="44881" y="36588"/>
                    <a:pt x="44552" y="36105"/>
                    <a:pt x="44673" y="35241"/>
                  </a:cubicBezTo>
                  <a:cubicBezTo>
                    <a:pt x="44846" y="34083"/>
                    <a:pt x="45537" y="33115"/>
                    <a:pt x="46263" y="32320"/>
                  </a:cubicBezTo>
                  <a:cubicBezTo>
                    <a:pt x="46417" y="32145"/>
                    <a:pt x="46607" y="32066"/>
                    <a:pt x="46802" y="32066"/>
                  </a:cubicBezTo>
                  <a:close/>
                  <a:moveTo>
                    <a:pt x="64554" y="31370"/>
                  </a:moveTo>
                  <a:cubicBezTo>
                    <a:pt x="64860" y="31370"/>
                    <a:pt x="65185" y="31437"/>
                    <a:pt x="65532" y="31594"/>
                  </a:cubicBezTo>
                  <a:cubicBezTo>
                    <a:pt x="65878" y="31767"/>
                    <a:pt x="65930" y="32251"/>
                    <a:pt x="65636" y="32493"/>
                  </a:cubicBezTo>
                  <a:cubicBezTo>
                    <a:pt x="64063" y="34065"/>
                    <a:pt x="64184" y="35085"/>
                    <a:pt x="65895" y="36588"/>
                  </a:cubicBezTo>
                  <a:cubicBezTo>
                    <a:pt x="67243" y="37815"/>
                    <a:pt x="67762" y="39544"/>
                    <a:pt x="68211" y="41237"/>
                  </a:cubicBezTo>
                  <a:cubicBezTo>
                    <a:pt x="68364" y="41802"/>
                    <a:pt x="68057" y="41990"/>
                    <a:pt x="67435" y="41990"/>
                  </a:cubicBezTo>
                  <a:cubicBezTo>
                    <a:pt x="67353" y="41990"/>
                    <a:pt x="67266" y="41986"/>
                    <a:pt x="67174" y="41980"/>
                  </a:cubicBezTo>
                  <a:cubicBezTo>
                    <a:pt x="66517" y="41064"/>
                    <a:pt x="64271" y="41825"/>
                    <a:pt x="64547" y="39146"/>
                  </a:cubicBezTo>
                  <a:lnTo>
                    <a:pt x="64547" y="39146"/>
                  </a:lnTo>
                  <a:lnTo>
                    <a:pt x="64547" y="39181"/>
                  </a:lnTo>
                  <a:cubicBezTo>
                    <a:pt x="64685" y="37885"/>
                    <a:pt x="63113" y="36295"/>
                    <a:pt x="62076" y="35050"/>
                  </a:cubicBezTo>
                  <a:cubicBezTo>
                    <a:pt x="61281" y="34100"/>
                    <a:pt x="61385" y="33288"/>
                    <a:pt x="62076" y="32683"/>
                  </a:cubicBezTo>
                  <a:cubicBezTo>
                    <a:pt x="62786" y="32052"/>
                    <a:pt x="63577" y="31370"/>
                    <a:pt x="64554" y="31370"/>
                  </a:cubicBezTo>
                  <a:close/>
                  <a:moveTo>
                    <a:pt x="30705" y="33465"/>
                  </a:moveTo>
                  <a:cubicBezTo>
                    <a:pt x="30874" y="33465"/>
                    <a:pt x="31043" y="33637"/>
                    <a:pt x="31090" y="33720"/>
                  </a:cubicBezTo>
                  <a:cubicBezTo>
                    <a:pt x="31920" y="35120"/>
                    <a:pt x="33579" y="35258"/>
                    <a:pt x="34719" y="36226"/>
                  </a:cubicBezTo>
                  <a:cubicBezTo>
                    <a:pt x="36205" y="37487"/>
                    <a:pt x="36275" y="39354"/>
                    <a:pt x="37191" y="40822"/>
                  </a:cubicBezTo>
                  <a:cubicBezTo>
                    <a:pt x="37484" y="41289"/>
                    <a:pt x="37571" y="41980"/>
                    <a:pt x="37968" y="42274"/>
                  </a:cubicBezTo>
                  <a:cubicBezTo>
                    <a:pt x="38403" y="42594"/>
                    <a:pt x="39075" y="43217"/>
                    <a:pt x="39556" y="43217"/>
                  </a:cubicBezTo>
                  <a:cubicBezTo>
                    <a:pt x="39725" y="43217"/>
                    <a:pt x="39870" y="43141"/>
                    <a:pt x="39973" y="42948"/>
                  </a:cubicBezTo>
                  <a:cubicBezTo>
                    <a:pt x="40336" y="42274"/>
                    <a:pt x="41234" y="41289"/>
                    <a:pt x="40543" y="40183"/>
                  </a:cubicBezTo>
                  <a:cubicBezTo>
                    <a:pt x="40301" y="39803"/>
                    <a:pt x="39610" y="39215"/>
                    <a:pt x="40284" y="38904"/>
                  </a:cubicBezTo>
                  <a:cubicBezTo>
                    <a:pt x="40592" y="38765"/>
                    <a:pt x="41024" y="38302"/>
                    <a:pt x="41439" y="38302"/>
                  </a:cubicBezTo>
                  <a:cubicBezTo>
                    <a:pt x="41746" y="38302"/>
                    <a:pt x="42043" y="38557"/>
                    <a:pt x="42271" y="39388"/>
                  </a:cubicBezTo>
                  <a:cubicBezTo>
                    <a:pt x="42782" y="41200"/>
                    <a:pt x="43748" y="43327"/>
                    <a:pt x="46038" y="43327"/>
                  </a:cubicBezTo>
                  <a:cubicBezTo>
                    <a:pt x="46150" y="43327"/>
                    <a:pt x="46266" y="43321"/>
                    <a:pt x="46384" y="43311"/>
                  </a:cubicBezTo>
                  <a:cubicBezTo>
                    <a:pt x="46463" y="43304"/>
                    <a:pt x="46542" y="43300"/>
                    <a:pt x="46620" y="43300"/>
                  </a:cubicBezTo>
                  <a:cubicBezTo>
                    <a:pt x="47585" y="43300"/>
                    <a:pt x="48526" y="43802"/>
                    <a:pt x="49487" y="43802"/>
                  </a:cubicBezTo>
                  <a:cubicBezTo>
                    <a:pt x="49955" y="43802"/>
                    <a:pt x="50429" y="43683"/>
                    <a:pt x="50912" y="43328"/>
                  </a:cubicBezTo>
                  <a:cubicBezTo>
                    <a:pt x="51106" y="43191"/>
                    <a:pt x="51242" y="43135"/>
                    <a:pt x="51336" y="43135"/>
                  </a:cubicBezTo>
                  <a:cubicBezTo>
                    <a:pt x="51643" y="43135"/>
                    <a:pt x="51508" y="43736"/>
                    <a:pt x="51534" y="44054"/>
                  </a:cubicBezTo>
                  <a:cubicBezTo>
                    <a:pt x="51845" y="45488"/>
                    <a:pt x="50843" y="46629"/>
                    <a:pt x="50618" y="47942"/>
                  </a:cubicBezTo>
                  <a:cubicBezTo>
                    <a:pt x="50585" y="48144"/>
                    <a:pt x="50240" y="48444"/>
                    <a:pt x="50046" y="48444"/>
                  </a:cubicBezTo>
                  <a:cubicBezTo>
                    <a:pt x="50041" y="48444"/>
                    <a:pt x="50036" y="48444"/>
                    <a:pt x="50031" y="48444"/>
                  </a:cubicBezTo>
                  <a:cubicBezTo>
                    <a:pt x="49523" y="48389"/>
                    <a:pt x="49010" y="48372"/>
                    <a:pt x="48494" y="48372"/>
                  </a:cubicBezTo>
                  <a:cubicBezTo>
                    <a:pt x="47534" y="48372"/>
                    <a:pt x="46564" y="48433"/>
                    <a:pt x="45600" y="48433"/>
                  </a:cubicBezTo>
                  <a:cubicBezTo>
                    <a:pt x="43779" y="48433"/>
                    <a:pt x="41984" y="48215"/>
                    <a:pt x="40336" y="46957"/>
                  </a:cubicBezTo>
                  <a:cubicBezTo>
                    <a:pt x="40033" y="46726"/>
                    <a:pt x="39675" y="46623"/>
                    <a:pt x="39308" y="46623"/>
                  </a:cubicBezTo>
                  <a:cubicBezTo>
                    <a:pt x="38250" y="46623"/>
                    <a:pt x="37116" y="47478"/>
                    <a:pt x="37000" y="48582"/>
                  </a:cubicBezTo>
                  <a:cubicBezTo>
                    <a:pt x="36972" y="48947"/>
                    <a:pt x="36796" y="49426"/>
                    <a:pt x="36527" y="49426"/>
                  </a:cubicBezTo>
                  <a:cubicBezTo>
                    <a:pt x="36465" y="49426"/>
                    <a:pt x="36398" y="49400"/>
                    <a:pt x="36326" y="49342"/>
                  </a:cubicBezTo>
                  <a:cubicBezTo>
                    <a:pt x="35376" y="48582"/>
                    <a:pt x="34045" y="48772"/>
                    <a:pt x="33147" y="47752"/>
                  </a:cubicBezTo>
                  <a:cubicBezTo>
                    <a:pt x="32334" y="46819"/>
                    <a:pt x="30900" y="46785"/>
                    <a:pt x="29673" y="46525"/>
                  </a:cubicBezTo>
                  <a:cubicBezTo>
                    <a:pt x="28913" y="46370"/>
                    <a:pt x="27807" y="46422"/>
                    <a:pt x="28567" y="44953"/>
                  </a:cubicBezTo>
                  <a:cubicBezTo>
                    <a:pt x="28982" y="44158"/>
                    <a:pt x="29034" y="43000"/>
                    <a:pt x="28515" y="42257"/>
                  </a:cubicBezTo>
                  <a:cubicBezTo>
                    <a:pt x="28230" y="41853"/>
                    <a:pt x="27848" y="41722"/>
                    <a:pt x="27412" y="41722"/>
                  </a:cubicBezTo>
                  <a:cubicBezTo>
                    <a:pt x="27028" y="41722"/>
                    <a:pt x="26602" y="41823"/>
                    <a:pt x="26165" y="41928"/>
                  </a:cubicBezTo>
                  <a:cubicBezTo>
                    <a:pt x="25497" y="42091"/>
                    <a:pt x="24818" y="42128"/>
                    <a:pt x="24133" y="42128"/>
                  </a:cubicBezTo>
                  <a:cubicBezTo>
                    <a:pt x="23569" y="42128"/>
                    <a:pt x="23001" y="42103"/>
                    <a:pt x="22432" y="42103"/>
                  </a:cubicBezTo>
                  <a:cubicBezTo>
                    <a:pt x="21707" y="42103"/>
                    <a:pt x="20980" y="42143"/>
                    <a:pt x="20255" y="42326"/>
                  </a:cubicBezTo>
                  <a:cubicBezTo>
                    <a:pt x="19287" y="42585"/>
                    <a:pt x="18319" y="42862"/>
                    <a:pt x="17559" y="43380"/>
                  </a:cubicBezTo>
                  <a:cubicBezTo>
                    <a:pt x="17082" y="43705"/>
                    <a:pt x="16613" y="43798"/>
                    <a:pt x="16149" y="43798"/>
                  </a:cubicBezTo>
                  <a:cubicBezTo>
                    <a:pt x="15538" y="43798"/>
                    <a:pt x="14935" y="43638"/>
                    <a:pt x="14326" y="43638"/>
                  </a:cubicBezTo>
                  <a:cubicBezTo>
                    <a:pt x="14292" y="43638"/>
                    <a:pt x="14258" y="43638"/>
                    <a:pt x="14223" y="43639"/>
                  </a:cubicBezTo>
                  <a:cubicBezTo>
                    <a:pt x="14120" y="43622"/>
                    <a:pt x="14016" y="43570"/>
                    <a:pt x="13930" y="43466"/>
                  </a:cubicBezTo>
                  <a:cubicBezTo>
                    <a:pt x="14043" y="43169"/>
                    <a:pt x="14308" y="43115"/>
                    <a:pt x="14562" y="43115"/>
                  </a:cubicBezTo>
                  <a:cubicBezTo>
                    <a:pt x="14617" y="43115"/>
                    <a:pt x="14672" y="43118"/>
                    <a:pt x="14725" y="43121"/>
                  </a:cubicBezTo>
                  <a:cubicBezTo>
                    <a:pt x="14838" y="43129"/>
                    <a:pt x="14949" y="43134"/>
                    <a:pt x="15058" y="43134"/>
                  </a:cubicBezTo>
                  <a:cubicBezTo>
                    <a:pt x="16723" y="43134"/>
                    <a:pt x="17967" y="42165"/>
                    <a:pt x="18388" y="40771"/>
                  </a:cubicBezTo>
                  <a:cubicBezTo>
                    <a:pt x="18976" y="38921"/>
                    <a:pt x="20808" y="38282"/>
                    <a:pt x="21482" y="37090"/>
                  </a:cubicBezTo>
                  <a:cubicBezTo>
                    <a:pt x="22174" y="35865"/>
                    <a:pt x="22770" y="35535"/>
                    <a:pt x="23579" y="35535"/>
                  </a:cubicBezTo>
                  <a:cubicBezTo>
                    <a:pt x="23899" y="35535"/>
                    <a:pt x="24254" y="35587"/>
                    <a:pt x="24661" y="35655"/>
                  </a:cubicBezTo>
                  <a:cubicBezTo>
                    <a:pt x="24682" y="35658"/>
                    <a:pt x="24703" y="35660"/>
                    <a:pt x="24725" y="35660"/>
                  </a:cubicBezTo>
                  <a:cubicBezTo>
                    <a:pt x="25065" y="35660"/>
                    <a:pt x="25513" y="35293"/>
                    <a:pt x="25854" y="35033"/>
                  </a:cubicBezTo>
                  <a:cubicBezTo>
                    <a:pt x="26267" y="34730"/>
                    <a:pt x="26584" y="34570"/>
                    <a:pt x="26849" y="34570"/>
                  </a:cubicBezTo>
                  <a:cubicBezTo>
                    <a:pt x="27249" y="34570"/>
                    <a:pt x="27529" y="34935"/>
                    <a:pt x="27841" y="35724"/>
                  </a:cubicBezTo>
                  <a:cubicBezTo>
                    <a:pt x="28325" y="36969"/>
                    <a:pt x="29742" y="37574"/>
                    <a:pt x="30952" y="38161"/>
                  </a:cubicBezTo>
                  <a:cubicBezTo>
                    <a:pt x="31712" y="38524"/>
                    <a:pt x="32732" y="38852"/>
                    <a:pt x="32680" y="39716"/>
                  </a:cubicBezTo>
                  <a:cubicBezTo>
                    <a:pt x="32594" y="40753"/>
                    <a:pt x="31488" y="40546"/>
                    <a:pt x="30710" y="40615"/>
                  </a:cubicBezTo>
                  <a:cubicBezTo>
                    <a:pt x="30312" y="40650"/>
                    <a:pt x="29794" y="40598"/>
                    <a:pt x="29673" y="41134"/>
                  </a:cubicBezTo>
                  <a:cubicBezTo>
                    <a:pt x="29552" y="41669"/>
                    <a:pt x="30036" y="41825"/>
                    <a:pt x="30382" y="42032"/>
                  </a:cubicBezTo>
                  <a:cubicBezTo>
                    <a:pt x="30898" y="42336"/>
                    <a:pt x="31474" y="42934"/>
                    <a:pt x="32011" y="42934"/>
                  </a:cubicBezTo>
                  <a:cubicBezTo>
                    <a:pt x="32175" y="42934"/>
                    <a:pt x="32336" y="42878"/>
                    <a:pt x="32490" y="42741"/>
                  </a:cubicBezTo>
                  <a:cubicBezTo>
                    <a:pt x="33354" y="41963"/>
                    <a:pt x="33890" y="40788"/>
                    <a:pt x="34512" y="39751"/>
                  </a:cubicBezTo>
                  <a:cubicBezTo>
                    <a:pt x="34586" y="39617"/>
                    <a:pt x="34289" y="39329"/>
                    <a:pt x="34602" y="39329"/>
                  </a:cubicBezTo>
                  <a:cubicBezTo>
                    <a:pt x="34653" y="39329"/>
                    <a:pt x="34719" y="39337"/>
                    <a:pt x="34806" y="39354"/>
                  </a:cubicBezTo>
                  <a:cubicBezTo>
                    <a:pt x="34890" y="39373"/>
                    <a:pt x="34965" y="39381"/>
                    <a:pt x="35031" y="39381"/>
                  </a:cubicBezTo>
                  <a:cubicBezTo>
                    <a:pt x="35567" y="39381"/>
                    <a:pt x="35557" y="38814"/>
                    <a:pt x="35341" y="38507"/>
                  </a:cubicBezTo>
                  <a:cubicBezTo>
                    <a:pt x="34806" y="37781"/>
                    <a:pt x="34546" y="36658"/>
                    <a:pt x="33561" y="36468"/>
                  </a:cubicBezTo>
                  <a:cubicBezTo>
                    <a:pt x="32248" y="36208"/>
                    <a:pt x="31591" y="35206"/>
                    <a:pt x="30727" y="34411"/>
                  </a:cubicBezTo>
                  <a:cubicBezTo>
                    <a:pt x="30468" y="34169"/>
                    <a:pt x="30278" y="33910"/>
                    <a:pt x="30485" y="33599"/>
                  </a:cubicBezTo>
                  <a:cubicBezTo>
                    <a:pt x="30551" y="33501"/>
                    <a:pt x="30628" y="33465"/>
                    <a:pt x="30705" y="33465"/>
                  </a:cubicBezTo>
                  <a:close/>
                  <a:moveTo>
                    <a:pt x="65829" y="50622"/>
                  </a:moveTo>
                  <a:cubicBezTo>
                    <a:pt x="66138" y="50622"/>
                    <a:pt x="66376" y="50877"/>
                    <a:pt x="66569" y="51209"/>
                  </a:cubicBezTo>
                  <a:cubicBezTo>
                    <a:pt x="67601" y="52923"/>
                    <a:pt x="68767" y="54401"/>
                    <a:pt x="70703" y="54401"/>
                  </a:cubicBezTo>
                  <a:cubicBezTo>
                    <a:pt x="71167" y="54401"/>
                    <a:pt x="71676" y="54316"/>
                    <a:pt x="72237" y="54129"/>
                  </a:cubicBezTo>
                  <a:cubicBezTo>
                    <a:pt x="72263" y="54119"/>
                    <a:pt x="72291" y="54114"/>
                    <a:pt x="72320" y="54114"/>
                  </a:cubicBezTo>
                  <a:cubicBezTo>
                    <a:pt x="72487" y="54114"/>
                    <a:pt x="72701" y="54260"/>
                    <a:pt x="72877" y="54319"/>
                  </a:cubicBezTo>
                  <a:cubicBezTo>
                    <a:pt x="72687" y="54406"/>
                    <a:pt x="72514" y="54527"/>
                    <a:pt x="72358" y="54665"/>
                  </a:cubicBezTo>
                  <a:lnTo>
                    <a:pt x="72358" y="54682"/>
                  </a:lnTo>
                  <a:cubicBezTo>
                    <a:pt x="71675" y="55659"/>
                    <a:pt x="71022" y="56681"/>
                    <a:pt x="69648" y="56681"/>
                  </a:cubicBezTo>
                  <a:cubicBezTo>
                    <a:pt x="69564" y="56681"/>
                    <a:pt x="69476" y="56678"/>
                    <a:pt x="69386" y="56669"/>
                  </a:cubicBezTo>
                  <a:cubicBezTo>
                    <a:pt x="69196" y="56600"/>
                    <a:pt x="68850" y="56549"/>
                    <a:pt x="68850" y="56445"/>
                  </a:cubicBezTo>
                  <a:cubicBezTo>
                    <a:pt x="68660" y="54216"/>
                    <a:pt x="66258" y="53559"/>
                    <a:pt x="65532" y="51727"/>
                  </a:cubicBezTo>
                  <a:cubicBezTo>
                    <a:pt x="65394" y="51381"/>
                    <a:pt x="64945" y="50932"/>
                    <a:pt x="65584" y="50673"/>
                  </a:cubicBezTo>
                  <a:cubicBezTo>
                    <a:pt x="65670" y="50638"/>
                    <a:pt x="65752" y="50622"/>
                    <a:pt x="65829" y="50622"/>
                  </a:cubicBezTo>
                  <a:close/>
                  <a:moveTo>
                    <a:pt x="50497" y="52695"/>
                  </a:moveTo>
                  <a:lnTo>
                    <a:pt x="50497" y="52695"/>
                  </a:lnTo>
                  <a:cubicBezTo>
                    <a:pt x="51016" y="52885"/>
                    <a:pt x="51863" y="52937"/>
                    <a:pt x="52001" y="53265"/>
                  </a:cubicBezTo>
                  <a:cubicBezTo>
                    <a:pt x="53055" y="55840"/>
                    <a:pt x="55734" y="57464"/>
                    <a:pt x="56114" y="60420"/>
                  </a:cubicBezTo>
                  <a:cubicBezTo>
                    <a:pt x="56252" y="61439"/>
                    <a:pt x="57323" y="61802"/>
                    <a:pt x="57859" y="62580"/>
                  </a:cubicBezTo>
                  <a:cubicBezTo>
                    <a:pt x="59294" y="64654"/>
                    <a:pt x="60106" y="66952"/>
                    <a:pt x="60763" y="69337"/>
                  </a:cubicBezTo>
                  <a:cubicBezTo>
                    <a:pt x="58533" y="67643"/>
                    <a:pt x="56615" y="65656"/>
                    <a:pt x="55336" y="63133"/>
                  </a:cubicBezTo>
                  <a:cubicBezTo>
                    <a:pt x="55198" y="62874"/>
                    <a:pt x="55008" y="62614"/>
                    <a:pt x="55008" y="62355"/>
                  </a:cubicBezTo>
                  <a:cubicBezTo>
                    <a:pt x="54990" y="58916"/>
                    <a:pt x="52139" y="56739"/>
                    <a:pt x="51189" y="53697"/>
                  </a:cubicBezTo>
                  <a:cubicBezTo>
                    <a:pt x="51085" y="53334"/>
                    <a:pt x="50739" y="53040"/>
                    <a:pt x="50497" y="52695"/>
                  </a:cubicBezTo>
                  <a:close/>
                  <a:moveTo>
                    <a:pt x="87976" y="1"/>
                  </a:moveTo>
                  <a:cubicBezTo>
                    <a:pt x="87018" y="1"/>
                    <a:pt x="85745" y="1010"/>
                    <a:pt x="84455" y="1127"/>
                  </a:cubicBezTo>
                  <a:cubicBezTo>
                    <a:pt x="83776" y="1176"/>
                    <a:pt x="83111" y="1512"/>
                    <a:pt x="82448" y="1512"/>
                  </a:cubicBezTo>
                  <a:cubicBezTo>
                    <a:pt x="82403" y="1512"/>
                    <a:pt x="82358" y="1511"/>
                    <a:pt x="82313" y="1507"/>
                  </a:cubicBezTo>
                  <a:cubicBezTo>
                    <a:pt x="82281" y="1506"/>
                    <a:pt x="82250" y="1506"/>
                    <a:pt x="82218" y="1506"/>
                  </a:cubicBezTo>
                  <a:cubicBezTo>
                    <a:pt x="80376" y="1506"/>
                    <a:pt x="79245" y="3375"/>
                    <a:pt x="77443" y="3375"/>
                  </a:cubicBezTo>
                  <a:cubicBezTo>
                    <a:pt x="77340" y="3375"/>
                    <a:pt x="77235" y="3369"/>
                    <a:pt x="77128" y="3356"/>
                  </a:cubicBezTo>
                  <a:cubicBezTo>
                    <a:pt x="77026" y="3344"/>
                    <a:pt x="76928" y="3335"/>
                    <a:pt x="76837" y="3335"/>
                  </a:cubicBezTo>
                  <a:cubicBezTo>
                    <a:pt x="76434" y="3335"/>
                    <a:pt x="76136" y="3491"/>
                    <a:pt x="75953" y="4082"/>
                  </a:cubicBezTo>
                  <a:cubicBezTo>
                    <a:pt x="75843" y="4459"/>
                    <a:pt x="75132" y="4980"/>
                    <a:pt x="74758" y="4980"/>
                  </a:cubicBezTo>
                  <a:cubicBezTo>
                    <a:pt x="74720" y="4980"/>
                    <a:pt x="74687" y="4974"/>
                    <a:pt x="74657" y="4964"/>
                  </a:cubicBezTo>
                  <a:cubicBezTo>
                    <a:pt x="73910" y="4715"/>
                    <a:pt x="73366" y="4590"/>
                    <a:pt x="73013" y="4590"/>
                  </a:cubicBezTo>
                  <a:cubicBezTo>
                    <a:pt x="72190" y="4590"/>
                    <a:pt x="72409" y="5268"/>
                    <a:pt x="73534" y="6623"/>
                  </a:cubicBezTo>
                  <a:cubicBezTo>
                    <a:pt x="73585" y="6692"/>
                    <a:pt x="73499" y="6882"/>
                    <a:pt x="73482" y="7003"/>
                  </a:cubicBezTo>
                  <a:cubicBezTo>
                    <a:pt x="73413" y="6968"/>
                    <a:pt x="73292" y="6951"/>
                    <a:pt x="73240" y="6882"/>
                  </a:cubicBezTo>
                  <a:cubicBezTo>
                    <a:pt x="72877" y="6381"/>
                    <a:pt x="72324" y="5914"/>
                    <a:pt x="72220" y="5344"/>
                  </a:cubicBezTo>
                  <a:cubicBezTo>
                    <a:pt x="72065" y="4531"/>
                    <a:pt x="71961" y="3840"/>
                    <a:pt x="71010" y="3650"/>
                  </a:cubicBezTo>
                  <a:cubicBezTo>
                    <a:pt x="70839" y="3615"/>
                    <a:pt x="70680" y="3599"/>
                    <a:pt x="70533" y="3599"/>
                  </a:cubicBezTo>
                  <a:cubicBezTo>
                    <a:pt x="69359" y="3599"/>
                    <a:pt x="68898" y="4626"/>
                    <a:pt x="68315" y="5517"/>
                  </a:cubicBezTo>
                  <a:cubicBezTo>
                    <a:pt x="67865" y="6208"/>
                    <a:pt x="68349" y="6536"/>
                    <a:pt x="68729" y="6934"/>
                  </a:cubicBezTo>
                  <a:cubicBezTo>
                    <a:pt x="68798" y="7003"/>
                    <a:pt x="68850" y="7089"/>
                    <a:pt x="68902" y="7176"/>
                  </a:cubicBezTo>
                  <a:cubicBezTo>
                    <a:pt x="68817" y="7188"/>
                    <a:pt x="68731" y="7200"/>
                    <a:pt x="68645" y="7200"/>
                  </a:cubicBezTo>
                  <a:cubicBezTo>
                    <a:pt x="68610" y="7200"/>
                    <a:pt x="68575" y="7198"/>
                    <a:pt x="68539" y="7193"/>
                  </a:cubicBezTo>
                  <a:cubicBezTo>
                    <a:pt x="67376" y="7024"/>
                    <a:pt x="66212" y="6691"/>
                    <a:pt x="65033" y="6691"/>
                  </a:cubicBezTo>
                  <a:cubicBezTo>
                    <a:pt x="65003" y="6691"/>
                    <a:pt x="64974" y="6691"/>
                    <a:pt x="64945" y="6692"/>
                  </a:cubicBezTo>
                  <a:cubicBezTo>
                    <a:pt x="64584" y="6692"/>
                    <a:pt x="63909" y="6196"/>
                    <a:pt x="63437" y="6196"/>
                  </a:cubicBezTo>
                  <a:cubicBezTo>
                    <a:pt x="63072" y="6196"/>
                    <a:pt x="62827" y="6492"/>
                    <a:pt x="62940" y="7538"/>
                  </a:cubicBezTo>
                  <a:cubicBezTo>
                    <a:pt x="62940" y="7608"/>
                    <a:pt x="62525" y="7711"/>
                    <a:pt x="62283" y="7798"/>
                  </a:cubicBezTo>
                  <a:cubicBezTo>
                    <a:pt x="61879" y="7955"/>
                    <a:pt x="61464" y="8005"/>
                    <a:pt x="61043" y="8005"/>
                  </a:cubicBezTo>
                  <a:cubicBezTo>
                    <a:pt x="60325" y="8005"/>
                    <a:pt x="59591" y="7860"/>
                    <a:pt x="58870" y="7860"/>
                  </a:cubicBezTo>
                  <a:cubicBezTo>
                    <a:pt x="58295" y="7860"/>
                    <a:pt x="57729" y="7952"/>
                    <a:pt x="57185" y="8282"/>
                  </a:cubicBezTo>
                  <a:cubicBezTo>
                    <a:pt x="56736" y="8610"/>
                    <a:pt x="56304" y="8938"/>
                    <a:pt x="55837" y="9267"/>
                  </a:cubicBezTo>
                  <a:cubicBezTo>
                    <a:pt x="55671" y="9381"/>
                    <a:pt x="55417" y="9527"/>
                    <a:pt x="55226" y="9527"/>
                  </a:cubicBezTo>
                  <a:cubicBezTo>
                    <a:pt x="55100" y="9527"/>
                    <a:pt x="55001" y="9463"/>
                    <a:pt x="54973" y="9284"/>
                  </a:cubicBezTo>
                  <a:cubicBezTo>
                    <a:pt x="54819" y="8258"/>
                    <a:pt x="54209" y="8003"/>
                    <a:pt x="53545" y="8003"/>
                  </a:cubicBezTo>
                  <a:cubicBezTo>
                    <a:pt x="53313" y="8003"/>
                    <a:pt x="53075" y="8034"/>
                    <a:pt x="52848" y="8074"/>
                  </a:cubicBezTo>
                  <a:cubicBezTo>
                    <a:pt x="51897" y="8264"/>
                    <a:pt x="52416" y="9232"/>
                    <a:pt x="52295" y="9854"/>
                  </a:cubicBezTo>
                  <a:cubicBezTo>
                    <a:pt x="52156" y="10615"/>
                    <a:pt x="51344" y="10096"/>
                    <a:pt x="50998" y="10545"/>
                  </a:cubicBezTo>
                  <a:cubicBezTo>
                    <a:pt x="50949" y="10609"/>
                    <a:pt x="50910" y="10635"/>
                    <a:pt x="50880" y="10635"/>
                  </a:cubicBezTo>
                  <a:cubicBezTo>
                    <a:pt x="50805" y="10635"/>
                    <a:pt x="50789" y="10469"/>
                    <a:pt x="50826" y="10321"/>
                  </a:cubicBezTo>
                  <a:cubicBezTo>
                    <a:pt x="51033" y="8990"/>
                    <a:pt x="50221" y="8541"/>
                    <a:pt x="49115" y="8161"/>
                  </a:cubicBezTo>
                  <a:cubicBezTo>
                    <a:pt x="46903" y="7400"/>
                    <a:pt x="44535" y="7176"/>
                    <a:pt x="42392" y="6070"/>
                  </a:cubicBezTo>
                  <a:cubicBezTo>
                    <a:pt x="41667" y="5697"/>
                    <a:pt x="40852" y="5536"/>
                    <a:pt x="40032" y="5536"/>
                  </a:cubicBezTo>
                  <a:cubicBezTo>
                    <a:pt x="39367" y="5536"/>
                    <a:pt x="38699" y="5642"/>
                    <a:pt x="38072" y="5828"/>
                  </a:cubicBezTo>
                  <a:cubicBezTo>
                    <a:pt x="36033" y="6432"/>
                    <a:pt x="33838" y="6502"/>
                    <a:pt x="31989" y="7642"/>
                  </a:cubicBezTo>
                  <a:cubicBezTo>
                    <a:pt x="31263" y="8074"/>
                    <a:pt x="29206" y="7296"/>
                    <a:pt x="30226" y="9457"/>
                  </a:cubicBezTo>
                  <a:cubicBezTo>
                    <a:pt x="30278" y="9578"/>
                    <a:pt x="29984" y="9854"/>
                    <a:pt x="29863" y="10079"/>
                  </a:cubicBezTo>
                  <a:cubicBezTo>
                    <a:pt x="28653" y="12412"/>
                    <a:pt x="26234" y="13224"/>
                    <a:pt x="24229" y="14555"/>
                  </a:cubicBezTo>
                  <a:cubicBezTo>
                    <a:pt x="22536" y="15661"/>
                    <a:pt x="23486" y="17112"/>
                    <a:pt x="24022" y="18236"/>
                  </a:cubicBezTo>
                  <a:cubicBezTo>
                    <a:pt x="24328" y="18880"/>
                    <a:pt x="24972" y="19241"/>
                    <a:pt x="25627" y="19241"/>
                  </a:cubicBezTo>
                  <a:cubicBezTo>
                    <a:pt x="26008" y="19241"/>
                    <a:pt x="26393" y="19119"/>
                    <a:pt x="26718" y="18858"/>
                  </a:cubicBezTo>
                  <a:cubicBezTo>
                    <a:pt x="27228" y="18470"/>
                    <a:pt x="27609" y="18306"/>
                    <a:pt x="27903" y="18306"/>
                  </a:cubicBezTo>
                  <a:cubicBezTo>
                    <a:pt x="28524" y="18306"/>
                    <a:pt x="28748" y="19042"/>
                    <a:pt x="28947" y="19946"/>
                  </a:cubicBezTo>
                  <a:cubicBezTo>
                    <a:pt x="28982" y="20223"/>
                    <a:pt x="28999" y="20499"/>
                    <a:pt x="28982" y="20776"/>
                  </a:cubicBezTo>
                  <a:cubicBezTo>
                    <a:pt x="28774" y="20551"/>
                    <a:pt x="28446" y="20396"/>
                    <a:pt x="28342" y="20119"/>
                  </a:cubicBezTo>
                  <a:cubicBezTo>
                    <a:pt x="28124" y="19474"/>
                    <a:pt x="27849" y="19234"/>
                    <a:pt x="27528" y="19234"/>
                  </a:cubicBezTo>
                  <a:cubicBezTo>
                    <a:pt x="27212" y="19234"/>
                    <a:pt x="26853" y="19465"/>
                    <a:pt x="26459" y="19774"/>
                  </a:cubicBezTo>
                  <a:cubicBezTo>
                    <a:pt x="25646" y="20379"/>
                    <a:pt x="25958" y="21260"/>
                    <a:pt x="26130" y="21899"/>
                  </a:cubicBezTo>
                  <a:cubicBezTo>
                    <a:pt x="26459" y="23092"/>
                    <a:pt x="25802" y="23420"/>
                    <a:pt x="24938" y="23627"/>
                  </a:cubicBezTo>
                  <a:cubicBezTo>
                    <a:pt x="23901" y="23852"/>
                    <a:pt x="23072" y="24267"/>
                    <a:pt x="22553" y="25269"/>
                  </a:cubicBezTo>
                  <a:cubicBezTo>
                    <a:pt x="22273" y="25790"/>
                    <a:pt x="21682" y="26043"/>
                    <a:pt x="21157" y="26043"/>
                  </a:cubicBezTo>
                  <a:cubicBezTo>
                    <a:pt x="21003" y="26043"/>
                    <a:pt x="20855" y="26021"/>
                    <a:pt x="20721" y="25978"/>
                  </a:cubicBezTo>
                  <a:cubicBezTo>
                    <a:pt x="20116" y="25788"/>
                    <a:pt x="20963" y="25390"/>
                    <a:pt x="20946" y="24993"/>
                  </a:cubicBezTo>
                  <a:cubicBezTo>
                    <a:pt x="20929" y="24543"/>
                    <a:pt x="20738" y="24129"/>
                    <a:pt x="20410" y="23835"/>
                  </a:cubicBezTo>
                  <a:cubicBezTo>
                    <a:pt x="19477" y="22798"/>
                    <a:pt x="18354" y="21709"/>
                    <a:pt x="18215" y="20327"/>
                  </a:cubicBezTo>
                  <a:cubicBezTo>
                    <a:pt x="18098" y="19205"/>
                    <a:pt x="17332" y="17921"/>
                    <a:pt x="16200" y="17921"/>
                  </a:cubicBezTo>
                  <a:cubicBezTo>
                    <a:pt x="16163" y="17921"/>
                    <a:pt x="16127" y="17922"/>
                    <a:pt x="16090" y="17925"/>
                  </a:cubicBezTo>
                  <a:cubicBezTo>
                    <a:pt x="15105" y="17976"/>
                    <a:pt x="14068" y="18391"/>
                    <a:pt x="13930" y="19221"/>
                  </a:cubicBezTo>
                  <a:cubicBezTo>
                    <a:pt x="13670" y="20430"/>
                    <a:pt x="14137" y="21709"/>
                    <a:pt x="15122" y="22470"/>
                  </a:cubicBezTo>
                  <a:cubicBezTo>
                    <a:pt x="15952" y="23109"/>
                    <a:pt x="15952" y="23161"/>
                    <a:pt x="15589" y="23489"/>
                  </a:cubicBezTo>
                  <a:cubicBezTo>
                    <a:pt x="14448" y="24526"/>
                    <a:pt x="14915" y="26116"/>
                    <a:pt x="14292" y="27377"/>
                  </a:cubicBezTo>
                  <a:cubicBezTo>
                    <a:pt x="14143" y="27687"/>
                    <a:pt x="14420" y="27822"/>
                    <a:pt x="14760" y="27822"/>
                  </a:cubicBezTo>
                  <a:cubicBezTo>
                    <a:pt x="14932" y="27822"/>
                    <a:pt x="15121" y="27787"/>
                    <a:pt x="15278" y="27723"/>
                  </a:cubicBezTo>
                  <a:cubicBezTo>
                    <a:pt x="16510" y="27249"/>
                    <a:pt x="17772" y="26919"/>
                    <a:pt x="19089" y="26919"/>
                  </a:cubicBezTo>
                  <a:cubicBezTo>
                    <a:pt x="19212" y="26919"/>
                    <a:pt x="19336" y="26922"/>
                    <a:pt x="19460" y="26928"/>
                  </a:cubicBezTo>
                  <a:lnTo>
                    <a:pt x="19874" y="26928"/>
                  </a:lnTo>
                  <a:cubicBezTo>
                    <a:pt x="19840" y="26997"/>
                    <a:pt x="19823" y="27136"/>
                    <a:pt x="19753" y="27153"/>
                  </a:cubicBezTo>
                  <a:cubicBezTo>
                    <a:pt x="18630" y="27585"/>
                    <a:pt x="17507" y="28138"/>
                    <a:pt x="16349" y="28414"/>
                  </a:cubicBezTo>
                  <a:cubicBezTo>
                    <a:pt x="15692" y="28570"/>
                    <a:pt x="14915" y="28432"/>
                    <a:pt x="14707" y="29209"/>
                  </a:cubicBezTo>
                  <a:cubicBezTo>
                    <a:pt x="14500" y="30004"/>
                    <a:pt x="15260" y="30194"/>
                    <a:pt x="15813" y="30505"/>
                  </a:cubicBezTo>
                  <a:cubicBezTo>
                    <a:pt x="17161" y="31318"/>
                    <a:pt x="17369" y="32493"/>
                    <a:pt x="16867" y="33910"/>
                  </a:cubicBezTo>
                  <a:cubicBezTo>
                    <a:pt x="16664" y="34503"/>
                    <a:pt x="16349" y="34660"/>
                    <a:pt x="15995" y="34660"/>
                  </a:cubicBezTo>
                  <a:cubicBezTo>
                    <a:pt x="15626" y="34660"/>
                    <a:pt x="15216" y="34489"/>
                    <a:pt x="14846" y="34463"/>
                  </a:cubicBezTo>
                  <a:cubicBezTo>
                    <a:pt x="13916" y="34396"/>
                    <a:pt x="12987" y="34203"/>
                    <a:pt x="12042" y="34203"/>
                  </a:cubicBezTo>
                  <a:cubicBezTo>
                    <a:pt x="12003" y="34203"/>
                    <a:pt x="11964" y="34203"/>
                    <a:pt x="11925" y="34204"/>
                  </a:cubicBezTo>
                  <a:cubicBezTo>
                    <a:pt x="10957" y="34221"/>
                    <a:pt x="9834" y="34446"/>
                    <a:pt x="9989" y="35759"/>
                  </a:cubicBezTo>
                  <a:cubicBezTo>
                    <a:pt x="10128" y="37072"/>
                    <a:pt x="9834" y="38196"/>
                    <a:pt x="9592" y="39440"/>
                  </a:cubicBezTo>
                  <a:cubicBezTo>
                    <a:pt x="9385" y="40425"/>
                    <a:pt x="8693" y="42136"/>
                    <a:pt x="10542" y="42464"/>
                  </a:cubicBezTo>
                  <a:cubicBezTo>
                    <a:pt x="12305" y="42758"/>
                    <a:pt x="12668" y="43173"/>
                    <a:pt x="11735" y="44693"/>
                  </a:cubicBezTo>
                  <a:cubicBezTo>
                    <a:pt x="11389" y="45298"/>
                    <a:pt x="10888" y="45817"/>
                    <a:pt x="10300" y="46180"/>
                  </a:cubicBezTo>
                  <a:cubicBezTo>
                    <a:pt x="9108" y="46871"/>
                    <a:pt x="8175" y="47752"/>
                    <a:pt x="8313" y="49342"/>
                  </a:cubicBezTo>
                  <a:cubicBezTo>
                    <a:pt x="8365" y="49964"/>
                    <a:pt x="8140" y="50707"/>
                    <a:pt x="7535" y="50967"/>
                  </a:cubicBezTo>
                  <a:cubicBezTo>
                    <a:pt x="5168" y="52021"/>
                    <a:pt x="3768" y="53991"/>
                    <a:pt x="2662" y="56168"/>
                  </a:cubicBezTo>
                  <a:cubicBezTo>
                    <a:pt x="1781" y="57931"/>
                    <a:pt x="122" y="59469"/>
                    <a:pt x="1279" y="61888"/>
                  </a:cubicBezTo>
                  <a:cubicBezTo>
                    <a:pt x="1936" y="63236"/>
                    <a:pt x="1573" y="64792"/>
                    <a:pt x="830" y="66209"/>
                  </a:cubicBezTo>
                  <a:cubicBezTo>
                    <a:pt x="1" y="67781"/>
                    <a:pt x="744" y="70477"/>
                    <a:pt x="2126" y="71687"/>
                  </a:cubicBezTo>
                  <a:cubicBezTo>
                    <a:pt x="2420" y="71946"/>
                    <a:pt x="2662" y="72240"/>
                    <a:pt x="2818" y="72586"/>
                  </a:cubicBezTo>
                  <a:cubicBezTo>
                    <a:pt x="4027" y="75040"/>
                    <a:pt x="5462" y="77303"/>
                    <a:pt x="7881" y="78755"/>
                  </a:cubicBezTo>
                  <a:cubicBezTo>
                    <a:pt x="8455" y="79100"/>
                    <a:pt x="9053" y="79742"/>
                    <a:pt x="9645" y="79742"/>
                  </a:cubicBezTo>
                  <a:cubicBezTo>
                    <a:pt x="9766" y="79742"/>
                    <a:pt x="9887" y="79715"/>
                    <a:pt x="10007" y="79654"/>
                  </a:cubicBezTo>
                  <a:cubicBezTo>
                    <a:pt x="12824" y="78254"/>
                    <a:pt x="16142" y="79844"/>
                    <a:pt x="18889" y="77874"/>
                  </a:cubicBezTo>
                  <a:cubicBezTo>
                    <a:pt x="19326" y="77562"/>
                    <a:pt x="19938" y="77352"/>
                    <a:pt x="20558" y="77352"/>
                  </a:cubicBezTo>
                  <a:cubicBezTo>
                    <a:pt x="21313" y="77352"/>
                    <a:pt x="22079" y="77663"/>
                    <a:pt x="22553" y="78479"/>
                  </a:cubicBezTo>
                  <a:cubicBezTo>
                    <a:pt x="23034" y="79313"/>
                    <a:pt x="23538" y="79650"/>
                    <a:pt x="24283" y="79650"/>
                  </a:cubicBezTo>
                  <a:cubicBezTo>
                    <a:pt x="24448" y="79650"/>
                    <a:pt x="24626" y="79633"/>
                    <a:pt x="24817" y="79602"/>
                  </a:cubicBezTo>
                  <a:cubicBezTo>
                    <a:pt x="24994" y="79574"/>
                    <a:pt x="25161" y="79561"/>
                    <a:pt x="25317" y="79561"/>
                  </a:cubicBezTo>
                  <a:cubicBezTo>
                    <a:pt x="26715" y="79561"/>
                    <a:pt x="27271" y="80640"/>
                    <a:pt x="26960" y="82194"/>
                  </a:cubicBezTo>
                  <a:cubicBezTo>
                    <a:pt x="26683" y="83611"/>
                    <a:pt x="25750" y="85218"/>
                    <a:pt x="26545" y="86480"/>
                  </a:cubicBezTo>
                  <a:cubicBezTo>
                    <a:pt x="27461" y="87966"/>
                    <a:pt x="28515" y="89400"/>
                    <a:pt x="29206" y="90973"/>
                  </a:cubicBezTo>
                  <a:cubicBezTo>
                    <a:pt x="30416" y="93721"/>
                    <a:pt x="31298" y="96641"/>
                    <a:pt x="29777" y="99631"/>
                  </a:cubicBezTo>
                  <a:cubicBezTo>
                    <a:pt x="28809" y="101515"/>
                    <a:pt x="28619" y="103502"/>
                    <a:pt x="29535" y="105369"/>
                  </a:cubicBezTo>
                  <a:cubicBezTo>
                    <a:pt x="30503" y="107321"/>
                    <a:pt x="31228" y="109274"/>
                    <a:pt x="31488" y="111469"/>
                  </a:cubicBezTo>
                  <a:cubicBezTo>
                    <a:pt x="31712" y="113456"/>
                    <a:pt x="31695" y="115599"/>
                    <a:pt x="33371" y="117172"/>
                  </a:cubicBezTo>
                  <a:cubicBezTo>
                    <a:pt x="34322" y="118088"/>
                    <a:pt x="34581" y="119436"/>
                    <a:pt x="35013" y="120645"/>
                  </a:cubicBezTo>
                  <a:cubicBezTo>
                    <a:pt x="35393" y="121717"/>
                    <a:pt x="34546" y="123065"/>
                    <a:pt x="35843" y="123998"/>
                  </a:cubicBezTo>
                  <a:cubicBezTo>
                    <a:pt x="36206" y="124270"/>
                    <a:pt x="36549" y="124368"/>
                    <a:pt x="36881" y="124368"/>
                  </a:cubicBezTo>
                  <a:cubicBezTo>
                    <a:pt x="37735" y="124368"/>
                    <a:pt x="38515" y="123721"/>
                    <a:pt x="39372" y="123721"/>
                  </a:cubicBezTo>
                  <a:cubicBezTo>
                    <a:pt x="39388" y="123721"/>
                    <a:pt x="39404" y="123721"/>
                    <a:pt x="39420" y="123721"/>
                  </a:cubicBezTo>
                  <a:cubicBezTo>
                    <a:pt x="39526" y="123724"/>
                    <a:pt x="39630" y="123725"/>
                    <a:pt x="39734" y="123725"/>
                  </a:cubicBezTo>
                  <a:cubicBezTo>
                    <a:pt x="44937" y="123725"/>
                    <a:pt x="47636" y="120353"/>
                    <a:pt x="49754" y="116100"/>
                  </a:cubicBezTo>
                  <a:cubicBezTo>
                    <a:pt x="50186" y="115236"/>
                    <a:pt x="49720" y="113957"/>
                    <a:pt x="50826" y="113508"/>
                  </a:cubicBezTo>
                  <a:cubicBezTo>
                    <a:pt x="52761" y="112713"/>
                    <a:pt x="53193" y="111175"/>
                    <a:pt x="52692" y="109499"/>
                  </a:cubicBezTo>
                  <a:cubicBezTo>
                    <a:pt x="51949" y="107028"/>
                    <a:pt x="53297" y="106112"/>
                    <a:pt x="55181" y="105282"/>
                  </a:cubicBezTo>
                  <a:cubicBezTo>
                    <a:pt x="57773" y="104107"/>
                    <a:pt x="59449" y="98370"/>
                    <a:pt x="57963" y="96071"/>
                  </a:cubicBezTo>
                  <a:cubicBezTo>
                    <a:pt x="56770" y="94239"/>
                    <a:pt x="57099" y="92217"/>
                    <a:pt x="57444" y="90316"/>
                  </a:cubicBezTo>
                  <a:cubicBezTo>
                    <a:pt x="57911" y="87621"/>
                    <a:pt x="59933" y="85823"/>
                    <a:pt x="61851" y="84164"/>
                  </a:cubicBezTo>
                  <a:cubicBezTo>
                    <a:pt x="65601" y="80915"/>
                    <a:pt x="68055" y="76992"/>
                    <a:pt x="69109" y="72171"/>
                  </a:cubicBezTo>
                  <a:cubicBezTo>
                    <a:pt x="69271" y="71459"/>
                    <a:pt x="69266" y="70656"/>
                    <a:pt x="68371" y="70656"/>
                  </a:cubicBezTo>
                  <a:cubicBezTo>
                    <a:pt x="68311" y="70656"/>
                    <a:pt x="68246" y="70660"/>
                    <a:pt x="68176" y="70667"/>
                  </a:cubicBezTo>
                  <a:cubicBezTo>
                    <a:pt x="67157" y="70788"/>
                    <a:pt x="66154" y="71151"/>
                    <a:pt x="65152" y="71462"/>
                  </a:cubicBezTo>
                  <a:cubicBezTo>
                    <a:pt x="63960" y="71826"/>
                    <a:pt x="63201" y="72060"/>
                    <a:pt x="62664" y="72060"/>
                  </a:cubicBezTo>
                  <a:cubicBezTo>
                    <a:pt x="61727" y="72060"/>
                    <a:pt x="61469" y="71346"/>
                    <a:pt x="60772" y="69363"/>
                  </a:cubicBezTo>
                  <a:lnTo>
                    <a:pt x="60772" y="69363"/>
                  </a:lnTo>
                  <a:cubicBezTo>
                    <a:pt x="61180" y="69747"/>
                    <a:pt x="61467" y="70422"/>
                    <a:pt x="62074" y="70422"/>
                  </a:cubicBezTo>
                  <a:cubicBezTo>
                    <a:pt x="62180" y="70422"/>
                    <a:pt x="62295" y="70402"/>
                    <a:pt x="62422" y="70356"/>
                  </a:cubicBezTo>
                  <a:cubicBezTo>
                    <a:pt x="63925" y="69769"/>
                    <a:pt x="65359" y="68957"/>
                    <a:pt x="66897" y="68455"/>
                  </a:cubicBezTo>
                  <a:cubicBezTo>
                    <a:pt x="68660" y="67868"/>
                    <a:pt x="69732" y="66209"/>
                    <a:pt x="71391" y="65639"/>
                  </a:cubicBezTo>
                  <a:cubicBezTo>
                    <a:pt x="73706" y="64844"/>
                    <a:pt x="76713" y="61716"/>
                    <a:pt x="76852" y="59383"/>
                  </a:cubicBezTo>
                  <a:cubicBezTo>
                    <a:pt x="76834" y="59072"/>
                    <a:pt x="76713" y="58778"/>
                    <a:pt x="76506" y="58553"/>
                  </a:cubicBezTo>
                  <a:cubicBezTo>
                    <a:pt x="75918" y="57810"/>
                    <a:pt x="75279" y="57153"/>
                    <a:pt x="74294" y="56894"/>
                  </a:cubicBezTo>
                  <a:cubicBezTo>
                    <a:pt x="73724" y="56739"/>
                    <a:pt x="73378" y="56151"/>
                    <a:pt x="73516" y="55581"/>
                  </a:cubicBezTo>
                  <a:cubicBezTo>
                    <a:pt x="73547" y="55481"/>
                    <a:pt x="73596" y="55443"/>
                    <a:pt x="73658" y="55443"/>
                  </a:cubicBezTo>
                  <a:cubicBezTo>
                    <a:pt x="73842" y="55443"/>
                    <a:pt x="74139" y="55775"/>
                    <a:pt x="74398" y="55788"/>
                  </a:cubicBezTo>
                  <a:cubicBezTo>
                    <a:pt x="75366" y="55855"/>
                    <a:pt x="76333" y="56083"/>
                    <a:pt x="77301" y="56083"/>
                  </a:cubicBezTo>
                  <a:cubicBezTo>
                    <a:pt x="77336" y="56083"/>
                    <a:pt x="77370" y="56083"/>
                    <a:pt x="77405" y="56082"/>
                  </a:cubicBezTo>
                  <a:cubicBezTo>
                    <a:pt x="77727" y="56077"/>
                    <a:pt x="78047" y="56073"/>
                    <a:pt x="78365" y="56073"/>
                  </a:cubicBezTo>
                  <a:cubicBezTo>
                    <a:pt x="81373" y="56073"/>
                    <a:pt x="84145" y="56432"/>
                    <a:pt x="85786" y="59746"/>
                  </a:cubicBezTo>
                  <a:cubicBezTo>
                    <a:pt x="86136" y="60461"/>
                    <a:pt x="86996" y="61297"/>
                    <a:pt x="88011" y="61297"/>
                  </a:cubicBezTo>
                  <a:cubicBezTo>
                    <a:pt x="88148" y="61297"/>
                    <a:pt x="88288" y="61282"/>
                    <a:pt x="88430" y="61249"/>
                  </a:cubicBezTo>
                  <a:cubicBezTo>
                    <a:pt x="88585" y="61214"/>
                    <a:pt x="88707" y="61197"/>
                    <a:pt x="88805" y="61197"/>
                  </a:cubicBezTo>
                  <a:cubicBezTo>
                    <a:pt x="89186" y="61197"/>
                    <a:pt x="89184" y="61451"/>
                    <a:pt x="89225" y="61837"/>
                  </a:cubicBezTo>
                  <a:cubicBezTo>
                    <a:pt x="89830" y="66554"/>
                    <a:pt x="91990" y="70685"/>
                    <a:pt x="94133" y="74832"/>
                  </a:cubicBezTo>
                  <a:cubicBezTo>
                    <a:pt x="94475" y="75487"/>
                    <a:pt x="94875" y="75911"/>
                    <a:pt x="95290" y="75911"/>
                  </a:cubicBezTo>
                  <a:cubicBezTo>
                    <a:pt x="95652" y="75911"/>
                    <a:pt x="96025" y="75588"/>
                    <a:pt x="96380" y="74815"/>
                  </a:cubicBezTo>
                  <a:cubicBezTo>
                    <a:pt x="96622" y="74297"/>
                    <a:pt x="97036" y="73847"/>
                    <a:pt x="97382" y="73381"/>
                  </a:cubicBezTo>
                  <a:lnTo>
                    <a:pt x="97538" y="73225"/>
                  </a:lnTo>
                  <a:cubicBezTo>
                    <a:pt x="98212" y="71618"/>
                    <a:pt x="98056" y="69993"/>
                    <a:pt x="97831" y="68317"/>
                  </a:cubicBezTo>
                  <a:cubicBezTo>
                    <a:pt x="97762" y="67833"/>
                    <a:pt x="97589" y="67211"/>
                    <a:pt x="98194" y="67073"/>
                  </a:cubicBezTo>
                  <a:cubicBezTo>
                    <a:pt x="99784" y="66693"/>
                    <a:pt x="100268" y="65258"/>
                    <a:pt x="101149" y="64187"/>
                  </a:cubicBezTo>
                  <a:cubicBezTo>
                    <a:pt x="102117" y="63029"/>
                    <a:pt x="103137" y="61629"/>
                    <a:pt x="104243" y="60903"/>
                  </a:cubicBezTo>
                  <a:cubicBezTo>
                    <a:pt x="104825" y="60515"/>
                    <a:pt x="105739" y="59942"/>
                    <a:pt x="106690" y="59942"/>
                  </a:cubicBezTo>
                  <a:cubicBezTo>
                    <a:pt x="107432" y="59942"/>
                    <a:pt x="108196" y="60292"/>
                    <a:pt x="108840" y="61353"/>
                  </a:cubicBezTo>
                  <a:cubicBezTo>
                    <a:pt x="109600" y="62632"/>
                    <a:pt x="110965" y="63565"/>
                    <a:pt x="111017" y="65258"/>
                  </a:cubicBezTo>
                  <a:cubicBezTo>
                    <a:pt x="111034" y="65777"/>
                    <a:pt x="110793" y="66433"/>
                    <a:pt x="111536" y="66693"/>
                  </a:cubicBezTo>
                  <a:cubicBezTo>
                    <a:pt x="111822" y="66788"/>
                    <a:pt x="112112" y="66862"/>
                    <a:pt x="112391" y="66862"/>
                  </a:cubicBezTo>
                  <a:cubicBezTo>
                    <a:pt x="112769" y="66862"/>
                    <a:pt x="113129" y="66727"/>
                    <a:pt x="113437" y="66330"/>
                  </a:cubicBezTo>
                  <a:cubicBezTo>
                    <a:pt x="113540" y="66205"/>
                    <a:pt x="113700" y="66031"/>
                    <a:pt x="113856" y="66031"/>
                  </a:cubicBezTo>
                  <a:cubicBezTo>
                    <a:pt x="113960" y="66031"/>
                    <a:pt x="114062" y="66109"/>
                    <a:pt x="114145" y="66330"/>
                  </a:cubicBezTo>
                  <a:cubicBezTo>
                    <a:pt x="114543" y="67470"/>
                    <a:pt x="114802" y="68663"/>
                    <a:pt x="115286" y="69769"/>
                  </a:cubicBezTo>
                  <a:cubicBezTo>
                    <a:pt x="116271" y="72033"/>
                    <a:pt x="114940" y="74677"/>
                    <a:pt x="116858" y="76871"/>
                  </a:cubicBezTo>
                  <a:cubicBezTo>
                    <a:pt x="118241" y="78461"/>
                    <a:pt x="118362" y="80915"/>
                    <a:pt x="119900" y="82540"/>
                  </a:cubicBezTo>
                  <a:cubicBezTo>
                    <a:pt x="120401" y="82799"/>
                    <a:pt x="120885" y="83058"/>
                    <a:pt x="121386" y="83300"/>
                  </a:cubicBezTo>
                  <a:cubicBezTo>
                    <a:pt x="121538" y="83368"/>
                    <a:pt x="121699" y="83403"/>
                    <a:pt x="121846" y="83403"/>
                  </a:cubicBezTo>
                  <a:cubicBezTo>
                    <a:pt x="122184" y="83403"/>
                    <a:pt x="122445" y="83219"/>
                    <a:pt x="122337" y="82834"/>
                  </a:cubicBezTo>
                  <a:cubicBezTo>
                    <a:pt x="121818" y="80915"/>
                    <a:pt x="121991" y="78790"/>
                    <a:pt x="119969" y="77355"/>
                  </a:cubicBezTo>
                  <a:cubicBezTo>
                    <a:pt x="118414" y="76249"/>
                    <a:pt x="117239" y="74521"/>
                    <a:pt x="117463" y="72378"/>
                  </a:cubicBezTo>
                  <a:cubicBezTo>
                    <a:pt x="117528" y="71821"/>
                    <a:pt x="116912" y="70437"/>
                    <a:pt x="117695" y="70437"/>
                  </a:cubicBezTo>
                  <a:cubicBezTo>
                    <a:pt x="117955" y="70437"/>
                    <a:pt x="118371" y="70590"/>
                    <a:pt x="119019" y="70979"/>
                  </a:cubicBezTo>
                  <a:cubicBezTo>
                    <a:pt x="120194" y="71704"/>
                    <a:pt x="121386" y="72655"/>
                    <a:pt x="121749" y="73605"/>
                  </a:cubicBezTo>
                  <a:cubicBezTo>
                    <a:pt x="122096" y="74553"/>
                    <a:pt x="122434" y="74868"/>
                    <a:pt x="122776" y="74868"/>
                  </a:cubicBezTo>
                  <a:cubicBezTo>
                    <a:pt x="123251" y="74868"/>
                    <a:pt x="123732" y="74261"/>
                    <a:pt x="124255" y="73899"/>
                  </a:cubicBezTo>
                  <a:cubicBezTo>
                    <a:pt x="124531" y="73709"/>
                    <a:pt x="124721" y="73363"/>
                    <a:pt x="125015" y="73208"/>
                  </a:cubicBezTo>
                  <a:cubicBezTo>
                    <a:pt x="126743" y="72292"/>
                    <a:pt x="127210" y="70961"/>
                    <a:pt x="126743" y="69043"/>
                  </a:cubicBezTo>
                  <a:cubicBezTo>
                    <a:pt x="126294" y="67159"/>
                    <a:pt x="125292" y="65725"/>
                    <a:pt x="123892" y="64533"/>
                  </a:cubicBezTo>
                  <a:cubicBezTo>
                    <a:pt x="122596" y="63409"/>
                    <a:pt x="122285" y="62459"/>
                    <a:pt x="123546" y="61059"/>
                  </a:cubicBezTo>
                  <a:cubicBezTo>
                    <a:pt x="123952" y="60621"/>
                    <a:pt x="124332" y="60388"/>
                    <a:pt x="124705" y="60388"/>
                  </a:cubicBezTo>
                  <a:cubicBezTo>
                    <a:pt x="124936" y="60388"/>
                    <a:pt x="125164" y="60477"/>
                    <a:pt x="125395" y="60661"/>
                  </a:cubicBezTo>
                  <a:cubicBezTo>
                    <a:pt x="126000" y="61145"/>
                    <a:pt x="125810" y="61750"/>
                    <a:pt x="125119" y="62234"/>
                  </a:cubicBezTo>
                  <a:cubicBezTo>
                    <a:pt x="124618" y="62580"/>
                    <a:pt x="124445" y="63219"/>
                    <a:pt x="125050" y="63651"/>
                  </a:cubicBezTo>
                  <a:cubicBezTo>
                    <a:pt x="125442" y="63952"/>
                    <a:pt x="125858" y="64171"/>
                    <a:pt x="126268" y="64171"/>
                  </a:cubicBezTo>
                  <a:cubicBezTo>
                    <a:pt x="126635" y="64171"/>
                    <a:pt x="126996" y="63996"/>
                    <a:pt x="127331" y="63547"/>
                  </a:cubicBezTo>
                  <a:cubicBezTo>
                    <a:pt x="127694" y="63046"/>
                    <a:pt x="128247" y="62407"/>
                    <a:pt x="127469" y="61940"/>
                  </a:cubicBezTo>
                  <a:cubicBezTo>
                    <a:pt x="126398" y="61318"/>
                    <a:pt x="127037" y="61042"/>
                    <a:pt x="127590" y="60696"/>
                  </a:cubicBezTo>
                  <a:cubicBezTo>
                    <a:pt x="130061" y="59210"/>
                    <a:pt x="133449" y="59106"/>
                    <a:pt x="134693" y="55788"/>
                  </a:cubicBezTo>
                  <a:cubicBezTo>
                    <a:pt x="135298" y="54146"/>
                    <a:pt x="136093" y="52591"/>
                    <a:pt x="135851" y="50725"/>
                  </a:cubicBezTo>
                  <a:cubicBezTo>
                    <a:pt x="135522" y="48288"/>
                    <a:pt x="133932" y="46629"/>
                    <a:pt x="132498" y="44918"/>
                  </a:cubicBezTo>
                  <a:cubicBezTo>
                    <a:pt x="131772" y="44054"/>
                    <a:pt x="131859" y="43622"/>
                    <a:pt x="132775" y="43173"/>
                  </a:cubicBezTo>
                  <a:cubicBezTo>
                    <a:pt x="133120" y="43017"/>
                    <a:pt x="133397" y="42793"/>
                    <a:pt x="133362" y="42378"/>
                  </a:cubicBezTo>
                  <a:cubicBezTo>
                    <a:pt x="133345" y="41980"/>
                    <a:pt x="133051" y="41635"/>
                    <a:pt x="132671" y="41548"/>
                  </a:cubicBezTo>
                  <a:cubicBezTo>
                    <a:pt x="132227" y="41462"/>
                    <a:pt x="131713" y="41297"/>
                    <a:pt x="131292" y="41297"/>
                  </a:cubicBezTo>
                  <a:cubicBezTo>
                    <a:pt x="131122" y="41297"/>
                    <a:pt x="130968" y="41323"/>
                    <a:pt x="130839" y="41393"/>
                  </a:cubicBezTo>
                  <a:cubicBezTo>
                    <a:pt x="130667" y="41486"/>
                    <a:pt x="130517" y="41524"/>
                    <a:pt x="130385" y="41524"/>
                  </a:cubicBezTo>
                  <a:cubicBezTo>
                    <a:pt x="129751" y="41524"/>
                    <a:pt x="129496" y="40648"/>
                    <a:pt x="128935" y="40648"/>
                  </a:cubicBezTo>
                  <a:cubicBezTo>
                    <a:pt x="128871" y="40648"/>
                    <a:pt x="128804" y="40659"/>
                    <a:pt x="128731" y="40684"/>
                  </a:cubicBezTo>
                  <a:cubicBezTo>
                    <a:pt x="129025" y="40425"/>
                    <a:pt x="129336" y="40166"/>
                    <a:pt x="129612" y="39889"/>
                  </a:cubicBezTo>
                  <a:cubicBezTo>
                    <a:pt x="129699" y="39786"/>
                    <a:pt x="129768" y="39647"/>
                    <a:pt x="129802" y="39509"/>
                  </a:cubicBezTo>
                  <a:cubicBezTo>
                    <a:pt x="129896" y="39229"/>
                    <a:pt x="130059" y="38963"/>
                    <a:pt x="130355" y="38963"/>
                  </a:cubicBezTo>
                  <a:cubicBezTo>
                    <a:pt x="130388" y="38963"/>
                    <a:pt x="130423" y="38966"/>
                    <a:pt x="130459" y="38973"/>
                  </a:cubicBezTo>
                  <a:cubicBezTo>
                    <a:pt x="130822" y="39025"/>
                    <a:pt x="130718" y="39405"/>
                    <a:pt x="130753" y="39665"/>
                  </a:cubicBezTo>
                  <a:cubicBezTo>
                    <a:pt x="130885" y="40368"/>
                    <a:pt x="131150" y="40680"/>
                    <a:pt x="131522" y="40680"/>
                  </a:cubicBezTo>
                  <a:cubicBezTo>
                    <a:pt x="131781" y="40680"/>
                    <a:pt x="132092" y="40529"/>
                    <a:pt x="132446" y="40252"/>
                  </a:cubicBezTo>
                  <a:cubicBezTo>
                    <a:pt x="132816" y="39963"/>
                    <a:pt x="133198" y="39825"/>
                    <a:pt x="133552" y="39825"/>
                  </a:cubicBezTo>
                  <a:cubicBezTo>
                    <a:pt x="134190" y="39825"/>
                    <a:pt x="134735" y="40276"/>
                    <a:pt x="134935" y="41099"/>
                  </a:cubicBezTo>
                  <a:cubicBezTo>
                    <a:pt x="135004" y="41410"/>
                    <a:pt x="135246" y="41911"/>
                    <a:pt x="135436" y="41928"/>
                  </a:cubicBezTo>
                  <a:cubicBezTo>
                    <a:pt x="136836" y="42067"/>
                    <a:pt x="137130" y="43259"/>
                    <a:pt x="137441" y="44192"/>
                  </a:cubicBezTo>
                  <a:cubicBezTo>
                    <a:pt x="137757" y="45176"/>
                    <a:pt x="138205" y="45491"/>
                    <a:pt x="138710" y="45491"/>
                  </a:cubicBezTo>
                  <a:cubicBezTo>
                    <a:pt x="139226" y="45491"/>
                    <a:pt x="139803" y="45163"/>
                    <a:pt x="140361" y="44884"/>
                  </a:cubicBezTo>
                  <a:cubicBezTo>
                    <a:pt x="141813" y="44175"/>
                    <a:pt x="140586" y="43363"/>
                    <a:pt x="140327" y="42654"/>
                  </a:cubicBezTo>
                  <a:cubicBezTo>
                    <a:pt x="140188" y="42188"/>
                    <a:pt x="139739" y="41773"/>
                    <a:pt x="139324" y="41479"/>
                  </a:cubicBezTo>
                  <a:cubicBezTo>
                    <a:pt x="137717" y="40356"/>
                    <a:pt x="137648" y="38921"/>
                    <a:pt x="138305" y="37245"/>
                  </a:cubicBezTo>
                  <a:cubicBezTo>
                    <a:pt x="138533" y="36644"/>
                    <a:pt x="138753" y="36160"/>
                    <a:pt x="139216" y="36160"/>
                  </a:cubicBezTo>
                  <a:cubicBezTo>
                    <a:pt x="139418" y="36160"/>
                    <a:pt x="139666" y="36252"/>
                    <a:pt x="139981" y="36468"/>
                  </a:cubicBezTo>
                  <a:cubicBezTo>
                    <a:pt x="140121" y="36569"/>
                    <a:pt x="140268" y="36617"/>
                    <a:pt x="140413" y="36617"/>
                  </a:cubicBezTo>
                  <a:cubicBezTo>
                    <a:pt x="140661" y="36617"/>
                    <a:pt x="140902" y="36477"/>
                    <a:pt x="141087" y="36226"/>
                  </a:cubicBezTo>
                  <a:cubicBezTo>
                    <a:pt x="142573" y="34255"/>
                    <a:pt x="142850" y="29797"/>
                    <a:pt x="141640" y="27706"/>
                  </a:cubicBezTo>
                  <a:cubicBezTo>
                    <a:pt x="141485" y="27447"/>
                    <a:pt x="141104" y="27187"/>
                    <a:pt x="141398" y="26807"/>
                  </a:cubicBezTo>
                  <a:lnTo>
                    <a:pt x="141398" y="26807"/>
                  </a:lnTo>
                  <a:cubicBezTo>
                    <a:pt x="141623" y="26997"/>
                    <a:pt x="141917" y="27153"/>
                    <a:pt x="142072" y="27395"/>
                  </a:cubicBezTo>
                  <a:cubicBezTo>
                    <a:pt x="142988" y="28812"/>
                    <a:pt x="143869" y="30229"/>
                    <a:pt x="144733" y="31663"/>
                  </a:cubicBezTo>
                  <a:cubicBezTo>
                    <a:pt x="144984" y="32062"/>
                    <a:pt x="145261" y="32460"/>
                    <a:pt x="145713" y="32460"/>
                  </a:cubicBezTo>
                  <a:cubicBezTo>
                    <a:pt x="145790" y="32460"/>
                    <a:pt x="145872" y="32449"/>
                    <a:pt x="145960" y="32424"/>
                  </a:cubicBezTo>
                  <a:cubicBezTo>
                    <a:pt x="146323" y="32320"/>
                    <a:pt x="146825" y="32043"/>
                    <a:pt x="146928" y="31750"/>
                  </a:cubicBezTo>
                  <a:cubicBezTo>
                    <a:pt x="147118" y="31197"/>
                    <a:pt x="146496" y="30972"/>
                    <a:pt x="146151" y="30644"/>
                  </a:cubicBezTo>
                  <a:cubicBezTo>
                    <a:pt x="145805" y="30298"/>
                    <a:pt x="144889" y="29935"/>
                    <a:pt x="145511" y="29348"/>
                  </a:cubicBezTo>
                  <a:cubicBezTo>
                    <a:pt x="146220" y="28674"/>
                    <a:pt x="145701" y="28363"/>
                    <a:pt x="145373" y="27982"/>
                  </a:cubicBezTo>
                  <a:cubicBezTo>
                    <a:pt x="144924" y="27464"/>
                    <a:pt x="144353" y="27049"/>
                    <a:pt x="143904" y="26513"/>
                  </a:cubicBezTo>
                  <a:cubicBezTo>
                    <a:pt x="142452" y="24803"/>
                    <a:pt x="140309" y="24008"/>
                    <a:pt x="138927" y="23455"/>
                  </a:cubicBezTo>
                  <a:cubicBezTo>
                    <a:pt x="137233" y="22781"/>
                    <a:pt x="135350" y="23368"/>
                    <a:pt x="133794" y="22349"/>
                  </a:cubicBezTo>
                  <a:cubicBezTo>
                    <a:pt x="133621" y="22228"/>
                    <a:pt x="133120" y="22141"/>
                    <a:pt x="133379" y="21934"/>
                  </a:cubicBezTo>
                  <a:cubicBezTo>
                    <a:pt x="134416" y="21156"/>
                    <a:pt x="134192" y="19843"/>
                    <a:pt x="134814" y="18910"/>
                  </a:cubicBezTo>
                  <a:cubicBezTo>
                    <a:pt x="135183" y="18357"/>
                    <a:pt x="137525" y="17996"/>
                    <a:pt x="139389" y="17996"/>
                  </a:cubicBezTo>
                  <a:cubicBezTo>
                    <a:pt x="140321" y="17996"/>
                    <a:pt x="141133" y="18086"/>
                    <a:pt x="141519" y="18287"/>
                  </a:cubicBezTo>
                  <a:cubicBezTo>
                    <a:pt x="141913" y="18491"/>
                    <a:pt x="142318" y="18567"/>
                    <a:pt x="142722" y="18567"/>
                  </a:cubicBezTo>
                  <a:cubicBezTo>
                    <a:pt x="143310" y="18567"/>
                    <a:pt x="143896" y="18407"/>
                    <a:pt x="144440" y="18253"/>
                  </a:cubicBezTo>
                  <a:cubicBezTo>
                    <a:pt x="145183" y="18028"/>
                    <a:pt x="144301" y="17320"/>
                    <a:pt x="144440" y="16905"/>
                  </a:cubicBezTo>
                  <a:cubicBezTo>
                    <a:pt x="144595" y="16473"/>
                    <a:pt x="144232" y="15764"/>
                    <a:pt x="144803" y="15626"/>
                  </a:cubicBezTo>
                  <a:cubicBezTo>
                    <a:pt x="144894" y="15602"/>
                    <a:pt x="144986" y="15590"/>
                    <a:pt x="145078" y="15590"/>
                  </a:cubicBezTo>
                  <a:cubicBezTo>
                    <a:pt x="145503" y="15590"/>
                    <a:pt x="145922" y="15838"/>
                    <a:pt x="146306" y="16179"/>
                  </a:cubicBezTo>
                  <a:cubicBezTo>
                    <a:pt x="146709" y="16532"/>
                    <a:pt x="147171" y="16997"/>
                    <a:pt x="147617" y="16997"/>
                  </a:cubicBezTo>
                  <a:cubicBezTo>
                    <a:pt x="147935" y="16997"/>
                    <a:pt x="148244" y="16760"/>
                    <a:pt x="148518" y="16075"/>
                  </a:cubicBezTo>
                  <a:cubicBezTo>
                    <a:pt x="148584" y="15900"/>
                    <a:pt x="148692" y="15801"/>
                    <a:pt x="148828" y="15801"/>
                  </a:cubicBezTo>
                  <a:cubicBezTo>
                    <a:pt x="148906" y="15801"/>
                    <a:pt x="148994" y="15833"/>
                    <a:pt x="149088" y="15903"/>
                  </a:cubicBezTo>
                  <a:cubicBezTo>
                    <a:pt x="149348" y="16110"/>
                    <a:pt x="149348" y="16335"/>
                    <a:pt x="149192" y="16646"/>
                  </a:cubicBezTo>
                  <a:cubicBezTo>
                    <a:pt x="148743" y="17596"/>
                    <a:pt x="147965" y="18547"/>
                    <a:pt x="147965" y="19497"/>
                  </a:cubicBezTo>
                  <a:cubicBezTo>
                    <a:pt x="147931" y="21122"/>
                    <a:pt x="148708" y="22677"/>
                    <a:pt x="150022" y="23627"/>
                  </a:cubicBezTo>
                  <a:cubicBezTo>
                    <a:pt x="151231" y="24561"/>
                    <a:pt x="152631" y="25269"/>
                    <a:pt x="153582" y="26513"/>
                  </a:cubicBezTo>
                  <a:cubicBezTo>
                    <a:pt x="153835" y="26852"/>
                    <a:pt x="154112" y="27339"/>
                    <a:pt x="154580" y="27339"/>
                  </a:cubicBezTo>
                  <a:cubicBezTo>
                    <a:pt x="154686" y="27339"/>
                    <a:pt x="154802" y="27314"/>
                    <a:pt x="154930" y="27257"/>
                  </a:cubicBezTo>
                  <a:cubicBezTo>
                    <a:pt x="155621" y="26928"/>
                    <a:pt x="155673" y="26271"/>
                    <a:pt x="155604" y="25615"/>
                  </a:cubicBezTo>
                  <a:cubicBezTo>
                    <a:pt x="155448" y="24025"/>
                    <a:pt x="155863" y="22435"/>
                    <a:pt x="154739" y="20845"/>
                  </a:cubicBezTo>
                  <a:cubicBezTo>
                    <a:pt x="154065" y="19877"/>
                    <a:pt x="153772" y="18823"/>
                    <a:pt x="152406" y="18737"/>
                  </a:cubicBezTo>
                  <a:cubicBezTo>
                    <a:pt x="152044" y="18720"/>
                    <a:pt x="151940" y="18478"/>
                    <a:pt x="151888" y="18201"/>
                  </a:cubicBezTo>
                  <a:cubicBezTo>
                    <a:pt x="151820" y="17931"/>
                    <a:pt x="151918" y="17578"/>
                    <a:pt x="152229" y="17578"/>
                  </a:cubicBezTo>
                  <a:cubicBezTo>
                    <a:pt x="152236" y="17578"/>
                    <a:pt x="152243" y="17579"/>
                    <a:pt x="152251" y="17579"/>
                  </a:cubicBezTo>
                  <a:cubicBezTo>
                    <a:pt x="152284" y="17581"/>
                    <a:pt x="152317" y="17582"/>
                    <a:pt x="152350" y="17582"/>
                  </a:cubicBezTo>
                  <a:cubicBezTo>
                    <a:pt x="153000" y="17582"/>
                    <a:pt x="153628" y="17254"/>
                    <a:pt x="154277" y="17254"/>
                  </a:cubicBezTo>
                  <a:cubicBezTo>
                    <a:pt x="154558" y="17254"/>
                    <a:pt x="154844" y="17316"/>
                    <a:pt x="155137" y="17493"/>
                  </a:cubicBezTo>
                  <a:cubicBezTo>
                    <a:pt x="155393" y="17649"/>
                    <a:pt x="155627" y="17726"/>
                    <a:pt x="155836" y="17726"/>
                  </a:cubicBezTo>
                  <a:cubicBezTo>
                    <a:pt x="156249" y="17726"/>
                    <a:pt x="156566" y="17427"/>
                    <a:pt x="156761" y="16853"/>
                  </a:cubicBezTo>
                  <a:cubicBezTo>
                    <a:pt x="157072" y="15920"/>
                    <a:pt x="157954" y="15505"/>
                    <a:pt x="158662" y="15039"/>
                  </a:cubicBezTo>
                  <a:cubicBezTo>
                    <a:pt x="158771" y="14969"/>
                    <a:pt x="158912" y="14953"/>
                    <a:pt x="159064" y="14953"/>
                  </a:cubicBezTo>
                  <a:cubicBezTo>
                    <a:pt x="159192" y="14953"/>
                    <a:pt x="159327" y="14964"/>
                    <a:pt x="159458" y="14964"/>
                  </a:cubicBezTo>
                  <a:cubicBezTo>
                    <a:pt x="159792" y="14964"/>
                    <a:pt x="160100" y="14892"/>
                    <a:pt x="160183" y="14382"/>
                  </a:cubicBezTo>
                  <a:cubicBezTo>
                    <a:pt x="160304" y="13501"/>
                    <a:pt x="159475" y="13310"/>
                    <a:pt x="158887" y="12965"/>
                  </a:cubicBezTo>
                  <a:cubicBezTo>
                    <a:pt x="158662" y="12827"/>
                    <a:pt x="158334" y="12550"/>
                    <a:pt x="158351" y="12395"/>
                  </a:cubicBezTo>
                  <a:cubicBezTo>
                    <a:pt x="158404" y="12154"/>
                    <a:pt x="158582" y="12097"/>
                    <a:pt x="158776" y="12097"/>
                  </a:cubicBezTo>
                  <a:cubicBezTo>
                    <a:pt x="158903" y="12097"/>
                    <a:pt x="159037" y="12122"/>
                    <a:pt x="159146" y="12135"/>
                  </a:cubicBezTo>
                  <a:cubicBezTo>
                    <a:pt x="160460" y="12308"/>
                    <a:pt x="161652" y="12999"/>
                    <a:pt x="163017" y="12999"/>
                  </a:cubicBezTo>
                  <a:cubicBezTo>
                    <a:pt x="163570" y="12999"/>
                    <a:pt x="163795" y="12913"/>
                    <a:pt x="164002" y="12274"/>
                  </a:cubicBezTo>
                  <a:cubicBezTo>
                    <a:pt x="164745" y="10182"/>
                    <a:pt x="163311" y="10010"/>
                    <a:pt x="161998" y="9923"/>
                  </a:cubicBezTo>
                  <a:cubicBezTo>
                    <a:pt x="160218" y="9820"/>
                    <a:pt x="158438" y="9543"/>
                    <a:pt x="156710" y="9076"/>
                  </a:cubicBezTo>
                  <a:cubicBezTo>
                    <a:pt x="153313" y="8169"/>
                    <a:pt x="149984" y="6872"/>
                    <a:pt x="146431" y="6872"/>
                  </a:cubicBezTo>
                  <a:cubicBezTo>
                    <a:pt x="145249" y="6872"/>
                    <a:pt x="144041" y="7016"/>
                    <a:pt x="142798" y="7366"/>
                  </a:cubicBezTo>
                  <a:cubicBezTo>
                    <a:pt x="142441" y="7468"/>
                    <a:pt x="142044" y="7507"/>
                    <a:pt x="141624" y="7507"/>
                  </a:cubicBezTo>
                  <a:cubicBezTo>
                    <a:pt x="140475" y="7507"/>
                    <a:pt x="139148" y="7211"/>
                    <a:pt x="137959" y="7072"/>
                  </a:cubicBezTo>
                  <a:cubicBezTo>
                    <a:pt x="135760" y="6810"/>
                    <a:pt x="133765" y="5577"/>
                    <a:pt x="131513" y="5577"/>
                  </a:cubicBezTo>
                  <a:cubicBezTo>
                    <a:pt x="131235" y="5577"/>
                    <a:pt x="130953" y="5596"/>
                    <a:pt x="130666" y="5637"/>
                  </a:cubicBezTo>
                  <a:cubicBezTo>
                    <a:pt x="130197" y="5701"/>
                    <a:pt x="129713" y="5752"/>
                    <a:pt x="129231" y="5752"/>
                  </a:cubicBezTo>
                  <a:cubicBezTo>
                    <a:pt x="128525" y="5752"/>
                    <a:pt x="127823" y="5641"/>
                    <a:pt x="127175" y="5292"/>
                  </a:cubicBezTo>
                  <a:cubicBezTo>
                    <a:pt x="124583" y="3857"/>
                    <a:pt x="121352" y="4808"/>
                    <a:pt x="118811" y="3097"/>
                  </a:cubicBezTo>
                  <a:cubicBezTo>
                    <a:pt x="118623" y="2965"/>
                    <a:pt x="118385" y="2894"/>
                    <a:pt x="118144" y="2894"/>
                  </a:cubicBezTo>
                  <a:cubicBezTo>
                    <a:pt x="117786" y="2894"/>
                    <a:pt x="117421" y="3050"/>
                    <a:pt x="117204" y="3391"/>
                  </a:cubicBezTo>
                  <a:cubicBezTo>
                    <a:pt x="116737" y="4117"/>
                    <a:pt x="117601" y="4134"/>
                    <a:pt x="117930" y="4462"/>
                  </a:cubicBezTo>
                  <a:cubicBezTo>
                    <a:pt x="118103" y="4670"/>
                    <a:pt x="118154" y="4946"/>
                    <a:pt x="118068" y="5188"/>
                  </a:cubicBezTo>
                  <a:cubicBezTo>
                    <a:pt x="117958" y="5398"/>
                    <a:pt x="116241" y="5510"/>
                    <a:pt x="114740" y="5510"/>
                  </a:cubicBezTo>
                  <a:cubicBezTo>
                    <a:pt x="113645" y="5510"/>
                    <a:pt x="112664" y="5450"/>
                    <a:pt x="112503" y="5326"/>
                  </a:cubicBezTo>
                  <a:cubicBezTo>
                    <a:pt x="111242" y="4410"/>
                    <a:pt x="109825" y="3719"/>
                    <a:pt x="108321" y="3287"/>
                  </a:cubicBezTo>
                  <a:cubicBezTo>
                    <a:pt x="108108" y="3224"/>
                    <a:pt x="107902" y="3198"/>
                    <a:pt x="107703" y="3198"/>
                  </a:cubicBezTo>
                  <a:cubicBezTo>
                    <a:pt x="106742" y="3198"/>
                    <a:pt x="105934" y="3807"/>
                    <a:pt x="105084" y="3807"/>
                  </a:cubicBezTo>
                  <a:cubicBezTo>
                    <a:pt x="105000" y="3807"/>
                    <a:pt x="104915" y="3801"/>
                    <a:pt x="104830" y="3788"/>
                  </a:cubicBezTo>
                  <a:cubicBezTo>
                    <a:pt x="102083" y="3391"/>
                    <a:pt x="99266" y="3909"/>
                    <a:pt x="96760" y="1559"/>
                  </a:cubicBezTo>
                  <a:cubicBezTo>
                    <a:pt x="95295" y="185"/>
                    <a:pt x="93272" y="50"/>
                    <a:pt x="91223" y="50"/>
                  </a:cubicBezTo>
                  <a:cubicBezTo>
                    <a:pt x="90718" y="50"/>
                    <a:pt x="90212" y="58"/>
                    <a:pt x="89713" y="58"/>
                  </a:cubicBezTo>
                  <a:cubicBezTo>
                    <a:pt x="89152" y="58"/>
                    <a:pt x="88600" y="48"/>
                    <a:pt x="88067" y="4"/>
                  </a:cubicBezTo>
                  <a:cubicBezTo>
                    <a:pt x="88037" y="2"/>
                    <a:pt x="88007" y="1"/>
                    <a:pt x="879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2" name="Google Shape;1852;p28"/>
            <p:cNvSpPr/>
            <p:nvPr/>
          </p:nvSpPr>
          <p:spPr>
            <a:xfrm>
              <a:off x="5913800" y="3523050"/>
              <a:ext cx="1109075" cy="813875"/>
            </a:xfrm>
            <a:custGeom>
              <a:rect b="b" l="l" r="r" t="t"/>
              <a:pathLst>
                <a:path extrusionOk="0" h="32555" w="44363">
                  <a:moveTo>
                    <a:pt x="28245" y="1"/>
                  </a:moveTo>
                  <a:cubicBezTo>
                    <a:pt x="27747" y="1"/>
                    <a:pt x="27602" y="373"/>
                    <a:pt x="27634" y="804"/>
                  </a:cubicBezTo>
                  <a:cubicBezTo>
                    <a:pt x="27737" y="2117"/>
                    <a:pt x="27979" y="3482"/>
                    <a:pt x="27996" y="4778"/>
                  </a:cubicBezTo>
                  <a:cubicBezTo>
                    <a:pt x="28014" y="5660"/>
                    <a:pt x="28567" y="7094"/>
                    <a:pt x="27634" y="7267"/>
                  </a:cubicBezTo>
                  <a:cubicBezTo>
                    <a:pt x="27521" y="7286"/>
                    <a:pt x="27406" y="7295"/>
                    <a:pt x="27290" y="7295"/>
                  </a:cubicBezTo>
                  <a:cubicBezTo>
                    <a:pt x="25431" y="7295"/>
                    <a:pt x="23230" y="4918"/>
                    <a:pt x="23555" y="3275"/>
                  </a:cubicBezTo>
                  <a:cubicBezTo>
                    <a:pt x="23754" y="2264"/>
                    <a:pt x="23333" y="1317"/>
                    <a:pt x="22034" y="1317"/>
                  </a:cubicBezTo>
                  <a:cubicBezTo>
                    <a:pt x="21978" y="1317"/>
                    <a:pt x="21920" y="1318"/>
                    <a:pt x="21862" y="1322"/>
                  </a:cubicBezTo>
                  <a:cubicBezTo>
                    <a:pt x="21814" y="1325"/>
                    <a:pt x="21765" y="1327"/>
                    <a:pt x="21716" y="1327"/>
                  </a:cubicBezTo>
                  <a:cubicBezTo>
                    <a:pt x="20777" y="1327"/>
                    <a:pt x="19668" y="752"/>
                    <a:pt x="18692" y="752"/>
                  </a:cubicBezTo>
                  <a:cubicBezTo>
                    <a:pt x="18107" y="752"/>
                    <a:pt x="17570" y="958"/>
                    <a:pt x="17144" y="1616"/>
                  </a:cubicBezTo>
                  <a:cubicBezTo>
                    <a:pt x="16642" y="2376"/>
                    <a:pt x="15295" y="2826"/>
                    <a:pt x="15191" y="4035"/>
                  </a:cubicBezTo>
                  <a:cubicBezTo>
                    <a:pt x="15162" y="4430"/>
                    <a:pt x="15144" y="4616"/>
                    <a:pt x="15002" y="4616"/>
                  </a:cubicBezTo>
                  <a:cubicBezTo>
                    <a:pt x="14889" y="4616"/>
                    <a:pt x="14698" y="4499"/>
                    <a:pt x="14361" y="4277"/>
                  </a:cubicBezTo>
                  <a:cubicBezTo>
                    <a:pt x="13724" y="3844"/>
                    <a:pt x="13113" y="3612"/>
                    <a:pt x="12606" y="3612"/>
                  </a:cubicBezTo>
                  <a:cubicBezTo>
                    <a:pt x="12042" y="3612"/>
                    <a:pt x="11607" y="3900"/>
                    <a:pt x="11406" y="4519"/>
                  </a:cubicBezTo>
                  <a:cubicBezTo>
                    <a:pt x="10784" y="6334"/>
                    <a:pt x="8710" y="7215"/>
                    <a:pt x="8624" y="9392"/>
                  </a:cubicBezTo>
                  <a:cubicBezTo>
                    <a:pt x="8607" y="10153"/>
                    <a:pt x="7933" y="10619"/>
                    <a:pt x="7086" y="10879"/>
                  </a:cubicBezTo>
                  <a:cubicBezTo>
                    <a:pt x="5669" y="11311"/>
                    <a:pt x="4355" y="11864"/>
                    <a:pt x="3007" y="12382"/>
                  </a:cubicBezTo>
                  <a:cubicBezTo>
                    <a:pt x="1003" y="13160"/>
                    <a:pt x="0" y="16910"/>
                    <a:pt x="1538" y="19018"/>
                  </a:cubicBezTo>
                  <a:cubicBezTo>
                    <a:pt x="2835" y="20798"/>
                    <a:pt x="3128" y="22595"/>
                    <a:pt x="3992" y="24375"/>
                  </a:cubicBezTo>
                  <a:cubicBezTo>
                    <a:pt x="4494" y="25360"/>
                    <a:pt x="4424" y="26276"/>
                    <a:pt x="3750" y="26950"/>
                  </a:cubicBezTo>
                  <a:cubicBezTo>
                    <a:pt x="3353" y="27348"/>
                    <a:pt x="3509" y="27797"/>
                    <a:pt x="4148" y="28298"/>
                  </a:cubicBezTo>
                  <a:cubicBezTo>
                    <a:pt x="5020" y="28962"/>
                    <a:pt x="5824" y="29302"/>
                    <a:pt x="6549" y="29302"/>
                  </a:cubicBezTo>
                  <a:cubicBezTo>
                    <a:pt x="7089" y="29302"/>
                    <a:pt x="7586" y="29114"/>
                    <a:pt x="8036" y="28730"/>
                  </a:cubicBezTo>
                  <a:cubicBezTo>
                    <a:pt x="8740" y="28095"/>
                    <a:pt x="9643" y="27747"/>
                    <a:pt x="10576" y="27747"/>
                  </a:cubicBezTo>
                  <a:cubicBezTo>
                    <a:pt x="10811" y="27747"/>
                    <a:pt x="11049" y="27769"/>
                    <a:pt x="11285" y="27814"/>
                  </a:cubicBezTo>
                  <a:cubicBezTo>
                    <a:pt x="11420" y="27836"/>
                    <a:pt x="11551" y="27846"/>
                    <a:pt x="11676" y="27846"/>
                  </a:cubicBezTo>
                  <a:cubicBezTo>
                    <a:pt x="12065" y="27846"/>
                    <a:pt x="12402" y="27743"/>
                    <a:pt x="12650" y="27521"/>
                  </a:cubicBezTo>
                  <a:cubicBezTo>
                    <a:pt x="14551" y="25793"/>
                    <a:pt x="17368" y="25343"/>
                    <a:pt x="20047" y="24790"/>
                  </a:cubicBezTo>
                  <a:cubicBezTo>
                    <a:pt x="20247" y="24746"/>
                    <a:pt x="20464" y="24721"/>
                    <a:pt x="20691" y="24721"/>
                  </a:cubicBezTo>
                  <a:cubicBezTo>
                    <a:pt x="21623" y="24721"/>
                    <a:pt x="22712" y="25150"/>
                    <a:pt x="23365" y="26484"/>
                  </a:cubicBezTo>
                  <a:cubicBezTo>
                    <a:pt x="23667" y="27105"/>
                    <a:pt x="23855" y="28198"/>
                    <a:pt x="25083" y="28198"/>
                  </a:cubicBezTo>
                  <a:cubicBezTo>
                    <a:pt x="25120" y="28198"/>
                    <a:pt x="25158" y="28197"/>
                    <a:pt x="25197" y="28195"/>
                  </a:cubicBezTo>
                  <a:cubicBezTo>
                    <a:pt x="25345" y="28183"/>
                    <a:pt x="25455" y="28022"/>
                    <a:pt x="25593" y="28022"/>
                  </a:cubicBezTo>
                  <a:cubicBezTo>
                    <a:pt x="25664" y="28022"/>
                    <a:pt x="25742" y="28065"/>
                    <a:pt x="25836" y="28195"/>
                  </a:cubicBezTo>
                  <a:cubicBezTo>
                    <a:pt x="25923" y="28298"/>
                    <a:pt x="25767" y="28592"/>
                    <a:pt x="25612" y="28713"/>
                  </a:cubicBezTo>
                  <a:cubicBezTo>
                    <a:pt x="25318" y="28938"/>
                    <a:pt x="24903" y="29128"/>
                    <a:pt x="25283" y="29646"/>
                  </a:cubicBezTo>
                  <a:cubicBezTo>
                    <a:pt x="25508" y="29871"/>
                    <a:pt x="25802" y="30026"/>
                    <a:pt x="26113" y="30078"/>
                  </a:cubicBezTo>
                  <a:cubicBezTo>
                    <a:pt x="26172" y="30086"/>
                    <a:pt x="26229" y="30090"/>
                    <a:pt x="26283" y="30090"/>
                  </a:cubicBezTo>
                  <a:cubicBezTo>
                    <a:pt x="26710" y="30090"/>
                    <a:pt x="27006" y="29856"/>
                    <a:pt x="27098" y="29473"/>
                  </a:cubicBezTo>
                  <a:cubicBezTo>
                    <a:pt x="27115" y="29335"/>
                    <a:pt x="27098" y="29197"/>
                    <a:pt x="27029" y="29076"/>
                  </a:cubicBezTo>
                  <a:cubicBezTo>
                    <a:pt x="26976" y="28903"/>
                    <a:pt x="26992" y="28848"/>
                    <a:pt x="27041" y="28848"/>
                  </a:cubicBezTo>
                  <a:cubicBezTo>
                    <a:pt x="27105" y="28848"/>
                    <a:pt x="27225" y="28941"/>
                    <a:pt x="27322" y="28990"/>
                  </a:cubicBezTo>
                  <a:cubicBezTo>
                    <a:pt x="27824" y="29266"/>
                    <a:pt x="28463" y="29473"/>
                    <a:pt x="28169" y="30113"/>
                  </a:cubicBezTo>
                  <a:cubicBezTo>
                    <a:pt x="27945" y="30597"/>
                    <a:pt x="28117" y="31029"/>
                    <a:pt x="28809" y="31461"/>
                  </a:cubicBezTo>
                  <a:cubicBezTo>
                    <a:pt x="30199" y="32318"/>
                    <a:pt x="31628" y="32554"/>
                    <a:pt x="32898" y="32554"/>
                  </a:cubicBezTo>
                  <a:cubicBezTo>
                    <a:pt x="33522" y="32554"/>
                    <a:pt x="34108" y="32497"/>
                    <a:pt x="34633" y="32429"/>
                  </a:cubicBezTo>
                  <a:cubicBezTo>
                    <a:pt x="36672" y="32135"/>
                    <a:pt x="39299" y="31824"/>
                    <a:pt x="39299" y="29145"/>
                  </a:cubicBezTo>
                  <a:cubicBezTo>
                    <a:pt x="39299" y="28938"/>
                    <a:pt x="39541" y="28799"/>
                    <a:pt x="39592" y="28575"/>
                  </a:cubicBezTo>
                  <a:cubicBezTo>
                    <a:pt x="40024" y="26968"/>
                    <a:pt x="41804" y="26363"/>
                    <a:pt x="42496" y="24998"/>
                  </a:cubicBezTo>
                  <a:cubicBezTo>
                    <a:pt x="44224" y="21559"/>
                    <a:pt x="44362" y="17722"/>
                    <a:pt x="40232" y="13661"/>
                  </a:cubicBezTo>
                  <a:cubicBezTo>
                    <a:pt x="38953" y="12399"/>
                    <a:pt x="38037" y="10671"/>
                    <a:pt x="36309" y="9859"/>
                  </a:cubicBezTo>
                  <a:cubicBezTo>
                    <a:pt x="34494" y="9012"/>
                    <a:pt x="34080" y="7716"/>
                    <a:pt x="33509" y="6472"/>
                  </a:cubicBezTo>
                  <a:cubicBezTo>
                    <a:pt x="33388" y="5608"/>
                    <a:pt x="33008" y="4761"/>
                    <a:pt x="32213" y="4346"/>
                  </a:cubicBezTo>
                  <a:cubicBezTo>
                    <a:pt x="30658" y="3465"/>
                    <a:pt x="30278" y="2100"/>
                    <a:pt x="29414" y="942"/>
                  </a:cubicBezTo>
                  <a:cubicBezTo>
                    <a:pt x="29120" y="544"/>
                    <a:pt x="28947" y="78"/>
                    <a:pt x="28377" y="9"/>
                  </a:cubicBezTo>
                  <a:cubicBezTo>
                    <a:pt x="28330" y="3"/>
                    <a:pt x="28287" y="1"/>
                    <a:pt x="282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3" name="Google Shape;1853;p28"/>
            <p:cNvSpPr/>
            <p:nvPr/>
          </p:nvSpPr>
          <p:spPr>
            <a:xfrm>
              <a:off x="6442175" y="3238700"/>
              <a:ext cx="571625" cy="311800"/>
            </a:xfrm>
            <a:custGeom>
              <a:rect b="b" l="l" r="r" t="t"/>
              <a:pathLst>
                <a:path extrusionOk="0" h="12472" w="22865">
                  <a:moveTo>
                    <a:pt x="3070" y="1"/>
                  </a:moveTo>
                  <a:cubicBezTo>
                    <a:pt x="2939" y="1"/>
                    <a:pt x="2792" y="15"/>
                    <a:pt x="2627" y="46"/>
                  </a:cubicBezTo>
                  <a:cubicBezTo>
                    <a:pt x="1833" y="202"/>
                    <a:pt x="830" y="29"/>
                    <a:pt x="415" y="927"/>
                  </a:cubicBezTo>
                  <a:cubicBezTo>
                    <a:pt x="1" y="1826"/>
                    <a:pt x="934" y="1861"/>
                    <a:pt x="1400" y="2189"/>
                  </a:cubicBezTo>
                  <a:cubicBezTo>
                    <a:pt x="1504" y="2258"/>
                    <a:pt x="1366" y="2569"/>
                    <a:pt x="1435" y="2742"/>
                  </a:cubicBezTo>
                  <a:cubicBezTo>
                    <a:pt x="1757" y="3623"/>
                    <a:pt x="1963" y="4886"/>
                    <a:pt x="3062" y="4886"/>
                  </a:cubicBezTo>
                  <a:cubicBezTo>
                    <a:pt x="3084" y="4886"/>
                    <a:pt x="3106" y="4886"/>
                    <a:pt x="3129" y="4885"/>
                  </a:cubicBezTo>
                  <a:cubicBezTo>
                    <a:pt x="3207" y="4880"/>
                    <a:pt x="3284" y="4878"/>
                    <a:pt x="3360" y="4878"/>
                  </a:cubicBezTo>
                  <a:cubicBezTo>
                    <a:pt x="4698" y="4878"/>
                    <a:pt x="5731" y="5570"/>
                    <a:pt x="6810" y="6077"/>
                  </a:cubicBezTo>
                  <a:cubicBezTo>
                    <a:pt x="7328" y="6319"/>
                    <a:pt x="8019" y="7322"/>
                    <a:pt x="7207" y="8203"/>
                  </a:cubicBezTo>
                  <a:cubicBezTo>
                    <a:pt x="6913" y="8531"/>
                    <a:pt x="6948" y="8911"/>
                    <a:pt x="7121" y="9292"/>
                  </a:cubicBezTo>
                  <a:cubicBezTo>
                    <a:pt x="7274" y="9613"/>
                    <a:pt x="7597" y="9810"/>
                    <a:pt x="7934" y="9810"/>
                  </a:cubicBezTo>
                  <a:cubicBezTo>
                    <a:pt x="8014" y="9810"/>
                    <a:pt x="8095" y="9799"/>
                    <a:pt x="8175" y="9775"/>
                  </a:cubicBezTo>
                  <a:cubicBezTo>
                    <a:pt x="8275" y="9755"/>
                    <a:pt x="8368" y="9745"/>
                    <a:pt x="8457" y="9745"/>
                  </a:cubicBezTo>
                  <a:cubicBezTo>
                    <a:pt x="8811" y="9745"/>
                    <a:pt x="9087" y="9900"/>
                    <a:pt x="9419" y="10121"/>
                  </a:cubicBezTo>
                  <a:cubicBezTo>
                    <a:pt x="10079" y="10569"/>
                    <a:pt x="10930" y="10787"/>
                    <a:pt x="11688" y="10787"/>
                  </a:cubicBezTo>
                  <a:cubicBezTo>
                    <a:pt x="12538" y="10787"/>
                    <a:pt x="13270" y="10513"/>
                    <a:pt x="13480" y="9983"/>
                  </a:cubicBezTo>
                  <a:cubicBezTo>
                    <a:pt x="13648" y="9563"/>
                    <a:pt x="13555" y="9014"/>
                    <a:pt x="14230" y="9014"/>
                  </a:cubicBezTo>
                  <a:cubicBezTo>
                    <a:pt x="14250" y="9014"/>
                    <a:pt x="14271" y="9014"/>
                    <a:pt x="14293" y="9015"/>
                  </a:cubicBezTo>
                  <a:cubicBezTo>
                    <a:pt x="15036" y="9050"/>
                    <a:pt x="15381" y="9516"/>
                    <a:pt x="15450" y="10138"/>
                  </a:cubicBezTo>
                  <a:cubicBezTo>
                    <a:pt x="15640" y="11486"/>
                    <a:pt x="16522" y="11953"/>
                    <a:pt x="17697" y="11988"/>
                  </a:cubicBezTo>
                  <a:cubicBezTo>
                    <a:pt x="18224" y="11988"/>
                    <a:pt x="18870" y="12472"/>
                    <a:pt x="19366" y="12472"/>
                  </a:cubicBezTo>
                  <a:cubicBezTo>
                    <a:pt x="19602" y="12472"/>
                    <a:pt x="19804" y="12362"/>
                    <a:pt x="19944" y="12039"/>
                  </a:cubicBezTo>
                  <a:cubicBezTo>
                    <a:pt x="20289" y="11210"/>
                    <a:pt x="19287" y="10398"/>
                    <a:pt x="18596" y="9758"/>
                  </a:cubicBezTo>
                  <a:cubicBezTo>
                    <a:pt x="18164" y="9361"/>
                    <a:pt x="17420" y="8825"/>
                    <a:pt x="17749" y="8272"/>
                  </a:cubicBezTo>
                  <a:cubicBezTo>
                    <a:pt x="17984" y="7884"/>
                    <a:pt x="18253" y="7197"/>
                    <a:pt x="18937" y="7197"/>
                  </a:cubicBezTo>
                  <a:cubicBezTo>
                    <a:pt x="19107" y="7197"/>
                    <a:pt x="19302" y="7239"/>
                    <a:pt x="19529" y="7339"/>
                  </a:cubicBezTo>
                  <a:cubicBezTo>
                    <a:pt x="19732" y="7429"/>
                    <a:pt x="19935" y="7468"/>
                    <a:pt x="20135" y="7468"/>
                  </a:cubicBezTo>
                  <a:cubicBezTo>
                    <a:pt x="20854" y="7468"/>
                    <a:pt x="21544" y="6970"/>
                    <a:pt x="22138" y="6578"/>
                  </a:cubicBezTo>
                  <a:cubicBezTo>
                    <a:pt x="22795" y="6146"/>
                    <a:pt x="22864" y="5248"/>
                    <a:pt x="22311" y="4643"/>
                  </a:cubicBezTo>
                  <a:cubicBezTo>
                    <a:pt x="22115" y="4425"/>
                    <a:pt x="21948" y="4340"/>
                    <a:pt x="21799" y="4340"/>
                  </a:cubicBezTo>
                  <a:cubicBezTo>
                    <a:pt x="21465" y="4340"/>
                    <a:pt x="21227" y="4774"/>
                    <a:pt x="20963" y="5110"/>
                  </a:cubicBezTo>
                  <a:cubicBezTo>
                    <a:pt x="20756" y="5334"/>
                    <a:pt x="20479" y="5472"/>
                    <a:pt x="20168" y="5507"/>
                  </a:cubicBezTo>
                  <a:cubicBezTo>
                    <a:pt x="20112" y="5512"/>
                    <a:pt x="20051" y="5514"/>
                    <a:pt x="19986" y="5514"/>
                  </a:cubicBezTo>
                  <a:cubicBezTo>
                    <a:pt x="18639" y="5514"/>
                    <a:pt x="15548" y="4518"/>
                    <a:pt x="14344" y="3727"/>
                  </a:cubicBezTo>
                  <a:cubicBezTo>
                    <a:pt x="13999" y="3485"/>
                    <a:pt x="13636" y="3295"/>
                    <a:pt x="13238" y="3139"/>
                  </a:cubicBezTo>
                  <a:cubicBezTo>
                    <a:pt x="11925" y="2690"/>
                    <a:pt x="10473" y="2465"/>
                    <a:pt x="9298" y="1774"/>
                  </a:cubicBezTo>
                  <a:cubicBezTo>
                    <a:pt x="8770" y="1458"/>
                    <a:pt x="8301" y="1322"/>
                    <a:pt x="7877" y="1322"/>
                  </a:cubicBezTo>
                  <a:cubicBezTo>
                    <a:pt x="7093" y="1322"/>
                    <a:pt x="6459" y="1787"/>
                    <a:pt x="5876" y="2448"/>
                  </a:cubicBezTo>
                  <a:cubicBezTo>
                    <a:pt x="5497" y="2886"/>
                    <a:pt x="5240" y="3062"/>
                    <a:pt x="5050" y="3062"/>
                  </a:cubicBezTo>
                  <a:cubicBezTo>
                    <a:pt x="4739" y="3062"/>
                    <a:pt x="4614" y="2586"/>
                    <a:pt x="4442" y="2016"/>
                  </a:cubicBezTo>
                  <a:cubicBezTo>
                    <a:pt x="4193" y="1191"/>
                    <a:pt x="4266" y="1"/>
                    <a:pt x="30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4" name="Google Shape;1854;p28"/>
            <p:cNvSpPr/>
            <p:nvPr/>
          </p:nvSpPr>
          <p:spPr>
            <a:xfrm>
              <a:off x="5898675" y="3029225"/>
              <a:ext cx="282150" cy="318450"/>
            </a:xfrm>
            <a:custGeom>
              <a:rect b="b" l="l" r="r" t="t"/>
              <a:pathLst>
                <a:path extrusionOk="0" h="12738" w="11286">
                  <a:moveTo>
                    <a:pt x="8163" y="0"/>
                  </a:moveTo>
                  <a:cubicBezTo>
                    <a:pt x="7646" y="0"/>
                    <a:pt x="7307" y="634"/>
                    <a:pt x="7121" y="1115"/>
                  </a:cubicBezTo>
                  <a:cubicBezTo>
                    <a:pt x="6498" y="2618"/>
                    <a:pt x="5081" y="3362"/>
                    <a:pt x="4027" y="4450"/>
                  </a:cubicBezTo>
                  <a:cubicBezTo>
                    <a:pt x="3562" y="4916"/>
                    <a:pt x="2753" y="5709"/>
                    <a:pt x="2170" y="5709"/>
                  </a:cubicBezTo>
                  <a:cubicBezTo>
                    <a:pt x="2125" y="5709"/>
                    <a:pt x="2082" y="5704"/>
                    <a:pt x="2040" y="5695"/>
                  </a:cubicBezTo>
                  <a:cubicBezTo>
                    <a:pt x="1767" y="5631"/>
                    <a:pt x="1536" y="5602"/>
                    <a:pt x="1339" y="5602"/>
                  </a:cubicBezTo>
                  <a:cubicBezTo>
                    <a:pt x="150" y="5602"/>
                    <a:pt x="215" y="6659"/>
                    <a:pt x="52" y="7475"/>
                  </a:cubicBezTo>
                  <a:cubicBezTo>
                    <a:pt x="1" y="9410"/>
                    <a:pt x="1625" y="11518"/>
                    <a:pt x="3267" y="12123"/>
                  </a:cubicBezTo>
                  <a:cubicBezTo>
                    <a:pt x="3638" y="12262"/>
                    <a:pt x="4019" y="12277"/>
                    <a:pt x="4389" y="12277"/>
                  </a:cubicBezTo>
                  <a:cubicBezTo>
                    <a:pt x="4488" y="12277"/>
                    <a:pt x="4586" y="12276"/>
                    <a:pt x="4683" y="12276"/>
                  </a:cubicBezTo>
                  <a:cubicBezTo>
                    <a:pt x="5034" y="12276"/>
                    <a:pt x="5369" y="12290"/>
                    <a:pt x="5669" y="12417"/>
                  </a:cubicBezTo>
                  <a:cubicBezTo>
                    <a:pt x="6156" y="12630"/>
                    <a:pt x="6559" y="12738"/>
                    <a:pt x="6895" y="12738"/>
                  </a:cubicBezTo>
                  <a:cubicBezTo>
                    <a:pt x="7678" y="12738"/>
                    <a:pt x="8093" y="12148"/>
                    <a:pt x="8348" y="10914"/>
                  </a:cubicBezTo>
                  <a:cubicBezTo>
                    <a:pt x="8572" y="9773"/>
                    <a:pt x="9073" y="8235"/>
                    <a:pt x="9937" y="7786"/>
                  </a:cubicBezTo>
                  <a:cubicBezTo>
                    <a:pt x="11268" y="7094"/>
                    <a:pt x="10577" y="6697"/>
                    <a:pt x="10231" y="6023"/>
                  </a:cubicBezTo>
                  <a:cubicBezTo>
                    <a:pt x="9782" y="5124"/>
                    <a:pt x="8797" y="4278"/>
                    <a:pt x="10058" y="3189"/>
                  </a:cubicBezTo>
                  <a:cubicBezTo>
                    <a:pt x="10404" y="2895"/>
                    <a:pt x="11285" y="2618"/>
                    <a:pt x="10853" y="1945"/>
                  </a:cubicBezTo>
                  <a:cubicBezTo>
                    <a:pt x="10266" y="1063"/>
                    <a:pt x="9402" y="286"/>
                    <a:pt x="8348" y="26"/>
                  </a:cubicBezTo>
                  <a:cubicBezTo>
                    <a:pt x="8284" y="9"/>
                    <a:pt x="8222" y="0"/>
                    <a:pt x="81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5" name="Google Shape;1855;p28"/>
            <p:cNvSpPr/>
            <p:nvPr/>
          </p:nvSpPr>
          <p:spPr>
            <a:xfrm>
              <a:off x="5544400" y="3065225"/>
              <a:ext cx="541800" cy="430700"/>
            </a:xfrm>
            <a:custGeom>
              <a:rect b="b" l="l" r="r" t="t"/>
              <a:pathLst>
                <a:path extrusionOk="0" h="17228" w="21672">
                  <a:moveTo>
                    <a:pt x="7484" y="4583"/>
                  </a:moveTo>
                  <a:lnTo>
                    <a:pt x="7484" y="4583"/>
                  </a:lnTo>
                  <a:cubicBezTo>
                    <a:pt x="7486" y="4586"/>
                    <a:pt x="7488" y="4589"/>
                    <a:pt x="7491" y="4592"/>
                  </a:cubicBezTo>
                  <a:lnTo>
                    <a:pt x="7491" y="4592"/>
                  </a:lnTo>
                  <a:cubicBezTo>
                    <a:pt x="7494" y="4595"/>
                    <a:pt x="7498" y="4597"/>
                    <a:pt x="7501" y="4600"/>
                  </a:cubicBezTo>
                  <a:lnTo>
                    <a:pt x="7484" y="4583"/>
                  </a:lnTo>
                  <a:close/>
                  <a:moveTo>
                    <a:pt x="1210" y="0"/>
                  </a:moveTo>
                  <a:cubicBezTo>
                    <a:pt x="910" y="0"/>
                    <a:pt x="646" y="84"/>
                    <a:pt x="415" y="314"/>
                  </a:cubicBezTo>
                  <a:cubicBezTo>
                    <a:pt x="1" y="712"/>
                    <a:pt x="260" y="1127"/>
                    <a:pt x="571" y="1403"/>
                  </a:cubicBezTo>
                  <a:cubicBezTo>
                    <a:pt x="1833" y="2561"/>
                    <a:pt x="2939" y="3874"/>
                    <a:pt x="3872" y="5309"/>
                  </a:cubicBezTo>
                  <a:cubicBezTo>
                    <a:pt x="5894" y="8264"/>
                    <a:pt x="6948" y="12014"/>
                    <a:pt x="10663" y="13552"/>
                  </a:cubicBezTo>
                  <a:cubicBezTo>
                    <a:pt x="10715" y="13587"/>
                    <a:pt x="10733" y="13656"/>
                    <a:pt x="10733" y="13725"/>
                  </a:cubicBezTo>
                  <a:cubicBezTo>
                    <a:pt x="10007" y="15522"/>
                    <a:pt x="11579" y="15401"/>
                    <a:pt x="12478" y="15660"/>
                  </a:cubicBezTo>
                  <a:cubicBezTo>
                    <a:pt x="14932" y="16334"/>
                    <a:pt x="17420" y="16801"/>
                    <a:pt x="19961" y="17043"/>
                  </a:cubicBezTo>
                  <a:cubicBezTo>
                    <a:pt x="20276" y="17079"/>
                    <a:pt x="20618" y="17227"/>
                    <a:pt x="20904" y="17227"/>
                  </a:cubicBezTo>
                  <a:cubicBezTo>
                    <a:pt x="21167" y="17227"/>
                    <a:pt x="21382" y="17101"/>
                    <a:pt x="21482" y="16645"/>
                  </a:cubicBezTo>
                  <a:cubicBezTo>
                    <a:pt x="21672" y="15816"/>
                    <a:pt x="20842" y="15626"/>
                    <a:pt x="20306" y="15280"/>
                  </a:cubicBezTo>
                  <a:cubicBezTo>
                    <a:pt x="18129" y="13932"/>
                    <a:pt x="15502" y="14347"/>
                    <a:pt x="13204" y="13448"/>
                  </a:cubicBezTo>
                  <a:cubicBezTo>
                    <a:pt x="13103" y="13410"/>
                    <a:pt x="12986" y="13400"/>
                    <a:pt x="12863" y="13400"/>
                  </a:cubicBezTo>
                  <a:cubicBezTo>
                    <a:pt x="12726" y="13400"/>
                    <a:pt x="12582" y="13412"/>
                    <a:pt x="12448" y="13412"/>
                  </a:cubicBezTo>
                  <a:cubicBezTo>
                    <a:pt x="12162" y="13412"/>
                    <a:pt x="11919" y="13355"/>
                    <a:pt x="11873" y="12999"/>
                  </a:cubicBezTo>
                  <a:cubicBezTo>
                    <a:pt x="11769" y="12221"/>
                    <a:pt x="11614" y="11288"/>
                    <a:pt x="12409" y="10666"/>
                  </a:cubicBezTo>
                  <a:cubicBezTo>
                    <a:pt x="12979" y="10199"/>
                    <a:pt x="12806" y="9836"/>
                    <a:pt x="12478" y="9249"/>
                  </a:cubicBezTo>
                  <a:cubicBezTo>
                    <a:pt x="11908" y="8195"/>
                    <a:pt x="10352" y="8558"/>
                    <a:pt x="10076" y="7849"/>
                  </a:cubicBezTo>
                  <a:cubicBezTo>
                    <a:pt x="9542" y="6419"/>
                    <a:pt x="8354" y="5659"/>
                    <a:pt x="7491" y="4592"/>
                  </a:cubicBezTo>
                  <a:lnTo>
                    <a:pt x="7491" y="4592"/>
                  </a:lnTo>
                  <a:cubicBezTo>
                    <a:pt x="6993" y="4179"/>
                    <a:pt x="6512" y="3733"/>
                    <a:pt x="5980" y="3339"/>
                  </a:cubicBezTo>
                  <a:cubicBezTo>
                    <a:pt x="4563" y="2285"/>
                    <a:pt x="3682" y="522"/>
                    <a:pt x="1763" y="72"/>
                  </a:cubicBezTo>
                  <a:cubicBezTo>
                    <a:pt x="1567" y="28"/>
                    <a:pt x="1383" y="0"/>
                    <a:pt x="12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6" name="Google Shape;1856;p28"/>
            <p:cNvSpPr/>
            <p:nvPr/>
          </p:nvSpPr>
          <p:spPr>
            <a:xfrm>
              <a:off x="4388700" y="3530600"/>
              <a:ext cx="227275" cy="395425"/>
            </a:xfrm>
            <a:custGeom>
              <a:rect b="b" l="l" r="r" t="t"/>
              <a:pathLst>
                <a:path extrusionOk="0" h="15817" w="9091">
                  <a:moveTo>
                    <a:pt x="7622" y="0"/>
                  </a:moveTo>
                  <a:cubicBezTo>
                    <a:pt x="7155" y="0"/>
                    <a:pt x="6965" y="363"/>
                    <a:pt x="6740" y="761"/>
                  </a:cubicBezTo>
                  <a:cubicBezTo>
                    <a:pt x="5963" y="2212"/>
                    <a:pt x="5323" y="3802"/>
                    <a:pt x="3405" y="4200"/>
                  </a:cubicBezTo>
                  <a:cubicBezTo>
                    <a:pt x="2645" y="4338"/>
                    <a:pt x="2247" y="4891"/>
                    <a:pt x="2109" y="5738"/>
                  </a:cubicBezTo>
                  <a:cubicBezTo>
                    <a:pt x="1781" y="7587"/>
                    <a:pt x="1971" y="9471"/>
                    <a:pt x="917" y="11285"/>
                  </a:cubicBezTo>
                  <a:cubicBezTo>
                    <a:pt x="1" y="12910"/>
                    <a:pt x="1660" y="15813"/>
                    <a:pt x="3077" y="15813"/>
                  </a:cubicBezTo>
                  <a:cubicBezTo>
                    <a:pt x="3125" y="15815"/>
                    <a:pt x="3172" y="15816"/>
                    <a:pt x="3219" y="15816"/>
                  </a:cubicBezTo>
                  <a:cubicBezTo>
                    <a:pt x="4640" y="15816"/>
                    <a:pt x="5279" y="14808"/>
                    <a:pt x="5496" y="13670"/>
                  </a:cubicBezTo>
                  <a:cubicBezTo>
                    <a:pt x="6049" y="11095"/>
                    <a:pt x="7034" y="8676"/>
                    <a:pt x="8002" y="6256"/>
                  </a:cubicBezTo>
                  <a:cubicBezTo>
                    <a:pt x="8745" y="4373"/>
                    <a:pt x="9091" y="2645"/>
                    <a:pt x="8192" y="778"/>
                  </a:cubicBezTo>
                  <a:cubicBezTo>
                    <a:pt x="8054" y="467"/>
                    <a:pt x="8106" y="18"/>
                    <a:pt x="76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7" name="Google Shape;1857;p28"/>
            <p:cNvSpPr/>
            <p:nvPr/>
          </p:nvSpPr>
          <p:spPr>
            <a:xfrm>
              <a:off x="6438300" y="1893850"/>
              <a:ext cx="267450" cy="418275"/>
            </a:xfrm>
            <a:custGeom>
              <a:rect b="b" l="l" r="r" t="t"/>
              <a:pathLst>
                <a:path extrusionOk="0" h="16731" w="10698">
                  <a:moveTo>
                    <a:pt x="4909" y="1"/>
                  </a:moveTo>
                  <a:cubicBezTo>
                    <a:pt x="4667" y="1"/>
                    <a:pt x="4504" y="61"/>
                    <a:pt x="4562" y="216"/>
                  </a:cubicBezTo>
                  <a:cubicBezTo>
                    <a:pt x="5064" y="1633"/>
                    <a:pt x="3992" y="3465"/>
                    <a:pt x="5444" y="4502"/>
                  </a:cubicBezTo>
                  <a:cubicBezTo>
                    <a:pt x="6654" y="5366"/>
                    <a:pt x="6515" y="6627"/>
                    <a:pt x="6913" y="7647"/>
                  </a:cubicBezTo>
                  <a:cubicBezTo>
                    <a:pt x="6804" y="8207"/>
                    <a:pt x="6835" y="9062"/>
                    <a:pt x="6426" y="9062"/>
                  </a:cubicBezTo>
                  <a:cubicBezTo>
                    <a:pt x="6380" y="9062"/>
                    <a:pt x="6330" y="9052"/>
                    <a:pt x="6273" y="9029"/>
                  </a:cubicBezTo>
                  <a:cubicBezTo>
                    <a:pt x="6019" y="8928"/>
                    <a:pt x="5817" y="8884"/>
                    <a:pt x="5657" y="8884"/>
                  </a:cubicBezTo>
                  <a:cubicBezTo>
                    <a:pt x="5131" y="8884"/>
                    <a:pt x="5047" y="9360"/>
                    <a:pt x="4995" y="9876"/>
                  </a:cubicBezTo>
                  <a:cubicBezTo>
                    <a:pt x="4925" y="10533"/>
                    <a:pt x="4614" y="10757"/>
                    <a:pt x="4044" y="10896"/>
                  </a:cubicBezTo>
                  <a:cubicBezTo>
                    <a:pt x="726" y="11673"/>
                    <a:pt x="0" y="13229"/>
                    <a:pt x="1659" y="16028"/>
                  </a:cubicBezTo>
                  <a:cubicBezTo>
                    <a:pt x="1834" y="16314"/>
                    <a:pt x="1935" y="16730"/>
                    <a:pt x="2351" y="16730"/>
                  </a:cubicBezTo>
                  <a:cubicBezTo>
                    <a:pt x="2389" y="16730"/>
                    <a:pt x="2429" y="16727"/>
                    <a:pt x="2471" y="16720"/>
                  </a:cubicBezTo>
                  <a:cubicBezTo>
                    <a:pt x="3007" y="16633"/>
                    <a:pt x="3197" y="16236"/>
                    <a:pt x="3301" y="15752"/>
                  </a:cubicBezTo>
                  <a:cubicBezTo>
                    <a:pt x="3405" y="15251"/>
                    <a:pt x="3301" y="14784"/>
                    <a:pt x="4009" y="14542"/>
                  </a:cubicBezTo>
                  <a:cubicBezTo>
                    <a:pt x="5651" y="13955"/>
                    <a:pt x="7241" y="13194"/>
                    <a:pt x="8866" y="12555"/>
                  </a:cubicBezTo>
                  <a:cubicBezTo>
                    <a:pt x="9298" y="12399"/>
                    <a:pt x="9643" y="12261"/>
                    <a:pt x="9799" y="11829"/>
                  </a:cubicBezTo>
                  <a:cubicBezTo>
                    <a:pt x="10300" y="10308"/>
                    <a:pt x="8866" y="5746"/>
                    <a:pt x="7604" y="4709"/>
                  </a:cubicBezTo>
                  <a:cubicBezTo>
                    <a:pt x="7397" y="4536"/>
                    <a:pt x="6809" y="4571"/>
                    <a:pt x="7016" y="4139"/>
                  </a:cubicBezTo>
                  <a:cubicBezTo>
                    <a:pt x="7082" y="4008"/>
                    <a:pt x="7166" y="3963"/>
                    <a:pt x="7262" y="3963"/>
                  </a:cubicBezTo>
                  <a:cubicBezTo>
                    <a:pt x="7468" y="3963"/>
                    <a:pt x="7725" y="4173"/>
                    <a:pt x="7950" y="4173"/>
                  </a:cubicBezTo>
                  <a:cubicBezTo>
                    <a:pt x="7979" y="4174"/>
                    <a:pt x="8009" y="4175"/>
                    <a:pt x="8039" y="4175"/>
                  </a:cubicBezTo>
                  <a:cubicBezTo>
                    <a:pt x="9008" y="4175"/>
                    <a:pt x="9913" y="3634"/>
                    <a:pt x="10265" y="2946"/>
                  </a:cubicBezTo>
                  <a:cubicBezTo>
                    <a:pt x="10697" y="2117"/>
                    <a:pt x="9695" y="1667"/>
                    <a:pt x="8987" y="1581"/>
                  </a:cubicBezTo>
                  <a:cubicBezTo>
                    <a:pt x="7811" y="1443"/>
                    <a:pt x="6930" y="786"/>
                    <a:pt x="5962" y="250"/>
                  </a:cubicBezTo>
                  <a:cubicBezTo>
                    <a:pt x="5704" y="111"/>
                    <a:pt x="5235" y="1"/>
                    <a:pt x="49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8" name="Google Shape;1858;p28"/>
            <p:cNvSpPr/>
            <p:nvPr/>
          </p:nvSpPr>
          <p:spPr>
            <a:xfrm>
              <a:off x="6901875" y="4220725"/>
              <a:ext cx="468775" cy="354550"/>
            </a:xfrm>
            <a:custGeom>
              <a:rect b="b" l="l" r="r" t="t"/>
              <a:pathLst>
                <a:path extrusionOk="0" h="14182" w="18751">
                  <a:moveTo>
                    <a:pt x="15666" y="0"/>
                  </a:moveTo>
                  <a:cubicBezTo>
                    <a:pt x="15588" y="0"/>
                    <a:pt x="15504" y="9"/>
                    <a:pt x="15415" y="28"/>
                  </a:cubicBezTo>
                  <a:cubicBezTo>
                    <a:pt x="14690" y="184"/>
                    <a:pt x="14759" y="772"/>
                    <a:pt x="14897" y="1290"/>
                  </a:cubicBezTo>
                  <a:cubicBezTo>
                    <a:pt x="15294" y="2845"/>
                    <a:pt x="14880" y="4038"/>
                    <a:pt x="13463" y="4850"/>
                  </a:cubicBezTo>
                  <a:cubicBezTo>
                    <a:pt x="13013" y="5109"/>
                    <a:pt x="12823" y="5472"/>
                    <a:pt x="13065" y="5991"/>
                  </a:cubicBezTo>
                  <a:cubicBezTo>
                    <a:pt x="13324" y="6578"/>
                    <a:pt x="12823" y="6803"/>
                    <a:pt x="12512" y="7097"/>
                  </a:cubicBezTo>
                  <a:cubicBezTo>
                    <a:pt x="12410" y="7191"/>
                    <a:pt x="12303" y="7233"/>
                    <a:pt x="12200" y="7233"/>
                  </a:cubicBezTo>
                  <a:cubicBezTo>
                    <a:pt x="12041" y="7233"/>
                    <a:pt x="11891" y="7133"/>
                    <a:pt x="11786" y="6976"/>
                  </a:cubicBezTo>
                  <a:cubicBezTo>
                    <a:pt x="11531" y="6610"/>
                    <a:pt x="11284" y="6477"/>
                    <a:pt x="11039" y="6477"/>
                  </a:cubicBezTo>
                  <a:cubicBezTo>
                    <a:pt x="10705" y="6477"/>
                    <a:pt x="10373" y="6726"/>
                    <a:pt x="10024" y="6976"/>
                  </a:cubicBezTo>
                  <a:cubicBezTo>
                    <a:pt x="8797" y="7891"/>
                    <a:pt x="7811" y="9188"/>
                    <a:pt x="6308" y="9637"/>
                  </a:cubicBezTo>
                  <a:cubicBezTo>
                    <a:pt x="4303" y="10242"/>
                    <a:pt x="2696" y="11572"/>
                    <a:pt x="812" y="12385"/>
                  </a:cubicBezTo>
                  <a:cubicBezTo>
                    <a:pt x="242" y="12627"/>
                    <a:pt x="0" y="13214"/>
                    <a:pt x="692" y="13577"/>
                  </a:cubicBezTo>
                  <a:cubicBezTo>
                    <a:pt x="1262" y="13888"/>
                    <a:pt x="1936" y="13992"/>
                    <a:pt x="2610" y="14182"/>
                  </a:cubicBezTo>
                  <a:cubicBezTo>
                    <a:pt x="3819" y="13854"/>
                    <a:pt x="4943" y="13249"/>
                    <a:pt x="5893" y="12436"/>
                  </a:cubicBezTo>
                  <a:cubicBezTo>
                    <a:pt x="7829" y="10743"/>
                    <a:pt x="10144" y="9447"/>
                    <a:pt x="12357" y="8496"/>
                  </a:cubicBezTo>
                  <a:cubicBezTo>
                    <a:pt x="14396" y="7615"/>
                    <a:pt x="15847" y="6042"/>
                    <a:pt x="17817" y="5213"/>
                  </a:cubicBezTo>
                  <a:cubicBezTo>
                    <a:pt x="18301" y="4988"/>
                    <a:pt x="18751" y="4452"/>
                    <a:pt x="18612" y="3848"/>
                  </a:cubicBezTo>
                  <a:cubicBezTo>
                    <a:pt x="18539" y="3538"/>
                    <a:pt x="18402" y="3442"/>
                    <a:pt x="18239" y="3442"/>
                  </a:cubicBezTo>
                  <a:cubicBezTo>
                    <a:pt x="18019" y="3442"/>
                    <a:pt x="17752" y="3615"/>
                    <a:pt x="17524" y="3675"/>
                  </a:cubicBezTo>
                  <a:cubicBezTo>
                    <a:pt x="17487" y="3682"/>
                    <a:pt x="17451" y="3686"/>
                    <a:pt x="17417" y="3686"/>
                  </a:cubicBezTo>
                  <a:cubicBezTo>
                    <a:pt x="17207" y="3686"/>
                    <a:pt x="17050" y="3554"/>
                    <a:pt x="17109" y="3346"/>
                  </a:cubicBezTo>
                  <a:cubicBezTo>
                    <a:pt x="17385" y="2431"/>
                    <a:pt x="16625" y="1791"/>
                    <a:pt x="16556" y="962"/>
                  </a:cubicBezTo>
                  <a:cubicBezTo>
                    <a:pt x="16526" y="461"/>
                    <a:pt x="16229" y="0"/>
                    <a:pt x="156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9" name="Google Shape;1859;p28"/>
            <p:cNvSpPr/>
            <p:nvPr/>
          </p:nvSpPr>
          <p:spPr>
            <a:xfrm>
              <a:off x="6306100" y="2654825"/>
              <a:ext cx="232875" cy="385425"/>
            </a:xfrm>
            <a:custGeom>
              <a:rect b="b" l="l" r="r" t="t"/>
              <a:pathLst>
                <a:path extrusionOk="0" h="15417" w="9315">
                  <a:moveTo>
                    <a:pt x="6907" y="9941"/>
                  </a:moveTo>
                  <a:cubicBezTo>
                    <a:pt x="6738" y="10523"/>
                    <a:pt x="6645" y="11167"/>
                    <a:pt x="5910" y="11304"/>
                  </a:cubicBezTo>
                  <a:cubicBezTo>
                    <a:pt x="5905" y="11305"/>
                    <a:pt x="5899" y="11305"/>
                    <a:pt x="5892" y="11305"/>
                  </a:cubicBezTo>
                  <a:cubicBezTo>
                    <a:pt x="5767" y="11305"/>
                    <a:pt x="5547" y="11146"/>
                    <a:pt x="5547" y="11097"/>
                  </a:cubicBezTo>
                  <a:cubicBezTo>
                    <a:pt x="5616" y="10270"/>
                    <a:pt x="6304" y="10147"/>
                    <a:pt x="6907" y="9941"/>
                  </a:cubicBezTo>
                  <a:close/>
                  <a:moveTo>
                    <a:pt x="2345" y="1"/>
                  </a:moveTo>
                  <a:cubicBezTo>
                    <a:pt x="2049" y="1"/>
                    <a:pt x="1708" y="93"/>
                    <a:pt x="1419" y="93"/>
                  </a:cubicBezTo>
                  <a:cubicBezTo>
                    <a:pt x="1383" y="93"/>
                    <a:pt x="1348" y="92"/>
                    <a:pt x="1313" y="88"/>
                  </a:cubicBezTo>
                  <a:cubicBezTo>
                    <a:pt x="1306" y="88"/>
                    <a:pt x="1299" y="88"/>
                    <a:pt x="1292" y="88"/>
                  </a:cubicBezTo>
                  <a:cubicBezTo>
                    <a:pt x="885" y="88"/>
                    <a:pt x="504" y="561"/>
                    <a:pt x="639" y="883"/>
                  </a:cubicBezTo>
                  <a:cubicBezTo>
                    <a:pt x="1244" y="2283"/>
                    <a:pt x="0" y="3977"/>
                    <a:pt x="1348" y="5273"/>
                  </a:cubicBezTo>
                  <a:cubicBezTo>
                    <a:pt x="1538" y="5446"/>
                    <a:pt x="1383" y="5964"/>
                    <a:pt x="1538" y="6241"/>
                  </a:cubicBezTo>
                  <a:cubicBezTo>
                    <a:pt x="1851" y="6738"/>
                    <a:pt x="1941" y="7889"/>
                    <a:pt x="2501" y="7889"/>
                  </a:cubicBezTo>
                  <a:cubicBezTo>
                    <a:pt x="2623" y="7889"/>
                    <a:pt x="2766" y="7836"/>
                    <a:pt x="2938" y="7710"/>
                  </a:cubicBezTo>
                  <a:cubicBezTo>
                    <a:pt x="3345" y="7411"/>
                    <a:pt x="3664" y="7306"/>
                    <a:pt x="3951" y="7306"/>
                  </a:cubicBezTo>
                  <a:cubicBezTo>
                    <a:pt x="4345" y="7306"/>
                    <a:pt x="4678" y="7505"/>
                    <a:pt x="5098" y="7675"/>
                  </a:cubicBezTo>
                  <a:cubicBezTo>
                    <a:pt x="5375" y="7796"/>
                    <a:pt x="5651" y="7848"/>
                    <a:pt x="5668" y="8176"/>
                  </a:cubicBezTo>
                  <a:cubicBezTo>
                    <a:pt x="5668" y="8297"/>
                    <a:pt x="5547" y="8401"/>
                    <a:pt x="5478" y="8504"/>
                  </a:cubicBezTo>
                  <a:cubicBezTo>
                    <a:pt x="5288" y="8384"/>
                    <a:pt x="5098" y="8263"/>
                    <a:pt x="4908" y="8107"/>
                  </a:cubicBezTo>
                  <a:cubicBezTo>
                    <a:pt x="4670" y="7869"/>
                    <a:pt x="4349" y="7740"/>
                    <a:pt x="4020" y="7740"/>
                  </a:cubicBezTo>
                  <a:cubicBezTo>
                    <a:pt x="3895" y="7740"/>
                    <a:pt x="3770" y="7758"/>
                    <a:pt x="3646" y="7796"/>
                  </a:cubicBezTo>
                  <a:cubicBezTo>
                    <a:pt x="3059" y="7951"/>
                    <a:pt x="3284" y="8470"/>
                    <a:pt x="3249" y="8850"/>
                  </a:cubicBezTo>
                  <a:cubicBezTo>
                    <a:pt x="3180" y="10008"/>
                    <a:pt x="4701" y="11270"/>
                    <a:pt x="4580" y="11408"/>
                  </a:cubicBezTo>
                  <a:cubicBezTo>
                    <a:pt x="3042" y="13170"/>
                    <a:pt x="4251" y="13205"/>
                    <a:pt x="5599" y="13758"/>
                  </a:cubicBezTo>
                  <a:cubicBezTo>
                    <a:pt x="6014" y="13948"/>
                    <a:pt x="6429" y="15244"/>
                    <a:pt x="7379" y="15400"/>
                  </a:cubicBezTo>
                  <a:cubicBezTo>
                    <a:pt x="7454" y="15411"/>
                    <a:pt x="7523" y="15417"/>
                    <a:pt x="7586" y="15417"/>
                  </a:cubicBezTo>
                  <a:cubicBezTo>
                    <a:pt x="8462" y="15417"/>
                    <a:pt x="8316" y="14362"/>
                    <a:pt x="8606" y="13879"/>
                  </a:cubicBezTo>
                  <a:cubicBezTo>
                    <a:pt x="9315" y="12687"/>
                    <a:pt x="8554" y="11529"/>
                    <a:pt x="8105" y="10423"/>
                  </a:cubicBezTo>
                  <a:cubicBezTo>
                    <a:pt x="7967" y="10058"/>
                    <a:pt x="7709" y="9812"/>
                    <a:pt x="7353" y="9812"/>
                  </a:cubicBezTo>
                  <a:cubicBezTo>
                    <a:pt x="7222" y="9812"/>
                    <a:pt x="7078" y="9845"/>
                    <a:pt x="6922" y="9917"/>
                  </a:cubicBezTo>
                  <a:lnTo>
                    <a:pt x="6922" y="9917"/>
                  </a:lnTo>
                  <a:cubicBezTo>
                    <a:pt x="7290" y="9072"/>
                    <a:pt x="8114" y="7913"/>
                    <a:pt x="7103" y="7433"/>
                  </a:cubicBezTo>
                  <a:cubicBezTo>
                    <a:pt x="5789" y="6828"/>
                    <a:pt x="5530" y="5048"/>
                    <a:pt x="3854" y="4927"/>
                  </a:cubicBezTo>
                  <a:cubicBezTo>
                    <a:pt x="3335" y="4893"/>
                    <a:pt x="2886" y="4167"/>
                    <a:pt x="3318" y="3424"/>
                  </a:cubicBezTo>
                  <a:cubicBezTo>
                    <a:pt x="3975" y="2318"/>
                    <a:pt x="3353" y="1298"/>
                    <a:pt x="2955" y="348"/>
                  </a:cubicBezTo>
                  <a:cubicBezTo>
                    <a:pt x="2833" y="73"/>
                    <a:pt x="2607" y="1"/>
                    <a:pt x="23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0" name="Google Shape;1860;p28"/>
            <p:cNvSpPr/>
            <p:nvPr/>
          </p:nvSpPr>
          <p:spPr>
            <a:xfrm>
              <a:off x="6139750" y="3178550"/>
              <a:ext cx="185375" cy="227425"/>
            </a:xfrm>
            <a:custGeom>
              <a:rect b="b" l="l" r="r" t="t"/>
              <a:pathLst>
                <a:path extrusionOk="0" h="9097" w="7415">
                  <a:moveTo>
                    <a:pt x="6576" y="0"/>
                  </a:moveTo>
                  <a:cubicBezTo>
                    <a:pt x="6440" y="0"/>
                    <a:pt x="6314" y="46"/>
                    <a:pt x="6222" y="154"/>
                  </a:cubicBezTo>
                  <a:cubicBezTo>
                    <a:pt x="5928" y="483"/>
                    <a:pt x="5611" y="592"/>
                    <a:pt x="5290" y="592"/>
                  </a:cubicBezTo>
                  <a:cubicBezTo>
                    <a:pt x="4988" y="592"/>
                    <a:pt x="4683" y="496"/>
                    <a:pt x="4390" y="396"/>
                  </a:cubicBezTo>
                  <a:cubicBezTo>
                    <a:pt x="3964" y="242"/>
                    <a:pt x="3597" y="173"/>
                    <a:pt x="3279" y="173"/>
                  </a:cubicBezTo>
                  <a:cubicBezTo>
                    <a:pt x="1986" y="173"/>
                    <a:pt x="1492" y="1318"/>
                    <a:pt x="1020" y="2608"/>
                  </a:cubicBezTo>
                  <a:cubicBezTo>
                    <a:pt x="364" y="4353"/>
                    <a:pt x="1" y="6064"/>
                    <a:pt x="796" y="7360"/>
                  </a:cubicBezTo>
                  <a:cubicBezTo>
                    <a:pt x="847" y="8362"/>
                    <a:pt x="761" y="8984"/>
                    <a:pt x="1470" y="9088"/>
                  </a:cubicBezTo>
                  <a:cubicBezTo>
                    <a:pt x="1519" y="9094"/>
                    <a:pt x="1568" y="9097"/>
                    <a:pt x="1614" y="9097"/>
                  </a:cubicBezTo>
                  <a:cubicBezTo>
                    <a:pt x="2117" y="9097"/>
                    <a:pt x="2435" y="8762"/>
                    <a:pt x="2593" y="8224"/>
                  </a:cubicBezTo>
                  <a:cubicBezTo>
                    <a:pt x="2634" y="8075"/>
                    <a:pt x="2578" y="7743"/>
                    <a:pt x="2746" y="7743"/>
                  </a:cubicBezTo>
                  <a:cubicBezTo>
                    <a:pt x="2792" y="7743"/>
                    <a:pt x="2854" y="7768"/>
                    <a:pt x="2938" y="7827"/>
                  </a:cubicBezTo>
                  <a:cubicBezTo>
                    <a:pt x="3173" y="7995"/>
                    <a:pt x="3380" y="8062"/>
                    <a:pt x="3567" y="8062"/>
                  </a:cubicBezTo>
                  <a:cubicBezTo>
                    <a:pt x="4013" y="8062"/>
                    <a:pt x="4340" y="7677"/>
                    <a:pt x="4632" y="7360"/>
                  </a:cubicBezTo>
                  <a:cubicBezTo>
                    <a:pt x="5116" y="6842"/>
                    <a:pt x="4563" y="6358"/>
                    <a:pt x="4373" y="5839"/>
                  </a:cubicBezTo>
                  <a:cubicBezTo>
                    <a:pt x="4183" y="5321"/>
                    <a:pt x="3491" y="4750"/>
                    <a:pt x="4442" y="4249"/>
                  </a:cubicBezTo>
                  <a:cubicBezTo>
                    <a:pt x="4943" y="3990"/>
                    <a:pt x="5790" y="3852"/>
                    <a:pt x="5427" y="3057"/>
                  </a:cubicBezTo>
                  <a:cubicBezTo>
                    <a:pt x="5274" y="2713"/>
                    <a:pt x="5030" y="2616"/>
                    <a:pt x="4752" y="2616"/>
                  </a:cubicBezTo>
                  <a:cubicBezTo>
                    <a:pt x="4400" y="2616"/>
                    <a:pt x="3994" y="2771"/>
                    <a:pt x="3647" y="2780"/>
                  </a:cubicBezTo>
                  <a:cubicBezTo>
                    <a:pt x="3388" y="2815"/>
                    <a:pt x="3129" y="2850"/>
                    <a:pt x="2887" y="2919"/>
                  </a:cubicBezTo>
                  <a:cubicBezTo>
                    <a:pt x="2887" y="2746"/>
                    <a:pt x="2800" y="2487"/>
                    <a:pt x="2887" y="2435"/>
                  </a:cubicBezTo>
                  <a:cubicBezTo>
                    <a:pt x="3111" y="2262"/>
                    <a:pt x="3405" y="2037"/>
                    <a:pt x="3664" y="2037"/>
                  </a:cubicBezTo>
                  <a:cubicBezTo>
                    <a:pt x="4321" y="2055"/>
                    <a:pt x="4995" y="2262"/>
                    <a:pt x="5634" y="2262"/>
                  </a:cubicBezTo>
                  <a:cubicBezTo>
                    <a:pt x="6481" y="2262"/>
                    <a:pt x="6861" y="1553"/>
                    <a:pt x="7242" y="931"/>
                  </a:cubicBezTo>
                  <a:cubicBezTo>
                    <a:pt x="7414" y="689"/>
                    <a:pt x="7328" y="344"/>
                    <a:pt x="7086" y="188"/>
                  </a:cubicBezTo>
                  <a:cubicBezTo>
                    <a:pt x="6932" y="73"/>
                    <a:pt x="6746" y="0"/>
                    <a:pt x="65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1" name="Google Shape;1861;p28"/>
            <p:cNvSpPr/>
            <p:nvPr/>
          </p:nvSpPr>
          <p:spPr>
            <a:xfrm>
              <a:off x="4320000" y="1079225"/>
              <a:ext cx="260125" cy="163000"/>
            </a:xfrm>
            <a:custGeom>
              <a:rect b="b" l="l" r="r" t="t"/>
              <a:pathLst>
                <a:path extrusionOk="0" h="6520" w="10405">
                  <a:moveTo>
                    <a:pt x="8970" y="1"/>
                  </a:moveTo>
                  <a:cubicBezTo>
                    <a:pt x="6620" y="778"/>
                    <a:pt x="3786" y="294"/>
                    <a:pt x="1764" y="2576"/>
                  </a:cubicBezTo>
                  <a:cubicBezTo>
                    <a:pt x="502" y="3993"/>
                    <a:pt x="1" y="5410"/>
                    <a:pt x="1038" y="5876"/>
                  </a:cubicBezTo>
                  <a:cubicBezTo>
                    <a:pt x="2057" y="6274"/>
                    <a:pt x="3146" y="6499"/>
                    <a:pt x="4252" y="6516"/>
                  </a:cubicBezTo>
                  <a:cubicBezTo>
                    <a:pt x="4303" y="6518"/>
                    <a:pt x="4355" y="6520"/>
                    <a:pt x="4406" y="6520"/>
                  </a:cubicBezTo>
                  <a:cubicBezTo>
                    <a:pt x="4717" y="6520"/>
                    <a:pt x="5012" y="6455"/>
                    <a:pt x="5116" y="6084"/>
                  </a:cubicBezTo>
                  <a:cubicBezTo>
                    <a:pt x="5237" y="5652"/>
                    <a:pt x="4892" y="5479"/>
                    <a:pt x="4563" y="5323"/>
                  </a:cubicBezTo>
                  <a:cubicBezTo>
                    <a:pt x="3094" y="4598"/>
                    <a:pt x="3630" y="3924"/>
                    <a:pt x="4598" y="3198"/>
                  </a:cubicBezTo>
                  <a:cubicBezTo>
                    <a:pt x="5980" y="2144"/>
                    <a:pt x="7726" y="2126"/>
                    <a:pt x="9264" y="1487"/>
                  </a:cubicBezTo>
                  <a:cubicBezTo>
                    <a:pt x="9696" y="1331"/>
                    <a:pt x="10404" y="1556"/>
                    <a:pt x="10352" y="796"/>
                  </a:cubicBezTo>
                  <a:cubicBezTo>
                    <a:pt x="10301" y="35"/>
                    <a:pt x="9627" y="70"/>
                    <a:pt x="89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2" name="Google Shape;1862;p28"/>
            <p:cNvSpPr/>
            <p:nvPr/>
          </p:nvSpPr>
          <p:spPr>
            <a:xfrm>
              <a:off x="3605850" y="1017225"/>
              <a:ext cx="246275" cy="88775"/>
            </a:xfrm>
            <a:custGeom>
              <a:rect b="b" l="l" r="r" t="t"/>
              <a:pathLst>
                <a:path extrusionOk="0" h="3551" w="9851">
                  <a:moveTo>
                    <a:pt x="3896" y="1"/>
                  </a:moveTo>
                  <a:cubicBezTo>
                    <a:pt x="2951" y="1"/>
                    <a:pt x="1998" y="113"/>
                    <a:pt x="1055" y="130"/>
                  </a:cubicBezTo>
                  <a:cubicBezTo>
                    <a:pt x="674" y="130"/>
                    <a:pt x="260" y="217"/>
                    <a:pt x="121" y="649"/>
                  </a:cubicBezTo>
                  <a:cubicBezTo>
                    <a:pt x="0" y="1046"/>
                    <a:pt x="173" y="1461"/>
                    <a:pt x="536" y="1651"/>
                  </a:cubicBezTo>
                  <a:cubicBezTo>
                    <a:pt x="1487" y="2256"/>
                    <a:pt x="2489" y="2792"/>
                    <a:pt x="3474" y="3345"/>
                  </a:cubicBezTo>
                  <a:cubicBezTo>
                    <a:pt x="3715" y="3472"/>
                    <a:pt x="3939" y="3551"/>
                    <a:pt x="4149" y="3551"/>
                  </a:cubicBezTo>
                  <a:cubicBezTo>
                    <a:pt x="4450" y="3551"/>
                    <a:pt x="4723" y="3389"/>
                    <a:pt x="4978" y="2982"/>
                  </a:cubicBezTo>
                  <a:cubicBezTo>
                    <a:pt x="5203" y="2650"/>
                    <a:pt x="5511" y="2104"/>
                    <a:pt x="5931" y="2104"/>
                  </a:cubicBezTo>
                  <a:cubicBezTo>
                    <a:pt x="6058" y="2104"/>
                    <a:pt x="6195" y="2153"/>
                    <a:pt x="6343" y="2273"/>
                  </a:cubicBezTo>
                  <a:cubicBezTo>
                    <a:pt x="6982" y="2809"/>
                    <a:pt x="7673" y="2826"/>
                    <a:pt x="8365" y="2895"/>
                  </a:cubicBezTo>
                  <a:cubicBezTo>
                    <a:pt x="8588" y="2920"/>
                    <a:pt x="8869" y="3004"/>
                    <a:pt x="9118" y="3004"/>
                  </a:cubicBezTo>
                  <a:cubicBezTo>
                    <a:pt x="9390" y="3004"/>
                    <a:pt x="9623" y="2904"/>
                    <a:pt x="9695" y="2515"/>
                  </a:cubicBezTo>
                  <a:cubicBezTo>
                    <a:pt x="9851" y="1789"/>
                    <a:pt x="9142" y="1668"/>
                    <a:pt x="8641" y="1478"/>
                  </a:cubicBezTo>
                  <a:lnTo>
                    <a:pt x="6585" y="493"/>
                  </a:lnTo>
                  <a:cubicBezTo>
                    <a:pt x="5704" y="104"/>
                    <a:pt x="4803" y="1"/>
                    <a:pt x="38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3" name="Google Shape;1863;p28"/>
            <p:cNvSpPr/>
            <p:nvPr/>
          </p:nvSpPr>
          <p:spPr>
            <a:xfrm>
              <a:off x="3161275" y="1612775"/>
              <a:ext cx="115825" cy="115825"/>
            </a:xfrm>
            <a:custGeom>
              <a:rect b="b" l="l" r="r" t="t"/>
              <a:pathLst>
                <a:path extrusionOk="0" h="4633" w="4633">
                  <a:moveTo>
                    <a:pt x="2966" y="1"/>
                  </a:moveTo>
                  <a:cubicBezTo>
                    <a:pt x="2951" y="1"/>
                    <a:pt x="2936" y="1"/>
                    <a:pt x="2921" y="1"/>
                  </a:cubicBezTo>
                  <a:cubicBezTo>
                    <a:pt x="1729" y="36"/>
                    <a:pt x="1" y="2421"/>
                    <a:pt x="139" y="3803"/>
                  </a:cubicBezTo>
                  <a:cubicBezTo>
                    <a:pt x="139" y="4252"/>
                    <a:pt x="502" y="4615"/>
                    <a:pt x="951" y="4633"/>
                  </a:cubicBezTo>
                  <a:cubicBezTo>
                    <a:pt x="2956" y="4581"/>
                    <a:pt x="4632" y="3026"/>
                    <a:pt x="4529" y="1297"/>
                  </a:cubicBezTo>
                  <a:cubicBezTo>
                    <a:pt x="4478" y="482"/>
                    <a:pt x="3809" y="1"/>
                    <a:pt x="2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4" name="Google Shape;1864;p28"/>
            <p:cNvSpPr/>
            <p:nvPr/>
          </p:nvSpPr>
          <p:spPr>
            <a:xfrm>
              <a:off x="6082850" y="3458350"/>
              <a:ext cx="215350" cy="82375"/>
            </a:xfrm>
            <a:custGeom>
              <a:rect b="b" l="l" r="r" t="t"/>
              <a:pathLst>
                <a:path extrusionOk="0" h="3295" w="8614">
                  <a:moveTo>
                    <a:pt x="8412" y="834"/>
                  </a:moveTo>
                  <a:lnTo>
                    <a:pt x="8412" y="834"/>
                  </a:lnTo>
                  <a:cubicBezTo>
                    <a:pt x="8408" y="835"/>
                    <a:pt x="8404" y="836"/>
                    <a:pt x="8401" y="837"/>
                  </a:cubicBezTo>
                  <a:lnTo>
                    <a:pt x="8401" y="837"/>
                  </a:lnTo>
                  <a:cubicBezTo>
                    <a:pt x="8399" y="842"/>
                    <a:pt x="8396" y="846"/>
                    <a:pt x="8394" y="851"/>
                  </a:cubicBezTo>
                  <a:lnTo>
                    <a:pt x="8412" y="834"/>
                  </a:lnTo>
                  <a:close/>
                  <a:moveTo>
                    <a:pt x="6441" y="1"/>
                  </a:moveTo>
                  <a:cubicBezTo>
                    <a:pt x="5426" y="1"/>
                    <a:pt x="4424" y="103"/>
                    <a:pt x="3504" y="557"/>
                  </a:cubicBezTo>
                  <a:cubicBezTo>
                    <a:pt x="3268" y="683"/>
                    <a:pt x="3156" y="756"/>
                    <a:pt x="3064" y="756"/>
                  </a:cubicBezTo>
                  <a:cubicBezTo>
                    <a:pt x="2968" y="756"/>
                    <a:pt x="2895" y="675"/>
                    <a:pt x="2726" y="488"/>
                  </a:cubicBezTo>
                  <a:cubicBezTo>
                    <a:pt x="2440" y="160"/>
                    <a:pt x="2158" y="41"/>
                    <a:pt x="1882" y="41"/>
                  </a:cubicBezTo>
                  <a:cubicBezTo>
                    <a:pt x="1373" y="41"/>
                    <a:pt x="881" y="443"/>
                    <a:pt x="410" y="678"/>
                  </a:cubicBezTo>
                  <a:cubicBezTo>
                    <a:pt x="0" y="866"/>
                    <a:pt x="164" y="1612"/>
                    <a:pt x="452" y="1612"/>
                  </a:cubicBezTo>
                  <a:cubicBezTo>
                    <a:pt x="455" y="1612"/>
                    <a:pt x="459" y="1612"/>
                    <a:pt x="462" y="1612"/>
                  </a:cubicBezTo>
                  <a:cubicBezTo>
                    <a:pt x="518" y="1607"/>
                    <a:pt x="572" y="1605"/>
                    <a:pt x="625" y="1605"/>
                  </a:cubicBezTo>
                  <a:cubicBezTo>
                    <a:pt x="1895" y="1605"/>
                    <a:pt x="2508" y="2753"/>
                    <a:pt x="3504" y="3184"/>
                  </a:cubicBezTo>
                  <a:cubicBezTo>
                    <a:pt x="3665" y="3259"/>
                    <a:pt x="3818" y="3295"/>
                    <a:pt x="3955" y="3295"/>
                  </a:cubicBezTo>
                  <a:cubicBezTo>
                    <a:pt x="4389" y="3295"/>
                    <a:pt x="4667" y="2934"/>
                    <a:pt x="4575" y="2303"/>
                  </a:cubicBezTo>
                  <a:cubicBezTo>
                    <a:pt x="4523" y="1905"/>
                    <a:pt x="4541" y="1784"/>
                    <a:pt x="4973" y="1698"/>
                  </a:cubicBezTo>
                  <a:cubicBezTo>
                    <a:pt x="6127" y="1457"/>
                    <a:pt x="7264" y="1130"/>
                    <a:pt x="8401" y="837"/>
                  </a:cubicBezTo>
                  <a:lnTo>
                    <a:pt x="8401" y="837"/>
                  </a:lnTo>
                  <a:cubicBezTo>
                    <a:pt x="8535" y="525"/>
                    <a:pt x="8613" y="56"/>
                    <a:pt x="8256" y="56"/>
                  </a:cubicBezTo>
                  <a:cubicBezTo>
                    <a:pt x="7656" y="37"/>
                    <a:pt x="7046" y="1"/>
                    <a:pt x="64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5" name="Google Shape;1865;p28"/>
            <p:cNvSpPr/>
            <p:nvPr/>
          </p:nvSpPr>
          <p:spPr>
            <a:xfrm>
              <a:off x="5726825" y="1103850"/>
              <a:ext cx="262175" cy="54825"/>
            </a:xfrm>
            <a:custGeom>
              <a:rect b="b" l="l" r="r" t="t"/>
              <a:pathLst>
                <a:path extrusionOk="0" h="2193" w="10487">
                  <a:moveTo>
                    <a:pt x="2675" y="1"/>
                  </a:moveTo>
                  <a:cubicBezTo>
                    <a:pt x="2260" y="122"/>
                    <a:pt x="1984" y="208"/>
                    <a:pt x="1707" y="260"/>
                  </a:cubicBezTo>
                  <a:cubicBezTo>
                    <a:pt x="1625" y="276"/>
                    <a:pt x="1533" y="281"/>
                    <a:pt x="1436" y="281"/>
                  </a:cubicBezTo>
                  <a:cubicBezTo>
                    <a:pt x="1238" y="281"/>
                    <a:pt x="1018" y="259"/>
                    <a:pt x="814" y="259"/>
                  </a:cubicBezTo>
                  <a:cubicBezTo>
                    <a:pt x="370" y="259"/>
                    <a:pt x="1" y="367"/>
                    <a:pt x="83" y="1055"/>
                  </a:cubicBezTo>
                  <a:cubicBezTo>
                    <a:pt x="160" y="1671"/>
                    <a:pt x="629" y="1783"/>
                    <a:pt x="1147" y="1783"/>
                  </a:cubicBezTo>
                  <a:cubicBezTo>
                    <a:pt x="1443" y="1783"/>
                    <a:pt x="1754" y="1746"/>
                    <a:pt x="2018" y="1746"/>
                  </a:cubicBezTo>
                  <a:cubicBezTo>
                    <a:pt x="3176" y="1729"/>
                    <a:pt x="4334" y="1625"/>
                    <a:pt x="5488" y="1625"/>
                  </a:cubicBezTo>
                  <a:cubicBezTo>
                    <a:pt x="6641" y="1625"/>
                    <a:pt x="7790" y="1729"/>
                    <a:pt x="8931" y="2126"/>
                  </a:cubicBezTo>
                  <a:cubicBezTo>
                    <a:pt x="9064" y="2171"/>
                    <a:pt x="9201" y="2192"/>
                    <a:pt x="9336" y="2192"/>
                  </a:cubicBezTo>
                  <a:cubicBezTo>
                    <a:pt x="9780" y="2192"/>
                    <a:pt x="10194" y="1955"/>
                    <a:pt x="10314" y="1504"/>
                  </a:cubicBezTo>
                  <a:cubicBezTo>
                    <a:pt x="10486" y="813"/>
                    <a:pt x="9761" y="744"/>
                    <a:pt x="9294" y="606"/>
                  </a:cubicBezTo>
                  <a:cubicBezTo>
                    <a:pt x="8746" y="426"/>
                    <a:pt x="8189" y="370"/>
                    <a:pt x="7630" y="370"/>
                  </a:cubicBezTo>
                  <a:cubicBezTo>
                    <a:pt x="6715" y="370"/>
                    <a:pt x="5795" y="519"/>
                    <a:pt x="4900" y="519"/>
                  </a:cubicBezTo>
                  <a:cubicBezTo>
                    <a:pt x="4133" y="519"/>
                    <a:pt x="3384" y="409"/>
                    <a:pt x="26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6" name="Google Shape;1866;p28"/>
            <p:cNvSpPr/>
            <p:nvPr/>
          </p:nvSpPr>
          <p:spPr>
            <a:xfrm>
              <a:off x="6497925" y="4391525"/>
              <a:ext cx="125725" cy="97375"/>
            </a:xfrm>
            <a:custGeom>
              <a:rect b="b" l="l" r="r" t="t"/>
              <a:pathLst>
                <a:path extrusionOk="0" h="3895" w="5029">
                  <a:moveTo>
                    <a:pt x="4062" y="0"/>
                  </a:moveTo>
                  <a:cubicBezTo>
                    <a:pt x="3557" y="0"/>
                    <a:pt x="2937" y="491"/>
                    <a:pt x="2445" y="491"/>
                  </a:cubicBezTo>
                  <a:cubicBezTo>
                    <a:pt x="2234" y="491"/>
                    <a:pt x="2046" y="401"/>
                    <a:pt x="1901" y="144"/>
                  </a:cubicBezTo>
                  <a:cubicBezTo>
                    <a:pt x="0" y="403"/>
                    <a:pt x="570" y="1975"/>
                    <a:pt x="225" y="2960"/>
                  </a:cubicBezTo>
                  <a:cubicBezTo>
                    <a:pt x="38" y="3485"/>
                    <a:pt x="566" y="3894"/>
                    <a:pt x="1172" y="3894"/>
                  </a:cubicBezTo>
                  <a:cubicBezTo>
                    <a:pt x="1185" y="3894"/>
                    <a:pt x="1197" y="3894"/>
                    <a:pt x="1210" y="3894"/>
                  </a:cubicBezTo>
                  <a:cubicBezTo>
                    <a:pt x="2298" y="3876"/>
                    <a:pt x="5029" y="1630"/>
                    <a:pt x="4804" y="783"/>
                  </a:cubicBezTo>
                  <a:cubicBezTo>
                    <a:pt x="4638" y="185"/>
                    <a:pt x="4372" y="0"/>
                    <a:pt x="40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7" name="Google Shape;1867;p28"/>
            <p:cNvSpPr/>
            <p:nvPr/>
          </p:nvSpPr>
          <p:spPr>
            <a:xfrm>
              <a:off x="5334875" y="2906300"/>
              <a:ext cx="82100" cy="128050"/>
            </a:xfrm>
            <a:custGeom>
              <a:rect b="b" l="l" r="r" t="t"/>
              <a:pathLst>
                <a:path extrusionOk="0" h="5122" w="3284">
                  <a:moveTo>
                    <a:pt x="519" y="1"/>
                  </a:moveTo>
                  <a:lnTo>
                    <a:pt x="380" y="139"/>
                  </a:lnTo>
                  <a:cubicBezTo>
                    <a:pt x="104" y="1452"/>
                    <a:pt x="0" y="2766"/>
                    <a:pt x="380" y="4062"/>
                  </a:cubicBezTo>
                  <a:cubicBezTo>
                    <a:pt x="534" y="4660"/>
                    <a:pt x="796" y="5122"/>
                    <a:pt x="1420" y="5122"/>
                  </a:cubicBezTo>
                  <a:cubicBezTo>
                    <a:pt x="1500" y="5122"/>
                    <a:pt x="1585" y="5114"/>
                    <a:pt x="1676" y="5099"/>
                  </a:cubicBezTo>
                  <a:cubicBezTo>
                    <a:pt x="2471" y="4978"/>
                    <a:pt x="3284" y="4408"/>
                    <a:pt x="3111" y="3734"/>
                  </a:cubicBezTo>
                  <a:cubicBezTo>
                    <a:pt x="2748" y="2213"/>
                    <a:pt x="2108" y="744"/>
                    <a:pt x="5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8" name="Google Shape;1868;p28"/>
            <p:cNvSpPr/>
            <p:nvPr/>
          </p:nvSpPr>
          <p:spPr>
            <a:xfrm>
              <a:off x="4869125" y="997550"/>
              <a:ext cx="160750" cy="66150"/>
            </a:xfrm>
            <a:custGeom>
              <a:rect b="b" l="l" r="r" t="t"/>
              <a:pathLst>
                <a:path extrusionOk="0" h="2646" w="6430">
                  <a:moveTo>
                    <a:pt x="1040" y="1"/>
                  </a:moveTo>
                  <a:cubicBezTo>
                    <a:pt x="589" y="1"/>
                    <a:pt x="239" y="358"/>
                    <a:pt x="104" y="814"/>
                  </a:cubicBezTo>
                  <a:cubicBezTo>
                    <a:pt x="1" y="1108"/>
                    <a:pt x="191" y="1419"/>
                    <a:pt x="502" y="1470"/>
                  </a:cubicBezTo>
                  <a:cubicBezTo>
                    <a:pt x="1971" y="1885"/>
                    <a:pt x="3440" y="2283"/>
                    <a:pt x="4736" y="2646"/>
                  </a:cubicBezTo>
                  <a:cubicBezTo>
                    <a:pt x="5427" y="2611"/>
                    <a:pt x="5928" y="2611"/>
                    <a:pt x="6239" y="2127"/>
                  </a:cubicBezTo>
                  <a:cubicBezTo>
                    <a:pt x="6429" y="1851"/>
                    <a:pt x="6308" y="1470"/>
                    <a:pt x="6066" y="1419"/>
                  </a:cubicBezTo>
                  <a:cubicBezTo>
                    <a:pt x="4373" y="1021"/>
                    <a:pt x="2852" y="36"/>
                    <a:pt x="1072" y="2"/>
                  </a:cubicBezTo>
                  <a:cubicBezTo>
                    <a:pt x="1061" y="1"/>
                    <a:pt x="1051" y="1"/>
                    <a:pt x="104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9" name="Google Shape;1869;p28"/>
            <p:cNvSpPr/>
            <p:nvPr/>
          </p:nvSpPr>
          <p:spPr>
            <a:xfrm>
              <a:off x="3763550" y="998475"/>
              <a:ext cx="117975" cy="55725"/>
            </a:xfrm>
            <a:custGeom>
              <a:rect b="b" l="l" r="r" t="t"/>
              <a:pathLst>
                <a:path extrusionOk="0" h="2229" w="4719">
                  <a:moveTo>
                    <a:pt x="747" y="0"/>
                  </a:moveTo>
                  <a:cubicBezTo>
                    <a:pt x="407" y="0"/>
                    <a:pt x="65" y="161"/>
                    <a:pt x="18" y="690"/>
                  </a:cubicBezTo>
                  <a:cubicBezTo>
                    <a:pt x="0" y="863"/>
                    <a:pt x="190" y="1053"/>
                    <a:pt x="277" y="1243"/>
                  </a:cubicBezTo>
                  <a:lnTo>
                    <a:pt x="2333" y="2228"/>
                  </a:lnTo>
                  <a:cubicBezTo>
                    <a:pt x="2437" y="2220"/>
                    <a:pt x="2541" y="2220"/>
                    <a:pt x="2644" y="2220"/>
                  </a:cubicBezTo>
                  <a:cubicBezTo>
                    <a:pt x="2748" y="2220"/>
                    <a:pt x="2852" y="2220"/>
                    <a:pt x="2955" y="2211"/>
                  </a:cubicBezTo>
                  <a:cubicBezTo>
                    <a:pt x="3647" y="2142"/>
                    <a:pt x="4718" y="2090"/>
                    <a:pt x="4511" y="1261"/>
                  </a:cubicBezTo>
                  <a:cubicBezTo>
                    <a:pt x="4255" y="308"/>
                    <a:pt x="3582" y="187"/>
                    <a:pt x="2842" y="187"/>
                  </a:cubicBezTo>
                  <a:cubicBezTo>
                    <a:pt x="2589" y="187"/>
                    <a:pt x="2328" y="201"/>
                    <a:pt x="2074" y="201"/>
                  </a:cubicBezTo>
                  <a:cubicBezTo>
                    <a:pt x="1762" y="201"/>
                    <a:pt x="1460" y="180"/>
                    <a:pt x="1193" y="85"/>
                  </a:cubicBezTo>
                  <a:cubicBezTo>
                    <a:pt x="1066" y="36"/>
                    <a:pt x="907" y="0"/>
                    <a:pt x="7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p28"/>
            <p:cNvSpPr/>
            <p:nvPr/>
          </p:nvSpPr>
          <p:spPr>
            <a:xfrm>
              <a:off x="6244750" y="3463175"/>
              <a:ext cx="127900" cy="76650"/>
            </a:xfrm>
            <a:custGeom>
              <a:rect b="b" l="l" r="r" t="t"/>
              <a:pathLst>
                <a:path extrusionOk="0" h="3066" w="5116">
                  <a:moveTo>
                    <a:pt x="4184" y="1"/>
                  </a:moveTo>
                  <a:cubicBezTo>
                    <a:pt x="4093" y="1"/>
                    <a:pt x="4000" y="13"/>
                    <a:pt x="3906" y="36"/>
                  </a:cubicBezTo>
                  <a:cubicBezTo>
                    <a:pt x="3232" y="209"/>
                    <a:pt x="2575" y="416"/>
                    <a:pt x="1918" y="641"/>
                  </a:cubicBezTo>
                  <a:lnTo>
                    <a:pt x="1936" y="641"/>
                  </a:lnTo>
                  <a:cubicBezTo>
                    <a:pt x="1659" y="848"/>
                    <a:pt x="1383" y="1038"/>
                    <a:pt x="1089" y="1194"/>
                  </a:cubicBezTo>
                  <a:cubicBezTo>
                    <a:pt x="432" y="1505"/>
                    <a:pt x="0" y="2093"/>
                    <a:pt x="311" y="2680"/>
                  </a:cubicBezTo>
                  <a:cubicBezTo>
                    <a:pt x="460" y="2964"/>
                    <a:pt x="650" y="3065"/>
                    <a:pt x="856" y="3065"/>
                  </a:cubicBezTo>
                  <a:cubicBezTo>
                    <a:pt x="1178" y="3065"/>
                    <a:pt x="1537" y="2818"/>
                    <a:pt x="1832" y="2628"/>
                  </a:cubicBezTo>
                  <a:cubicBezTo>
                    <a:pt x="2558" y="2093"/>
                    <a:pt x="3370" y="1695"/>
                    <a:pt x="4234" y="1436"/>
                  </a:cubicBezTo>
                  <a:cubicBezTo>
                    <a:pt x="4631" y="1332"/>
                    <a:pt x="5115" y="1108"/>
                    <a:pt x="4994" y="606"/>
                  </a:cubicBezTo>
                  <a:cubicBezTo>
                    <a:pt x="4883" y="203"/>
                    <a:pt x="4559" y="1"/>
                    <a:pt x="41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1" name="Google Shape;1871;p28"/>
            <p:cNvSpPr/>
            <p:nvPr/>
          </p:nvSpPr>
          <p:spPr>
            <a:xfrm>
              <a:off x="6286725" y="2464325"/>
              <a:ext cx="67775" cy="93850"/>
            </a:xfrm>
            <a:custGeom>
              <a:rect b="b" l="l" r="r" t="t"/>
              <a:pathLst>
                <a:path extrusionOk="0" h="3754" w="2711">
                  <a:moveTo>
                    <a:pt x="1532" y="0"/>
                  </a:moveTo>
                  <a:cubicBezTo>
                    <a:pt x="1516" y="0"/>
                    <a:pt x="1500" y="0"/>
                    <a:pt x="1484" y="1"/>
                  </a:cubicBezTo>
                  <a:cubicBezTo>
                    <a:pt x="187" y="53"/>
                    <a:pt x="239" y="1332"/>
                    <a:pt x="101" y="2265"/>
                  </a:cubicBezTo>
                  <a:cubicBezTo>
                    <a:pt x="1" y="3066"/>
                    <a:pt x="465" y="3754"/>
                    <a:pt x="1243" y="3754"/>
                  </a:cubicBezTo>
                  <a:cubicBezTo>
                    <a:pt x="1271" y="3754"/>
                    <a:pt x="1299" y="3753"/>
                    <a:pt x="1328" y="3751"/>
                  </a:cubicBezTo>
                  <a:cubicBezTo>
                    <a:pt x="2711" y="3682"/>
                    <a:pt x="1967" y="2403"/>
                    <a:pt x="2313" y="1815"/>
                  </a:cubicBezTo>
                  <a:cubicBezTo>
                    <a:pt x="2228" y="1050"/>
                    <a:pt x="2528" y="0"/>
                    <a:pt x="15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2" name="Google Shape;1872;p28"/>
            <p:cNvSpPr/>
            <p:nvPr/>
          </p:nvSpPr>
          <p:spPr>
            <a:xfrm>
              <a:off x="6279300" y="2861375"/>
              <a:ext cx="75625" cy="97275"/>
            </a:xfrm>
            <a:custGeom>
              <a:rect b="b" l="l" r="r" t="t"/>
              <a:pathLst>
                <a:path extrusionOk="0" h="3891" w="3025">
                  <a:moveTo>
                    <a:pt x="2403" y="1"/>
                  </a:moveTo>
                  <a:cubicBezTo>
                    <a:pt x="2178" y="1"/>
                    <a:pt x="1971" y="104"/>
                    <a:pt x="1850" y="277"/>
                  </a:cubicBezTo>
                  <a:cubicBezTo>
                    <a:pt x="1504" y="1193"/>
                    <a:pt x="882" y="1884"/>
                    <a:pt x="277" y="2610"/>
                  </a:cubicBezTo>
                  <a:cubicBezTo>
                    <a:pt x="35" y="2869"/>
                    <a:pt x="1" y="3284"/>
                    <a:pt x="208" y="3578"/>
                  </a:cubicBezTo>
                  <a:cubicBezTo>
                    <a:pt x="326" y="3766"/>
                    <a:pt x="507" y="3890"/>
                    <a:pt x="682" y="3890"/>
                  </a:cubicBezTo>
                  <a:cubicBezTo>
                    <a:pt x="764" y="3890"/>
                    <a:pt x="845" y="3863"/>
                    <a:pt x="916" y="3802"/>
                  </a:cubicBezTo>
                  <a:cubicBezTo>
                    <a:pt x="1815" y="3128"/>
                    <a:pt x="2731" y="2420"/>
                    <a:pt x="3025" y="1452"/>
                  </a:cubicBezTo>
                  <a:cubicBezTo>
                    <a:pt x="2973" y="744"/>
                    <a:pt x="2921" y="225"/>
                    <a:pt x="24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3" name="Google Shape;1873;p28"/>
            <p:cNvSpPr/>
            <p:nvPr/>
          </p:nvSpPr>
          <p:spPr>
            <a:xfrm>
              <a:off x="4145025" y="994975"/>
              <a:ext cx="111500" cy="47325"/>
            </a:xfrm>
            <a:custGeom>
              <a:rect b="b" l="l" r="r" t="t"/>
              <a:pathLst>
                <a:path extrusionOk="0" h="1893" w="4460">
                  <a:moveTo>
                    <a:pt x="1539" y="105"/>
                  </a:moveTo>
                  <a:cubicBezTo>
                    <a:pt x="969" y="243"/>
                    <a:pt x="139" y="1"/>
                    <a:pt x="70" y="744"/>
                  </a:cubicBezTo>
                  <a:cubicBezTo>
                    <a:pt x="1" y="1418"/>
                    <a:pt x="813" y="1418"/>
                    <a:pt x="1332" y="1556"/>
                  </a:cubicBezTo>
                  <a:cubicBezTo>
                    <a:pt x="1764" y="1677"/>
                    <a:pt x="2213" y="1764"/>
                    <a:pt x="2645" y="1815"/>
                  </a:cubicBezTo>
                  <a:cubicBezTo>
                    <a:pt x="2898" y="1847"/>
                    <a:pt x="3179" y="1893"/>
                    <a:pt x="3440" y="1893"/>
                  </a:cubicBezTo>
                  <a:cubicBezTo>
                    <a:pt x="3890" y="1893"/>
                    <a:pt x="4279" y="1756"/>
                    <a:pt x="4356" y="1176"/>
                  </a:cubicBezTo>
                  <a:cubicBezTo>
                    <a:pt x="4459" y="346"/>
                    <a:pt x="3561" y="416"/>
                    <a:pt x="2956" y="329"/>
                  </a:cubicBezTo>
                  <a:lnTo>
                    <a:pt x="1539" y="10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4" name="Google Shape;1874;p28"/>
            <p:cNvSpPr/>
            <p:nvPr/>
          </p:nvSpPr>
          <p:spPr>
            <a:xfrm>
              <a:off x="7213625" y="3803350"/>
              <a:ext cx="74075" cy="80050"/>
            </a:xfrm>
            <a:custGeom>
              <a:rect b="b" l="l" r="r" t="t"/>
              <a:pathLst>
                <a:path extrusionOk="0" h="3202" w="2963">
                  <a:moveTo>
                    <a:pt x="573" y="1"/>
                  </a:moveTo>
                  <a:cubicBezTo>
                    <a:pt x="233" y="1"/>
                    <a:pt x="0" y="333"/>
                    <a:pt x="59" y="704"/>
                  </a:cubicBezTo>
                  <a:cubicBezTo>
                    <a:pt x="284" y="1965"/>
                    <a:pt x="1096" y="2777"/>
                    <a:pt x="2289" y="3175"/>
                  </a:cubicBezTo>
                  <a:cubicBezTo>
                    <a:pt x="2343" y="3193"/>
                    <a:pt x="2395" y="3202"/>
                    <a:pt x="2445" y="3202"/>
                  </a:cubicBezTo>
                  <a:cubicBezTo>
                    <a:pt x="2729" y="3202"/>
                    <a:pt x="2933" y="2914"/>
                    <a:pt x="2963" y="2414"/>
                  </a:cubicBezTo>
                  <a:cubicBezTo>
                    <a:pt x="2341" y="1619"/>
                    <a:pt x="1960" y="427"/>
                    <a:pt x="751" y="30"/>
                  </a:cubicBezTo>
                  <a:cubicBezTo>
                    <a:pt x="689" y="10"/>
                    <a:pt x="630" y="1"/>
                    <a:pt x="5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5" name="Google Shape;1875;p28"/>
            <p:cNvSpPr/>
            <p:nvPr/>
          </p:nvSpPr>
          <p:spPr>
            <a:xfrm>
              <a:off x="6542025" y="3118350"/>
              <a:ext cx="66075" cy="79800"/>
            </a:xfrm>
            <a:custGeom>
              <a:rect b="b" l="l" r="r" t="t"/>
              <a:pathLst>
                <a:path extrusionOk="0" h="3192" w="2643">
                  <a:moveTo>
                    <a:pt x="1295" y="1"/>
                  </a:moveTo>
                  <a:cubicBezTo>
                    <a:pt x="1273" y="1"/>
                    <a:pt x="1250" y="2"/>
                    <a:pt x="1226" y="4"/>
                  </a:cubicBezTo>
                  <a:cubicBezTo>
                    <a:pt x="275" y="108"/>
                    <a:pt x="51" y="954"/>
                    <a:pt x="33" y="1732"/>
                  </a:cubicBezTo>
                  <a:cubicBezTo>
                    <a:pt x="1" y="2354"/>
                    <a:pt x="200" y="3192"/>
                    <a:pt x="910" y="3192"/>
                  </a:cubicBezTo>
                  <a:cubicBezTo>
                    <a:pt x="950" y="3192"/>
                    <a:pt x="992" y="3189"/>
                    <a:pt x="1036" y="3184"/>
                  </a:cubicBezTo>
                  <a:cubicBezTo>
                    <a:pt x="2643" y="2959"/>
                    <a:pt x="1640" y="1767"/>
                    <a:pt x="1640" y="1110"/>
                  </a:cubicBezTo>
                  <a:cubicBezTo>
                    <a:pt x="1740" y="547"/>
                    <a:pt x="1792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6" name="Google Shape;1876;p28"/>
            <p:cNvSpPr/>
            <p:nvPr/>
          </p:nvSpPr>
          <p:spPr>
            <a:xfrm>
              <a:off x="4278100" y="987200"/>
              <a:ext cx="87225" cy="50150"/>
            </a:xfrm>
            <a:custGeom>
              <a:rect b="b" l="l" r="r" t="t"/>
              <a:pathLst>
                <a:path extrusionOk="0" h="2006" w="3489">
                  <a:moveTo>
                    <a:pt x="2519" y="46"/>
                  </a:moveTo>
                  <a:cubicBezTo>
                    <a:pt x="2407" y="46"/>
                    <a:pt x="2296" y="60"/>
                    <a:pt x="2195" y="87"/>
                  </a:cubicBezTo>
                  <a:cubicBezTo>
                    <a:pt x="1435" y="312"/>
                    <a:pt x="191" y="1"/>
                    <a:pt x="87" y="1107"/>
                  </a:cubicBezTo>
                  <a:cubicBezTo>
                    <a:pt x="1" y="1798"/>
                    <a:pt x="986" y="1746"/>
                    <a:pt x="1642" y="1781"/>
                  </a:cubicBezTo>
                  <a:cubicBezTo>
                    <a:pt x="2299" y="1556"/>
                    <a:pt x="3422" y="2005"/>
                    <a:pt x="3474" y="813"/>
                  </a:cubicBezTo>
                  <a:cubicBezTo>
                    <a:pt x="3488" y="284"/>
                    <a:pt x="2986" y="46"/>
                    <a:pt x="2519" y="4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7" name="Google Shape;1877;p28"/>
            <p:cNvSpPr/>
            <p:nvPr/>
          </p:nvSpPr>
          <p:spPr>
            <a:xfrm>
              <a:off x="6595650" y="1204100"/>
              <a:ext cx="81075" cy="41800"/>
            </a:xfrm>
            <a:custGeom>
              <a:rect b="b" l="l" r="r" t="t"/>
              <a:pathLst>
                <a:path extrusionOk="0" h="1672" w="3243">
                  <a:moveTo>
                    <a:pt x="1466" y="121"/>
                  </a:moveTo>
                  <a:cubicBezTo>
                    <a:pt x="1366" y="163"/>
                    <a:pt x="1241" y="173"/>
                    <a:pt x="1106" y="173"/>
                  </a:cubicBezTo>
                  <a:cubicBezTo>
                    <a:pt x="987" y="173"/>
                    <a:pt x="861" y="165"/>
                    <a:pt x="738" y="165"/>
                  </a:cubicBezTo>
                  <a:cubicBezTo>
                    <a:pt x="371" y="165"/>
                    <a:pt x="34" y="234"/>
                    <a:pt x="14" y="778"/>
                  </a:cubicBezTo>
                  <a:cubicBezTo>
                    <a:pt x="0" y="1593"/>
                    <a:pt x="628" y="1660"/>
                    <a:pt x="1232" y="1660"/>
                  </a:cubicBezTo>
                  <a:cubicBezTo>
                    <a:pt x="1352" y="1660"/>
                    <a:pt x="1472" y="1658"/>
                    <a:pt x="1585" y="1658"/>
                  </a:cubicBezTo>
                  <a:cubicBezTo>
                    <a:pt x="1627" y="1658"/>
                    <a:pt x="1668" y="1658"/>
                    <a:pt x="1708" y="1659"/>
                  </a:cubicBezTo>
                  <a:cubicBezTo>
                    <a:pt x="1826" y="1666"/>
                    <a:pt x="1954" y="1672"/>
                    <a:pt x="2085" y="1672"/>
                  </a:cubicBezTo>
                  <a:cubicBezTo>
                    <a:pt x="2644" y="1672"/>
                    <a:pt x="3242" y="1563"/>
                    <a:pt x="3228" y="933"/>
                  </a:cubicBezTo>
                  <a:cubicBezTo>
                    <a:pt x="3194" y="0"/>
                    <a:pt x="2209" y="207"/>
                    <a:pt x="1466" y="12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8" name="Google Shape;1878;p28"/>
            <p:cNvSpPr/>
            <p:nvPr/>
          </p:nvSpPr>
          <p:spPr>
            <a:xfrm>
              <a:off x="5040350" y="1034625"/>
              <a:ext cx="81550" cy="46975"/>
            </a:xfrm>
            <a:custGeom>
              <a:rect b="b" l="l" r="r" t="t"/>
              <a:pathLst>
                <a:path extrusionOk="0" h="1879" w="3262">
                  <a:moveTo>
                    <a:pt x="1625" y="1"/>
                  </a:moveTo>
                  <a:cubicBezTo>
                    <a:pt x="803" y="1"/>
                    <a:pt x="279" y="461"/>
                    <a:pt x="99" y="1249"/>
                  </a:cubicBezTo>
                  <a:cubicBezTo>
                    <a:pt x="0" y="1616"/>
                    <a:pt x="339" y="1879"/>
                    <a:pt x="645" y="1879"/>
                  </a:cubicBezTo>
                  <a:cubicBezTo>
                    <a:pt x="714" y="1879"/>
                    <a:pt x="781" y="1865"/>
                    <a:pt x="842" y="1837"/>
                  </a:cubicBezTo>
                  <a:cubicBezTo>
                    <a:pt x="1620" y="1474"/>
                    <a:pt x="2829" y="1750"/>
                    <a:pt x="3106" y="800"/>
                  </a:cubicBezTo>
                  <a:cubicBezTo>
                    <a:pt x="3261" y="229"/>
                    <a:pt x="2363" y="22"/>
                    <a:pt x="1758" y="5"/>
                  </a:cubicBezTo>
                  <a:cubicBezTo>
                    <a:pt x="1713" y="2"/>
                    <a:pt x="1668" y="1"/>
                    <a:pt x="16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p28"/>
            <p:cNvSpPr/>
            <p:nvPr/>
          </p:nvSpPr>
          <p:spPr>
            <a:xfrm>
              <a:off x="6380950" y="3302475"/>
              <a:ext cx="77800" cy="40225"/>
            </a:xfrm>
            <a:custGeom>
              <a:rect b="b" l="l" r="r" t="t"/>
              <a:pathLst>
                <a:path extrusionOk="0" h="1609" w="3112">
                  <a:moveTo>
                    <a:pt x="843" y="80"/>
                  </a:moveTo>
                  <a:cubicBezTo>
                    <a:pt x="352" y="80"/>
                    <a:pt x="1" y="466"/>
                    <a:pt x="65" y="882"/>
                  </a:cubicBezTo>
                  <a:cubicBezTo>
                    <a:pt x="161" y="1545"/>
                    <a:pt x="602" y="1578"/>
                    <a:pt x="1054" y="1578"/>
                  </a:cubicBezTo>
                  <a:cubicBezTo>
                    <a:pt x="1103" y="1578"/>
                    <a:pt x="1152" y="1577"/>
                    <a:pt x="1201" y="1577"/>
                  </a:cubicBezTo>
                  <a:cubicBezTo>
                    <a:pt x="1347" y="1577"/>
                    <a:pt x="1491" y="1581"/>
                    <a:pt x="1620" y="1608"/>
                  </a:cubicBezTo>
                  <a:cubicBezTo>
                    <a:pt x="1746" y="1549"/>
                    <a:pt x="1903" y="1535"/>
                    <a:pt x="2065" y="1535"/>
                  </a:cubicBezTo>
                  <a:cubicBezTo>
                    <a:pt x="2212" y="1535"/>
                    <a:pt x="2363" y="1547"/>
                    <a:pt x="2502" y="1547"/>
                  </a:cubicBezTo>
                  <a:cubicBezTo>
                    <a:pt x="2845" y="1547"/>
                    <a:pt x="3112" y="1478"/>
                    <a:pt x="3037" y="1003"/>
                  </a:cubicBezTo>
                  <a:cubicBezTo>
                    <a:pt x="2882" y="1"/>
                    <a:pt x="1741" y="191"/>
                    <a:pt x="963" y="87"/>
                  </a:cubicBezTo>
                  <a:cubicBezTo>
                    <a:pt x="923" y="82"/>
                    <a:pt x="882" y="80"/>
                    <a:pt x="843" y="8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0" name="Google Shape;1880;p28"/>
            <p:cNvSpPr/>
            <p:nvPr/>
          </p:nvSpPr>
          <p:spPr>
            <a:xfrm>
              <a:off x="4384825" y="996700"/>
              <a:ext cx="62025" cy="39775"/>
            </a:xfrm>
            <a:custGeom>
              <a:rect b="b" l="l" r="r" t="t"/>
              <a:pathLst>
                <a:path extrusionOk="0" h="1591" w="2481">
                  <a:moveTo>
                    <a:pt x="1811" y="155"/>
                  </a:moveTo>
                  <a:cubicBezTo>
                    <a:pt x="1713" y="155"/>
                    <a:pt x="1613" y="168"/>
                    <a:pt x="1521" y="191"/>
                  </a:cubicBezTo>
                  <a:cubicBezTo>
                    <a:pt x="985" y="312"/>
                    <a:pt x="121" y="1"/>
                    <a:pt x="52" y="917"/>
                  </a:cubicBezTo>
                  <a:cubicBezTo>
                    <a:pt x="0" y="1487"/>
                    <a:pt x="536" y="1574"/>
                    <a:pt x="1054" y="1591"/>
                  </a:cubicBezTo>
                  <a:cubicBezTo>
                    <a:pt x="1573" y="1418"/>
                    <a:pt x="2385" y="1556"/>
                    <a:pt x="2454" y="727"/>
                  </a:cubicBezTo>
                  <a:cubicBezTo>
                    <a:pt x="2481" y="311"/>
                    <a:pt x="2153" y="155"/>
                    <a:pt x="1811" y="1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1" name="Google Shape;1881;p28"/>
            <p:cNvSpPr/>
            <p:nvPr/>
          </p:nvSpPr>
          <p:spPr>
            <a:xfrm>
              <a:off x="2100625" y="1004500"/>
              <a:ext cx="520200" cy="95050"/>
            </a:xfrm>
            <a:custGeom>
              <a:rect b="b" l="l" r="r" t="t"/>
              <a:pathLst>
                <a:path extrusionOk="0" h="3802" w="20808">
                  <a:moveTo>
                    <a:pt x="20756" y="0"/>
                  </a:moveTo>
                  <a:lnTo>
                    <a:pt x="20738" y="17"/>
                  </a:lnTo>
                  <a:lnTo>
                    <a:pt x="20773" y="17"/>
                  </a:lnTo>
                  <a:lnTo>
                    <a:pt x="20808" y="0"/>
                  </a:lnTo>
                  <a:close/>
                  <a:moveTo>
                    <a:pt x="1" y="3785"/>
                  </a:moveTo>
                  <a:lnTo>
                    <a:pt x="1" y="3802"/>
                  </a:lnTo>
                  <a:lnTo>
                    <a:pt x="18" y="3802"/>
                  </a:lnTo>
                  <a:lnTo>
                    <a:pt x="18" y="378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2" name="Google Shape;1882;p28"/>
            <p:cNvSpPr/>
            <p:nvPr/>
          </p:nvSpPr>
          <p:spPr>
            <a:xfrm>
              <a:off x="233350" y="949250"/>
              <a:ext cx="3232550" cy="3802300"/>
            </a:xfrm>
            <a:custGeom>
              <a:rect b="b" l="l" r="r" t="t"/>
              <a:pathLst>
                <a:path extrusionOk="0" h="152092" w="129302">
                  <a:moveTo>
                    <a:pt x="97270" y="1644"/>
                  </a:moveTo>
                  <a:cubicBezTo>
                    <a:pt x="97347" y="1644"/>
                    <a:pt x="97424" y="1648"/>
                    <a:pt x="97503" y="1657"/>
                  </a:cubicBezTo>
                  <a:cubicBezTo>
                    <a:pt x="97555" y="1674"/>
                    <a:pt x="97607" y="1692"/>
                    <a:pt x="97642" y="1709"/>
                  </a:cubicBezTo>
                  <a:lnTo>
                    <a:pt x="95601" y="2170"/>
                  </a:lnTo>
                  <a:lnTo>
                    <a:pt x="95601" y="2170"/>
                  </a:lnTo>
                  <a:cubicBezTo>
                    <a:pt x="96129" y="1917"/>
                    <a:pt x="96661" y="1644"/>
                    <a:pt x="97270" y="1644"/>
                  </a:cubicBezTo>
                  <a:close/>
                  <a:moveTo>
                    <a:pt x="95473" y="2210"/>
                  </a:moveTo>
                  <a:lnTo>
                    <a:pt x="95447" y="2227"/>
                  </a:lnTo>
                  <a:lnTo>
                    <a:pt x="95429" y="2227"/>
                  </a:lnTo>
                  <a:lnTo>
                    <a:pt x="95464" y="2210"/>
                  </a:lnTo>
                  <a:close/>
                  <a:moveTo>
                    <a:pt x="68358" y="8951"/>
                  </a:moveTo>
                  <a:cubicBezTo>
                    <a:pt x="68553" y="8951"/>
                    <a:pt x="68761" y="9049"/>
                    <a:pt x="68989" y="9313"/>
                  </a:cubicBezTo>
                  <a:cubicBezTo>
                    <a:pt x="69208" y="9280"/>
                    <a:pt x="69420" y="9268"/>
                    <a:pt x="69634" y="9268"/>
                  </a:cubicBezTo>
                  <a:cubicBezTo>
                    <a:pt x="69758" y="9268"/>
                    <a:pt x="69882" y="9272"/>
                    <a:pt x="70008" y="9278"/>
                  </a:cubicBezTo>
                  <a:cubicBezTo>
                    <a:pt x="70061" y="9286"/>
                    <a:pt x="70117" y="9289"/>
                    <a:pt x="70177" y="9289"/>
                  </a:cubicBezTo>
                  <a:cubicBezTo>
                    <a:pt x="70522" y="9289"/>
                    <a:pt x="70965" y="9176"/>
                    <a:pt x="71318" y="9176"/>
                  </a:cubicBezTo>
                  <a:cubicBezTo>
                    <a:pt x="71841" y="9176"/>
                    <a:pt x="72167" y="9425"/>
                    <a:pt x="71685" y="10661"/>
                  </a:cubicBezTo>
                  <a:cubicBezTo>
                    <a:pt x="71581" y="10937"/>
                    <a:pt x="71823" y="11265"/>
                    <a:pt x="72151" y="11386"/>
                  </a:cubicBezTo>
                  <a:cubicBezTo>
                    <a:pt x="72428" y="11438"/>
                    <a:pt x="72722" y="11490"/>
                    <a:pt x="72998" y="11507"/>
                  </a:cubicBezTo>
                  <a:cubicBezTo>
                    <a:pt x="72652" y="11922"/>
                    <a:pt x="72359" y="12406"/>
                    <a:pt x="71927" y="12717"/>
                  </a:cubicBezTo>
                  <a:cubicBezTo>
                    <a:pt x="71831" y="12786"/>
                    <a:pt x="71741" y="12813"/>
                    <a:pt x="71654" y="12813"/>
                  </a:cubicBezTo>
                  <a:cubicBezTo>
                    <a:pt x="71349" y="12813"/>
                    <a:pt x="71090" y="12473"/>
                    <a:pt x="70821" y="12406"/>
                  </a:cubicBezTo>
                  <a:cubicBezTo>
                    <a:pt x="69127" y="11939"/>
                    <a:pt x="69334" y="10488"/>
                    <a:pt x="68989" y="9313"/>
                  </a:cubicBezTo>
                  <a:lnTo>
                    <a:pt x="67330" y="9520"/>
                  </a:lnTo>
                  <a:cubicBezTo>
                    <a:pt x="67668" y="9295"/>
                    <a:pt x="67992" y="8951"/>
                    <a:pt x="68358" y="8951"/>
                  </a:cubicBezTo>
                  <a:close/>
                  <a:moveTo>
                    <a:pt x="51546" y="12467"/>
                  </a:moveTo>
                  <a:cubicBezTo>
                    <a:pt x="51593" y="12467"/>
                    <a:pt x="51647" y="12470"/>
                    <a:pt x="51707" y="12475"/>
                  </a:cubicBezTo>
                  <a:cubicBezTo>
                    <a:pt x="51897" y="12648"/>
                    <a:pt x="52157" y="12890"/>
                    <a:pt x="52433" y="13115"/>
                  </a:cubicBezTo>
                  <a:cubicBezTo>
                    <a:pt x="52260" y="13270"/>
                    <a:pt x="52053" y="13374"/>
                    <a:pt x="51845" y="13460"/>
                  </a:cubicBezTo>
                  <a:cubicBezTo>
                    <a:pt x="51802" y="13467"/>
                    <a:pt x="51764" y="13470"/>
                    <a:pt x="51729" y="13470"/>
                  </a:cubicBezTo>
                  <a:cubicBezTo>
                    <a:pt x="51300" y="13470"/>
                    <a:pt x="51439" y="13007"/>
                    <a:pt x="51327" y="12752"/>
                  </a:cubicBezTo>
                  <a:cubicBezTo>
                    <a:pt x="51225" y="12548"/>
                    <a:pt x="51295" y="12467"/>
                    <a:pt x="51546" y="12467"/>
                  </a:cubicBezTo>
                  <a:close/>
                  <a:moveTo>
                    <a:pt x="55481" y="12549"/>
                  </a:moveTo>
                  <a:cubicBezTo>
                    <a:pt x="55526" y="12549"/>
                    <a:pt x="55570" y="12553"/>
                    <a:pt x="55613" y="12562"/>
                  </a:cubicBezTo>
                  <a:lnTo>
                    <a:pt x="54576" y="13789"/>
                  </a:lnTo>
                  <a:lnTo>
                    <a:pt x="53954" y="13184"/>
                  </a:lnTo>
                  <a:cubicBezTo>
                    <a:pt x="54420" y="12976"/>
                    <a:pt x="54870" y="12752"/>
                    <a:pt x="55336" y="12562"/>
                  </a:cubicBezTo>
                  <a:cubicBezTo>
                    <a:pt x="55388" y="12553"/>
                    <a:pt x="55436" y="12549"/>
                    <a:pt x="55481" y="12549"/>
                  </a:cubicBezTo>
                  <a:close/>
                  <a:moveTo>
                    <a:pt x="116966" y="0"/>
                  </a:moveTo>
                  <a:cubicBezTo>
                    <a:pt x="112339" y="0"/>
                    <a:pt x="107712" y="747"/>
                    <a:pt x="103085" y="1035"/>
                  </a:cubicBezTo>
                  <a:cubicBezTo>
                    <a:pt x="101910" y="1104"/>
                    <a:pt x="100735" y="983"/>
                    <a:pt x="99542" y="1260"/>
                  </a:cubicBezTo>
                  <a:cubicBezTo>
                    <a:pt x="99533" y="1262"/>
                    <a:pt x="99523" y="1263"/>
                    <a:pt x="99512" y="1263"/>
                  </a:cubicBezTo>
                  <a:cubicBezTo>
                    <a:pt x="99194" y="1263"/>
                    <a:pt x="98389" y="307"/>
                    <a:pt x="97503" y="240"/>
                  </a:cubicBezTo>
                  <a:cubicBezTo>
                    <a:pt x="96554" y="172"/>
                    <a:pt x="95607" y="143"/>
                    <a:pt x="94661" y="143"/>
                  </a:cubicBezTo>
                  <a:cubicBezTo>
                    <a:pt x="91541" y="143"/>
                    <a:pt x="88432" y="459"/>
                    <a:pt x="85303" y="724"/>
                  </a:cubicBezTo>
                  <a:cubicBezTo>
                    <a:pt x="83379" y="875"/>
                    <a:pt x="81549" y="1637"/>
                    <a:pt x="79578" y="1637"/>
                  </a:cubicBezTo>
                  <a:cubicBezTo>
                    <a:pt x="79300" y="1637"/>
                    <a:pt x="79020" y="1622"/>
                    <a:pt x="78736" y="1588"/>
                  </a:cubicBezTo>
                  <a:cubicBezTo>
                    <a:pt x="78573" y="1568"/>
                    <a:pt x="78403" y="1557"/>
                    <a:pt x="78229" y="1557"/>
                  </a:cubicBezTo>
                  <a:cubicBezTo>
                    <a:pt x="77349" y="1557"/>
                    <a:pt x="76386" y="1840"/>
                    <a:pt x="75953" y="2677"/>
                  </a:cubicBezTo>
                  <a:cubicBezTo>
                    <a:pt x="75538" y="3489"/>
                    <a:pt x="76333" y="4163"/>
                    <a:pt x="76956" y="4750"/>
                  </a:cubicBezTo>
                  <a:cubicBezTo>
                    <a:pt x="77215" y="4992"/>
                    <a:pt x="77232" y="5511"/>
                    <a:pt x="77370" y="5891"/>
                  </a:cubicBezTo>
                  <a:cubicBezTo>
                    <a:pt x="77348" y="5890"/>
                    <a:pt x="77325" y="5889"/>
                    <a:pt x="77301" y="5889"/>
                  </a:cubicBezTo>
                  <a:cubicBezTo>
                    <a:pt x="77154" y="5889"/>
                    <a:pt x="76988" y="5912"/>
                    <a:pt x="76844" y="5912"/>
                  </a:cubicBezTo>
                  <a:cubicBezTo>
                    <a:pt x="76726" y="5912"/>
                    <a:pt x="76623" y="5896"/>
                    <a:pt x="76558" y="5839"/>
                  </a:cubicBezTo>
                  <a:cubicBezTo>
                    <a:pt x="76285" y="5586"/>
                    <a:pt x="76034" y="5489"/>
                    <a:pt x="75796" y="5489"/>
                  </a:cubicBezTo>
                  <a:cubicBezTo>
                    <a:pt x="75417" y="5489"/>
                    <a:pt x="75070" y="5733"/>
                    <a:pt x="74709" y="5977"/>
                  </a:cubicBezTo>
                  <a:lnTo>
                    <a:pt x="74709" y="5995"/>
                  </a:lnTo>
                  <a:lnTo>
                    <a:pt x="74692" y="5995"/>
                  </a:lnTo>
                  <a:cubicBezTo>
                    <a:pt x="74415" y="6358"/>
                    <a:pt x="73707" y="6479"/>
                    <a:pt x="73897" y="7066"/>
                  </a:cubicBezTo>
                  <a:cubicBezTo>
                    <a:pt x="74104" y="7654"/>
                    <a:pt x="74761" y="7671"/>
                    <a:pt x="75331" y="7723"/>
                  </a:cubicBezTo>
                  <a:lnTo>
                    <a:pt x="75625" y="7723"/>
                  </a:lnTo>
                  <a:lnTo>
                    <a:pt x="77146" y="7982"/>
                  </a:lnTo>
                  <a:cubicBezTo>
                    <a:pt x="76904" y="8068"/>
                    <a:pt x="76662" y="8120"/>
                    <a:pt x="76403" y="8120"/>
                  </a:cubicBezTo>
                  <a:cubicBezTo>
                    <a:pt x="76178" y="8103"/>
                    <a:pt x="75970" y="7930"/>
                    <a:pt x="75729" y="7861"/>
                  </a:cubicBezTo>
                  <a:cubicBezTo>
                    <a:pt x="75594" y="7823"/>
                    <a:pt x="75464" y="7807"/>
                    <a:pt x="75337" y="7807"/>
                  </a:cubicBezTo>
                  <a:cubicBezTo>
                    <a:pt x="74777" y="7807"/>
                    <a:pt x="74273" y="8116"/>
                    <a:pt x="73724" y="8172"/>
                  </a:cubicBezTo>
                  <a:cubicBezTo>
                    <a:pt x="73717" y="8173"/>
                    <a:pt x="73710" y="8174"/>
                    <a:pt x="73702" y="8174"/>
                  </a:cubicBezTo>
                  <a:cubicBezTo>
                    <a:pt x="73450" y="8174"/>
                    <a:pt x="72913" y="7613"/>
                    <a:pt x="72946" y="7394"/>
                  </a:cubicBezTo>
                  <a:cubicBezTo>
                    <a:pt x="73102" y="6479"/>
                    <a:pt x="73810" y="6098"/>
                    <a:pt x="74674" y="5995"/>
                  </a:cubicBezTo>
                  <a:lnTo>
                    <a:pt x="74674" y="5977"/>
                  </a:lnTo>
                  <a:cubicBezTo>
                    <a:pt x="74726" y="5545"/>
                    <a:pt x="74830" y="5113"/>
                    <a:pt x="74951" y="4681"/>
                  </a:cubicBezTo>
                  <a:cubicBezTo>
                    <a:pt x="75072" y="4370"/>
                    <a:pt x="75435" y="4076"/>
                    <a:pt x="75124" y="3748"/>
                  </a:cubicBezTo>
                  <a:cubicBezTo>
                    <a:pt x="74832" y="3467"/>
                    <a:pt x="74483" y="3396"/>
                    <a:pt x="74119" y="3396"/>
                  </a:cubicBezTo>
                  <a:cubicBezTo>
                    <a:pt x="73856" y="3396"/>
                    <a:pt x="73587" y="3433"/>
                    <a:pt x="73326" y="3454"/>
                  </a:cubicBezTo>
                  <a:cubicBezTo>
                    <a:pt x="72946" y="3506"/>
                    <a:pt x="72756" y="3748"/>
                    <a:pt x="72704" y="4180"/>
                  </a:cubicBezTo>
                  <a:cubicBezTo>
                    <a:pt x="72601" y="5252"/>
                    <a:pt x="72134" y="6098"/>
                    <a:pt x="70959" y="6340"/>
                  </a:cubicBezTo>
                  <a:cubicBezTo>
                    <a:pt x="70855" y="6427"/>
                    <a:pt x="70769" y="6513"/>
                    <a:pt x="70665" y="6617"/>
                  </a:cubicBezTo>
                  <a:cubicBezTo>
                    <a:pt x="70786" y="6859"/>
                    <a:pt x="70924" y="7083"/>
                    <a:pt x="71097" y="7291"/>
                  </a:cubicBezTo>
                  <a:cubicBezTo>
                    <a:pt x="71304" y="7412"/>
                    <a:pt x="71546" y="7515"/>
                    <a:pt x="71788" y="7567"/>
                  </a:cubicBezTo>
                  <a:cubicBezTo>
                    <a:pt x="71650" y="7550"/>
                    <a:pt x="71512" y="7541"/>
                    <a:pt x="71374" y="7541"/>
                  </a:cubicBezTo>
                  <a:cubicBezTo>
                    <a:pt x="71235" y="7541"/>
                    <a:pt x="71097" y="7550"/>
                    <a:pt x="70959" y="7567"/>
                  </a:cubicBezTo>
                  <a:cubicBezTo>
                    <a:pt x="70569" y="7671"/>
                    <a:pt x="70173" y="7708"/>
                    <a:pt x="69775" y="7708"/>
                  </a:cubicBezTo>
                  <a:cubicBezTo>
                    <a:pt x="68812" y="7708"/>
                    <a:pt x="67832" y="7494"/>
                    <a:pt x="66868" y="7494"/>
                  </a:cubicBezTo>
                  <a:cubicBezTo>
                    <a:pt x="66108" y="7494"/>
                    <a:pt x="65357" y="7627"/>
                    <a:pt x="64634" y="8103"/>
                  </a:cubicBezTo>
                  <a:cubicBezTo>
                    <a:pt x="64271" y="8345"/>
                    <a:pt x="63580" y="8379"/>
                    <a:pt x="63666" y="8863"/>
                  </a:cubicBezTo>
                  <a:cubicBezTo>
                    <a:pt x="63752" y="9382"/>
                    <a:pt x="64167" y="9900"/>
                    <a:pt x="64547" y="10315"/>
                  </a:cubicBezTo>
                  <a:cubicBezTo>
                    <a:pt x="64666" y="10447"/>
                    <a:pt x="64798" y="10498"/>
                    <a:pt x="64939" y="10498"/>
                  </a:cubicBezTo>
                  <a:cubicBezTo>
                    <a:pt x="65148" y="10498"/>
                    <a:pt x="65375" y="10387"/>
                    <a:pt x="65602" y="10263"/>
                  </a:cubicBezTo>
                  <a:cubicBezTo>
                    <a:pt x="66124" y="9977"/>
                    <a:pt x="66711" y="9789"/>
                    <a:pt x="67269" y="9556"/>
                  </a:cubicBezTo>
                  <a:lnTo>
                    <a:pt x="67269" y="9556"/>
                  </a:lnTo>
                  <a:cubicBezTo>
                    <a:pt x="66173" y="11022"/>
                    <a:pt x="64072" y="10911"/>
                    <a:pt x="62975" y="11974"/>
                  </a:cubicBezTo>
                  <a:cubicBezTo>
                    <a:pt x="62086" y="12850"/>
                    <a:pt x="61268" y="13162"/>
                    <a:pt x="60357" y="13162"/>
                  </a:cubicBezTo>
                  <a:cubicBezTo>
                    <a:pt x="59993" y="13162"/>
                    <a:pt x="59613" y="13112"/>
                    <a:pt x="59207" y="13028"/>
                  </a:cubicBezTo>
                  <a:cubicBezTo>
                    <a:pt x="58430" y="12873"/>
                    <a:pt x="57687" y="12510"/>
                    <a:pt x="56926" y="12233"/>
                  </a:cubicBezTo>
                  <a:cubicBezTo>
                    <a:pt x="57173" y="12050"/>
                    <a:pt x="57402" y="11981"/>
                    <a:pt x="57619" y="11981"/>
                  </a:cubicBezTo>
                  <a:cubicBezTo>
                    <a:pt x="58162" y="11981"/>
                    <a:pt x="58632" y="12416"/>
                    <a:pt x="59138" y="12613"/>
                  </a:cubicBezTo>
                  <a:cubicBezTo>
                    <a:pt x="59332" y="12687"/>
                    <a:pt x="59512" y="12718"/>
                    <a:pt x="59680" y="12718"/>
                  </a:cubicBezTo>
                  <a:cubicBezTo>
                    <a:pt x="60502" y="12718"/>
                    <a:pt x="61062" y="11967"/>
                    <a:pt x="61765" y="11680"/>
                  </a:cubicBezTo>
                  <a:cubicBezTo>
                    <a:pt x="62404" y="11421"/>
                    <a:pt x="61903" y="10851"/>
                    <a:pt x="61661" y="10384"/>
                  </a:cubicBezTo>
                  <a:cubicBezTo>
                    <a:pt x="61454" y="9987"/>
                    <a:pt x="61921" y="9745"/>
                    <a:pt x="62249" y="9537"/>
                  </a:cubicBezTo>
                  <a:cubicBezTo>
                    <a:pt x="62664" y="9295"/>
                    <a:pt x="63441" y="9226"/>
                    <a:pt x="63182" y="8518"/>
                  </a:cubicBezTo>
                  <a:cubicBezTo>
                    <a:pt x="63018" y="8098"/>
                    <a:pt x="62703" y="8030"/>
                    <a:pt x="62354" y="8030"/>
                  </a:cubicBezTo>
                  <a:cubicBezTo>
                    <a:pt x="62187" y="8030"/>
                    <a:pt x="62013" y="8045"/>
                    <a:pt x="61845" y="8045"/>
                  </a:cubicBezTo>
                  <a:cubicBezTo>
                    <a:pt x="61771" y="8045"/>
                    <a:pt x="61698" y="8042"/>
                    <a:pt x="61627" y="8034"/>
                  </a:cubicBezTo>
                  <a:cubicBezTo>
                    <a:pt x="61564" y="8027"/>
                    <a:pt x="61502" y="8024"/>
                    <a:pt x="61440" y="8024"/>
                  </a:cubicBezTo>
                  <a:cubicBezTo>
                    <a:pt x="60620" y="8024"/>
                    <a:pt x="59973" y="8583"/>
                    <a:pt x="59080" y="8583"/>
                  </a:cubicBezTo>
                  <a:cubicBezTo>
                    <a:pt x="59004" y="8583"/>
                    <a:pt x="58925" y="8579"/>
                    <a:pt x="58844" y="8570"/>
                  </a:cubicBezTo>
                  <a:cubicBezTo>
                    <a:pt x="57410" y="8414"/>
                    <a:pt x="56391" y="7671"/>
                    <a:pt x="55181" y="7187"/>
                  </a:cubicBezTo>
                  <a:cubicBezTo>
                    <a:pt x="54440" y="6892"/>
                    <a:pt x="53723" y="6767"/>
                    <a:pt x="53025" y="6767"/>
                  </a:cubicBezTo>
                  <a:cubicBezTo>
                    <a:pt x="51022" y="6767"/>
                    <a:pt x="49177" y="7799"/>
                    <a:pt x="47370" y="8812"/>
                  </a:cubicBezTo>
                  <a:cubicBezTo>
                    <a:pt x="46903" y="9071"/>
                    <a:pt x="46765" y="9434"/>
                    <a:pt x="46972" y="9969"/>
                  </a:cubicBezTo>
                  <a:cubicBezTo>
                    <a:pt x="47155" y="10426"/>
                    <a:pt x="47351" y="10748"/>
                    <a:pt x="47819" y="10748"/>
                  </a:cubicBezTo>
                  <a:cubicBezTo>
                    <a:pt x="47883" y="10748"/>
                    <a:pt x="47952" y="10742"/>
                    <a:pt x="48026" y="10730"/>
                  </a:cubicBezTo>
                  <a:lnTo>
                    <a:pt x="50498" y="10280"/>
                  </a:lnTo>
                  <a:cubicBezTo>
                    <a:pt x="50618" y="10263"/>
                    <a:pt x="50739" y="10229"/>
                    <a:pt x="50878" y="10194"/>
                  </a:cubicBezTo>
                  <a:lnTo>
                    <a:pt x="50878" y="10194"/>
                  </a:lnTo>
                  <a:cubicBezTo>
                    <a:pt x="50878" y="10298"/>
                    <a:pt x="50860" y="10401"/>
                    <a:pt x="50860" y="10505"/>
                  </a:cubicBezTo>
                  <a:cubicBezTo>
                    <a:pt x="50614" y="11663"/>
                    <a:pt x="50148" y="12321"/>
                    <a:pt x="49280" y="12321"/>
                  </a:cubicBezTo>
                  <a:cubicBezTo>
                    <a:pt x="48931" y="12321"/>
                    <a:pt x="48517" y="12214"/>
                    <a:pt x="48026" y="11991"/>
                  </a:cubicBezTo>
                  <a:cubicBezTo>
                    <a:pt x="46374" y="11254"/>
                    <a:pt x="44693" y="10979"/>
                    <a:pt x="42955" y="10979"/>
                  </a:cubicBezTo>
                  <a:cubicBezTo>
                    <a:pt x="42002" y="10979"/>
                    <a:pt x="41033" y="11062"/>
                    <a:pt x="40042" y="11196"/>
                  </a:cubicBezTo>
                  <a:cubicBezTo>
                    <a:pt x="38536" y="11404"/>
                    <a:pt x="37062" y="12285"/>
                    <a:pt x="35569" y="12285"/>
                  </a:cubicBezTo>
                  <a:cubicBezTo>
                    <a:pt x="35195" y="12285"/>
                    <a:pt x="34820" y="12230"/>
                    <a:pt x="34443" y="12095"/>
                  </a:cubicBezTo>
                  <a:cubicBezTo>
                    <a:pt x="32698" y="11490"/>
                    <a:pt x="30900" y="11110"/>
                    <a:pt x="29068" y="10920"/>
                  </a:cubicBezTo>
                  <a:cubicBezTo>
                    <a:pt x="27080" y="10698"/>
                    <a:pt x="25171" y="10202"/>
                    <a:pt x="23146" y="10202"/>
                  </a:cubicBezTo>
                  <a:cubicBezTo>
                    <a:pt x="22337" y="10202"/>
                    <a:pt x="21510" y="10281"/>
                    <a:pt x="20652" y="10488"/>
                  </a:cubicBezTo>
                  <a:cubicBezTo>
                    <a:pt x="18383" y="11055"/>
                    <a:pt x="16215" y="12269"/>
                    <a:pt x="13793" y="12269"/>
                  </a:cubicBezTo>
                  <a:cubicBezTo>
                    <a:pt x="13559" y="12269"/>
                    <a:pt x="13322" y="12258"/>
                    <a:pt x="13083" y="12233"/>
                  </a:cubicBezTo>
                  <a:cubicBezTo>
                    <a:pt x="13049" y="12230"/>
                    <a:pt x="13015" y="12229"/>
                    <a:pt x="12982" y="12229"/>
                  </a:cubicBezTo>
                  <a:cubicBezTo>
                    <a:pt x="12473" y="12229"/>
                    <a:pt x="12176" y="12605"/>
                    <a:pt x="12323" y="13287"/>
                  </a:cubicBezTo>
                  <a:cubicBezTo>
                    <a:pt x="12498" y="14071"/>
                    <a:pt x="12325" y="14707"/>
                    <a:pt x="11687" y="14707"/>
                  </a:cubicBezTo>
                  <a:cubicBezTo>
                    <a:pt x="11510" y="14707"/>
                    <a:pt x="11296" y="14658"/>
                    <a:pt x="11044" y="14549"/>
                  </a:cubicBezTo>
                  <a:cubicBezTo>
                    <a:pt x="10655" y="14378"/>
                    <a:pt x="10292" y="14308"/>
                    <a:pt x="9947" y="14308"/>
                  </a:cubicBezTo>
                  <a:cubicBezTo>
                    <a:pt x="9034" y="14308"/>
                    <a:pt x="8242" y="14801"/>
                    <a:pt x="7415" y="15240"/>
                  </a:cubicBezTo>
                  <a:cubicBezTo>
                    <a:pt x="6965" y="15482"/>
                    <a:pt x="6672" y="15914"/>
                    <a:pt x="6879" y="16467"/>
                  </a:cubicBezTo>
                  <a:cubicBezTo>
                    <a:pt x="7027" y="16886"/>
                    <a:pt x="7334" y="16988"/>
                    <a:pt x="7700" y="16988"/>
                  </a:cubicBezTo>
                  <a:cubicBezTo>
                    <a:pt x="7802" y="16988"/>
                    <a:pt x="7910" y="16980"/>
                    <a:pt x="8020" y="16968"/>
                  </a:cubicBezTo>
                  <a:cubicBezTo>
                    <a:pt x="8305" y="16929"/>
                    <a:pt x="8590" y="16910"/>
                    <a:pt x="8875" y="16910"/>
                  </a:cubicBezTo>
                  <a:cubicBezTo>
                    <a:pt x="8970" y="16910"/>
                    <a:pt x="9065" y="16912"/>
                    <a:pt x="9160" y="16917"/>
                  </a:cubicBezTo>
                  <a:cubicBezTo>
                    <a:pt x="9186" y="16919"/>
                    <a:pt x="9214" y="16920"/>
                    <a:pt x="9242" y="16920"/>
                  </a:cubicBezTo>
                  <a:cubicBezTo>
                    <a:pt x="9458" y="16920"/>
                    <a:pt x="9735" y="16862"/>
                    <a:pt x="9947" y="16862"/>
                  </a:cubicBezTo>
                  <a:cubicBezTo>
                    <a:pt x="10131" y="16862"/>
                    <a:pt x="10266" y="16906"/>
                    <a:pt x="10266" y="17072"/>
                  </a:cubicBezTo>
                  <a:cubicBezTo>
                    <a:pt x="10266" y="17498"/>
                    <a:pt x="9728" y="17637"/>
                    <a:pt x="9291" y="17637"/>
                  </a:cubicBezTo>
                  <a:cubicBezTo>
                    <a:pt x="9214" y="17637"/>
                    <a:pt x="9141" y="17633"/>
                    <a:pt x="9074" y="17625"/>
                  </a:cubicBezTo>
                  <a:cubicBezTo>
                    <a:pt x="8873" y="17604"/>
                    <a:pt x="8677" y="17594"/>
                    <a:pt x="8484" y="17594"/>
                  </a:cubicBezTo>
                  <a:cubicBezTo>
                    <a:pt x="6314" y="17594"/>
                    <a:pt x="4587" y="18859"/>
                    <a:pt x="2714" y="19716"/>
                  </a:cubicBezTo>
                  <a:cubicBezTo>
                    <a:pt x="1193" y="20407"/>
                    <a:pt x="2351" y="21548"/>
                    <a:pt x="2282" y="22429"/>
                  </a:cubicBezTo>
                  <a:cubicBezTo>
                    <a:pt x="2264" y="22814"/>
                    <a:pt x="2455" y="22907"/>
                    <a:pt x="2706" y="22907"/>
                  </a:cubicBezTo>
                  <a:cubicBezTo>
                    <a:pt x="2939" y="22907"/>
                    <a:pt x="3223" y="22827"/>
                    <a:pt x="3440" y="22827"/>
                  </a:cubicBezTo>
                  <a:cubicBezTo>
                    <a:pt x="3665" y="22827"/>
                    <a:pt x="3872" y="22982"/>
                    <a:pt x="4079" y="23069"/>
                  </a:cubicBezTo>
                  <a:cubicBezTo>
                    <a:pt x="3924" y="23242"/>
                    <a:pt x="3751" y="23380"/>
                    <a:pt x="3544" y="23501"/>
                  </a:cubicBezTo>
                  <a:cubicBezTo>
                    <a:pt x="2610" y="23881"/>
                    <a:pt x="1643" y="24192"/>
                    <a:pt x="709" y="24589"/>
                  </a:cubicBezTo>
                  <a:cubicBezTo>
                    <a:pt x="329" y="24745"/>
                    <a:pt x="1" y="25142"/>
                    <a:pt x="226" y="25609"/>
                  </a:cubicBezTo>
                  <a:cubicBezTo>
                    <a:pt x="325" y="25816"/>
                    <a:pt x="462" y="25880"/>
                    <a:pt x="615" y="25880"/>
                  </a:cubicBezTo>
                  <a:cubicBezTo>
                    <a:pt x="807" y="25880"/>
                    <a:pt x="1026" y="25778"/>
                    <a:pt x="1228" y="25730"/>
                  </a:cubicBezTo>
                  <a:cubicBezTo>
                    <a:pt x="2248" y="25454"/>
                    <a:pt x="3354" y="25350"/>
                    <a:pt x="4252" y="24866"/>
                  </a:cubicBezTo>
                  <a:cubicBezTo>
                    <a:pt x="4601" y="24679"/>
                    <a:pt x="4965" y="24620"/>
                    <a:pt x="5336" y="24620"/>
                  </a:cubicBezTo>
                  <a:cubicBezTo>
                    <a:pt x="5952" y="24620"/>
                    <a:pt x="6585" y="24782"/>
                    <a:pt x="7191" y="24782"/>
                  </a:cubicBezTo>
                  <a:cubicBezTo>
                    <a:pt x="7702" y="24782"/>
                    <a:pt x="8195" y="24667"/>
                    <a:pt x="8642" y="24244"/>
                  </a:cubicBezTo>
                  <a:cubicBezTo>
                    <a:pt x="9143" y="23760"/>
                    <a:pt x="9627" y="23276"/>
                    <a:pt x="10128" y="22809"/>
                  </a:cubicBezTo>
                  <a:cubicBezTo>
                    <a:pt x="10518" y="22438"/>
                    <a:pt x="10935" y="22335"/>
                    <a:pt x="11366" y="22335"/>
                  </a:cubicBezTo>
                  <a:cubicBezTo>
                    <a:pt x="11904" y="22335"/>
                    <a:pt x="12465" y="22495"/>
                    <a:pt x="13026" y="22495"/>
                  </a:cubicBezTo>
                  <a:cubicBezTo>
                    <a:pt x="13270" y="22495"/>
                    <a:pt x="13515" y="22465"/>
                    <a:pt x="13757" y="22377"/>
                  </a:cubicBezTo>
                  <a:cubicBezTo>
                    <a:pt x="14876" y="21972"/>
                    <a:pt x="15968" y="21278"/>
                    <a:pt x="17215" y="21278"/>
                  </a:cubicBezTo>
                  <a:cubicBezTo>
                    <a:pt x="17721" y="21278"/>
                    <a:pt x="18252" y="21392"/>
                    <a:pt x="18820" y="21686"/>
                  </a:cubicBezTo>
                  <a:cubicBezTo>
                    <a:pt x="20272" y="22429"/>
                    <a:pt x="22242" y="22343"/>
                    <a:pt x="21966" y="24780"/>
                  </a:cubicBezTo>
                  <a:cubicBezTo>
                    <a:pt x="21914" y="25212"/>
                    <a:pt x="22104" y="25868"/>
                    <a:pt x="22415" y="26127"/>
                  </a:cubicBezTo>
                  <a:cubicBezTo>
                    <a:pt x="23746" y="27251"/>
                    <a:pt x="23659" y="29411"/>
                    <a:pt x="23210" y="29981"/>
                  </a:cubicBezTo>
                  <a:cubicBezTo>
                    <a:pt x="22052" y="31485"/>
                    <a:pt x="22484" y="32573"/>
                    <a:pt x="22985" y="33973"/>
                  </a:cubicBezTo>
                  <a:cubicBezTo>
                    <a:pt x="23124" y="34405"/>
                    <a:pt x="22795" y="35045"/>
                    <a:pt x="22553" y="35529"/>
                  </a:cubicBezTo>
                  <a:cubicBezTo>
                    <a:pt x="21447" y="37844"/>
                    <a:pt x="19356" y="39469"/>
                    <a:pt x="18233" y="41802"/>
                  </a:cubicBezTo>
                  <a:cubicBezTo>
                    <a:pt x="17455" y="43409"/>
                    <a:pt x="17058" y="48783"/>
                    <a:pt x="18354" y="49734"/>
                  </a:cubicBezTo>
                  <a:cubicBezTo>
                    <a:pt x="20220" y="51116"/>
                    <a:pt x="19927" y="52862"/>
                    <a:pt x="20238" y="54659"/>
                  </a:cubicBezTo>
                  <a:cubicBezTo>
                    <a:pt x="20428" y="55748"/>
                    <a:pt x="20410" y="57528"/>
                    <a:pt x="20687" y="57752"/>
                  </a:cubicBezTo>
                  <a:cubicBezTo>
                    <a:pt x="22380" y="59083"/>
                    <a:pt x="22242" y="61364"/>
                    <a:pt x="23625" y="62764"/>
                  </a:cubicBezTo>
                  <a:cubicBezTo>
                    <a:pt x="23915" y="63066"/>
                    <a:pt x="24197" y="63258"/>
                    <a:pt x="24508" y="63258"/>
                  </a:cubicBezTo>
                  <a:cubicBezTo>
                    <a:pt x="24660" y="63258"/>
                    <a:pt x="24820" y="63212"/>
                    <a:pt x="24990" y="63110"/>
                  </a:cubicBezTo>
                  <a:cubicBezTo>
                    <a:pt x="25508" y="62816"/>
                    <a:pt x="25526" y="62246"/>
                    <a:pt x="25197" y="61831"/>
                  </a:cubicBezTo>
                  <a:cubicBezTo>
                    <a:pt x="23607" y="59671"/>
                    <a:pt x="23746" y="56888"/>
                    <a:pt x="22536" y="54590"/>
                  </a:cubicBezTo>
                  <a:cubicBezTo>
                    <a:pt x="22415" y="54348"/>
                    <a:pt x="22605" y="53933"/>
                    <a:pt x="22692" y="53605"/>
                  </a:cubicBezTo>
                  <a:cubicBezTo>
                    <a:pt x="22704" y="53568"/>
                    <a:pt x="22878" y="53539"/>
                    <a:pt x="22981" y="53539"/>
                  </a:cubicBezTo>
                  <a:cubicBezTo>
                    <a:pt x="23021" y="53539"/>
                    <a:pt x="23050" y="53543"/>
                    <a:pt x="23054" y="53553"/>
                  </a:cubicBezTo>
                  <a:cubicBezTo>
                    <a:pt x="23175" y="53812"/>
                    <a:pt x="23366" y="54106"/>
                    <a:pt x="23366" y="54400"/>
                  </a:cubicBezTo>
                  <a:cubicBezTo>
                    <a:pt x="23383" y="56819"/>
                    <a:pt x="24973" y="58617"/>
                    <a:pt x="26027" y="60569"/>
                  </a:cubicBezTo>
                  <a:cubicBezTo>
                    <a:pt x="26977" y="62297"/>
                    <a:pt x="28654" y="63663"/>
                    <a:pt x="27720" y="65978"/>
                  </a:cubicBezTo>
                  <a:cubicBezTo>
                    <a:pt x="27530" y="66445"/>
                    <a:pt x="27928" y="66791"/>
                    <a:pt x="28273" y="67136"/>
                  </a:cubicBezTo>
                  <a:cubicBezTo>
                    <a:pt x="29138" y="68000"/>
                    <a:pt x="30226" y="68536"/>
                    <a:pt x="31246" y="69193"/>
                  </a:cubicBezTo>
                  <a:cubicBezTo>
                    <a:pt x="32910" y="70222"/>
                    <a:pt x="34447" y="71516"/>
                    <a:pt x="36422" y="71516"/>
                  </a:cubicBezTo>
                  <a:cubicBezTo>
                    <a:pt x="36867" y="71516"/>
                    <a:pt x="37334" y="71451"/>
                    <a:pt x="37830" y="71301"/>
                  </a:cubicBezTo>
                  <a:cubicBezTo>
                    <a:pt x="37930" y="71272"/>
                    <a:pt x="38022" y="71258"/>
                    <a:pt x="38107" y="71258"/>
                  </a:cubicBezTo>
                  <a:cubicBezTo>
                    <a:pt x="38527" y="71258"/>
                    <a:pt x="38793" y="71582"/>
                    <a:pt x="39023" y="71941"/>
                  </a:cubicBezTo>
                  <a:cubicBezTo>
                    <a:pt x="39748" y="73098"/>
                    <a:pt x="40768" y="73721"/>
                    <a:pt x="42116" y="74032"/>
                  </a:cubicBezTo>
                  <a:cubicBezTo>
                    <a:pt x="43585" y="74360"/>
                    <a:pt x="45296" y="74775"/>
                    <a:pt x="45745" y="76399"/>
                  </a:cubicBezTo>
                  <a:cubicBezTo>
                    <a:pt x="46194" y="78110"/>
                    <a:pt x="47439" y="79112"/>
                    <a:pt x="48648" y="79907"/>
                  </a:cubicBezTo>
                  <a:cubicBezTo>
                    <a:pt x="49237" y="80296"/>
                    <a:pt x="50039" y="81326"/>
                    <a:pt x="50895" y="81326"/>
                  </a:cubicBezTo>
                  <a:cubicBezTo>
                    <a:pt x="51372" y="81326"/>
                    <a:pt x="51865" y="81007"/>
                    <a:pt x="52347" y="80080"/>
                  </a:cubicBezTo>
                  <a:cubicBezTo>
                    <a:pt x="52462" y="79850"/>
                    <a:pt x="52631" y="79714"/>
                    <a:pt x="52813" y="79714"/>
                  </a:cubicBezTo>
                  <a:cubicBezTo>
                    <a:pt x="53013" y="79714"/>
                    <a:pt x="53228" y="79880"/>
                    <a:pt x="53401" y="80270"/>
                  </a:cubicBezTo>
                  <a:cubicBezTo>
                    <a:pt x="54593" y="83156"/>
                    <a:pt x="53919" y="85697"/>
                    <a:pt x="51621" y="87943"/>
                  </a:cubicBezTo>
                  <a:cubicBezTo>
                    <a:pt x="50498" y="89049"/>
                    <a:pt x="49806" y="90604"/>
                    <a:pt x="50774" y="92194"/>
                  </a:cubicBezTo>
                  <a:cubicBezTo>
                    <a:pt x="51085" y="92730"/>
                    <a:pt x="51068" y="92886"/>
                    <a:pt x="50688" y="93283"/>
                  </a:cubicBezTo>
                  <a:cubicBezTo>
                    <a:pt x="49685" y="94337"/>
                    <a:pt x="49703" y="95875"/>
                    <a:pt x="50567" y="96636"/>
                  </a:cubicBezTo>
                  <a:cubicBezTo>
                    <a:pt x="52208" y="98087"/>
                    <a:pt x="52986" y="99971"/>
                    <a:pt x="53971" y="101803"/>
                  </a:cubicBezTo>
                  <a:cubicBezTo>
                    <a:pt x="55440" y="104516"/>
                    <a:pt x="56771" y="107281"/>
                    <a:pt x="59933" y="108629"/>
                  </a:cubicBezTo>
                  <a:cubicBezTo>
                    <a:pt x="61661" y="109372"/>
                    <a:pt x="62629" y="111014"/>
                    <a:pt x="62664" y="113122"/>
                  </a:cubicBezTo>
                  <a:cubicBezTo>
                    <a:pt x="62716" y="116319"/>
                    <a:pt x="62871" y="119516"/>
                    <a:pt x="63096" y="122713"/>
                  </a:cubicBezTo>
                  <a:cubicBezTo>
                    <a:pt x="63251" y="125115"/>
                    <a:pt x="64426" y="127431"/>
                    <a:pt x="63631" y="129920"/>
                  </a:cubicBezTo>
                  <a:cubicBezTo>
                    <a:pt x="63303" y="130922"/>
                    <a:pt x="63459" y="131907"/>
                    <a:pt x="63839" y="132875"/>
                  </a:cubicBezTo>
                  <a:cubicBezTo>
                    <a:pt x="64323" y="134067"/>
                    <a:pt x="64461" y="135363"/>
                    <a:pt x="64288" y="136642"/>
                  </a:cubicBezTo>
                  <a:cubicBezTo>
                    <a:pt x="64184" y="137593"/>
                    <a:pt x="64582" y="138664"/>
                    <a:pt x="65653" y="139148"/>
                  </a:cubicBezTo>
                  <a:cubicBezTo>
                    <a:pt x="65680" y="139159"/>
                    <a:pt x="65711" y="139163"/>
                    <a:pt x="65743" y="139163"/>
                  </a:cubicBezTo>
                  <a:cubicBezTo>
                    <a:pt x="65886" y="139163"/>
                    <a:pt x="66069" y="139076"/>
                    <a:pt x="66205" y="139076"/>
                  </a:cubicBezTo>
                  <a:cubicBezTo>
                    <a:pt x="66332" y="139076"/>
                    <a:pt x="66419" y="139151"/>
                    <a:pt x="66397" y="139442"/>
                  </a:cubicBezTo>
                  <a:cubicBezTo>
                    <a:pt x="66362" y="139995"/>
                    <a:pt x="67071" y="140565"/>
                    <a:pt x="66293" y="141135"/>
                  </a:cubicBezTo>
                  <a:cubicBezTo>
                    <a:pt x="65895" y="141412"/>
                    <a:pt x="65360" y="142259"/>
                    <a:pt x="65774" y="142414"/>
                  </a:cubicBezTo>
                  <a:cubicBezTo>
                    <a:pt x="66898" y="142846"/>
                    <a:pt x="66500" y="143797"/>
                    <a:pt x="66777" y="144488"/>
                  </a:cubicBezTo>
                  <a:cubicBezTo>
                    <a:pt x="67468" y="146164"/>
                    <a:pt x="68505" y="147668"/>
                    <a:pt x="69801" y="148929"/>
                  </a:cubicBezTo>
                  <a:cubicBezTo>
                    <a:pt x="71823" y="150906"/>
                    <a:pt x="74091" y="152091"/>
                    <a:pt x="76808" y="152091"/>
                  </a:cubicBezTo>
                  <a:cubicBezTo>
                    <a:pt x="77226" y="152091"/>
                    <a:pt x="77656" y="152063"/>
                    <a:pt x="78096" y="152005"/>
                  </a:cubicBezTo>
                  <a:cubicBezTo>
                    <a:pt x="78355" y="151953"/>
                    <a:pt x="78580" y="151781"/>
                    <a:pt x="78718" y="151556"/>
                  </a:cubicBezTo>
                  <a:cubicBezTo>
                    <a:pt x="78874" y="151262"/>
                    <a:pt x="78615" y="151038"/>
                    <a:pt x="78355" y="150882"/>
                  </a:cubicBezTo>
                  <a:cubicBezTo>
                    <a:pt x="77595" y="150415"/>
                    <a:pt x="76835" y="149914"/>
                    <a:pt x="76040" y="149482"/>
                  </a:cubicBezTo>
                  <a:cubicBezTo>
                    <a:pt x="73914" y="148342"/>
                    <a:pt x="73551" y="146648"/>
                    <a:pt x="74899" y="144695"/>
                  </a:cubicBezTo>
                  <a:cubicBezTo>
                    <a:pt x="75608" y="143658"/>
                    <a:pt x="75694" y="142570"/>
                    <a:pt x="74173" y="142017"/>
                  </a:cubicBezTo>
                  <a:cubicBezTo>
                    <a:pt x="73707" y="141861"/>
                    <a:pt x="72929" y="141550"/>
                    <a:pt x="73551" y="140997"/>
                  </a:cubicBezTo>
                  <a:cubicBezTo>
                    <a:pt x="74260" y="140340"/>
                    <a:pt x="74260" y="139597"/>
                    <a:pt x="74415" y="138837"/>
                  </a:cubicBezTo>
                  <a:cubicBezTo>
                    <a:pt x="74605" y="137783"/>
                    <a:pt x="73534" y="136193"/>
                    <a:pt x="75677" y="135985"/>
                  </a:cubicBezTo>
                  <a:cubicBezTo>
                    <a:pt x="75746" y="135985"/>
                    <a:pt x="75850" y="135588"/>
                    <a:pt x="75798" y="135432"/>
                  </a:cubicBezTo>
                  <a:cubicBezTo>
                    <a:pt x="75444" y="134260"/>
                    <a:pt x="75867" y="133923"/>
                    <a:pt x="76900" y="133923"/>
                  </a:cubicBezTo>
                  <a:cubicBezTo>
                    <a:pt x="76978" y="133923"/>
                    <a:pt x="77060" y="133925"/>
                    <a:pt x="77146" y="133929"/>
                  </a:cubicBezTo>
                  <a:cubicBezTo>
                    <a:pt x="77188" y="133931"/>
                    <a:pt x="77231" y="133932"/>
                    <a:pt x="77272" y="133932"/>
                  </a:cubicBezTo>
                  <a:cubicBezTo>
                    <a:pt x="78202" y="133932"/>
                    <a:pt x="78980" y="133388"/>
                    <a:pt x="79427" y="132512"/>
                  </a:cubicBezTo>
                  <a:cubicBezTo>
                    <a:pt x="79859" y="131648"/>
                    <a:pt x="79738" y="130836"/>
                    <a:pt x="79047" y="130110"/>
                  </a:cubicBezTo>
                  <a:cubicBezTo>
                    <a:pt x="78857" y="129902"/>
                    <a:pt x="78822" y="129557"/>
                    <a:pt x="78701" y="129280"/>
                  </a:cubicBezTo>
                  <a:lnTo>
                    <a:pt x="78701" y="129280"/>
                  </a:lnTo>
                  <a:cubicBezTo>
                    <a:pt x="78977" y="129298"/>
                    <a:pt x="79237" y="129332"/>
                    <a:pt x="79513" y="129384"/>
                  </a:cubicBezTo>
                  <a:cubicBezTo>
                    <a:pt x="79669" y="129427"/>
                    <a:pt x="79830" y="129448"/>
                    <a:pt x="79991" y="129448"/>
                  </a:cubicBezTo>
                  <a:cubicBezTo>
                    <a:pt x="80347" y="129448"/>
                    <a:pt x="80702" y="129344"/>
                    <a:pt x="80999" y="129142"/>
                  </a:cubicBezTo>
                  <a:cubicBezTo>
                    <a:pt x="82900" y="128001"/>
                    <a:pt x="83350" y="125841"/>
                    <a:pt x="84473" y="124148"/>
                  </a:cubicBezTo>
                  <a:cubicBezTo>
                    <a:pt x="85216" y="123024"/>
                    <a:pt x="86149" y="121815"/>
                    <a:pt x="85544" y="120225"/>
                  </a:cubicBezTo>
                  <a:cubicBezTo>
                    <a:pt x="85026" y="118808"/>
                    <a:pt x="85959" y="118186"/>
                    <a:pt x="86927" y="117356"/>
                  </a:cubicBezTo>
                  <a:cubicBezTo>
                    <a:pt x="88258" y="116233"/>
                    <a:pt x="90314" y="116371"/>
                    <a:pt x="91230" y="115213"/>
                  </a:cubicBezTo>
                  <a:cubicBezTo>
                    <a:pt x="93096" y="112846"/>
                    <a:pt x="93788" y="109908"/>
                    <a:pt x="93874" y="106866"/>
                  </a:cubicBezTo>
                  <a:cubicBezTo>
                    <a:pt x="93909" y="105743"/>
                    <a:pt x="93563" y="104637"/>
                    <a:pt x="94635" y="103635"/>
                  </a:cubicBezTo>
                  <a:cubicBezTo>
                    <a:pt x="95637" y="102650"/>
                    <a:pt x="96432" y="101492"/>
                    <a:pt x="97002" y="100213"/>
                  </a:cubicBezTo>
                  <a:cubicBezTo>
                    <a:pt x="98350" y="97189"/>
                    <a:pt x="97555" y="95668"/>
                    <a:pt x="93770" y="93404"/>
                  </a:cubicBezTo>
                  <a:cubicBezTo>
                    <a:pt x="92864" y="92866"/>
                    <a:pt x="92012" y="92178"/>
                    <a:pt x="90923" y="92178"/>
                  </a:cubicBezTo>
                  <a:cubicBezTo>
                    <a:pt x="90787" y="92178"/>
                    <a:pt x="90648" y="92189"/>
                    <a:pt x="90504" y="92212"/>
                  </a:cubicBezTo>
                  <a:cubicBezTo>
                    <a:pt x="90375" y="92232"/>
                    <a:pt x="90250" y="92241"/>
                    <a:pt x="90128" y="92241"/>
                  </a:cubicBezTo>
                  <a:cubicBezTo>
                    <a:pt x="89316" y="92241"/>
                    <a:pt x="88640" y="91827"/>
                    <a:pt x="87964" y="91451"/>
                  </a:cubicBezTo>
                  <a:cubicBezTo>
                    <a:pt x="86720" y="90760"/>
                    <a:pt x="85423" y="90190"/>
                    <a:pt x="84076" y="89740"/>
                  </a:cubicBezTo>
                  <a:cubicBezTo>
                    <a:pt x="83419" y="89533"/>
                    <a:pt x="82365" y="89412"/>
                    <a:pt x="82226" y="88306"/>
                  </a:cubicBezTo>
                  <a:cubicBezTo>
                    <a:pt x="81898" y="85511"/>
                    <a:pt x="80349" y="82231"/>
                    <a:pt x="77208" y="82231"/>
                  </a:cubicBezTo>
                  <a:cubicBezTo>
                    <a:pt x="77047" y="82231"/>
                    <a:pt x="76883" y="82240"/>
                    <a:pt x="76714" y="82258"/>
                  </a:cubicBezTo>
                  <a:cubicBezTo>
                    <a:pt x="76610" y="82274"/>
                    <a:pt x="76507" y="82282"/>
                    <a:pt x="76405" y="82282"/>
                  </a:cubicBezTo>
                  <a:cubicBezTo>
                    <a:pt x="75873" y="82282"/>
                    <a:pt x="75365" y="82061"/>
                    <a:pt x="75003" y="81670"/>
                  </a:cubicBezTo>
                  <a:cubicBezTo>
                    <a:pt x="73810" y="80478"/>
                    <a:pt x="72722" y="79147"/>
                    <a:pt x="71356" y="78179"/>
                  </a:cubicBezTo>
                  <a:cubicBezTo>
                    <a:pt x="70652" y="77672"/>
                    <a:pt x="69937" y="76844"/>
                    <a:pt x="68958" y="76844"/>
                  </a:cubicBezTo>
                  <a:cubicBezTo>
                    <a:pt x="68735" y="76844"/>
                    <a:pt x="68499" y="76887"/>
                    <a:pt x="68246" y="76987"/>
                  </a:cubicBezTo>
                  <a:cubicBezTo>
                    <a:pt x="68013" y="77081"/>
                    <a:pt x="67785" y="77113"/>
                    <a:pt x="67562" y="77113"/>
                  </a:cubicBezTo>
                  <a:cubicBezTo>
                    <a:pt x="67089" y="77113"/>
                    <a:pt x="66635" y="76969"/>
                    <a:pt x="66189" y="76969"/>
                  </a:cubicBezTo>
                  <a:cubicBezTo>
                    <a:pt x="64783" y="76969"/>
                    <a:pt x="63941" y="75706"/>
                    <a:pt x="62605" y="75706"/>
                  </a:cubicBezTo>
                  <a:cubicBezTo>
                    <a:pt x="62579" y="75706"/>
                    <a:pt x="62552" y="75707"/>
                    <a:pt x="62525" y="75708"/>
                  </a:cubicBezTo>
                  <a:cubicBezTo>
                    <a:pt x="62280" y="75708"/>
                    <a:pt x="61828" y="76012"/>
                    <a:pt x="61511" y="76012"/>
                  </a:cubicBezTo>
                  <a:cubicBezTo>
                    <a:pt x="61248" y="76012"/>
                    <a:pt x="61077" y="75802"/>
                    <a:pt x="61195" y="75034"/>
                  </a:cubicBezTo>
                  <a:cubicBezTo>
                    <a:pt x="61232" y="74788"/>
                    <a:pt x="60883" y="74612"/>
                    <a:pt x="60617" y="74612"/>
                  </a:cubicBezTo>
                  <a:cubicBezTo>
                    <a:pt x="60509" y="74612"/>
                    <a:pt x="60415" y="74641"/>
                    <a:pt x="60365" y="74706"/>
                  </a:cubicBezTo>
                  <a:cubicBezTo>
                    <a:pt x="59225" y="76088"/>
                    <a:pt x="57099" y="76071"/>
                    <a:pt x="56166" y="77747"/>
                  </a:cubicBezTo>
                  <a:cubicBezTo>
                    <a:pt x="55842" y="78325"/>
                    <a:pt x="55457" y="78771"/>
                    <a:pt x="54917" y="78771"/>
                  </a:cubicBezTo>
                  <a:cubicBezTo>
                    <a:pt x="54649" y="78771"/>
                    <a:pt x="54343" y="78661"/>
                    <a:pt x="53988" y="78404"/>
                  </a:cubicBezTo>
                  <a:cubicBezTo>
                    <a:pt x="53637" y="78125"/>
                    <a:pt x="53206" y="77982"/>
                    <a:pt x="52772" y="77982"/>
                  </a:cubicBezTo>
                  <a:cubicBezTo>
                    <a:pt x="52480" y="77982"/>
                    <a:pt x="52186" y="78047"/>
                    <a:pt x="51915" y="78179"/>
                  </a:cubicBezTo>
                  <a:cubicBezTo>
                    <a:pt x="51373" y="78410"/>
                    <a:pt x="50918" y="78527"/>
                    <a:pt x="50541" y="78527"/>
                  </a:cubicBezTo>
                  <a:cubicBezTo>
                    <a:pt x="49618" y="78527"/>
                    <a:pt x="49166" y="77825"/>
                    <a:pt x="49080" y="76365"/>
                  </a:cubicBezTo>
                  <a:cubicBezTo>
                    <a:pt x="49046" y="75397"/>
                    <a:pt x="49184" y="74446"/>
                    <a:pt x="49478" y="73530"/>
                  </a:cubicBezTo>
                  <a:cubicBezTo>
                    <a:pt x="50012" y="71861"/>
                    <a:pt x="49095" y="70692"/>
                    <a:pt x="47366" y="70692"/>
                  </a:cubicBezTo>
                  <a:cubicBezTo>
                    <a:pt x="47305" y="70692"/>
                    <a:pt x="47243" y="70693"/>
                    <a:pt x="47179" y="70696"/>
                  </a:cubicBezTo>
                  <a:cubicBezTo>
                    <a:pt x="46730" y="70714"/>
                    <a:pt x="46281" y="70765"/>
                    <a:pt x="45814" y="70783"/>
                  </a:cubicBezTo>
                  <a:cubicBezTo>
                    <a:pt x="45755" y="70784"/>
                    <a:pt x="45699" y="70786"/>
                    <a:pt x="45645" y="70786"/>
                  </a:cubicBezTo>
                  <a:cubicBezTo>
                    <a:pt x="45148" y="70786"/>
                    <a:pt x="44886" y="70683"/>
                    <a:pt x="45088" y="69919"/>
                  </a:cubicBezTo>
                  <a:cubicBezTo>
                    <a:pt x="45469" y="68484"/>
                    <a:pt x="46143" y="67240"/>
                    <a:pt x="46886" y="65996"/>
                  </a:cubicBezTo>
                  <a:cubicBezTo>
                    <a:pt x="47214" y="65443"/>
                    <a:pt x="47231" y="64993"/>
                    <a:pt x="46747" y="64613"/>
                  </a:cubicBezTo>
                  <a:cubicBezTo>
                    <a:pt x="46406" y="64334"/>
                    <a:pt x="45929" y="64209"/>
                    <a:pt x="45417" y="64209"/>
                  </a:cubicBezTo>
                  <a:cubicBezTo>
                    <a:pt x="44221" y="64209"/>
                    <a:pt x="42833" y="64889"/>
                    <a:pt x="42531" y="65857"/>
                  </a:cubicBezTo>
                  <a:cubicBezTo>
                    <a:pt x="42161" y="67044"/>
                    <a:pt x="40793" y="67929"/>
                    <a:pt x="39553" y="67929"/>
                  </a:cubicBezTo>
                  <a:cubicBezTo>
                    <a:pt x="39113" y="67929"/>
                    <a:pt x="38689" y="67817"/>
                    <a:pt x="38331" y="67568"/>
                  </a:cubicBezTo>
                  <a:cubicBezTo>
                    <a:pt x="36966" y="66601"/>
                    <a:pt x="35998" y="64872"/>
                    <a:pt x="36517" y="63455"/>
                  </a:cubicBezTo>
                  <a:cubicBezTo>
                    <a:pt x="37571" y="60569"/>
                    <a:pt x="37986" y="56802"/>
                    <a:pt x="41822" y="56093"/>
                  </a:cubicBezTo>
                  <a:cubicBezTo>
                    <a:pt x="44259" y="55627"/>
                    <a:pt x="46696" y="55299"/>
                    <a:pt x="49167" y="55126"/>
                  </a:cubicBezTo>
                  <a:cubicBezTo>
                    <a:pt x="49252" y="55120"/>
                    <a:pt x="49338" y="55117"/>
                    <a:pt x="49425" y="55117"/>
                  </a:cubicBezTo>
                  <a:cubicBezTo>
                    <a:pt x="50819" y="55117"/>
                    <a:pt x="52364" y="55920"/>
                    <a:pt x="51811" y="58133"/>
                  </a:cubicBezTo>
                  <a:cubicBezTo>
                    <a:pt x="51707" y="58582"/>
                    <a:pt x="52087" y="59204"/>
                    <a:pt x="52329" y="59688"/>
                  </a:cubicBezTo>
                  <a:cubicBezTo>
                    <a:pt x="52602" y="60250"/>
                    <a:pt x="52992" y="60846"/>
                    <a:pt x="53666" y="60846"/>
                  </a:cubicBezTo>
                  <a:cubicBezTo>
                    <a:pt x="53675" y="60846"/>
                    <a:pt x="53685" y="60846"/>
                    <a:pt x="53695" y="60846"/>
                  </a:cubicBezTo>
                  <a:cubicBezTo>
                    <a:pt x="54455" y="60811"/>
                    <a:pt x="54628" y="60085"/>
                    <a:pt x="54852" y="59498"/>
                  </a:cubicBezTo>
                  <a:cubicBezTo>
                    <a:pt x="55146" y="58703"/>
                    <a:pt x="55146" y="57822"/>
                    <a:pt x="54887" y="57027"/>
                  </a:cubicBezTo>
                  <a:cubicBezTo>
                    <a:pt x="54127" y="54642"/>
                    <a:pt x="54922" y="53017"/>
                    <a:pt x="57116" y="51894"/>
                  </a:cubicBezTo>
                  <a:cubicBezTo>
                    <a:pt x="58291" y="51307"/>
                    <a:pt x="59328" y="50442"/>
                    <a:pt x="60469" y="49786"/>
                  </a:cubicBezTo>
                  <a:cubicBezTo>
                    <a:pt x="62128" y="48818"/>
                    <a:pt x="61575" y="46641"/>
                    <a:pt x="63096" y="45448"/>
                  </a:cubicBezTo>
                  <a:cubicBezTo>
                    <a:pt x="64720" y="44169"/>
                    <a:pt x="65757" y="42113"/>
                    <a:pt x="68194" y="42061"/>
                  </a:cubicBezTo>
                  <a:cubicBezTo>
                    <a:pt x="68574" y="42044"/>
                    <a:pt x="69006" y="41888"/>
                    <a:pt x="69075" y="41456"/>
                  </a:cubicBezTo>
                  <a:cubicBezTo>
                    <a:pt x="69369" y="39711"/>
                    <a:pt x="70924" y="39417"/>
                    <a:pt x="72151" y="38760"/>
                  </a:cubicBezTo>
                  <a:cubicBezTo>
                    <a:pt x="72321" y="38667"/>
                    <a:pt x="72565" y="38512"/>
                    <a:pt x="72753" y="38512"/>
                  </a:cubicBezTo>
                  <a:cubicBezTo>
                    <a:pt x="72950" y="38512"/>
                    <a:pt x="73086" y="38680"/>
                    <a:pt x="73015" y="39261"/>
                  </a:cubicBezTo>
                  <a:cubicBezTo>
                    <a:pt x="72956" y="39796"/>
                    <a:pt x="73330" y="40078"/>
                    <a:pt x="73743" y="40078"/>
                  </a:cubicBezTo>
                  <a:cubicBezTo>
                    <a:pt x="73931" y="40078"/>
                    <a:pt x="74127" y="40020"/>
                    <a:pt x="74294" y="39901"/>
                  </a:cubicBezTo>
                  <a:cubicBezTo>
                    <a:pt x="75746" y="38898"/>
                    <a:pt x="77457" y="38501"/>
                    <a:pt x="78995" y="37723"/>
                  </a:cubicBezTo>
                  <a:cubicBezTo>
                    <a:pt x="79738" y="37326"/>
                    <a:pt x="80291" y="36773"/>
                    <a:pt x="79790" y="35995"/>
                  </a:cubicBezTo>
                  <a:cubicBezTo>
                    <a:pt x="79597" y="35708"/>
                    <a:pt x="79414" y="35603"/>
                    <a:pt x="79239" y="35603"/>
                  </a:cubicBezTo>
                  <a:cubicBezTo>
                    <a:pt x="78865" y="35603"/>
                    <a:pt x="78524" y="36083"/>
                    <a:pt x="78183" y="36306"/>
                  </a:cubicBezTo>
                  <a:cubicBezTo>
                    <a:pt x="77820" y="36545"/>
                    <a:pt x="77447" y="36741"/>
                    <a:pt x="77083" y="36741"/>
                  </a:cubicBezTo>
                  <a:cubicBezTo>
                    <a:pt x="76789" y="36741"/>
                    <a:pt x="76501" y="36612"/>
                    <a:pt x="76230" y="36272"/>
                  </a:cubicBezTo>
                  <a:cubicBezTo>
                    <a:pt x="75677" y="35563"/>
                    <a:pt x="76126" y="35148"/>
                    <a:pt x="76731" y="34751"/>
                  </a:cubicBezTo>
                  <a:cubicBezTo>
                    <a:pt x="77318" y="34371"/>
                    <a:pt x="77284" y="33818"/>
                    <a:pt x="77025" y="33196"/>
                  </a:cubicBezTo>
                  <a:cubicBezTo>
                    <a:pt x="76921" y="32919"/>
                    <a:pt x="76161" y="33023"/>
                    <a:pt x="76593" y="32643"/>
                  </a:cubicBezTo>
                  <a:cubicBezTo>
                    <a:pt x="76708" y="32536"/>
                    <a:pt x="76805" y="32492"/>
                    <a:pt x="76888" y="32492"/>
                  </a:cubicBezTo>
                  <a:cubicBezTo>
                    <a:pt x="77143" y="32492"/>
                    <a:pt x="77279" y="32892"/>
                    <a:pt x="77474" y="33126"/>
                  </a:cubicBezTo>
                  <a:cubicBezTo>
                    <a:pt x="77830" y="33563"/>
                    <a:pt x="78559" y="33892"/>
                    <a:pt x="79019" y="33892"/>
                  </a:cubicBezTo>
                  <a:cubicBezTo>
                    <a:pt x="79251" y="33892"/>
                    <a:pt x="79415" y="33808"/>
                    <a:pt x="79427" y="33610"/>
                  </a:cubicBezTo>
                  <a:cubicBezTo>
                    <a:pt x="79485" y="32639"/>
                    <a:pt x="79866" y="32465"/>
                    <a:pt x="80317" y="32465"/>
                  </a:cubicBezTo>
                  <a:cubicBezTo>
                    <a:pt x="80569" y="32465"/>
                    <a:pt x="80843" y="32519"/>
                    <a:pt x="81095" y="32519"/>
                  </a:cubicBezTo>
                  <a:cubicBezTo>
                    <a:pt x="81194" y="32519"/>
                    <a:pt x="81290" y="32511"/>
                    <a:pt x="81380" y="32487"/>
                  </a:cubicBezTo>
                  <a:cubicBezTo>
                    <a:pt x="81894" y="32340"/>
                    <a:pt x="82271" y="31830"/>
                    <a:pt x="82830" y="31830"/>
                  </a:cubicBezTo>
                  <a:cubicBezTo>
                    <a:pt x="82928" y="31830"/>
                    <a:pt x="83031" y="31846"/>
                    <a:pt x="83142" y="31882"/>
                  </a:cubicBezTo>
                  <a:cubicBezTo>
                    <a:pt x="82658" y="32470"/>
                    <a:pt x="82192" y="33075"/>
                    <a:pt x="81708" y="33679"/>
                  </a:cubicBezTo>
                  <a:cubicBezTo>
                    <a:pt x="81604" y="33766"/>
                    <a:pt x="81483" y="33835"/>
                    <a:pt x="81362" y="33904"/>
                  </a:cubicBezTo>
                  <a:cubicBezTo>
                    <a:pt x="81034" y="34129"/>
                    <a:pt x="80775" y="34423"/>
                    <a:pt x="80878" y="34872"/>
                  </a:cubicBezTo>
                  <a:cubicBezTo>
                    <a:pt x="80999" y="35304"/>
                    <a:pt x="81380" y="35252"/>
                    <a:pt x="81673" y="35425"/>
                  </a:cubicBezTo>
                  <a:cubicBezTo>
                    <a:pt x="81973" y="35596"/>
                    <a:pt x="82292" y="35648"/>
                    <a:pt x="82615" y="35648"/>
                  </a:cubicBezTo>
                  <a:cubicBezTo>
                    <a:pt x="83130" y="35648"/>
                    <a:pt x="83658" y="35514"/>
                    <a:pt x="84141" y="35514"/>
                  </a:cubicBezTo>
                  <a:cubicBezTo>
                    <a:pt x="84489" y="35514"/>
                    <a:pt x="84814" y="35584"/>
                    <a:pt x="85095" y="35822"/>
                  </a:cubicBezTo>
                  <a:cubicBezTo>
                    <a:pt x="85535" y="36187"/>
                    <a:pt x="85875" y="36332"/>
                    <a:pt x="86134" y="36332"/>
                  </a:cubicBezTo>
                  <a:cubicBezTo>
                    <a:pt x="86710" y="36332"/>
                    <a:pt x="86887" y="35618"/>
                    <a:pt x="86875" y="35010"/>
                  </a:cubicBezTo>
                  <a:cubicBezTo>
                    <a:pt x="86858" y="34215"/>
                    <a:pt x="87601" y="32729"/>
                    <a:pt x="85665" y="32625"/>
                  </a:cubicBezTo>
                  <a:cubicBezTo>
                    <a:pt x="84991" y="32591"/>
                    <a:pt x="85130" y="31986"/>
                    <a:pt x="85596" y="31485"/>
                  </a:cubicBezTo>
                  <a:cubicBezTo>
                    <a:pt x="87186" y="29791"/>
                    <a:pt x="86650" y="27527"/>
                    <a:pt x="84508" y="26767"/>
                  </a:cubicBezTo>
                  <a:cubicBezTo>
                    <a:pt x="84006" y="26594"/>
                    <a:pt x="83557" y="26214"/>
                    <a:pt x="83661" y="25834"/>
                  </a:cubicBezTo>
                  <a:cubicBezTo>
                    <a:pt x="83972" y="24503"/>
                    <a:pt x="83039" y="23432"/>
                    <a:pt x="83090" y="22170"/>
                  </a:cubicBezTo>
                  <a:cubicBezTo>
                    <a:pt x="83108" y="21773"/>
                    <a:pt x="83073" y="21375"/>
                    <a:pt x="82624" y="21220"/>
                  </a:cubicBezTo>
                  <a:cubicBezTo>
                    <a:pt x="82529" y="21188"/>
                    <a:pt x="82437" y="21174"/>
                    <a:pt x="82348" y="21174"/>
                  </a:cubicBezTo>
                  <a:cubicBezTo>
                    <a:pt x="82049" y="21174"/>
                    <a:pt x="81787" y="21339"/>
                    <a:pt x="81587" y="21565"/>
                  </a:cubicBezTo>
                  <a:cubicBezTo>
                    <a:pt x="81086" y="22135"/>
                    <a:pt x="80464" y="22602"/>
                    <a:pt x="79755" y="22913"/>
                  </a:cubicBezTo>
                  <a:cubicBezTo>
                    <a:pt x="79583" y="22995"/>
                    <a:pt x="79411" y="23071"/>
                    <a:pt x="79247" y="23071"/>
                  </a:cubicBezTo>
                  <a:cubicBezTo>
                    <a:pt x="79097" y="23071"/>
                    <a:pt x="78954" y="23008"/>
                    <a:pt x="78822" y="22827"/>
                  </a:cubicBezTo>
                  <a:cubicBezTo>
                    <a:pt x="78563" y="22498"/>
                    <a:pt x="78753" y="22274"/>
                    <a:pt x="78960" y="22015"/>
                  </a:cubicBezTo>
                  <a:cubicBezTo>
                    <a:pt x="79496" y="21254"/>
                    <a:pt x="79254" y="20736"/>
                    <a:pt x="78459" y="20338"/>
                  </a:cubicBezTo>
                  <a:cubicBezTo>
                    <a:pt x="78131" y="20165"/>
                    <a:pt x="77837" y="19941"/>
                    <a:pt x="77578" y="19664"/>
                  </a:cubicBezTo>
                  <a:cubicBezTo>
                    <a:pt x="77168" y="19146"/>
                    <a:pt x="76356" y="18913"/>
                    <a:pt x="75491" y="18913"/>
                  </a:cubicBezTo>
                  <a:cubicBezTo>
                    <a:pt x="74278" y="18913"/>
                    <a:pt x="72961" y="19371"/>
                    <a:pt x="72497" y="20148"/>
                  </a:cubicBezTo>
                  <a:cubicBezTo>
                    <a:pt x="72065" y="20874"/>
                    <a:pt x="71788" y="21824"/>
                    <a:pt x="70803" y="22170"/>
                  </a:cubicBezTo>
                  <a:cubicBezTo>
                    <a:pt x="70354" y="22326"/>
                    <a:pt x="70043" y="22792"/>
                    <a:pt x="70337" y="23276"/>
                  </a:cubicBezTo>
                  <a:cubicBezTo>
                    <a:pt x="71356" y="25004"/>
                    <a:pt x="70043" y="25488"/>
                    <a:pt x="68902" y="26024"/>
                  </a:cubicBezTo>
                  <a:cubicBezTo>
                    <a:pt x="67693" y="26577"/>
                    <a:pt x="66241" y="26801"/>
                    <a:pt x="66345" y="28685"/>
                  </a:cubicBezTo>
                  <a:cubicBezTo>
                    <a:pt x="66379" y="29117"/>
                    <a:pt x="65895" y="29601"/>
                    <a:pt x="65584" y="30016"/>
                  </a:cubicBezTo>
                  <a:cubicBezTo>
                    <a:pt x="65442" y="30197"/>
                    <a:pt x="65232" y="30465"/>
                    <a:pt x="64983" y="30465"/>
                  </a:cubicBezTo>
                  <a:cubicBezTo>
                    <a:pt x="64899" y="30465"/>
                    <a:pt x="64811" y="30435"/>
                    <a:pt x="64720" y="30361"/>
                  </a:cubicBezTo>
                  <a:cubicBezTo>
                    <a:pt x="64409" y="30120"/>
                    <a:pt x="64288" y="29705"/>
                    <a:pt x="64409" y="29342"/>
                  </a:cubicBezTo>
                  <a:cubicBezTo>
                    <a:pt x="64893" y="27596"/>
                    <a:pt x="65083" y="25989"/>
                    <a:pt x="62508" y="25903"/>
                  </a:cubicBezTo>
                  <a:cubicBezTo>
                    <a:pt x="62249" y="25903"/>
                    <a:pt x="61938" y="25644"/>
                    <a:pt x="61748" y="25436"/>
                  </a:cubicBezTo>
                  <a:cubicBezTo>
                    <a:pt x="61084" y="24759"/>
                    <a:pt x="60400" y="24243"/>
                    <a:pt x="59552" y="24243"/>
                  </a:cubicBezTo>
                  <a:cubicBezTo>
                    <a:pt x="59252" y="24243"/>
                    <a:pt x="58932" y="24307"/>
                    <a:pt x="58585" y="24451"/>
                  </a:cubicBezTo>
                  <a:cubicBezTo>
                    <a:pt x="58566" y="24457"/>
                    <a:pt x="58545" y="24459"/>
                    <a:pt x="58523" y="24459"/>
                  </a:cubicBezTo>
                  <a:cubicBezTo>
                    <a:pt x="58409" y="24459"/>
                    <a:pt x="58269" y="24394"/>
                    <a:pt x="58153" y="24365"/>
                  </a:cubicBezTo>
                  <a:cubicBezTo>
                    <a:pt x="58758" y="23501"/>
                    <a:pt x="57687" y="22429"/>
                    <a:pt x="58827" y="21462"/>
                  </a:cubicBezTo>
                  <a:cubicBezTo>
                    <a:pt x="61800" y="18990"/>
                    <a:pt x="65757" y="18558"/>
                    <a:pt x="68781" y="16294"/>
                  </a:cubicBezTo>
                  <a:lnTo>
                    <a:pt x="69455" y="15828"/>
                  </a:lnTo>
                  <a:cubicBezTo>
                    <a:pt x="70337" y="15586"/>
                    <a:pt x="71218" y="15206"/>
                    <a:pt x="72117" y="15119"/>
                  </a:cubicBezTo>
                  <a:cubicBezTo>
                    <a:pt x="74346" y="14912"/>
                    <a:pt x="75331" y="13910"/>
                    <a:pt x="75262" y="11767"/>
                  </a:cubicBezTo>
                  <a:cubicBezTo>
                    <a:pt x="75262" y="11596"/>
                    <a:pt x="75299" y="11543"/>
                    <a:pt x="75353" y="11543"/>
                  </a:cubicBezTo>
                  <a:cubicBezTo>
                    <a:pt x="75441" y="11543"/>
                    <a:pt x="75574" y="11687"/>
                    <a:pt x="75659" y="11698"/>
                  </a:cubicBezTo>
                  <a:cubicBezTo>
                    <a:pt x="76835" y="11749"/>
                    <a:pt x="77733" y="12683"/>
                    <a:pt x="78943" y="12752"/>
                  </a:cubicBezTo>
                  <a:cubicBezTo>
                    <a:pt x="79461" y="12769"/>
                    <a:pt x="79945" y="13391"/>
                    <a:pt x="80412" y="13789"/>
                  </a:cubicBezTo>
                  <a:cubicBezTo>
                    <a:pt x="80395" y="13944"/>
                    <a:pt x="80325" y="14082"/>
                    <a:pt x="80204" y="14203"/>
                  </a:cubicBezTo>
                  <a:cubicBezTo>
                    <a:pt x="79099" y="14649"/>
                    <a:pt x="78211" y="15599"/>
                    <a:pt x="76924" y="15599"/>
                  </a:cubicBezTo>
                  <a:cubicBezTo>
                    <a:pt x="76763" y="15599"/>
                    <a:pt x="76595" y="15584"/>
                    <a:pt x="76420" y="15551"/>
                  </a:cubicBezTo>
                  <a:cubicBezTo>
                    <a:pt x="76325" y="15534"/>
                    <a:pt x="76229" y="15525"/>
                    <a:pt x="76135" y="15525"/>
                  </a:cubicBezTo>
                  <a:cubicBezTo>
                    <a:pt x="75478" y="15525"/>
                    <a:pt x="74895" y="15947"/>
                    <a:pt x="74985" y="16778"/>
                  </a:cubicBezTo>
                  <a:cubicBezTo>
                    <a:pt x="75041" y="17437"/>
                    <a:pt x="75422" y="17620"/>
                    <a:pt x="75866" y="17620"/>
                  </a:cubicBezTo>
                  <a:cubicBezTo>
                    <a:pt x="76109" y="17620"/>
                    <a:pt x="76372" y="17565"/>
                    <a:pt x="76610" y="17504"/>
                  </a:cubicBezTo>
                  <a:cubicBezTo>
                    <a:pt x="76822" y="17451"/>
                    <a:pt x="77015" y="17425"/>
                    <a:pt x="77193" y="17425"/>
                  </a:cubicBezTo>
                  <a:cubicBezTo>
                    <a:pt x="77828" y="17425"/>
                    <a:pt x="78286" y="17750"/>
                    <a:pt x="78839" y="18316"/>
                  </a:cubicBezTo>
                  <a:cubicBezTo>
                    <a:pt x="79617" y="19094"/>
                    <a:pt x="80723" y="19612"/>
                    <a:pt x="81794" y="19993"/>
                  </a:cubicBezTo>
                  <a:cubicBezTo>
                    <a:pt x="81906" y="20034"/>
                    <a:pt x="82005" y="20053"/>
                    <a:pt x="82094" y="20053"/>
                  </a:cubicBezTo>
                  <a:cubicBezTo>
                    <a:pt x="82595" y="20053"/>
                    <a:pt x="82747" y="19445"/>
                    <a:pt x="82762" y="18887"/>
                  </a:cubicBezTo>
                  <a:cubicBezTo>
                    <a:pt x="82805" y="18878"/>
                    <a:pt x="82849" y="18874"/>
                    <a:pt x="82892" y="18874"/>
                  </a:cubicBezTo>
                  <a:cubicBezTo>
                    <a:pt x="82935" y="18874"/>
                    <a:pt x="82978" y="18878"/>
                    <a:pt x="83021" y="18887"/>
                  </a:cubicBezTo>
                  <a:cubicBezTo>
                    <a:pt x="83375" y="18985"/>
                    <a:pt x="83662" y="19030"/>
                    <a:pt x="83892" y="19030"/>
                  </a:cubicBezTo>
                  <a:cubicBezTo>
                    <a:pt x="85038" y="19030"/>
                    <a:pt x="84816" y="17932"/>
                    <a:pt x="84629" y="16882"/>
                  </a:cubicBezTo>
                  <a:cubicBezTo>
                    <a:pt x="84577" y="16588"/>
                    <a:pt x="84404" y="16122"/>
                    <a:pt x="84525" y="16018"/>
                  </a:cubicBezTo>
                  <a:cubicBezTo>
                    <a:pt x="84606" y="15948"/>
                    <a:pt x="84680" y="15920"/>
                    <a:pt x="84749" y="15920"/>
                  </a:cubicBezTo>
                  <a:cubicBezTo>
                    <a:pt x="84985" y="15920"/>
                    <a:pt x="85161" y="16252"/>
                    <a:pt x="85389" y="16346"/>
                  </a:cubicBezTo>
                  <a:cubicBezTo>
                    <a:pt x="85637" y="16436"/>
                    <a:pt x="85876" y="16474"/>
                    <a:pt x="86110" y="16474"/>
                  </a:cubicBezTo>
                  <a:cubicBezTo>
                    <a:pt x="86771" y="16474"/>
                    <a:pt x="87381" y="16174"/>
                    <a:pt x="87981" y="15931"/>
                  </a:cubicBezTo>
                  <a:cubicBezTo>
                    <a:pt x="88344" y="15793"/>
                    <a:pt x="88500" y="15275"/>
                    <a:pt x="88258" y="15033"/>
                  </a:cubicBezTo>
                  <a:cubicBezTo>
                    <a:pt x="87065" y="13754"/>
                    <a:pt x="85976" y="12406"/>
                    <a:pt x="84819" y="11110"/>
                  </a:cubicBezTo>
                  <a:cubicBezTo>
                    <a:pt x="84162" y="10350"/>
                    <a:pt x="83160" y="9779"/>
                    <a:pt x="82537" y="8915"/>
                  </a:cubicBezTo>
                  <a:cubicBezTo>
                    <a:pt x="82209" y="8379"/>
                    <a:pt x="81639" y="8034"/>
                    <a:pt x="81017" y="7999"/>
                  </a:cubicBezTo>
                  <a:cubicBezTo>
                    <a:pt x="80983" y="7995"/>
                    <a:pt x="80950" y="7994"/>
                    <a:pt x="80916" y="7994"/>
                  </a:cubicBezTo>
                  <a:cubicBezTo>
                    <a:pt x="80688" y="7994"/>
                    <a:pt x="80453" y="8074"/>
                    <a:pt x="80228" y="8074"/>
                  </a:cubicBezTo>
                  <a:cubicBezTo>
                    <a:pt x="80056" y="8074"/>
                    <a:pt x="79890" y="8027"/>
                    <a:pt x="79738" y="7861"/>
                  </a:cubicBezTo>
                  <a:cubicBezTo>
                    <a:pt x="80170" y="7757"/>
                    <a:pt x="80602" y="7654"/>
                    <a:pt x="81017" y="7585"/>
                  </a:cubicBezTo>
                  <a:cubicBezTo>
                    <a:pt x="81518" y="7481"/>
                    <a:pt x="82192" y="7567"/>
                    <a:pt x="82226" y="6859"/>
                  </a:cubicBezTo>
                  <a:cubicBezTo>
                    <a:pt x="82278" y="6202"/>
                    <a:pt x="81673" y="6167"/>
                    <a:pt x="81207" y="6046"/>
                  </a:cubicBezTo>
                  <a:cubicBezTo>
                    <a:pt x="81086" y="6012"/>
                    <a:pt x="80948" y="5960"/>
                    <a:pt x="80844" y="5891"/>
                  </a:cubicBezTo>
                  <a:cubicBezTo>
                    <a:pt x="80958" y="5878"/>
                    <a:pt x="81101" y="5837"/>
                    <a:pt x="81223" y="5837"/>
                  </a:cubicBezTo>
                  <a:cubicBezTo>
                    <a:pt x="81267" y="5837"/>
                    <a:pt x="81309" y="5843"/>
                    <a:pt x="81345" y="5856"/>
                  </a:cubicBezTo>
                  <a:cubicBezTo>
                    <a:pt x="81816" y="6065"/>
                    <a:pt x="82272" y="6151"/>
                    <a:pt x="82714" y="6151"/>
                  </a:cubicBezTo>
                  <a:cubicBezTo>
                    <a:pt x="83993" y="6151"/>
                    <a:pt x="85157" y="5437"/>
                    <a:pt x="86236" y="4923"/>
                  </a:cubicBezTo>
                  <a:cubicBezTo>
                    <a:pt x="89182" y="3528"/>
                    <a:pt x="92334" y="3094"/>
                    <a:pt x="95401" y="2235"/>
                  </a:cubicBezTo>
                  <a:lnTo>
                    <a:pt x="95401" y="2235"/>
                  </a:lnTo>
                  <a:cubicBezTo>
                    <a:pt x="93986" y="3267"/>
                    <a:pt x="92263" y="3834"/>
                    <a:pt x="90504" y="3834"/>
                  </a:cubicBezTo>
                  <a:cubicBezTo>
                    <a:pt x="90401" y="3834"/>
                    <a:pt x="90295" y="3831"/>
                    <a:pt x="90191" y="3831"/>
                  </a:cubicBezTo>
                  <a:cubicBezTo>
                    <a:pt x="89827" y="3831"/>
                    <a:pt x="89479" y="3873"/>
                    <a:pt x="89277" y="4249"/>
                  </a:cubicBezTo>
                  <a:cubicBezTo>
                    <a:pt x="89018" y="4802"/>
                    <a:pt x="89467" y="5113"/>
                    <a:pt x="89744" y="5528"/>
                  </a:cubicBezTo>
                  <a:cubicBezTo>
                    <a:pt x="90251" y="6307"/>
                    <a:pt x="90887" y="6586"/>
                    <a:pt x="91608" y="6586"/>
                  </a:cubicBezTo>
                  <a:cubicBezTo>
                    <a:pt x="91943" y="6586"/>
                    <a:pt x="92297" y="6525"/>
                    <a:pt x="92664" y="6427"/>
                  </a:cubicBezTo>
                  <a:cubicBezTo>
                    <a:pt x="93037" y="6322"/>
                    <a:pt x="93404" y="6272"/>
                    <a:pt x="93755" y="6272"/>
                  </a:cubicBezTo>
                  <a:cubicBezTo>
                    <a:pt x="95314" y="6272"/>
                    <a:pt x="96561" y="7243"/>
                    <a:pt x="96518" y="8639"/>
                  </a:cubicBezTo>
                  <a:cubicBezTo>
                    <a:pt x="96501" y="9123"/>
                    <a:pt x="96000" y="9710"/>
                    <a:pt x="96155" y="10073"/>
                  </a:cubicBezTo>
                  <a:cubicBezTo>
                    <a:pt x="96656" y="11300"/>
                    <a:pt x="95758" y="12302"/>
                    <a:pt x="95378" y="13045"/>
                  </a:cubicBezTo>
                  <a:cubicBezTo>
                    <a:pt x="94393" y="15016"/>
                    <a:pt x="93649" y="16709"/>
                    <a:pt x="95412" y="18541"/>
                  </a:cubicBezTo>
                  <a:cubicBezTo>
                    <a:pt x="95602" y="18714"/>
                    <a:pt x="95723" y="18938"/>
                    <a:pt x="95758" y="19180"/>
                  </a:cubicBezTo>
                  <a:cubicBezTo>
                    <a:pt x="95810" y="21358"/>
                    <a:pt x="97901" y="20788"/>
                    <a:pt x="99007" y="21479"/>
                  </a:cubicBezTo>
                  <a:cubicBezTo>
                    <a:pt x="99192" y="21597"/>
                    <a:pt x="99367" y="21648"/>
                    <a:pt x="99531" y="21648"/>
                  </a:cubicBezTo>
                  <a:cubicBezTo>
                    <a:pt x="100207" y="21648"/>
                    <a:pt x="100708" y="20784"/>
                    <a:pt x="101098" y="20200"/>
                  </a:cubicBezTo>
                  <a:cubicBezTo>
                    <a:pt x="102256" y="18472"/>
                    <a:pt x="104088" y="17055"/>
                    <a:pt x="105729" y="16536"/>
                  </a:cubicBezTo>
                  <a:cubicBezTo>
                    <a:pt x="109220" y="15396"/>
                    <a:pt x="112486" y="13547"/>
                    <a:pt x="116254" y="13115"/>
                  </a:cubicBezTo>
                  <a:cubicBezTo>
                    <a:pt x="117965" y="12907"/>
                    <a:pt x="119935" y="12320"/>
                    <a:pt x="120021" y="9883"/>
                  </a:cubicBezTo>
                  <a:cubicBezTo>
                    <a:pt x="120021" y="9693"/>
                    <a:pt x="120349" y="9485"/>
                    <a:pt x="120557" y="9330"/>
                  </a:cubicBezTo>
                  <a:cubicBezTo>
                    <a:pt x="121663" y="8552"/>
                    <a:pt x="123132" y="8034"/>
                    <a:pt x="122631" y="6202"/>
                  </a:cubicBezTo>
                  <a:cubicBezTo>
                    <a:pt x="122594" y="6055"/>
                    <a:pt x="122626" y="6020"/>
                    <a:pt x="122682" y="6020"/>
                  </a:cubicBezTo>
                  <a:cubicBezTo>
                    <a:pt x="122731" y="6020"/>
                    <a:pt x="122799" y="6046"/>
                    <a:pt x="122855" y="6046"/>
                  </a:cubicBezTo>
                  <a:cubicBezTo>
                    <a:pt x="122928" y="6051"/>
                    <a:pt x="122998" y="6053"/>
                    <a:pt x="123064" y="6053"/>
                  </a:cubicBezTo>
                  <a:cubicBezTo>
                    <a:pt x="124269" y="6053"/>
                    <a:pt x="124381" y="5321"/>
                    <a:pt x="123840" y="4387"/>
                  </a:cubicBezTo>
                  <a:cubicBezTo>
                    <a:pt x="123581" y="3921"/>
                    <a:pt x="123875" y="3955"/>
                    <a:pt x="124048" y="3817"/>
                  </a:cubicBezTo>
                  <a:cubicBezTo>
                    <a:pt x="125240" y="2867"/>
                    <a:pt x="126640" y="2728"/>
                    <a:pt x="128092" y="2659"/>
                  </a:cubicBezTo>
                  <a:cubicBezTo>
                    <a:pt x="128575" y="2625"/>
                    <a:pt x="129180" y="2521"/>
                    <a:pt x="129249" y="1934"/>
                  </a:cubicBezTo>
                  <a:cubicBezTo>
                    <a:pt x="129301" y="1363"/>
                    <a:pt x="128714" y="1242"/>
                    <a:pt x="128299" y="1190"/>
                  </a:cubicBezTo>
                  <a:cubicBezTo>
                    <a:pt x="125707" y="948"/>
                    <a:pt x="123132" y="430"/>
                    <a:pt x="120557" y="171"/>
                  </a:cubicBezTo>
                  <a:cubicBezTo>
                    <a:pt x="119360" y="50"/>
                    <a:pt x="118163" y="0"/>
                    <a:pt x="1169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3" name="Google Shape;1883;p28"/>
            <p:cNvSpPr/>
            <p:nvPr/>
          </p:nvSpPr>
          <p:spPr>
            <a:xfrm>
              <a:off x="1581325" y="1051125"/>
              <a:ext cx="283000" cy="91675"/>
            </a:xfrm>
            <a:custGeom>
              <a:rect b="b" l="l" r="r" t="t"/>
              <a:pathLst>
                <a:path extrusionOk="0" h="3667" w="11320">
                  <a:moveTo>
                    <a:pt x="6214" y="0"/>
                  </a:moveTo>
                  <a:cubicBezTo>
                    <a:pt x="5926" y="0"/>
                    <a:pt x="5584" y="48"/>
                    <a:pt x="5219" y="71"/>
                  </a:cubicBezTo>
                  <a:cubicBezTo>
                    <a:pt x="5082" y="56"/>
                    <a:pt x="4943" y="49"/>
                    <a:pt x="4804" y="49"/>
                  </a:cubicBezTo>
                  <a:cubicBezTo>
                    <a:pt x="3493" y="49"/>
                    <a:pt x="2115" y="667"/>
                    <a:pt x="709" y="1073"/>
                  </a:cubicBezTo>
                  <a:cubicBezTo>
                    <a:pt x="432" y="1177"/>
                    <a:pt x="208" y="1401"/>
                    <a:pt x="69" y="1678"/>
                  </a:cubicBezTo>
                  <a:cubicBezTo>
                    <a:pt x="0" y="1781"/>
                    <a:pt x="242" y="2213"/>
                    <a:pt x="363" y="2231"/>
                  </a:cubicBezTo>
                  <a:cubicBezTo>
                    <a:pt x="2163" y="2438"/>
                    <a:pt x="3786" y="3667"/>
                    <a:pt x="5640" y="3667"/>
                  </a:cubicBezTo>
                  <a:cubicBezTo>
                    <a:pt x="6100" y="3667"/>
                    <a:pt x="6574" y="3591"/>
                    <a:pt x="7068" y="3406"/>
                  </a:cubicBezTo>
                  <a:cubicBezTo>
                    <a:pt x="7396" y="3281"/>
                    <a:pt x="7767" y="3236"/>
                    <a:pt x="8142" y="3236"/>
                  </a:cubicBezTo>
                  <a:cubicBezTo>
                    <a:pt x="8439" y="3236"/>
                    <a:pt x="8738" y="3264"/>
                    <a:pt x="9021" y="3302"/>
                  </a:cubicBezTo>
                  <a:cubicBezTo>
                    <a:pt x="9277" y="3340"/>
                    <a:pt x="9523" y="3370"/>
                    <a:pt x="9759" y="3370"/>
                  </a:cubicBezTo>
                  <a:cubicBezTo>
                    <a:pt x="10271" y="3370"/>
                    <a:pt x="10728" y="3229"/>
                    <a:pt x="11095" y="2732"/>
                  </a:cubicBezTo>
                  <a:cubicBezTo>
                    <a:pt x="11320" y="2473"/>
                    <a:pt x="11268" y="2075"/>
                    <a:pt x="10991" y="1885"/>
                  </a:cubicBezTo>
                  <a:cubicBezTo>
                    <a:pt x="10479" y="1524"/>
                    <a:pt x="10006" y="1077"/>
                    <a:pt x="9430" y="1077"/>
                  </a:cubicBezTo>
                  <a:cubicBezTo>
                    <a:pt x="9151" y="1077"/>
                    <a:pt x="8847" y="1182"/>
                    <a:pt x="8503" y="1453"/>
                  </a:cubicBezTo>
                  <a:cubicBezTo>
                    <a:pt x="8280" y="1626"/>
                    <a:pt x="7919" y="1737"/>
                    <a:pt x="7612" y="1737"/>
                  </a:cubicBezTo>
                  <a:cubicBezTo>
                    <a:pt x="7277" y="1737"/>
                    <a:pt x="7006" y="1605"/>
                    <a:pt x="7051" y="1280"/>
                  </a:cubicBezTo>
                  <a:cubicBezTo>
                    <a:pt x="7179" y="207"/>
                    <a:pt x="6812" y="0"/>
                    <a:pt x="62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4" name="Google Shape;1884;p28"/>
            <p:cNvSpPr/>
            <p:nvPr/>
          </p:nvSpPr>
          <p:spPr>
            <a:xfrm>
              <a:off x="3144425" y="1319375"/>
              <a:ext cx="213450" cy="95575"/>
            </a:xfrm>
            <a:custGeom>
              <a:rect b="b" l="l" r="r" t="t"/>
              <a:pathLst>
                <a:path extrusionOk="0" h="3823" w="8538">
                  <a:moveTo>
                    <a:pt x="6155" y="1"/>
                  </a:moveTo>
                  <a:cubicBezTo>
                    <a:pt x="6054" y="1"/>
                    <a:pt x="5950" y="7"/>
                    <a:pt x="5842" y="20"/>
                  </a:cubicBezTo>
                  <a:cubicBezTo>
                    <a:pt x="4846" y="139"/>
                    <a:pt x="3874" y="469"/>
                    <a:pt x="2859" y="469"/>
                  </a:cubicBezTo>
                  <a:cubicBezTo>
                    <a:pt x="2396" y="469"/>
                    <a:pt x="1923" y="400"/>
                    <a:pt x="1435" y="211"/>
                  </a:cubicBezTo>
                  <a:cubicBezTo>
                    <a:pt x="1292" y="150"/>
                    <a:pt x="1133" y="113"/>
                    <a:pt x="974" y="113"/>
                  </a:cubicBezTo>
                  <a:cubicBezTo>
                    <a:pt x="501" y="113"/>
                    <a:pt x="35" y="441"/>
                    <a:pt x="35" y="1438"/>
                  </a:cubicBezTo>
                  <a:cubicBezTo>
                    <a:pt x="1" y="3771"/>
                    <a:pt x="1573" y="3580"/>
                    <a:pt x="3025" y="3822"/>
                  </a:cubicBezTo>
                  <a:cubicBezTo>
                    <a:pt x="4338" y="3753"/>
                    <a:pt x="5617" y="3408"/>
                    <a:pt x="6792" y="2837"/>
                  </a:cubicBezTo>
                  <a:cubicBezTo>
                    <a:pt x="7415" y="2526"/>
                    <a:pt x="8538" y="2474"/>
                    <a:pt x="8192" y="1541"/>
                  </a:cubicBezTo>
                  <a:cubicBezTo>
                    <a:pt x="7892" y="720"/>
                    <a:pt x="7218" y="1"/>
                    <a:pt x="61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5" name="Google Shape;1885;p28"/>
            <p:cNvSpPr/>
            <p:nvPr/>
          </p:nvSpPr>
          <p:spPr>
            <a:xfrm>
              <a:off x="1453000" y="2509000"/>
              <a:ext cx="263575" cy="113100"/>
            </a:xfrm>
            <a:custGeom>
              <a:rect b="b" l="l" r="r" t="t"/>
              <a:pathLst>
                <a:path extrusionOk="0" h="4524" w="10543">
                  <a:moveTo>
                    <a:pt x="3451" y="1"/>
                  </a:moveTo>
                  <a:cubicBezTo>
                    <a:pt x="2445" y="1"/>
                    <a:pt x="1486" y="228"/>
                    <a:pt x="761" y="702"/>
                  </a:cubicBezTo>
                  <a:cubicBezTo>
                    <a:pt x="398" y="927"/>
                    <a:pt x="1" y="1186"/>
                    <a:pt x="243" y="1687"/>
                  </a:cubicBezTo>
                  <a:cubicBezTo>
                    <a:pt x="390" y="1972"/>
                    <a:pt x="609" y="2083"/>
                    <a:pt x="855" y="2083"/>
                  </a:cubicBezTo>
                  <a:cubicBezTo>
                    <a:pt x="1012" y="2083"/>
                    <a:pt x="1180" y="2038"/>
                    <a:pt x="1349" y="1964"/>
                  </a:cubicBezTo>
                  <a:cubicBezTo>
                    <a:pt x="1677" y="1828"/>
                    <a:pt x="1990" y="1776"/>
                    <a:pt x="2298" y="1776"/>
                  </a:cubicBezTo>
                  <a:cubicBezTo>
                    <a:pt x="2932" y="1776"/>
                    <a:pt x="3543" y="1997"/>
                    <a:pt x="4217" y="2171"/>
                  </a:cubicBezTo>
                  <a:cubicBezTo>
                    <a:pt x="5708" y="2540"/>
                    <a:pt x="6405" y="4523"/>
                    <a:pt x="7868" y="4523"/>
                  </a:cubicBezTo>
                  <a:cubicBezTo>
                    <a:pt x="8118" y="4523"/>
                    <a:pt x="8391" y="4465"/>
                    <a:pt x="8693" y="4332"/>
                  </a:cubicBezTo>
                  <a:cubicBezTo>
                    <a:pt x="8824" y="4337"/>
                    <a:pt x="8947" y="4340"/>
                    <a:pt x="9062" y="4340"/>
                  </a:cubicBezTo>
                  <a:cubicBezTo>
                    <a:pt x="10032" y="4340"/>
                    <a:pt x="10475" y="4144"/>
                    <a:pt x="10491" y="3727"/>
                  </a:cubicBezTo>
                  <a:cubicBezTo>
                    <a:pt x="10542" y="2897"/>
                    <a:pt x="9817" y="2724"/>
                    <a:pt x="9264" y="2517"/>
                  </a:cubicBezTo>
                  <a:cubicBezTo>
                    <a:pt x="8711" y="2292"/>
                    <a:pt x="8209" y="1964"/>
                    <a:pt x="7777" y="1567"/>
                  </a:cubicBezTo>
                  <a:cubicBezTo>
                    <a:pt x="6685" y="547"/>
                    <a:pt x="5011" y="1"/>
                    <a:pt x="34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6" name="Google Shape;1886;p28"/>
            <p:cNvSpPr/>
            <p:nvPr/>
          </p:nvSpPr>
          <p:spPr>
            <a:xfrm>
              <a:off x="1880725" y="1020350"/>
              <a:ext cx="162025" cy="112025"/>
            </a:xfrm>
            <a:custGeom>
              <a:rect b="b" l="l" r="r" t="t"/>
              <a:pathLst>
                <a:path extrusionOk="0" h="4481" w="6481">
                  <a:moveTo>
                    <a:pt x="4294" y="0"/>
                  </a:moveTo>
                  <a:cubicBezTo>
                    <a:pt x="4062" y="0"/>
                    <a:pt x="3818" y="44"/>
                    <a:pt x="3560" y="144"/>
                  </a:cubicBezTo>
                  <a:cubicBezTo>
                    <a:pt x="3094" y="317"/>
                    <a:pt x="2593" y="541"/>
                    <a:pt x="2886" y="1198"/>
                  </a:cubicBezTo>
                  <a:cubicBezTo>
                    <a:pt x="3042" y="1509"/>
                    <a:pt x="3232" y="1820"/>
                    <a:pt x="3457" y="2114"/>
                  </a:cubicBezTo>
                  <a:cubicBezTo>
                    <a:pt x="3147" y="2260"/>
                    <a:pt x="2851" y="2348"/>
                    <a:pt x="2545" y="2348"/>
                  </a:cubicBezTo>
                  <a:cubicBezTo>
                    <a:pt x="2270" y="2348"/>
                    <a:pt x="1987" y="2277"/>
                    <a:pt x="1677" y="2114"/>
                  </a:cubicBezTo>
                  <a:cubicBezTo>
                    <a:pt x="1531" y="2037"/>
                    <a:pt x="1393" y="2002"/>
                    <a:pt x="1262" y="2002"/>
                  </a:cubicBezTo>
                  <a:cubicBezTo>
                    <a:pt x="867" y="2002"/>
                    <a:pt x="545" y="2320"/>
                    <a:pt x="311" y="2736"/>
                  </a:cubicBezTo>
                  <a:cubicBezTo>
                    <a:pt x="0" y="3289"/>
                    <a:pt x="467" y="3479"/>
                    <a:pt x="813" y="3807"/>
                  </a:cubicBezTo>
                  <a:cubicBezTo>
                    <a:pt x="1327" y="4309"/>
                    <a:pt x="1837" y="4480"/>
                    <a:pt x="2344" y="4480"/>
                  </a:cubicBezTo>
                  <a:cubicBezTo>
                    <a:pt x="3164" y="4480"/>
                    <a:pt x="3976" y="4032"/>
                    <a:pt x="4787" y="3807"/>
                  </a:cubicBezTo>
                  <a:lnTo>
                    <a:pt x="5081" y="3514"/>
                  </a:lnTo>
                  <a:cubicBezTo>
                    <a:pt x="5237" y="2788"/>
                    <a:pt x="5098" y="1924"/>
                    <a:pt x="6204" y="1734"/>
                  </a:cubicBezTo>
                  <a:cubicBezTo>
                    <a:pt x="6464" y="1699"/>
                    <a:pt x="6481" y="1129"/>
                    <a:pt x="6222" y="921"/>
                  </a:cubicBezTo>
                  <a:cubicBezTo>
                    <a:pt x="5644" y="436"/>
                    <a:pt x="5027" y="0"/>
                    <a:pt x="42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7" name="Google Shape;1887;p28"/>
            <p:cNvSpPr/>
            <p:nvPr/>
          </p:nvSpPr>
          <p:spPr>
            <a:xfrm>
              <a:off x="1688900" y="2603450"/>
              <a:ext cx="165050" cy="73950"/>
            </a:xfrm>
            <a:custGeom>
              <a:rect b="b" l="l" r="r" t="t"/>
              <a:pathLst>
                <a:path extrusionOk="0" h="2958" w="6602">
                  <a:moveTo>
                    <a:pt x="2842" y="0"/>
                  </a:moveTo>
                  <a:cubicBezTo>
                    <a:pt x="2588" y="0"/>
                    <a:pt x="2332" y="28"/>
                    <a:pt x="2074" y="87"/>
                  </a:cubicBezTo>
                  <a:cubicBezTo>
                    <a:pt x="1452" y="225"/>
                    <a:pt x="1055" y="1331"/>
                    <a:pt x="225" y="1694"/>
                  </a:cubicBezTo>
                  <a:cubicBezTo>
                    <a:pt x="0" y="1798"/>
                    <a:pt x="277" y="2247"/>
                    <a:pt x="536" y="2454"/>
                  </a:cubicBezTo>
                  <a:cubicBezTo>
                    <a:pt x="957" y="2789"/>
                    <a:pt x="2162" y="2958"/>
                    <a:pt x="3373" y="2958"/>
                  </a:cubicBezTo>
                  <a:cubicBezTo>
                    <a:pt x="4599" y="2958"/>
                    <a:pt x="5830" y="2785"/>
                    <a:pt x="6256" y="2437"/>
                  </a:cubicBezTo>
                  <a:cubicBezTo>
                    <a:pt x="6395" y="2282"/>
                    <a:pt x="6515" y="2109"/>
                    <a:pt x="6602" y="1919"/>
                  </a:cubicBezTo>
                  <a:cubicBezTo>
                    <a:pt x="6481" y="1711"/>
                    <a:pt x="6429" y="1469"/>
                    <a:pt x="6291" y="1366"/>
                  </a:cubicBezTo>
                  <a:cubicBezTo>
                    <a:pt x="5231" y="636"/>
                    <a:pt x="4065" y="0"/>
                    <a:pt x="28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p28"/>
            <p:cNvSpPr/>
            <p:nvPr/>
          </p:nvSpPr>
          <p:spPr>
            <a:xfrm>
              <a:off x="1922200" y="1344925"/>
              <a:ext cx="129625" cy="64525"/>
            </a:xfrm>
            <a:custGeom>
              <a:rect b="b" l="l" r="r" t="t"/>
              <a:pathLst>
                <a:path extrusionOk="0" h="2581" w="5185">
                  <a:moveTo>
                    <a:pt x="1901" y="1"/>
                  </a:moveTo>
                  <a:lnTo>
                    <a:pt x="1227" y="467"/>
                  </a:lnTo>
                  <a:cubicBezTo>
                    <a:pt x="934" y="1020"/>
                    <a:pt x="0" y="1383"/>
                    <a:pt x="415" y="2144"/>
                  </a:cubicBezTo>
                  <a:cubicBezTo>
                    <a:pt x="602" y="2475"/>
                    <a:pt x="838" y="2581"/>
                    <a:pt x="1096" y="2581"/>
                  </a:cubicBezTo>
                  <a:cubicBezTo>
                    <a:pt x="1482" y="2581"/>
                    <a:pt x="1915" y="2344"/>
                    <a:pt x="2299" y="2282"/>
                  </a:cubicBezTo>
                  <a:cubicBezTo>
                    <a:pt x="2552" y="2236"/>
                    <a:pt x="2806" y="2213"/>
                    <a:pt x="3064" y="2213"/>
                  </a:cubicBezTo>
                  <a:cubicBezTo>
                    <a:pt x="3194" y="2213"/>
                    <a:pt x="3324" y="2219"/>
                    <a:pt x="3457" y="2230"/>
                  </a:cubicBezTo>
                  <a:cubicBezTo>
                    <a:pt x="3730" y="2245"/>
                    <a:pt x="4039" y="2324"/>
                    <a:pt x="4314" y="2324"/>
                  </a:cubicBezTo>
                  <a:cubicBezTo>
                    <a:pt x="4665" y="2324"/>
                    <a:pt x="4959" y="2195"/>
                    <a:pt x="5047" y="1643"/>
                  </a:cubicBezTo>
                  <a:cubicBezTo>
                    <a:pt x="5185" y="744"/>
                    <a:pt x="4563" y="277"/>
                    <a:pt x="3768" y="122"/>
                  </a:cubicBezTo>
                  <a:cubicBezTo>
                    <a:pt x="3146" y="35"/>
                    <a:pt x="2523" y="1"/>
                    <a:pt x="19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9" name="Google Shape;1889;p28"/>
            <p:cNvSpPr/>
            <p:nvPr/>
          </p:nvSpPr>
          <p:spPr>
            <a:xfrm>
              <a:off x="1787825" y="1030550"/>
              <a:ext cx="94250" cy="44825"/>
            </a:xfrm>
            <a:custGeom>
              <a:rect b="b" l="l" r="r" t="t"/>
              <a:pathLst>
                <a:path extrusionOk="0" h="1793" w="3770">
                  <a:moveTo>
                    <a:pt x="2929" y="0"/>
                  </a:moveTo>
                  <a:cubicBezTo>
                    <a:pt x="2800" y="0"/>
                    <a:pt x="2676" y="17"/>
                    <a:pt x="2576" y="47"/>
                  </a:cubicBezTo>
                  <a:cubicBezTo>
                    <a:pt x="2412" y="93"/>
                    <a:pt x="2229" y="105"/>
                    <a:pt x="2039" y="105"/>
                  </a:cubicBezTo>
                  <a:cubicBezTo>
                    <a:pt x="1817" y="105"/>
                    <a:pt x="1584" y="88"/>
                    <a:pt x="1360" y="88"/>
                  </a:cubicBezTo>
                  <a:cubicBezTo>
                    <a:pt x="763" y="88"/>
                    <a:pt x="227" y="208"/>
                    <a:pt x="105" y="1084"/>
                  </a:cubicBezTo>
                  <a:cubicBezTo>
                    <a:pt x="1" y="1792"/>
                    <a:pt x="865" y="1688"/>
                    <a:pt x="1504" y="1740"/>
                  </a:cubicBezTo>
                  <a:cubicBezTo>
                    <a:pt x="2265" y="1568"/>
                    <a:pt x="3405" y="1792"/>
                    <a:pt x="3665" y="652"/>
                  </a:cubicBezTo>
                  <a:cubicBezTo>
                    <a:pt x="3769" y="167"/>
                    <a:pt x="3329" y="0"/>
                    <a:pt x="29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0" name="Google Shape;1890;p28"/>
            <p:cNvSpPr/>
            <p:nvPr/>
          </p:nvSpPr>
          <p:spPr>
            <a:xfrm>
              <a:off x="1870350" y="2639275"/>
              <a:ext cx="59225" cy="44325"/>
            </a:xfrm>
            <a:custGeom>
              <a:rect b="b" l="l" r="r" t="t"/>
              <a:pathLst>
                <a:path extrusionOk="0" h="1773" w="2369">
                  <a:moveTo>
                    <a:pt x="922" y="1"/>
                  </a:moveTo>
                  <a:cubicBezTo>
                    <a:pt x="435" y="1"/>
                    <a:pt x="1" y="156"/>
                    <a:pt x="1" y="762"/>
                  </a:cubicBezTo>
                  <a:cubicBezTo>
                    <a:pt x="1" y="1414"/>
                    <a:pt x="337" y="1773"/>
                    <a:pt x="982" y="1773"/>
                  </a:cubicBezTo>
                  <a:cubicBezTo>
                    <a:pt x="1038" y="1773"/>
                    <a:pt x="1097" y="1770"/>
                    <a:pt x="1158" y="1765"/>
                  </a:cubicBezTo>
                  <a:cubicBezTo>
                    <a:pt x="1711" y="1730"/>
                    <a:pt x="2368" y="1678"/>
                    <a:pt x="2299" y="901"/>
                  </a:cubicBezTo>
                  <a:cubicBezTo>
                    <a:pt x="2264" y="175"/>
                    <a:pt x="1642" y="2"/>
                    <a:pt x="1003" y="2"/>
                  </a:cubicBezTo>
                  <a:cubicBezTo>
                    <a:pt x="976" y="1"/>
                    <a:pt x="949" y="1"/>
                    <a:pt x="9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1" name="Google Shape;1891;p28"/>
            <p:cNvSpPr/>
            <p:nvPr/>
          </p:nvSpPr>
          <p:spPr>
            <a:xfrm>
              <a:off x="2264800" y="4630125"/>
              <a:ext cx="62675" cy="39225"/>
            </a:xfrm>
            <a:custGeom>
              <a:rect b="b" l="l" r="r" t="t"/>
              <a:pathLst>
                <a:path extrusionOk="0" h="1569" w="2507">
                  <a:moveTo>
                    <a:pt x="1176" y="52"/>
                  </a:moveTo>
                  <a:cubicBezTo>
                    <a:pt x="675" y="87"/>
                    <a:pt x="1" y="1"/>
                    <a:pt x="1" y="813"/>
                  </a:cubicBezTo>
                  <a:cubicBezTo>
                    <a:pt x="1" y="1241"/>
                    <a:pt x="341" y="1568"/>
                    <a:pt x="742" y="1568"/>
                  </a:cubicBezTo>
                  <a:cubicBezTo>
                    <a:pt x="811" y="1568"/>
                    <a:pt x="881" y="1559"/>
                    <a:pt x="951" y="1539"/>
                  </a:cubicBezTo>
                  <a:cubicBezTo>
                    <a:pt x="1077" y="1515"/>
                    <a:pt x="1221" y="1513"/>
                    <a:pt x="1369" y="1513"/>
                  </a:cubicBezTo>
                  <a:cubicBezTo>
                    <a:pt x="1403" y="1513"/>
                    <a:pt x="1437" y="1513"/>
                    <a:pt x="1471" y="1513"/>
                  </a:cubicBezTo>
                  <a:cubicBezTo>
                    <a:pt x="1947" y="1513"/>
                    <a:pt x="2434" y="1491"/>
                    <a:pt x="2472" y="830"/>
                  </a:cubicBezTo>
                  <a:cubicBezTo>
                    <a:pt x="2506" y="52"/>
                    <a:pt x="1781" y="87"/>
                    <a:pt x="1176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2" name="Google Shape;1892;p28"/>
            <p:cNvSpPr/>
            <p:nvPr/>
          </p:nvSpPr>
          <p:spPr>
            <a:xfrm>
              <a:off x="1604225" y="2645350"/>
              <a:ext cx="56175" cy="38275"/>
            </a:xfrm>
            <a:custGeom>
              <a:rect b="b" l="l" r="r" t="t"/>
              <a:pathLst>
                <a:path extrusionOk="0" h="1531" w="2247">
                  <a:moveTo>
                    <a:pt x="1003" y="1"/>
                  </a:moveTo>
                  <a:cubicBezTo>
                    <a:pt x="536" y="35"/>
                    <a:pt x="0" y="1"/>
                    <a:pt x="17" y="554"/>
                  </a:cubicBezTo>
                  <a:cubicBezTo>
                    <a:pt x="17" y="1297"/>
                    <a:pt x="640" y="1452"/>
                    <a:pt x="1262" y="1522"/>
                  </a:cubicBezTo>
                  <a:cubicBezTo>
                    <a:pt x="1319" y="1528"/>
                    <a:pt x="1377" y="1531"/>
                    <a:pt x="1434" y="1531"/>
                  </a:cubicBezTo>
                  <a:cubicBezTo>
                    <a:pt x="1857" y="1531"/>
                    <a:pt x="2247" y="1352"/>
                    <a:pt x="2247" y="865"/>
                  </a:cubicBezTo>
                  <a:cubicBezTo>
                    <a:pt x="2247" y="18"/>
                    <a:pt x="1504" y="139"/>
                    <a:pt x="10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3" name="Google Shape;1893;p28"/>
            <p:cNvSpPr/>
            <p:nvPr/>
          </p:nvSpPr>
          <p:spPr>
            <a:xfrm>
              <a:off x="7045475" y="3384250"/>
              <a:ext cx="47375" cy="53550"/>
            </a:xfrm>
            <a:custGeom>
              <a:rect b="b" l="l" r="r" t="t"/>
              <a:pathLst>
                <a:path extrusionOk="0" h="2142" w="1895">
                  <a:moveTo>
                    <a:pt x="416" y="1"/>
                  </a:moveTo>
                  <a:cubicBezTo>
                    <a:pt x="93" y="1"/>
                    <a:pt x="0" y="338"/>
                    <a:pt x="63" y="618"/>
                  </a:cubicBezTo>
                  <a:cubicBezTo>
                    <a:pt x="201" y="1292"/>
                    <a:pt x="339" y="2035"/>
                    <a:pt x="1203" y="2139"/>
                  </a:cubicBezTo>
                  <a:cubicBezTo>
                    <a:pt x="1224" y="2141"/>
                    <a:pt x="1245" y="2142"/>
                    <a:pt x="1265" y="2142"/>
                  </a:cubicBezTo>
                  <a:cubicBezTo>
                    <a:pt x="1645" y="2142"/>
                    <a:pt x="1895" y="1835"/>
                    <a:pt x="1895" y="1327"/>
                  </a:cubicBezTo>
                  <a:cubicBezTo>
                    <a:pt x="1670" y="705"/>
                    <a:pt x="1273" y="169"/>
                    <a:pt x="529" y="13"/>
                  </a:cubicBezTo>
                  <a:cubicBezTo>
                    <a:pt x="489" y="5"/>
                    <a:pt x="451" y="1"/>
                    <a:pt x="4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4" name="Google Shape;1894;p28"/>
            <p:cNvSpPr/>
            <p:nvPr/>
          </p:nvSpPr>
          <p:spPr>
            <a:xfrm>
              <a:off x="4291500" y="1250400"/>
              <a:ext cx="54900" cy="37900"/>
            </a:xfrm>
            <a:custGeom>
              <a:rect b="b" l="l" r="r" t="t"/>
              <a:pathLst>
                <a:path extrusionOk="0" h="1516" w="2196">
                  <a:moveTo>
                    <a:pt x="1013" y="0"/>
                  </a:moveTo>
                  <a:cubicBezTo>
                    <a:pt x="676" y="0"/>
                    <a:pt x="369" y="181"/>
                    <a:pt x="190" y="464"/>
                  </a:cubicBezTo>
                  <a:cubicBezTo>
                    <a:pt x="0" y="706"/>
                    <a:pt x="35" y="1034"/>
                    <a:pt x="259" y="1224"/>
                  </a:cubicBezTo>
                  <a:cubicBezTo>
                    <a:pt x="466" y="1444"/>
                    <a:pt x="678" y="1515"/>
                    <a:pt x="892" y="1515"/>
                  </a:cubicBezTo>
                  <a:cubicBezTo>
                    <a:pt x="1233" y="1515"/>
                    <a:pt x="1579" y="1336"/>
                    <a:pt x="1919" y="1293"/>
                  </a:cubicBezTo>
                  <a:cubicBezTo>
                    <a:pt x="2195" y="567"/>
                    <a:pt x="1901" y="153"/>
                    <a:pt x="1175" y="14"/>
                  </a:cubicBezTo>
                  <a:cubicBezTo>
                    <a:pt x="1121" y="5"/>
                    <a:pt x="1066" y="0"/>
                    <a:pt x="10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5" name="Google Shape;1895;p28"/>
            <p:cNvSpPr/>
            <p:nvPr/>
          </p:nvSpPr>
          <p:spPr>
            <a:xfrm>
              <a:off x="6323375" y="3314875"/>
              <a:ext cx="50125" cy="37325"/>
            </a:xfrm>
            <a:custGeom>
              <a:rect b="b" l="l" r="r" t="t"/>
              <a:pathLst>
                <a:path extrusionOk="0" h="1493" w="2005">
                  <a:moveTo>
                    <a:pt x="754" y="1"/>
                  </a:moveTo>
                  <a:cubicBezTo>
                    <a:pt x="409" y="1"/>
                    <a:pt x="93" y="129"/>
                    <a:pt x="52" y="542"/>
                  </a:cubicBezTo>
                  <a:cubicBezTo>
                    <a:pt x="0" y="1198"/>
                    <a:pt x="536" y="1371"/>
                    <a:pt x="1106" y="1492"/>
                  </a:cubicBezTo>
                  <a:cubicBezTo>
                    <a:pt x="1504" y="1475"/>
                    <a:pt x="1988" y="1440"/>
                    <a:pt x="1988" y="905"/>
                  </a:cubicBezTo>
                  <a:cubicBezTo>
                    <a:pt x="2005" y="317"/>
                    <a:pt x="1504" y="110"/>
                    <a:pt x="1020" y="23"/>
                  </a:cubicBezTo>
                  <a:cubicBezTo>
                    <a:pt x="932" y="9"/>
                    <a:pt x="842" y="1"/>
                    <a:pt x="7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6" name="Google Shape;1896;p28"/>
            <p:cNvSpPr/>
            <p:nvPr/>
          </p:nvSpPr>
          <p:spPr>
            <a:xfrm>
              <a:off x="6680225" y="1890750"/>
              <a:ext cx="46075" cy="42200"/>
            </a:xfrm>
            <a:custGeom>
              <a:rect b="b" l="l" r="r" t="t"/>
              <a:pathLst>
                <a:path extrusionOk="0" h="1688" w="1843">
                  <a:moveTo>
                    <a:pt x="1376" y="1"/>
                  </a:moveTo>
                  <a:cubicBezTo>
                    <a:pt x="1345" y="1"/>
                    <a:pt x="1312" y="4"/>
                    <a:pt x="1280" y="11"/>
                  </a:cubicBezTo>
                  <a:cubicBezTo>
                    <a:pt x="675" y="29"/>
                    <a:pt x="156" y="478"/>
                    <a:pt x="70" y="1083"/>
                  </a:cubicBezTo>
                  <a:cubicBezTo>
                    <a:pt x="1" y="1446"/>
                    <a:pt x="208" y="1670"/>
                    <a:pt x="675" y="1688"/>
                  </a:cubicBezTo>
                  <a:cubicBezTo>
                    <a:pt x="1193" y="1480"/>
                    <a:pt x="1643" y="1135"/>
                    <a:pt x="1781" y="513"/>
                  </a:cubicBezTo>
                  <a:cubicBezTo>
                    <a:pt x="1843" y="250"/>
                    <a:pt x="1642" y="1"/>
                    <a:pt x="13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7" name="Google Shape;1897;p28"/>
            <p:cNvSpPr/>
            <p:nvPr/>
          </p:nvSpPr>
          <p:spPr>
            <a:xfrm>
              <a:off x="3550975" y="1955400"/>
              <a:ext cx="53600" cy="126175"/>
            </a:xfrm>
            <a:custGeom>
              <a:rect b="b" l="l" r="r" t="t"/>
              <a:pathLst>
                <a:path extrusionOk="0" h="5047" w="2144">
                  <a:moveTo>
                    <a:pt x="1297" y="0"/>
                  </a:moveTo>
                  <a:cubicBezTo>
                    <a:pt x="778" y="0"/>
                    <a:pt x="260" y="363"/>
                    <a:pt x="364" y="795"/>
                  </a:cubicBezTo>
                  <a:cubicBezTo>
                    <a:pt x="640" y="1850"/>
                    <a:pt x="122" y="2731"/>
                    <a:pt x="1" y="3491"/>
                  </a:cubicBezTo>
                  <a:cubicBezTo>
                    <a:pt x="70" y="4338"/>
                    <a:pt x="1" y="5047"/>
                    <a:pt x="951" y="5047"/>
                  </a:cubicBezTo>
                  <a:cubicBezTo>
                    <a:pt x="1781" y="5047"/>
                    <a:pt x="1971" y="4476"/>
                    <a:pt x="2040" y="3785"/>
                  </a:cubicBezTo>
                  <a:cubicBezTo>
                    <a:pt x="2144" y="2748"/>
                    <a:pt x="1642" y="1746"/>
                    <a:pt x="1936" y="692"/>
                  </a:cubicBezTo>
                  <a:cubicBezTo>
                    <a:pt x="2023" y="381"/>
                    <a:pt x="1712" y="0"/>
                    <a:pt x="12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p28"/>
            <p:cNvSpPr/>
            <p:nvPr/>
          </p:nvSpPr>
          <p:spPr>
            <a:xfrm>
              <a:off x="3910000" y="2161475"/>
              <a:ext cx="93775" cy="45400"/>
            </a:xfrm>
            <a:custGeom>
              <a:rect b="b" l="l" r="r" t="t"/>
              <a:pathLst>
                <a:path extrusionOk="0" h="1816" w="3751">
                  <a:moveTo>
                    <a:pt x="1383" y="1"/>
                  </a:moveTo>
                  <a:cubicBezTo>
                    <a:pt x="778" y="87"/>
                    <a:pt x="1" y="18"/>
                    <a:pt x="122" y="640"/>
                  </a:cubicBezTo>
                  <a:cubicBezTo>
                    <a:pt x="329" y="1625"/>
                    <a:pt x="1297" y="1815"/>
                    <a:pt x="2195" y="1815"/>
                  </a:cubicBezTo>
                  <a:cubicBezTo>
                    <a:pt x="2835" y="1815"/>
                    <a:pt x="3751" y="1712"/>
                    <a:pt x="3613" y="951"/>
                  </a:cubicBezTo>
                  <a:cubicBezTo>
                    <a:pt x="3466" y="240"/>
                    <a:pt x="2970" y="188"/>
                    <a:pt x="2455" y="188"/>
                  </a:cubicBezTo>
                  <a:cubicBezTo>
                    <a:pt x="2366" y="188"/>
                    <a:pt x="2276" y="189"/>
                    <a:pt x="2187" y="189"/>
                  </a:cubicBezTo>
                  <a:cubicBezTo>
                    <a:pt x="1880" y="189"/>
                    <a:pt x="1588" y="170"/>
                    <a:pt x="13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9" name="Google Shape;1899;p28"/>
            <p:cNvSpPr/>
            <p:nvPr/>
          </p:nvSpPr>
          <p:spPr>
            <a:xfrm>
              <a:off x="4125600" y="2173875"/>
              <a:ext cx="50575" cy="37600"/>
            </a:xfrm>
            <a:custGeom>
              <a:rect b="b" l="l" r="r" t="t"/>
              <a:pathLst>
                <a:path extrusionOk="0" h="1504" w="2023">
                  <a:moveTo>
                    <a:pt x="1294" y="1"/>
                  </a:moveTo>
                  <a:cubicBezTo>
                    <a:pt x="1249" y="1"/>
                    <a:pt x="1204" y="3"/>
                    <a:pt x="1158" y="6"/>
                  </a:cubicBezTo>
                  <a:cubicBezTo>
                    <a:pt x="691" y="144"/>
                    <a:pt x="0" y="109"/>
                    <a:pt x="17" y="904"/>
                  </a:cubicBezTo>
                  <a:cubicBezTo>
                    <a:pt x="17" y="1352"/>
                    <a:pt x="364" y="1503"/>
                    <a:pt x="748" y="1503"/>
                  </a:cubicBezTo>
                  <a:cubicBezTo>
                    <a:pt x="809" y="1503"/>
                    <a:pt x="872" y="1499"/>
                    <a:pt x="933" y="1492"/>
                  </a:cubicBezTo>
                  <a:cubicBezTo>
                    <a:pt x="1486" y="1440"/>
                    <a:pt x="2022" y="1233"/>
                    <a:pt x="2022" y="593"/>
                  </a:cubicBezTo>
                  <a:cubicBezTo>
                    <a:pt x="2022" y="156"/>
                    <a:pt x="1711" y="1"/>
                    <a:pt x="12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0" name="Google Shape;1900;p28"/>
            <p:cNvSpPr/>
            <p:nvPr/>
          </p:nvSpPr>
          <p:spPr>
            <a:xfrm>
              <a:off x="3415775" y="2038325"/>
              <a:ext cx="44925" cy="38175"/>
            </a:xfrm>
            <a:custGeom>
              <a:rect b="b" l="l" r="r" t="t"/>
              <a:pathLst>
                <a:path extrusionOk="0" h="1527" w="1797">
                  <a:moveTo>
                    <a:pt x="812" y="0"/>
                  </a:moveTo>
                  <a:cubicBezTo>
                    <a:pt x="383" y="0"/>
                    <a:pt x="1" y="211"/>
                    <a:pt x="34" y="710"/>
                  </a:cubicBezTo>
                  <a:cubicBezTo>
                    <a:pt x="34" y="1164"/>
                    <a:pt x="400" y="1527"/>
                    <a:pt x="845" y="1527"/>
                  </a:cubicBezTo>
                  <a:cubicBezTo>
                    <a:pt x="874" y="1527"/>
                    <a:pt x="903" y="1525"/>
                    <a:pt x="933" y="1522"/>
                  </a:cubicBezTo>
                  <a:cubicBezTo>
                    <a:pt x="1382" y="1522"/>
                    <a:pt x="1745" y="1315"/>
                    <a:pt x="1797" y="796"/>
                  </a:cubicBezTo>
                  <a:cubicBezTo>
                    <a:pt x="1745" y="226"/>
                    <a:pt x="1330" y="19"/>
                    <a:pt x="864" y="1"/>
                  </a:cubicBezTo>
                  <a:cubicBezTo>
                    <a:pt x="847" y="1"/>
                    <a:pt x="829" y="0"/>
                    <a:pt x="8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01" name="Google Shape;1901;p28"/>
          <p:cNvSpPr txBox="1"/>
          <p:nvPr/>
        </p:nvSpPr>
        <p:spPr>
          <a:xfrm>
            <a:off x="5946268" y="1207738"/>
            <a:ext cx="21801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lt1"/>
                </a:solidFill>
                <a:latin typeface="NanumGothic ExtraBold"/>
                <a:ea typeface="NanumGothic ExtraBold"/>
                <a:cs typeface="NanumGothic ExtraBold"/>
                <a:sym typeface="NanumGothic ExtraBold"/>
              </a:rPr>
              <a:t>CENTRAL PARK</a:t>
            </a:r>
            <a:endParaRPr b="0" i="0" sz="1800" u="none" cap="none" strike="noStrike">
              <a:solidFill>
                <a:schemeClr val="lt1"/>
              </a:solidFill>
              <a:latin typeface="NanumGothic ExtraBold"/>
              <a:ea typeface="NanumGothic ExtraBold"/>
              <a:cs typeface="NanumGothic ExtraBold"/>
              <a:sym typeface="NanumGothic ExtraBold"/>
            </a:endParaRPr>
          </a:p>
        </p:txBody>
      </p:sp>
      <p:sp>
        <p:nvSpPr>
          <p:cNvPr id="1902" name="Google Shape;1902;p28"/>
          <p:cNvSpPr txBox="1"/>
          <p:nvPr/>
        </p:nvSpPr>
        <p:spPr>
          <a:xfrm>
            <a:off x="5946269" y="1656686"/>
            <a:ext cx="2180100" cy="34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It’s the smallest planet</a:t>
            </a:r>
            <a:endParaRPr b="0" i="0" sz="1500" u="none" cap="none" strike="noStrike">
              <a:solidFill>
                <a:schemeClr val="dk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sp>
        <p:nvSpPr>
          <p:cNvPr id="1903" name="Google Shape;1903;p28"/>
          <p:cNvSpPr txBox="1"/>
          <p:nvPr/>
        </p:nvSpPr>
        <p:spPr>
          <a:xfrm>
            <a:off x="5946222" y="2057051"/>
            <a:ext cx="21801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lt1"/>
                </a:solidFill>
                <a:latin typeface="NanumGothic ExtraBold"/>
                <a:ea typeface="NanumGothic ExtraBold"/>
                <a:cs typeface="NanumGothic ExtraBold"/>
                <a:sym typeface="NanumGothic ExtraBold"/>
              </a:rPr>
              <a:t>BIG BEN</a:t>
            </a:r>
            <a:endParaRPr b="0" i="0" sz="1800" u="none" cap="none" strike="noStrike">
              <a:solidFill>
                <a:schemeClr val="lt1"/>
              </a:solidFill>
              <a:latin typeface="NanumGothic ExtraBold"/>
              <a:ea typeface="NanumGothic ExtraBold"/>
              <a:cs typeface="NanumGothic ExtraBold"/>
              <a:sym typeface="NanumGothic ExtraBold"/>
            </a:endParaRPr>
          </a:p>
        </p:txBody>
      </p:sp>
      <p:sp>
        <p:nvSpPr>
          <p:cNvPr id="1904" name="Google Shape;1904;p28"/>
          <p:cNvSpPr txBox="1"/>
          <p:nvPr/>
        </p:nvSpPr>
        <p:spPr>
          <a:xfrm>
            <a:off x="5946222" y="2506063"/>
            <a:ext cx="2180100" cy="34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Mars is a cold place</a:t>
            </a:r>
            <a:endParaRPr b="0" i="0" sz="1500" u="none" cap="none" strike="noStrike">
              <a:solidFill>
                <a:schemeClr val="dk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sp>
        <p:nvSpPr>
          <p:cNvPr id="1905" name="Google Shape;1905;p28"/>
          <p:cNvSpPr txBox="1"/>
          <p:nvPr/>
        </p:nvSpPr>
        <p:spPr>
          <a:xfrm>
            <a:off x="5946222" y="2906375"/>
            <a:ext cx="21801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lt1"/>
                </a:solidFill>
                <a:latin typeface="NanumGothic ExtraBold"/>
                <a:ea typeface="NanumGothic ExtraBold"/>
                <a:cs typeface="NanumGothic ExtraBold"/>
                <a:sym typeface="NanumGothic ExtraBold"/>
              </a:rPr>
              <a:t>SPAIN SQUARE</a:t>
            </a:r>
            <a:endParaRPr b="0" i="0" sz="1800" u="none" cap="none" strike="noStrike">
              <a:solidFill>
                <a:schemeClr val="lt1"/>
              </a:solidFill>
              <a:latin typeface="NanumGothic ExtraBold"/>
              <a:ea typeface="NanumGothic ExtraBold"/>
              <a:cs typeface="NanumGothic ExtraBold"/>
              <a:sym typeface="NanumGothic ExtraBold"/>
            </a:endParaRPr>
          </a:p>
        </p:txBody>
      </p:sp>
      <p:sp>
        <p:nvSpPr>
          <p:cNvPr id="1906" name="Google Shape;1906;p28"/>
          <p:cNvSpPr txBox="1"/>
          <p:nvPr/>
        </p:nvSpPr>
        <p:spPr>
          <a:xfrm>
            <a:off x="5946222" y="3355388"/>
            <a:ext cx="2180100" cy="34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Jupiter is a gas giant</a:t>
            </a:r>
            <a:endParaRPr b="0" i="0" sz="1500" u="none" cap="none" strike="noStrike">
              <a:solidFill>
                <a:schemeClr val="dk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sp>
        <p:nvSpPr>
          <p:cNvPr id="1907" name="Google Shape;1907;p28"/>
          <p:cNvSpPr txBox="1"/>
          <p:nvPr/>
        </p:nvSpPr>
        <p:spPr>
          <a:xfrm>
            <a:off x="5946222" y="3755700"/>
            <a:ext cx="21801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lt1"/>
                </a:solidFill>
                <a:latin typeface="NanumGothic ExtraBold"/>
                <a:ea typeface="NanumGothic ExtraBold"/>
                <a:cs typeface="NanumGothic ExtraBold"/>
                <a:sym typeface="NanumGothic ExtraBold"/>
              </a:rPr>
              <a:t>ALHAMBRA</a:t>
            </a:r>
            <a:endParaRPr b="0" i="0" sz="1800" u="none" cap="none" strike="noStrike">
              <a:solidFill>
                <a:schemeClr val="lt1"/>
              </a:solidFill>
              <a:latin typeface="NanumGothic ExtraBold"/>
              <a:ea typeface="NanumGothic ExtraBold"/>
              <a:cs typeface="NanumGothic ExtraBold"/>
              <a:sym typeface="NanumGothic ExtraBold"/>
            </a:endParaRPr>
          </a:p>
        </p:txBody>
      </p:sp>
      <p:sp>
        <p:nvSpPr>
          <p:cNvPr id="1908" name="Google Shape;1908;p28"/>
          <p:cNvSpPr txBox="1"/>
          <p:nvPr/>
        </p:nvSpPr>
        <p:spPr>
          <a:xfrm>
            <a:off x="5946222" y="4204713"/>
            <a:ext cx="2180100" cy="34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Earth is full of life</a:t>
            </a:r>
            <a:endParaRPr b="0" i="0" sz="1500" u="none" cap="none" strike="noStrike">
              <a:solidFill>
                <a:schemeClr val="dk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sp>
        <p:nvSpPr>
          <p:cNvPr id="1909" name="Google Shape;1909;p28"/>
          <p:cNvSpPr/>
          <p:nvPr/>
        </p:nvSpPr>
        <p:spPr>
          <a:xfrm flipH="1">
            <a:off x="2818704" y="2200615"/>
            <a:ext cx="155974" cy="229526"/>
          </a:xfrm>
          <a:custGeom>
            <a:rect b="b" l="l" r="r" t="t"/>
            <a:pathLst>
              <a:path extrusionOk="0" h="195758" w="133027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0" name="Google Shape;1910;p28"/>
          <p:cNvSpPr/>
          <p:nvPr/>
        </p:nvSpPr>
        <p:spPr>
          <a:xfrm>
            <a:off x="2901450" y="2414502"/>
            <a:ext cx="3050415" cy="707620"/>
          </a:xfrm>
          <a:custGeom>
            <a:rect b="b" l="l" r="r" t="t"/>
            <a:pathLst>
              <a:path extrusionOk="0" h="62222" w="121470">
                <a:moveTo>
                  <a:pt x="121470" y="62222"/>
                </a:moveTo>
                <a:lnTo>
                  <a:pt x="31923" y="62222"/>
                </a:lnTo>
                <a:lnTo>
                  <a:pt x="0" y="0"/>
                </a:lnTo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11" name="Google Shape;1911;p28"/>
          <p:cNvSpPr/>
          <p:nvPr/>
        </p:nvSpPr>
        <p:spPr>
          <a:xfrm flipH="1">
            <a:off x="2054454" y="1966947"/>
            <a:ext cx="155974" cy="229526"/>
          </a:xfrm>
          <a:custGeom>
            <a:rect b="b" l="l" r="r" t="t"/>
            <a:pathLst>
              <a:path extrusionOk="0" h="195758" w="133027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2" name="Google Shape;1912;p28"/>
          <p:cNvSpPr/>
          <p:nvPr/>
        </p:nvSpPr>
        <p:spPr>
          <a:xfrm flipH="1">
            <a:off x="2852529" y="1916990"/>
            <a:ext cx="155974" cy="229526"/>
          </a:xfrm>
          <a:custGeom>
            <a:rect b="b" l="l" r="r" t="t"/>
            <a:pathLst>
              <a:path extrusionOk="0" h="195758" w="133027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3" name="Google Shape;1913;p28"/>
          <p:cNvSpPr/>
          <p:nvPr/>
        </p:nvSpPr>
        <p:spPr>
          <a:xfrm flipH="1">
            <a:off x="3089229" y="2104019"/>
            <a:ext cx="155974" cy="229526"/>
          </a:xfrm>
          <a:custGeom>
            <a:rect b="b" l="l" r="r" t="t"/>
            <a:pathLst>
              <a:path extrusionOk="0" h="195758" w="133027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4" name="Google Shape;1914;p28"/>
          <p:cNvSpPr/>
          <p:nvPr/>
        </p:nvSpPr>
        <p:spPr>
          <a:xfrm flipH="1" rot="10800000">
            <a:off x="2935275" y="1422831"/>
            <a:ext cx="3016707" cy="707620"/>
          </a:xfrm>
          <a:custGeom>
            <a:rect b="b" l="l" r="r" t="t"/>
            <a:pathLst>
              <a:path extrusionOk="0" h="62222" w="121470">
                <a:moveTo>
                  <a:pt x="121470" y="62222"/>
                </a:moveTo>
                <a:lnTo>
                  <a:pt x="31923" y="62222"/>
                </a:lnTo>
                <a:lnTo>
                  <a:pt x="0" y="0"/>
                </a:lnTo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15" name="Google Shape;1915;p28"/>
          <p:cNvSpPr/>
          <p:nvPr/>
        </p:nvSpPr>
        <p:spPr>
          <a:xfrm>
            <a:off x="3168050" y="2277975"/>
            <a:ext cx="2783904" cy="50275"/>
          </a:xfrm>
          <a:custGeom>
            <a:rect b="b" l="l" r="r" t="t"/>
            <a:pathLst>
              <a:path extrusionOk="0" h="2215" w="110659">
                <a:moveTo>
                  <a:pt x="110659" y="0"/>
                </a:moveTo>
                <a:lnTo>
                  <a:pt x="9739" y="321"/>
                </a:lnTo>
                <a:lnTo>
                  <a:pt x="0" y="2215"/>
                </a:lnTo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16" name="Google Shape;1916;p28"/>
          <p:cNvSpPr/>
          <p:nvPr/>
        </p:nvSpPr>
        <p:spPr>
          <a:xfrm>
            <a:off x="2133375" y="2184650"/>
            <a:ext cx="3818409" cy="1789660"/>
          </a:xfrm>
          <a:custGeom>
            <a:rect b="b" l="l" r="r" t="t"/>
            <a:pathLst>
              <a:path extrusionOk="0" h="62222" w="121470">
                <a:moveTo>
                  <a:pt x="121470" y="62222"/>
                </a:moveTo>
                <a:lnTo>
                  <a:pt x="31923" y="62222"/>
                </a:lnTo>
                <a:lnTo>
                  <a:pt x="0" y="0"/>
                </a:lnTo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20" name="Shape 1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1" name="Google Shape;1921;p29"/>
          <p:cNvSpPr txBox="1"/>
          <p:nvPr>
            <p:ph type="title"/>
          </p:nvPr>
        </p:nvSpPr>
        <p:spPr>
          <a:xfrm>
            <a:off x="190125" y="3660275"/>
            <a:ext cx="3960600" cy="1013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5486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/>
              <a:t>A PICTURE IS WORTH A THOUSANDS WORDS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3"/>
          <p:cNvSpPr/>
          <p:nvPr/>
        </p:nvSpPr>
        <p:spPr>
          <a:xfrm>
            <a:off x="5504544" y="4412343"/>
            <a:ext cx="2870200" cy="33408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3"/>
          <p:cNvSpPr/>
          <p:nvPr/>
        </p:nvSpPr>
        <p:spPr>
          <a:xfrm>
            <a:off x="555950" y="1015750"/>
            <a:ext cx="4458900" cy="5727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0" name="Google Shape;1230;p3"/>
          <p:cNvSpPr txBox="1"/>
          <p:nvPr>
            <p:ph idx="1" type="body"/>
          </p:nvPr>
        </p:nvSpPr>
        <p:spPr>
          <a:xfrm>
            <a:off x="720000" y="1710050"/>
            <a:ext cx="4117800" cy="24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>
                <a:solidFill>
                  <a:schemeClr val="dk1"/>
                </a:solidFill>
              </a:rPr>
              <a:t>Do you know what helps you make your point crystal clear?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>
                <a:solidFill>
                  <a:schemeClr val="dk1"/>
                </a:solidFill>
              </a:rPr>
              <a:t>Lists like this one:</a:t>
            </a:r>
            <a:endParaRPr>
              <a:solidFill>
                <a:schemeClr val="dk1"/>
              </a:solidFill>
            </a:endParaRPr>
          </a:p>
          <a:p>
            <a:pPr indent="-29210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</a:pPr>
            <a:r>
              <a:rPr lang="en">
                <a:solidFill>
                  <a:schemeClr val="dk1"/>
                </a:solidFill>
              </a:rPr>
              <a:t>They’re simple </a:t>
            </a:r>
            <a:endParaRPr>
              <a:solidFill>
                <a:schemeClr val="dk1"/>
              </a:solidFill>
            </a:endParaRPr>
          </a:p>
          <a:p>
            <a:pPr indent="-2921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</a:pPr>
            <a:r>
              <a:rPr lang="en">
                <a:solidFill>
                  <a:schemeClr val="dk1"/>
                </a:solidFill>
              </a:rPr>
              <a:t>You can organize your ideas clearly</a:t>
            </a:r>
            <a:endParaRPr>
              <a:solidFill>
                <a:schemeClr val="dk1"/>
              </a:solidFill>
            </a:endParaRPr>
          </a:p>
          <a:p>
            <a:pPr indent="-2921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</a:pPr>
            <a:r>
              <a:rPr lang="en">
                <a:solidFill>
                  <a:schemeClr val="dk1"/>
                </a:solidFill>
              </a:rPr>
              <a:t>You’ll never forget to buy milk!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100"/>
              <a:buNone/>
            </a:pPr>
            <a:r>
              <a:rPr lang="en">
                <a:solidFill>
                  <a:schemeClr val="dk1"/>
                </a:solidFill>
              </a:rPr>
              <a:t>And the most important thing: the audience won’t miss the point of your presentation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231" name="Google Shape;1231;p3"/>
          <p:cNvSpPr txBox="1"/>
          <p:nvPr>
            <p:ph type="title"/>
          </p:nvPr>
        </p:nvSpPr>
        <p:spPr>
          <a:xfrm>
            <a:off x="720000" y="1015750"/>
            <a:ext cx="40608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>
                <a:solidFill>
                  <a:schemeClr val="lt1"/>
                </a:solidFill>
              </a:rPr>
              <a:t>Review of systems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232" name="Google Shape;1232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35226" y="1117601"/>
            <a:ext cx="3208835" cy="31799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5" name="Shape 1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6" name="Google Shape;1926;p30"/>
          <p:cNvSpPr txBox="1"/>
          <p:nvPr>
            <p:ph type="title"/>
          </p:nvPr>
        </p:nvSpPr>
        <p:spPr>
          <a:xfrm>
            <a:off x="734575" y="927800"/>
            <a:ext cx="3835500" cy="98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/>
              <a:t>DO YOU WANT TO KEEP LEARNING?</a:t>
            </a:r>
            <a:endParaRPr/>
          </a:p>
        </p:txBody>
      </p:sp>
      <p:sp>
        <p:nvSpPr>
          <p:cNvPr id="1927" name="Google Shape;1927;p30"/>
          <p:cNvSpPr txBox="1"/>
          <p:nvPr>
            <p:ph idx="1" type="body"/>
          </p:nvPr>
        </p:nvSpPr>
        <p:spPr>
          <a:xfrm>
            <a:off x="734575" y="1954400"/>
            <a:ext cx="5016000" cy="22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07009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</a:pPr>
            <a:r>
              <a:rPr lang="en">
                <a:solidFill>
                  <a:schemeClr val="dk1"/>
                </a:solidFill>
              </a:rPr>
              <a:t>AUTHOR (YEAR). Title of the publication. Publisher</a:t>
            </a:r>
            <a:endParaRPr>
              <a:solidFill>
                <a:schemeClr val="dk1"/>
              </a:solidFill>
            </a:endParaRPr>
          </a:p>
          <a:p>
            <a:pPr indent="-207009" lvl="0" marL="27432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</a:pPr>
            <a:r>
              <a:rPr lang="en">
                <a:solidFill>
                  <a:schemeClr val="dk1"/>
                </a:solidFill>
              </a:rPr>
              <a:t>AUTHOR (YEAR). Title of the publication. Publisher</a:t>
            </a:r>
            <a:endParaRPr>
              <a:solidFill>
                <a:schemeClr val="dk1"/>
              </a:solidFill>
            </a:endParaRPr>
          </a:p>
          <a:p>
            <a:pPr indent="-207009" lvl="0" marL="27432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</a:pPr>
            <a:r>
              <a:rPr lang="en">
                <a:solidFill>
                  <a:schemeClr val="dk1"/>
                </a:solidFill>
              </a:rPr>
              <a:t>AUTHOR (YEAR). Title of the publication. Publisher</a:t>
            </a:r>
            <a:endParaRPr>
              <a:solidFill>
                <a:schemeClr val="dk1"/>
              </a:solidFill>
            </a:endParaRPr>
          </a:p>
          <a:p>
            <a:pPr indent="-207009" lvl="0" marL="27432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</a:pPr>
            <a:r>
              <a:rPr lang="en">
                <a:solidFill>
                  <a:schemeClr val="dk1"/>
                </a:solidFill>
              </a:rPr>
              <a:t>AUTHOR (YEAR). Title of the publication. Publisher</a:t>
            </a:r>
            <a:endParaRPr>
              <a:solidFill>
                <a:schemeClr val="dk1"/>
              </a:solidFill>
            </a:endParaRPr>
          </a:p>
          <a:p>
            <a:pPr indent="-207009" lvl="0" marL="27432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</a:pPr>
            <a:r>
              <a:rPr lang="en">
                <a:solidFill>
                  <a:schemeClr val="dk1"/>
                </a:solidFill>
              </a:rPr>
              <a:t>AUTHOR (YEAR). Title of the publication. Publisher</a:t>
            </a:r>
            <a:endParaRPr>
              <a:solidFill>
                <a:schemeClr val="dk1"/>
              </a:solidFill>
            </a:endParaRPr>
          </a:p>
          <a:p>
            <a:pPr indent="-207009" lvl="0" marL="27432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Char char="■"/>
            </a:pPr>
            <a:r>
              <a:rPr lang="en">
                <a:solidFill>
                  <a:schemeClr val="dk1"/>
                </a:solidFill>
              </a:rPr>
              <a:t>AUTHOR (YEAR). Title of the publication. Publisher</a:t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1928" name="Google Shape;1928;p30"/>
          <p:cNvGrpSpPr/>
          <p:nvPr/>
        </p:nvGrpSpPr>
        <p:grpSpPr>
          <a:xfrm>
            <a:off x="8290025" y="4343054"/>
            <a:ext cx="345325" cy="345325"/>
            <a:chOff x="3495950" y="1716700"/>
            <a:chExt cx="345325" cy="345325"/>
          </a:xfrm>
        </p:grpSpPr>
        <p:sp>
          <p:nvSpPr>
            <p:cNvPr id="1929" name="Google Shape;1929;p30"/>
            <p:cNvSpPr/>
            <p:nvPr/>
          </p:nvSpPr>
          <p:spPr>
            <a:xfrm>
              <a:off x="3495950" y="1837850"/>
              <a:ext cx="89325" cy="103025"/>
            </a:xfrm>
            <a:custGeom>
              <a:rect b="b" l="l" r="r" t="t"/>
              <a:pathLst>
                <a:path extrusionOk="0" h="4121" w="3573">
                  <a:moveTo>
                    <a:pt x="3573" y="1"/>
                  </a:moveTo>
                  <a:lnTo>
                    <a:pt x="1" y="2061"/>
                  </a:lnTo>
                  <a:lnTo>
                    <a:pt x="3573" y="4120"/>
                  </a:lnTo>
                  <a:lnTo>
                    <a:pt x="357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0" name="Google Shape;1930;p30"/>
            <p:cNvSpPr/>
            <p:nvPr/>
          </p:nvSpPr>
          <p:spPr>
            <a:xfrm>
              <a:off x="3751950" y="1837850"/>
              <a:ext cx="89325" cy="103025"/>
            </a:xfrm>
            <a:custGeom>
              <a:rect b="b" l="l" r="r" t="t"/>
              <a:pathLst>
                <a:path extrusionOk="0" h="4121" w="3573">
                  <a:moveTo>
                    <a:pt x="0" y="1"/>
                  </a:moveTo>
                  <a:lnTo>
                    <a:pt x="0" y="4120"/>
                  </a:lnTo>
                  <a:lnTo>
                    <a:pt x="3572" y="206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1" name="Google Shape;1931;p30"/>
            <p:cNvSpPr/>
            <p:nvPr/>
          </p:nvSpPr>
          <p:spPr>
            <a:xfrm>
              <a:off x="3617100" y="1972700"/>
              <a:ext cx="103025" cy="89325"/>
            </a:xfrm>
            <a:custGeom>
              <a:rect b="b" l="l" r="r" t="t"/>
              <a:pathLst>
                <a:path extrusionOk="0" h="3573" w="4121">
                  <a:moveTo>
                    <a:pt x="1" y="0"/>
                  </a:moveTo>
                  <a:lnTo>
                    <a:pt x="2061" y="3572"/>
                  </a:lnTo>
                  <a:lnTo>
                    <a:pt x="412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2" name="Google Shape;1932;p30"/>
            <p:cNvSpPr/>
            <p:nvPr/>
          </p:nvSpPr>
          <p:spPr>
            <a:xfrm>
              <a:off x="3617100" y="1716700"/>
              <a:ext cx="103025" cy="89325"/>
            </a:xfrm>
            <a:custGeom>
              <a:rect b="b" l="l" r="r" t="t"/>
              <a:pathLst>
                <a:path extrusionOk="0" h="3573" w="4121">
                  <a:moveTo>
                    <a:pt x="2061" y="1"/>
                  </a:moveTo>
                  <a:lnTo>
                    <a:pt x="1" y="3573"/>
                  </a:lnTo>
                  <a:lnTo>
                    <a:pt x="4120" y="3573"/>
                  </a:lnTo>
                  <a:lnTo>
                    <a:pt x="20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933" name="Google Shape;1933;p30"/>
          <p:cNvCxnSpPr/>
          <p:nvPr/>
        </p:nvCxnSpPr>
        <p:spPr>
          <a:xfrm>
            <a:off x="6771000" y="436863"/>
            <a:ext cx="2373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934" name="Google Shape;1934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41289" y="2231950"/>
            <a:ext cx="1616211" cy="170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8" name="Shape 1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9" name="Google Shape;1939;p31"/>
          <p:cNvSpPr/>
          <p:nvPr/>
        </p:nvSpPr>
        <p:spPr>
          <a:xfrm>
            <a:off x="5194200" y="1623450"/>
            <a:ext cx="2605500" cy="5115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0" name="Google Shape;1940;p31"/>
          <p:cNvSpPr/>
          <p:nvPr/>
        </p:nvSpPr>
        <p:spPr>
          <a:xfrm>
            <a:off x="1339025" y="1623450"/>
            <a:ext cx="2605500" cy="5115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1" name="Google Shape;1941;p31"/>
          <p:cNvSpPr/>
          <p:nvPr/>
        </p:nvSpPr>
        <p:spPr>
          <a:xfrm>
            <a:off x="698454" y="426608"/>
            <a:ext cx="8031900" cy="5727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2" name="Google Shape;1942;p31"/>
          <p:cNvSpPr txBox="1"/>
          <p:nvPr>
            <p:ph idx="4294967295" type="title"/>
          </p:nvPr>
        </p:nvSpPr>
        <p:spPr>
          <a:xfrm>
            <a:off x="1554337" y="1679204"/>
            <a:ext cx="2174875" cy="39211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>
                <a:solidFill>
                  <a:schemeClr val="lt1"/>
                </a:solidFill>
              </a:rPr>
              <a:t>Jenna Doe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943" name="Google Shape;1943;p31"/>
          <p:cNvSpPr txBox="1"/>
          <p:nvPr>
            <p:ph idx="4294967295" type="title"/>
          </p:nvPr>
        </p:nvSpPr>
        <p:spPr>
          <a:xfrm>
            <a:off x="5408719" y="1679203"/>
            <a:ext cx="2176462" cy="39211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>
                <a:solidFill>
                  <a:schemeClr val="lt1"/>
                </a:solidFill>
              </a:rPr>
              <a:t>Mike Bones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944" name="Google Shape;1944;p31"/>
          <p:cNvSpPr txBox="1"/>
          <p:nvPr>
            <p:ph idx="4294967295" type="subTitle"/>
          </p:nvPr>
        </p:nvSpPr>
        <p:spPr>
          <a:xfrm>
            <a:off x="5408719" y="4093688"/>
            <a:ext cx="2176462" cy="6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anum Gothic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You can speak a bit about this person here</a:t>
            </a:r>
            <a:endParaRPr b="0" i="0" sz="1500" u="none" cap="none" strike="noStrike">
              <a:solidFill>
                <a:schemeClr val="dk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sp>
        <p:nvSpPr>
          <p:cNvPr id="1945" name="Google Shape;1945;p31"/>
          <p:cNvSpPr txBox="1"/>
          <p:nvPr>
            <p:ph idx="4294967295" type="subTitle"/>
          </p:nvPr>
        </p:nvSpPr>
        <p:spPr>
          <a:xfrm>
            <a:off x="1564882" y="4089400"/>
            <a:ext cx="2174875" cy="6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anum Gothic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You can speak a bit about this person here</a:t>
            </a:r>
            <a:endParaRPr b="0" i="0" sz="1500" u="none" cap="none" strike="noStrike">
              <a:solidFill>
                <a:schemeClr val="dk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sp>
        <p:nvSpPr>
          <p:cNvPr id="1946" name="Google Shape;1946;p31"/>
          <p:cNvSpPr txBox="1"/>
          <p:nvPr>
            <p:ph idx="4294967295" type="title"/>
          </p:nvPr>
        </p:nvSpPr>
        <p:spPr>
          <a:xfrm>
            <a:off x="698454" y="400361"/>
            <a:ext cx="7704137" cy="57308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>
                <a:solidFill>
                  <a:schemeClr val="lt1"/>
                </a:solidFill>
              </a:rPr>
              <a:t>Our team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947" name="Google Shape;1947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23905" y="2759092"/>
            <a:ext cx="1456828" cy="996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8" name="Google Shape;1948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68536" y="2759091"/>
            <a:ext cx="1456828" cy="9967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2" name="Shape 1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3" name="Google Shape;1953;p32"/>
          <p:cNvSpPr txBox="1"/>
          <p:nvPr>
            <p:ph type="title"/>
          </p:nvPr>
        </p:nvSpPr>
        <p:spPr>
          <a:xfrm>
            <a:off x="758775" y="368825"/>
            <a:ext cx="7626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 sz="4400">
                <a:solidFill>
                  <a:srgbClr val="000000"/>
                </a:solidFill>
              </a:rPr>
              <a:t>SNEAK PEEK</a:t>
            </a:r>
            <a:endParaRPr sz="4400">
              <a:solidFill>
                <a:srgbClr val="000000"/>
              </a:solidFill>
            </a:endParaRPr>
          </a:p>
        </p:txBody>
      </p:sp>
      <p:sp>
        <p:nvSpPr>
          <p:cNvPr id="1954" name="Google Shape;1954;p32"/>
          <p:cNvSpPr txBox="1"/>
          <p:nvPr>
            <p:ph idx="1" type="subTitle"/>
          </p:nvPr>
        </p:nvSpPr>
        <p:spPr>
          <a:xfrm>
            <a:off x="734750" y="2298500"/>
            <a:ext cx="2706000" cy="139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/>
              <a:t>You can replace the image on the screen with your own work. Right click on it and choose "Replace image" so you can add yours</a:t>
            </a:r>
            <a:endParaRPr/>
          </a:p>
        </p:txBody>
      </p:sp>
      <p:grpSp>
        <p:nvGrpSpPr>
          <p:cNvPr id="1955" name="Google Shape;1955;p32"/>
          <p:cNvGrpSpPr/>
          <p:nvPr/>
        </p:nvGrpSpPr>
        <p:grpSpPr>
          <a:xfrm>
            <a:off x="3738283" y="1522103"/>
            <a:ext cx="4409929" cy="3433172"/>
            <a:chOff x="4660200" y="1306950"/>
            <a:chExt cx="3770400" cy="2935292"/>
          </a:xfrm>
        </p:grpSpPr>
        <p:grpSp>
          <p:nvGrpSpPr>
            <p:cNvPr id="1956" name="Google Shape;1956;p32"/>
            <p:cNvGrpSpPr/>
            <p:nvPr/>
          </p:nvGrpSpPr>
          <p:grpSpPr>
            <a:xfrm>
              <a:off x="4660200" y="1306950"/>
              <a:ext cx="3770400" cy="2935292"/>
              <a:chOff x="4685775" y="1306950"/>
              <a:chExt cx="3770400" cy="2935292"/>
            </a:xfrm>
          </p:grpSpPr>
          <p:grpSp>
            <p:nvGrpSpPr>
              <p:cNvPr id="1957" name="Google Shape;1957;p32"/>
              <p:cNvGrpSpPr/>
              <p:nvPr/>
            </p:nvGrpSpPr>
            <p:grpSpPr>
              <a:xfrm>
                <a:off x="5753378" y="3728223"/>
                <a:ext cx="1691336" cy="514019"/>
                <a:chOff x="2693375" y="3674850"/>
                <a:chExt cx="1568375" cy="476650"/>
              </a:xfrm>
            </p:grpSpPr>
            <p:sp>
              <p:nvSpPr>
                <p:cNvPr id="1958" name="Google Shape;1958;p32"/>
                <p:cNvSpPr/>
                <p:nvPr/>
              </p:nvSpPr>
              <p:spPr>
                <a:xfrm>
                  <a:off x="2972200" y="3674850"/>
                  <a:ext cx="1011375" cy="476650"/>
                </a:xfrm>
                <a:custGeom>
                  <a:rect b="b" l="l" r="r" t="t"/>
                  <a:pathLst>
                    <a:path extrusionOk="0" h="19066" w="40455">
                      <a:moveTo>
                        <a:pt x="4340" y="0"/>
                      </a:moveTo>
                      <a:lnTo>
                        <a:pt x="3472" y="3803"/>
                      </a:lnTo>
                      <a:lnTo>
                        <a:pt x="1" y="19066"/>
                      </a:lnTo>
                      <a:lnTo>
                        <a:pt x="40454" y="19066"/>
                      </a:lnTo>
                      <a:lnTo>
                        <a:pt x="36983" y="3803"/>
                      </a:lnTo>
                      <a:lnTo>
                        <a:pt x="3611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59" name="Google Shape;1959;p32"/>
                <p:cNvSpPr/>
                <p:nvPr/>
              </p:nvSpPr>
              <p:spPr>
                <a:xfrm>
                  <a:off x="2693375" y="4015575"/>
                  <a:ext cx="1568375" cy="135925"/>
                </a:xfrm>
                <a:custGeom>
                  <a:rect b="b" l="l" r="r" t="t"/>
                  <a:pathLst>
                    <a:path extrusionOk="0" h="5437" w="62735">
                      <a:moveTo>
                        <a:pt x="2093" y="0"/>
                      </a:moveTo>
                      <a:cubicBezTo>
                        <a:pt x="945" y="0"/>
                        <a:pt x="1" y="945"/>
                        <a:pt x="1" y="2093"/>
                      </a:cubicBezTo>
                      <a:lnTo>
                        <a:pt x="1" y="3344"/>
                      </a:lnTo>
                      <a:cubicBezTo>
                        <a:pt x="1" y="4492"/>
                        <a:pt x="945" y="5437"/>
                        <a:pt x="2093" y="5437"/>
                      </a:cubicBezTo>
                      <a:lnTo>
                        <a:pt x="60642" y="5437"/>
                      </a:lnTo>
                      <a:cubicBezTo>
                        <a:pt x="61816" y="5437"/>
                        <a:pt x="62735" y="4492"/>
                        <a:pt x="62735" y="3344"/>
                      </a:cubicBezTo>
                      <a:lnTo>
                        <a:pt x="62735" y="2093"/>
                      </a:lnTo>
                      <a:cubicBezTo>
                        <a:pt x="62735" y="945"/>
                        <a:pt x="61816" y="0"/>
                        <a:pt x="6064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60" name="Google Shape;1960;p32"/>
                <p:cNvSpPr/>
                <p:nvPr/>
              </p:nvSpPr>
              <p:spPr>
                <a:xfrm>
                  <a:off x="2693375" y="4015575"/>
                  <a:ext cx="1568375" cy="106575"/>
                </a:xfrm>
                <a:custGeom>
                  <a:rect b="b" l="l" r="r" t="t"/>
                  <a:pathLst>
                    <a:path extrusionOk="0" h="4263" w="62735">
                      <a:moveTo>
                        <a:pt x="2093" y="0"/>
                      </a:moveTo>
                      <a:cubicBezTo>
                        <a:pt x="945" y="0"/>
                        <a:pt x="1" y="945"/>
                        <a:pt x="1" y="2093"/>
                      </a:cubicBezTo>
                      <a:lnTo>
                        <a:pt x="1" y="2170"/>
                      </a:lnTo>
                      <a:cubicBezTo>
                        <a:pt x="1" y="3318"/>
                        <a:pt x="945" y="4262"/>
                        <a:pt x="2093" y="4262"/>
                      </a:cubicBezTo>
                      <a:lnTo>
                        <a:pt x="60642" y="4262"/>
                      </a:lnTo>
                      <a:cubicBezTo>
                        <a:pt x="61816" y="4262"/>
                        <a:pt x="62735" y="3318"/>
                        <a:pt x="62735" y="2170"/>
                      </a:cubicBezTo>
                      <a:lnTo>
                        <a:pt x="62735" y="2093"/>
                      </a:lnTo>
                      <a:cubicBezTo>
                        <a:pt x="62735" y="945"/>
                        <a:pt x="61816" y="0"/>
                        <a:pt x="6064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961" name="Google Shape;1961;p32"/>
              <p:cNvSpPr/>
              <p:nvPr/>
            </p:nvSpPr>
            <p:spPr>
              <a:xfrm>
                <a:off x="4685775" y="1306950"/>
                <a:ext cx="3770400" cy="2427300"/>
              </a:xfrm>
              <a:prstGeom prst="roundRect">
                <a:avLst>
                  <a:gd fmla="val 6264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1962" name="Google Shape;1962;p3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713988" y="1490015"/>
              <a:ext cx="3668948" cy="200622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6" name="Shape 1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7" name="Google Shape;1967;p33"/>
          <p:cNvSpPr txBox="1"/>
          <p:nvPr>
            <p:ph type="title"/>
          </p:nvPr>
        </p:nvSpPr>
        <p:spPr>
          <a:xfrm>
            <a:off x="1229136" y="2128922"/>
            <a:ext cx="3840000" cy="666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 sz="4800"/>
              <a:t>DISCUSSION SUMMARY</a:t>
            </a:r>
            <a:endParaRPr sz="4800"/>
          </a:p>
        </p:txBody>
      </p:sp>
      <p:sp>
        <p:nvSpPr>
          <p:cNvPr id="1968" name="Google Shape;1968;p33"/>
          <p:cNvSpPr txBox="1"/>
          <p:nvPr>
            <p:ph idx="1" type="subTitle"/>
          </p:nvPr>
        </p:nvSpPr>
        <p:spPr>
          <a:xfrm>
            <a:off x="1938524" y="2920347"/>
            <a:ext cx="3514800" cy="11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ts val="2100"/>
              <a:buNone/>
            </a:pPr>
            <a:r>
              <a:rPr lang="en" sz="1100"/>
              <a:t>Mercury is the closest planet to the Sun and the smallest one in the Solar System—it’s only a bit larger than our Moon</a:t>
            </a:r>
            <a:endParaRPr sz="1100"/>
          </a:p>
        </p:txBody>
      </p:sp>
      <p:sp>
        <p:nvSpPr>
          <p:cNvPr id="1969" name="Google Shape;1969;p33"/>
          <p:cNvSpPr txBox="1"/>
          <p:nvPr>
            <p:ph idx="4294967295" type="title"/>
          </p:nvPr>
        </p:nvSpPr>
        <p:spPr>
          <a:xfrm flipH="1">
            <a:off x="403411" y="2920347"/>
            <a:ext cx="1535113" cy="53816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>
                <a:solidFill>
                  <a:srgbClr val="EFC249"/>
                </a:solidFill>
              </a:rPr>
              <a:t>01</a:t>
            </a:r>
            <a:endParaRPr>
              <a:solidFill>
                <a:srgbClr val="EFC249"/>
              </a:solidFill>
            </a:endParaRPr>
          </a:p>
        </p:txBody>
      </p:sp>
      <p:sp>
        <p:nvSpPr>
          <p:cNvPr id="1970" name="Google Shape;1970;p33"/>
          <p:cNvSpPr txBox="1"/>
          <p:nvPr>
            <p:ph idx="4294967295" type="title"/>
          </p:nvPr>
        </p:nvSpPr>
        <p:spPr>
          <a:xfrm flipH="1">
            <a:off x="403411" y="3688697"/>
            <a:ext cx="1535113" cy="5365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>
                <a:solidFill>
                  <a:srgbClr val="EFC249"/>
                </a:solidFill>
              </a:rPr>
              <a:t>02</a:t>
            </a:r>
            <a:endParaRPr>
              <a:solidFill>
                <a:srgbClr val="EFC249"/>
              </a:solidFill>
            </a:endParaRPr>
          </a:p>
        </p:txBody>
      </p:sp>
      <p:sp>
        <p:nvSpPr>
          <p:cNvPr id="1971" name="Google Shape;1971;p33"/>
          <p:cNvSpPr txBox="1"/>
          <p:nvPr/>
        </p:nvSpPr>
        <p:spPr>
          <a:xfrm>
            <a:off x="1938524" y="3688697"/>
            <a:ext cx="3514800" cy="11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2100"/>
              <a:buFont typeface="Nanum Gothic"/>
              <a:buNone/>
            </a:pPr>
            <a:r>
              <a:rPr b="0" i="0" lang="en" sz="11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Mercury is the closest planet to the Sun and the smallest one in the Solar System—it’s only a bit larger than our Moon</a:t>
            </a:r>
            <a:endParaRPr/>
          </a:p>
        </p:txBody>
      </p:sp>
      <p:pic>
        <p:nvPicPr>
          <p:cNvPr id="1972" name="Google Shape;1972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52929" y="1803811"/>
            <a:ext cx="2471016" cy="2771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6" name="Shape 1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ámaras fotográficas. Te ayudamos a elegir la que necesitas." id="1977" name="Google Shape;1977;p34"/>
          <p:cNvPicPr preferRelativeResize="0"/>
          <p:nvPr/>
        </p:nvPicPr>
        <p:blipFill rotWithShape="1">
          <a:blip r:embed="rId3">
            <a:alphaModFix/>
          </a:blip>
          <a:srcRect b="4597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78" name="Google Shape;1978;p34"/>
          <p:cNvSpPr txBox="1"/>
          <p:nvPr>
            <p:ph type="title"/>
          </p:nvPr>
        </p:nvSpPr>
        <p:spPr>
          <a:xfrm>
            <a:off x="261884" y="-218661"/>
            <a:ext cx="4722000" cy="423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 sz="5400">
                <a:solidFill>
                  <a:srgbClr val="FFFFFF"/>
                </a:solidFill>
              </a:rPr>
              <a:t>A PICTURE IS WORTH A THOUSAND WORDS</a:t>
            </a:r>
            <a:endParaRPr sz="5400">
              <a:solidFill>
                <a:srgbClr val="FFFFFF"/>
              </a:solidFill>
            </a:endParaRPr>
          </a:p>
        </p:txBody>
      </p:sp>
      <p:sp>
        <p:nvSpPr>
          <p:cNvPr id="1979" name="Google Shape;1979;p34"/>
          <p:cNvSpPr txBox="1"/>
          <p:nvPr/>
        </p:nvSpPr>
        <p:spPr>
          <a:xfrm>
            <a:off x="5808643" y="3549645"/>
            <a:ext cx="2987675" cy="9413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anum Gothic"/>
              <a:buNone/>
            </a:pPr>
            <a:r>
              <a:rPr b="1" i="0" lang="en" sz="1500" u="none" cap="none" strike="noStrik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Earth is the third planet from the Sun and the only one that harbors life in the Solar System. This is where we all live</a:t>
            </a:r>
            <a:endParaRPr b="1" i="0" sz="1500" u="none" cap="none" strike="noStrike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3" name="Shape 1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4" name="Google Shape;1984;p35"/>
          <p:cNvSpPr txBox="1"/>
          <p:nvPr>
            <p:ph type="title"/>
          </p:nvPr>
        </p:nvSpPr>
        <p:spPr>
          <a:xfrm>
            <a:off x="758775" y="368825"/>
            <a:ext cx="7626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 sz="4800"/>
              <a:t>Conclusions</a:t>
            </a:r>
            <a:endParaRPr sz="4800"/>
          </a:p>
        </p:txBody>
      </p:sp>
      <p:sp>
        <p:nvSpPr>
          <p:cNvPr id="1985" name="Google Shape;1985;p35"/>
          <p:cNvSpPr txBox="1"/>
          <p:nvPr>
            <p:ph idx="4294967295" type="subTitle"/>
          </p:nvPr>
        </p:nvSpPr>
        <p:spPr>
          <a:xfrm>
            <a:off x="1127448" y="2287226"/>
            <a:ext cx="2987675" cy="9413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anum Gothic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Earth is the third planet from the Sun and the only one that harbors life in the Solar System. This is where we all live</a:t>
            </a:r>
            <a:endParaRPr b="0" i="0" sz="1500" u="none" cap="none" strike="noStrike">
              <a:solidFill>
                <a:schemeClr val="dk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pic>
        <p:nvPicPr>
          <p:cNvPr id="1986" name="Google Shape;1986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32600" y="1281086"/>
            <a:ext cx="2407036" cy="3249499"/>
          </a:xfrm>
          <a:prstGeom prst="rect">
            <a:avLst/>
          </a:prstGeom>
          <a:noFill/>
          <a:ln>
            <a:noFill/>
          </a:ln>
        </p:spPr>
      </p:pic>
      <p:sp>
        <p:nvSpPr>
          <p:cNvPr id="1987" name="Google Shape;1987;p35"/>
          <p:cNvSpPr txBox="1"/>
          <p:nvPr/>
        </p:nvSpPr>
        <p:spPr>
          <a:xfrm>
            <a:off x="1127447" y="3421261"/>
            <a:ext cx="2987675" cy="9413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anum Gothic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Earth is the third planet from the Sun and the only one that harbors life in the Solar System. This is where we all live</a:t>
            </a:r>
            <a:endParaRPr b="0" i="0" sz="1500" u="none" cap="none" strike="noStrike">
              <a:solidFill>
                <a:schemeClr val="dk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sp>
        <p:nvSpPr>
          <p:cNvPr id="1988" name="Google Shape;1988;p35"/>
          <p:cNvSpPr/>
          <p:nvPr/>
        </p:nvSpPr>
        <p:spPr>
          <a:xfrm>
            <a:off x="1127447" y="1694468"/>
            <a:ext cx="353173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Sun and the Free Template </a:t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2" name="Shape 1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3" name="Google Shape;1993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20532" y="2047812"/>
            <a:ext cx="2504402" cy="2569331"/>
          </a:xfrm>
          <a:prstGeom prst="rect">
            <a:avLst/>
          </a:prstGeom>
          <a:noFill/>
          <a:ln>
            <a:noFill/>
          </a:ln>
        </p:spPr>
      </p:pic>
      <p:sp>
        <p:nvSpPr>
          <p:cNvPr id="1994" name="Google Shape;1994;p36"/>
          <p:cNvSpPr txBox="1"/>
          <p:nvPr/>
        </p:nvSpPr>
        <p:spPr>
          <a:xfrm>
            <a:off x="578659" y="3306462"/>
            <a:ext cx="4841873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  <a:endParaRPr/>
          </a:p>
        </p:txBody>
      </p:sp>
      <p:sp>
        <p:nvSpPr>
          <p:cNvPr id="1995" name="Google Shape;1995;p36"/>
          <p:cNvSpPr/>
          <p:nvPr/>
        </p:nvSpPr>
        <p:spPr>
          <a:xfrm>
            <a:off x="5719763" y="2339975"/>
            <a:ext cx="1933575" cy="19335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6" name="Google Shape;1996;p36"/>
          <p:cNvSpPr txBox="1"/>
          <p:nvPr>
            <p:ph type="title"/>
          </p:nvPr>
        </p:nvSpPr>
        <p:spPr>
          <a:xfrm>
            <a:off x="371499" y="789162"/>
            <a:ext cx="7658100" cy="251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8800">
                <a:solidFill>
                  <a:srgbClr val="303030"/>
                </a:solidFill>
              </a:rPr>
              <a:t>AWESOME</a:t>
            </a:r>
            <a:br>
              <a:rPr lang="en" sz="8800">
                <a:solidFill>
                  <a:srgbClr val="303030"/>
                </a:solidFill>
              </a:rPr>
            </a:br>
            <a:r>
              <a:rPr lang="en" sz="8800">
                <a:solidFill>
                  <a:srgbClr val="303030"/>
                </a:solidFill>
              </a:rPr>
              <a:t>WORDS</a:t>
            </a:r>
            <a:endParaRPr sz="8800">
              <a:solidFill>
                <a:srgbClr val="303030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0" name="Shape 2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1" name="Google Shape;2001;p37"/>
          <p:cNvSpPr/>
          <p:nvPr/>
        </p:nvSpPr>
        <p:spPr>
          <a:xfrm>
            <a:off x="887800" y="1657000"/>
            <a:ext cx="3927600" cy="415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2" name="Google Shape;2002;p37"/>
          <p:cNvSpPr txBox="1"/>
          <p:nvPr>
            <p:ph type="ctrTitle"/>
          </p:nvPr>
        </p:nvSpPr>
        <p:spPr>
          <a:xfrm>
            <a:off x="789600" y="529488"/>
            <a:ext cx="4568100" cy="1186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"/>
              <a:t>THANKS!</a:t>
            </a:r>
            <a:endParaRPr/>
          </a:p>
        </p:txBody>
      </p:sp>
      <p:sp>
        <p:nvSpPr>
          <p:cNvPr id="2003" name="Google Shape;2003;p37"/>
          <p:cNvSpPr txBox="1"/>
          <p:nvPr>
            <p:ph idx="1" type="subTitle"/>
          </p:nvPr>
        </p:nvSpPr>
        <p:spPr>
          <a:xfrm>
            <a:off x="926670" y="1591049"/>
            <a:ext cx="4568100" cy="52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Do you have any questions?</a:t>
            </a:r>
            <a:endParaRPr/>
          </a:p>
        </p:txBody>
      </p:sp>
      <p:sp>
        <p:nvSpPr>
          <p:cNvPr id="2004" name="Google Shape;2004;p37"/>
          <p:cNvSpPr/>
          <p:nvPr/>
        </p:nvSpPr>
        <p:spPr>
          <a:xfrm>
            <a:off x="4303505" y="4665119"/>
            <a:ext cx="345674" cy="363770"/>
          </a:xfrm>
          <a:custGeom>
            <a:rect b="b" l="l" r="r" t="t"/>
            <a:pathLst>
              <a:path extrusionOk="0" h="10872" w="10860">
                <a:moveTo>
                  <a:pt x="5430" y="1"/>
                </a:moveTo>
                <a:cubicBezTo>
                  <a:pt x="3990" y="1"/>
                  <a:pt x="2608" y="560"/>
                  <a:pt x="1596" y="1584"/>
                </a:cubicBezTo>
                <a:cubicBezTo>
                  <a:pt x="561" y="2620"/>
                  <a:pt x="1" y="3989"/>
                  <a:pt x="1" y="5430"/>
                </a:cubicBezTo>
                <a:cubicBezTo>
                  <a:pt x="1" y="6561"/>
                  <a:pt x="346" y="7645"/>
                  <a:pt x="1001" y="8573"/>
                </a:cubicBezTo>
                <a:cubicBezTo>
                  <a:pt x="1632" y="9466"/>
                  <a:pt x="2513" y="10145"/>
                  <a:pt x="3537" y="10538"/>
                </a:cubicBezTo>
                <a:cubicBezTo>
                  <a:pt x="3559" y="10544"/>
                  <a:pt x="3579" y="10547"/>
                  <a:pt x="3599" y="10547"/>
                </a:cubicBezTo>
                <a:cubicBezTo>
                  <a:pt x="3656" y="10547"/>
                  <a:pt x="3704" y="10522"/>
                  <a:pt x="3740" y="10478"/>
                </a:cubicBezTo>
                <a:cubicBezTo>
                  <a:pt x="3763" y="10443"/>
                  <a:pt x="3763" y="10395"/>
                  <a:pt x="3763" y="10371"/>
                </a:cubicBezTo>
                <a:lnTo>
                  <a:pt x="3763" y="7275"/>
                </a:lnTo>
                <a:cubicBezTo>
                  <a:pt x="3763" y="7180"/>
                  <a:pt x="3692" y="7097"/>
                  <a:pt x="3585" y="7097"/>
                </a:cubicBezTo>
                <a:lnTo>
                  <a:pt x="2156" y="7097"/>
                </a:lnTo>
                <a:lnTo>
                  <a:pt x="2156" y="5835"/>
                </a:lnTo>
                <a:lnTo>
                  <a:pt x="3585" y="5835"/>
                </a:lnTo>
                <a:cubicBezTo>
                  <a:pt x="3680" y="5835"/>
                  <a:pt x="3763" y="5751"/>
                  <a:pt x="3763" y="5656"/>
                </a:cubicBezTo>
                <a:lnTo>
                  <a:pt x="3763" y="5430"/>
                </a:lnTo>
                <a:cubicBezTo>
                  <a:pt x="3763" y="3942"/>
                  <a:pt x="5180" y="2632"/>
                  <a:pt x="6799" y="2632"/>
                </a:cubicBezTo>
                <a:lnTo>
                  <a:pt x="7550" y="2632"/>
                </a:lnTo>
                <a:lnTo>
                  <a:pt x="7550" y="3894"/>
                </a:lnTo>
                <a:lnTo>
                  <a:pt x="6799" y="3894"/>
                </a:lnTo>
                <a:cubicBezTo>
                  <a:pt x="6311" y="3894"/>
                  <a:pt x="5883" y="4025"/>
                  <a:pt x="5561" y="4287"/>
                </a:cubicBezTo>
                <a:cubicBezTo>
                  <a:pt x="5228" y="4561"/>
                  <a:pt x="5025" y="4966"/>
                  <a:pt x="5025" y="5430"/>
                </a:cubicBezTo>
                <a:lnTo>
                  <a:pt x="5025" y="5656"/>
                </a:lnTo>
                <a:cubicBezTo>
                  <a:pt x="5025" y="5740"/>
                  <a:pt x="5109" y="5835"/>
                  <a:pt x="5204" y="5835"/>
                </a:cubicBezTo>
                <a:lnTo>
                  <a:pt x="5883" y="5835"/>
                </a:lnTo>
                <a:cubicBezTo>
                  <a:pt x="5966" y="5835"/>
                  <a:pt x="6061" y="5751"/>
                  <a:pt x="6061" y="5656"/>
                </a:cubicBezTo>
                <a:cubicBezTo>
                  <a:pt x="6061" y="5561"/>
                  <a:pt x="5978" y="5478"/>
                  <a:pt x="5883" y="5478"/>
                </a:cubicBezTo>
                <a:lnTo>
                  <a:pt x="5371" y="5478"/>
                </a:lnTo>
                <a:lnTo>
                  <a:pt x="5371" y="5418"/>
                </a:lnTo>
                <a:cubicBezTo>
                  <a:pt x="5371" y="4525"/>
                  <a:pt x="6145" y="4204"/>
                  <a:pt x="6799" y="4204"/>
                </a:cubicBezTo>
                <a:lnTo>
                  <a:pt x="7704" y="4204"/>
                </a:lnTo>
                <a:cubicBezTo>
                  <a:pt x="7800" y="4204"/>
                  <a:pt x="7883" y="4132"/>
                  <a:pt x="7883" y="4025"/>
                </a:cubicBezTo>
                <a:lnTo>
                  <a:pt x="7883" y="2418"/>
                </a:lnTo>
                <a:cubicBezTo>
                  <a:pt x="7883" y="2334"/>
                  <a:pt x="7811" y="2239"/>
                  <a:pt x="7704" y="2239"/>
                </a:cubicBezTo>
                <a:lnTo>
                  <a:pt x="6799" y="2239"/>
                </a:lnTo>
                <a:cubicBezTo>
                  <a:pt x="5966" y="2239"/>
                  <a:pt x="5121" y="2572"/>
                  <a:pt x="4466" y="3156"/>
                </a:cubicBezTo>
                <a:cubicBezTo>
                  <a:pt x="3799" y="3763"/>
                  <a:pt x="3418" y="4549"/>
                  <a:pt x="3418" y="5382"/>
                </a:cubicBezTo>
                <a:lnTo>
                  <a:pt x="3418" y="5442"/>
                </a:lnTo>
                <a:lnTo>
                  <a:pt x="1989" y="5442"/>
                </a:lnTo>
                <a:cubicBezTo>
                  <a:pt x="1906" y="5442"/>
                  <a:pt x="1811" y="5513"/>
                  <a:pt x="1811" y="5620"/>
                </a:cubicBezTo>
                <a:lnTo>
                  <a:pt x="1811" y="7228"/>
                </a:lnTo>
                <a:cubicBezTo>
                  <a:pt x="1811" y="7323"/>
                  <a:pt x="1894" y="7406"/>
                  <a:pt x="1989" y="7406"/>
                </a:cubicBezTo>
                <a:lnTo>
                  <a:pt x="3418" y="7406"/>
                </a:lnTo>
                <a:lnTo>
                  <a:pt x="3418" y="10085"/>
                </a:lnTo>
                <a:cubicBezTo>
                  <a:pt x="1561" y="9300"/>
                  <a:pt x="346" y="7442"/>
                  <a:pt x="346" y="5418"/>
                </a:cubicBezTo>
                <a:cubicBezTo>
                  <a:pt x="346" y="2596"/>
                  <a:pt x="2620" y="322"/>
                  <a:pt x="5430" y="322"/>
                </a:cubicBezTo>
                <a:cubicBezTo>
                  <a:pt x="8228" y="322"/>
                  <a:pt x="10526" y="2620"/>
                  <a:pt x="10526" y="5418"/>
                </a:cubicBezTo>
                <a:cubicBezTo>
                  <a:pt x="10526" y="8228"/>
                  <a:pt x="8240" y="10502"/>
                  <a:pt x="5430" y="10502"/>
                </a:cubicBezTo>
                <a:lnTo>
                  <a:pt x="5371" y="10502"/>
                </a:lnTo>
                <a:lnTo>
                  <a:pt x="5371" y="7418"/>
                </a:lnTo>
                <a:lnTo>
                  <a:pt x="7728" y="7418"/>
                </a:lnTo>
                <a:cubicBezTo>
                  <a:pt x="7811" y="7418"/>
                  <a:pt x="7907" y="7347"/>
                  <a:pt x="7907" y="7240"/>
                </a:cubicBezTo>
                <a:lnTo>
                  <a:pt x="7907" y="5656"/>
                </a:lnTo>
                <a:cubicBezTo>
                  <a:pt x="7907" y="5561"/>
                  <a:pt x="7823" y="5478"/>
                  <a:pt x="7728" y="5478"/>
                </a:cubicBezTo>
                <a:lnTo>
                  <a:pt x="6728" y="5478"/>
                </a:lnTo>
                <a:cubicBezTo>
                  <a:pt x="6633" y="5478"/>
                  <a:pt x="6549" y="5549"/>
                  <a:pt x="6549" y="5656"/>
                </a:cubicBezTo>
                <a:cubicBezTo>
                  <a:pt x="6549" y="5740"/>
                  <a:pt x="6621" y="5835"/>
                  <a:pt x="6728" y="5835"/>
                </a:cubicBezTo>
                <a:lnTo>
                  <a:pt x="7561" y="5835"/>
                </a:lnTo>
                <a:lnTo>
                  <a:pt x="7561" y="7097"/>
                </a:lnTo>
                <a:lnTo>
                  <a:pt x="5204" y="7097"/>
                </a:lnTo>
                <a:cubicBezTo>
                  <a:pt x="5121" y="7097"/>
                  <a:pt x="5025" y="7168"/>
                  <a:pt x="5025" y="7275"/>
                </a:cubicBezTo>
                <a:lnTo>
                  <a:pt x="5025" y="10693"/>
                </a:lnTo>
                <a:cubicBezTo>
                  <a:pt x="5025" y="10788"/>
                  <a:pt x="5109" y="10859"/>
                  <a:pt x="5192" y="10871"/>
                </a:cubicBezTo>
                <a:lnTo>
                  <a:pt x="5430" y="10871"/>
                </a:lnTo>
                <a:cubicBezTo>
                  <a:pt x="6871" y="10871"/>
                  <a:pt x="8240" y="10312"/>
                  <a:pt x="9276" y="9288"/>
                </a:cubicBezTo>
                <a:cubicBezTo>
                  <a:pt x="10300" y="8252"/>
                  <a:pt x="10859" y="6883"/>
                  <a:pt x="10859" y="5442"/>
                </a:cubicBezTo>
                <a:cubicBezTo>
                  <a:pt x="10859" y="3989"/>
                  <a:pt x="10300" y="2620"/>
                  <a:pt x="9276" y="1584"/>
                </a:cubicBezTo>
                <a:cubicBezTo>
                  <a:pt x="8240" y="560"/>
                  <a:pt x="6871" y="1"/>
                  <a:pt x="543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05" name="Google Shape;2005;p37"/>
          <p:cNvGrpSpPr/>
          <p:nvPr/>
        </p:nvGrpSpPr>
        <p:grpSpPr>
          <a:xfrm>
            <a:off x="4752976" y="4665330"/>
            <a:ext cx="346056" cy="363368"/>
            <a:chOff x="3303268" y="3817349"/>
            <a:chExt cx="346056" cy="345674"/>
          </a:xfrm>
        </p:grpSpPr>
        <p:sp>
          <p:nvSpPr>
            <p:cNvPr id="2006" name="Google Shape;2006;p37"/>
            <p:cNvSpPr/>
            <p:nvPr/>
          </p:nvSpPr>
          <p:spPr>
            <a:xfrm>
              <a:off x="3303268" y="3817349"/>
              <a:ext cx="346056" cy="345674"/>
            </a:xfrm>
            <a:custGeom>
              <a:rect b="b" l="l" r="r" t="t"/>
              <a:pathLst>
                <a:path extrusionOk="0" h="10860" w="10872">
                  <a:moveTo>
                    <a:pt x="5418" y="334"/>
                  </a:moveTo>
                  <a:cubicBezTo>
                    <a:pt x="8228" y="334"/>
                    <a:pt x="10514" y="2608"/>
                    <a:pt x="10514" y="5430"/>
                  </a:cubicBezTo>
                  <a:cubicBezTo>
                    <a:pt x="10514" y="8240"/>
                    <a:pt x="8228" y="10514"/>
                    <a:pt x="5418" y="10514"/>
                  </a:cubicBezTo>
                  <a:cubicBezTo>
                    <a:pt x="2608" y="10514"/>
                    <a:pt x="334" y="8240"/>
                    <a:pt x="334" y="5430"/>
                  </a:cubicBezTo>
                  <a:cubicBezTo>
                    <a:pt x="334" y="2608"/>
                    <a:pt x="2608" y="334"/>
                    <a:pt x="5418" y="334"/>
                  </a:cubicBezTo>
                  <a:close/>
                  <a:moveTo>
                    <a:pt x="5430" y="1"/>
                  </a:moveTo>
                  <a:cubicBezTo>
                    <a:pt x="3989" y="1"/>
                    <a:pt x="2620" y="560"/>
                    <a:pt x="1596" y="1584"/>
                  </a:cubicBezTo>
                  <a:cubicBezTo>
                    <a:pt x="572" y="2620"/>
                    <a:pt x="1" y="3989"/>
                    <a:pt x="1" y="5430"/>
                  </a:cubicBezTo>
                  <a:cubicBezTo>
                    <a:pt x="1" y="6871"/>
                    <a:pt x="572" y="8240"/>
                    <a:pt x="1596" y="9264"/>
                  </a:cubicBezTo>
                  <a:cubicBezTo>
                    <a:pt x="2620" y="10300"/>
                    <a:pt x="3989" y="10859"/>
                    <a:pt x="5430" y="10859"/>
                  </a:cubicBezTo>
                  <a:cubicBezTo>
                    <a:pt x="6883" y="10859"/>
                    <a:pt x="8252" y="10300"/>
                    <a:pt x="9276" y="9264"/>
                  </a:cubicBezTo>
                  <a:cubicBezTo>
                    <a:pt x="10300" y="8240"/>
                    <a:pt x="10871" y="6871"/>
                    <a:pt x="10871" y="5430"/>
                  </a:cubicBezTo>
                  <a:cubicBezTo>
                    <a:pt x="10871" y="3989"/>
                    <a:pt x="10300" y="2620"/>
                    <a:pt x="9276" y="1584"/>
                  </a:cubicBezTo>
                  <a:cubicBezTo>
                    <a:pt x="8252" y="560"/>
                    <a:pt x="6883" y="1"/>
                    <a:pt x="54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7" name="Google Shape;2007;p37"/>
            <p:cNvSpPr/>
            <p:nvPr/>
          </p:nvSpPr>
          <p:spPr>
            <a:xfrm>
              <a:off x="3368074" y="3882537"/>
              <a:ext cx="215298" cy="215298"/>
            </a:xfrm>
            <a:custGeom>
              <a:rect b="b" l="l" r="r" t="t"/>
              <a:pathLst>
                <a:path extrusionOk="0" h="6764" w="6764">
                  <a:moveTo>
                    <a:pt x="5335" y="346"/>
                  </a:moveTo>
                  <a:cubicBezTo>
                    <a:pt x="5930" y="346"/>
                    <a:pt x="6418" y="834"/>
                    <a:pt x="6418" y="1429"/>
                  </a:cubicBezTo>
                  <a:lnTo>
                    <a:pt x="6418" y="5335"/>
                  </a:lnTo>
                  <a:cubicBezTo>
                    <a:pt x="6418" y="5930"/>
                    <a:pt x="5930" y="6418"/>
                    <a:pt x="5335" y="6418"/>
                  </a:cubicBezTo>
                  <a:lnTo>
                    <a:pt x="1429" y="6418"/>
                  </a:lnTo>
                  <a:cubicBezTo>
                    <a:pt x="834" y="6418"/>
                    <a:pt x="346" y="5930"/>
                    <a:pt x="346" y="5335"/>
                  </a:cubicBezTo>
                  <a:lnTo>
                    <a:pt x="346" y="1429"/>
                  </a:lnTo>
                  <a:cubicBezTo>
                    <a:pt x="346" y="834"/>
                    <a:pt x="834" y="346"/>
                    <a:pt x="1429" y="346"/>
                  </a:cubicBezTo>
                  <a:close/>
                  <a:moveTo>
                    <a:pt x="1429" y="1"/>
                  </a:moveTo>
                  <a:cubicBezTo>
                    <a:pt x="644" y="1"/>
                    <a:pt x="1" y="644"/>
                    <a:pt x="1" y="1429"/>
                  </a:cubicBezTo>
                  <a:lnTo>
                    <a:pt x="1" y="5335"/>
                  </a:lnTo>
                  <a:cubicBezTo>
                    <a:pt x="1" y="6120"/>
                    <a:pt x="644" y="6763"/>
                    <a:pt x="1429" y="6763"/>
                  </a:cubicBezTo>
                  <a:lnTo>
                    <a:pt x="5335" y="6763"/>
                  </a:lnTo>
                  <a:cubicBezTo>
                    <a:pt x="6121" y="6763"/>
                    <a:pt x="6763" y="6120"/>
                    <a:pt x="6763" y="5335"/>
                  </a:cubicBezTo>
                  <a:lnTo>
                    <a:pt x="6763" y="1429"/>
                  </a:lnTo>
                  <a:cubicBezTo>
                    <a:pt x="6763" y="644"/>
                    <a:pt x="6121" y="1"/>
                    <a:pt x="53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8" name="Google Shape;2008;p37"/>
            <p:cNvSpPr/>
            <p:nvPr/>
          </p:nvSpPr>
          <p:spPr>
            <a:xfrm>
              <a:off x="3418143" y="3933656"/>
              <a:ext cx="114811" cy="112742"/>
            </a:xfrm>
            <a:custGeom>
              <a:rect b="b" l="l" r="r" t="t"/>
              <a:pathLst>
                <a:path extrusionOk="0" h="3542" w="3607">
                  <a:moveTo>
                    <a:pt x="1822" y="0"/>
                  </a:moveTo>
                  <a:cubicBezTo>
                    <a:pt x="812" y="0"/>
                    <a:pt x="1" y="851"/>
                    <a:pt x="59" y="1859"/>
                  </a:cubicBezTo>
                  <a:cubicBezTo>
                    <a:pt x="95" y="2776"/>
                    <a:pt x="833" y="3502"/>
                    <a:pt x="1726" y="3538"/>
                  </a:cubicBezTo>
                  <a:cubicBezTo>
                    <a:pt x="1764" y="3541"/>
                    <a:pt x="1802" y="3542"/>
                    <a:pt x="1840" y="3542"/>
                  </a:cubicBezTo>
                  <a:cubicBezTo>
                    <a:pt x="2178" y="3542"/>
                    <a:pt x="2494" y="3447"/>
                    <a:pt x="2762" y="3276"/>
                  </a:cubicBezTo>
                  <a:cubicBezTo>
                    <a:pt x="2857" y="3217"/>
                    <a:pt x="2869" y="3086"/>
                    <a:pt x="2797" y="3014"/>
                  </a:cubicBezTo>
                  <a:cubicBezTo>
                    <a:pt x="2761" y="2978"/>
                    <a:pt x="2711" y="2964"/>
                    <a:pt x="2664" y="2964"/>
                  </a:cubicBezTo>
                  <a:cubicBezTo>
                    <a:pt x="2634" y="2964"/>
                    <a:pt x="2606" y="2969"/>
                    <a:pt x="2583" y="2979"/>
                  </a:cubicBezTo>
                  <a:cubicBezTo>
                    <a:pt x="2380" y="3096"/>
                    <a:pt x="2149" y="3185"/>
                    <a:pt x="1897" y="3185"/>
                  </a:cubicBezTo>
                  <a:cubicBezTo>
                    <a:pt x="1868" y="3185"/>
                    <a:pt x="1839" y="3183"/>
                    <a:pt x="1809" y="3181"/>
                  </a:cubicBezTo>
                  <a:cubicBezTo>
                    <a:pt x="1023" y="3169"/>
                    <a:pt x="380" y="2514"/>
                    <a:pt x="392" y="1716"/>
                  </a:cubicBezTo>
                  <a:cubicBezTo>
                    <a:pt x="426" y="948"/>
                    <a:pt x="1028" y="330"/>
                    <a:pt x="1792" y="330"/>
                  </a:cubicBezTo>
                  <a:cubicBezTo>
                    <a:pt x="1833" y="330"/>
                    <a:pt x="1874" y="332"/>
                    <a:pt x="1916" y="335"/>
                  </a:cubicBezTo>
                  <a:cubicBezTo>
                    <a:pt x="2619" y="371"/>
                    <a:pt x="3190" y="943"/>
                    <a:pt x="3250" y="1633"/>
                  </a:cubicBezTo>
                  <a:cubicBezTo>
                    <a:pt x="3285" y="1919"/>
                    <a:pt x="3214" y="2193"/>
                    <a:pt x="3095" y="2431"/>
                  </a:cubicBezTo>
                  <a:cubicBezTo>
                    <a:pt x="3059" y="2490"/>
                    <a:pt x="3059" y="2574"/>
                    <a:pt x="3119" y="2633"/>
                  </a:cubicBezTo>
                  <a:cubicBezTo>
                    <a:pt x="3149" y="2663"/>
                    <a:pt x="3191" y="2678"/>
                    <a:pt x="3234" y="2678"/>
                  </a:cubicBezTo>
                  <a:cubicBezTo>
                    <a:pt x="3295" y="2678"/>
                    <a:pt x="3358" y="2648"/>
                    <a:pt x="3393" y="2586"/>
                  </a:cubicBezTo>
                  <a:cubicBezTo>
                    <a:pt x="3536" y="2324"/>
                    <a:pt x="3607" y="2014"/>
                    <a:pt x="3583" y="1669"/>
                  </a:cubicBezTo>
                  <a:cubicBezTo>
                    <a:pt x="3536" y="764"/>
                    <a:pt x="2797" y="50"/>
                    <a:pt x="1904" y="2"/>
                  </a:cubicBezTo>
                  <a:cubicBezTo>
                    <a:pt x="1877" y="1"/>
                    <a:pt x="1849" y="0"/>
                    <a:pt x="18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9" name="Google Shape;2009;p37"/>
            <p:cNvSpPr/>
            <p:nvPr/>
          </p:nvSpPr>
          <p:spPr>
            <a:xfrm>
              <a:off x="3519298" y="3910197"/>
              <a:ext cx="29570" cy="29220"/>
            </a:xfrm>
            <a:custGeom>
              <a:rect b="b" l="l" r="r" t="t"/>
              <a:pathLst>
                <a:path extrusionOk="0" h="918" w="929">
                  <a:moveTo>
                    <a:pt x="465" y="1"/>
                  </a:moveTo>
                  <a:cubicBezTo>
                    <a:pt x="203" y="1"/>
                    <a:pt x="0" y="203"/>
                    <a:pt x="0" y="453"/>
                  </a:cubicBezTo>
                  <a:cubicBezTo>
                    <a:pt x="0" y="715"/>
                    <a:pt x="203" y="918"/>
                    <a:pt x="465" y="918"/>
                  </a:cubicBezTo>
                  <a:cubicBezTo>
                    <a:pt x="715" y="918"/>
                    <a:pt x="929" y="715"/>
                    <a:pt x="929" y="453"/>
                  </a:cubicBezTo>
                  <a:cubicBezTo>
                    <a:pt x="929" y="203"/>
                    <a:pt x="715" y="1"/>
                    <a:pt x="4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10" name="Google Shape;2010;p37"/>
          <p:cNvGrpSpPr/>
          <p:nvPr/>
        </p:nvGrpSpPr>
        <p:grpSpPr>
          <a:xfrm>
            <a:off x="5202066" y="4665330"/>
            <a:ext cx="346056" cy="363368"/>
            <a:chOff x="3752358" y="3817349"/>
            <a:chExt cx="346056" cy="345674"/>
          </a:xfrm>
        </p:grpSpPr>
        <p:sp>
          <p:nvSpPr>
            <p:cNvPr id="2011" name="Google Shape;2011;p37"/>
            <p:cNvSpPr/>
            <p:nvPr/>
          </p:nvSpPr>
          <p:spPr>
            <a:xfrm>
              <a:off x="3752358" y="3817349"/>
              <a:ext cx="346056" cy="345674"/>
            </a:xfrm>
            <a:custGeom>
              <a:rect b="b" l="l" r="r" t="t"/>
              <a:pathLst>
                <a:path extrusionOk="0" h="10860" w="10872">
                  <a:moveTo>
                    <a:pt x="5430" y="334"/>
                  </a:moveTo>
                  <a:cubicBezTo>
                    <a:pt x="8252" y="334"/>
                    <a:pt x="10526" y="2608"/>
                    <a:pt x="10526" y="5430"/>
                  </a:cubicBezTo>
                  <a:cubicBezTo>
                    <a:pt x="10526" y="8240"/>
                    <a:pt x="8228" y="10514"/>
                    <a:pt x="5430" y="10514"/>
                  </a:cubicBezTo>
                  <a:cubicBezTo>
                    <a:pt x="2620" y="10514"/>
                    <a:pt x="346" y="8240"/>
                    <a:pt x="346" y="5430"/>
                  </a:cubicBezTo>
                  <a:cubicBezTo>
                    <a:pt x="346" y="2608"/>
                    <a:pt x="2620" y="334"/>
                    <a:pt x="5430" y="334"/>
                  </a:cubicBezTo>
                  <a:close/>
                  <a:moveTo>
                    <a:pt x="5430" y="1"/>
                  </a:moveTo>
                  <a:cubicBezTo>
                    <a:pt x="3989" y="1"/>
                    <a:pt x="2620" y="560"/>
                    <a:pt x="1596" y="1584"/>
                  </a:cubicBezTo>
                  <a:cubicBezTo>
                    <a:pt x="572" y="2620"/>
                    <a:pt x="1" y="3989"/>
                    <a:pt x="1" y="5430"/>
                  </a:cubicBezTo>
                  <a:cubicBezTo>
                    <a:pt x="1" y="6871"/>
                    <a:pt x="572" y="8240"/>
                    <a:pt x="1596" y="9264"/>
                  </a:cubicBezTo>
                  <a:cubicBezTo>
                    <a:pt x="2620" y="10300"/>
                    <a:pt x="3989" y="10859"/>
                    <a:pt x="5430" y="10859"/>
                  </a:cubicBezTo>
                  <a:cubicBezTo>
                    <a:pt x="6882" y="10859"/>
                    <a:pt x="8252" y="10300"/>
                    <a:pt x="9276" y="9264"/>
                  </a:cubicBezTo>
                  <a:cubicBezTo>
                    <a:pt x="10300" y="8240"/>
                    <a:pt x="10871" y="6871"/>
                    <a:pt x="10871" y="5430"/>
                  </a:cubicBezTo>
                  <a:cubicBezTo>
                    <a:pt x="10871" y="3989"/>
                    <a:pt x="10300" y="2620"/>
                    <a:pt x="9276" y="1584"/>
                  </a:cubicBezTo>
                  <a:cubicBezTo>
                    <a:pt x="8252" y="560"/>
                    <a:pt x="6882" y="1"/>
                    <a:pt x="54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p37"/>
            <p:cNvSpPr/>
            <p:nvPr/>
          </p:nvSpPr>
          <p:spPr>
            <a:xfrm>
              <a:off x="3831933" y="3955682"/>
              <a:ext cx="47809" cy="120540"/>
            </a:xfrm>
            <a:custGeom>
              <a:rect b="b" l="l" r="r" t="t"/>
              <a:pathLst>
                <a:path extrusionOk="0" h="3787" w="1502">
                  <a:moveTo>
                    <a:pt x="1168" y="346"/>
                  </a:moveTo>
                  <a:lnTo>
                    <a:pt x="1168" y="3430"/>
                  </a:lnTo>
                  <a:lnTo>
                    <a:pt x="358" y="3430"/>
                  </a:lnTo>
                  <a:lnTo>
                    <a:pt x="358" y="346"/>
                  </a:lnTo>
                  <a:close/>
                  <a:moveTo>
                    <a:pt x="180" y="1"/>
                  </a:moveTo>
                  <a:cubicBezTo>
                    <a:pt x="96" y="1"/>
                    <a:pt x="1" y="72"/>
                    <a:pt x="1" y="179"/>
                  </a:cubicBezTo>
                  <a:lnTo>
                    <a:pt x="1" y="3608"/>
                  </a:lnTo>
                  <a:cubicBezTo>
                    <a:pt x="1" y="3703"/>
                    <a:pt x="72" y="3787"/>
                    <a:pt x="180" y="3787"/>
                  </a:cubicBezTo>
                  <a:lnTo>
                    <a:pt x="1323" y="3787"/>
                  </a:lnTo>
                  <a:cubicBezTo>
                    <a:pt x="1418" y="3787"/>
                    <a:pt x="1501" y="3715"/>
                    <a:pt x="1501" y="3608"/>
                  </a:cubicBezTo>
                  <a:lnTo>
                    <a:pt x="1501" y="179"/>
                  </a:lnTo>
                  <a:cubicBezTo>
                    <a:pt x="1501" y="72"/>
                    <a:pt x="1430" y="1"/>
                    <a:pt x="1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3" name="Google Shape;2013;p37"/>
            <p:cNvSpPr/>
            <p:nvPr/>
          </p:nvSpPr>
          <p:spPr>
            <a:xfrm>
              <a:off x="3824739" y="3890112"/>
              <a:ext cx="55002" cy="55002"/>
            </a:xfrm>
            <a:custGeom>
              <a:rect b="b" l="l" r="r" t="t"/>
              <a:pathLst>
                <a:path extrusionOk="0" h="1728" w="1728">
                  <a:moveTo>
                    <a:pt x="870" y="334"/>
                  </a:moveTo>
                  <a:cubicBezTo>
                    <a:pt x="1156" y="334"/>
                    <a:pt x="1394" y="572"/>
                    <a:pt x="1394" y="846"/>
                  </a:cubicBezTo>
                  <a:cubicBezTo>
                    <a:pt x="1394" y="1132"/>
                    <a:pt x="1156" y="1370"/>
                    <a:pt x="870" y="1370"/>
                  </a:cubicBezTo>
                  <a:cubicBezTo>
                    <a:pt x="584" y="1370"/>
                    <a:pt x="346" y="1132"/>
                    <a:pt x="346" y="846"/>
                  </a:cubicBezTo>
                  <a:cubicBezTo>
                    <a:pt x="346" y="572"/>
                    <a:pt x="584" y="334"/>
                    <a:pt x="870" y="334"/>
                  </a:cubicBezTo>
                  <a:close/>
                  <a:moveTo>
                    <a:pt x="870" y="1"/>
                  </a:moveTo>
                  <a:cubicBezTo>
                    <a:pt x="394" y="1"/>
                    <a:pt x="1" y="394"/>
                    <a:pt x="1" y="870"/>
                  </a:cubicBezTo>
                  <a:cubicBezTo>
                    <a:pt x="1" y="1346"/>
                    <a:pt x="394" y="1727"/>
                    <a:pt x="870" y="1727"/>
                  </a:cubicBezTo>
                  <a:cubicBezTo>
                    <a:pt x="1346" y="1727"/>
                    <a:pt x="1727" y="1334"/>
                    <a:pt x="1727" y="870"/>
                  </a:cubicBezTo>
                  <a:cubicBezTo>
                    <a:pt x="1727" y="394"/>
                    <a:pt x="1346" y="1"/>
                    <a:pt x="8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4" name="Google Shape;2014;p37"/>
            <p:cNvSpPr/>
            <p:nvPr/>
          </p:nvSpPr>
          <p:spPr>
            <a:xfrm>
              <a:off x="3904696" y="3955682"/>
              <a:ext cx="128148" cy="120540"/>
            </a:xfrm>
            <a:custGeom>
              <a:rect b="b" l="l" r="r" t="t"/>
              <a:pathLst>
                <a:path extrusionOk="0" h="3787" w="4026">
                  <a:moveTo>
                    <a:pt x="191" y="1"/>
                  </a:moveTo>
                  <a:cubicBezTo>
                    <a:pt x="96" y="1"/>
                    <a:pt x="1" y="72"/>
                    <a:pt x="1" y="179"/>
                  </a:cubicBezTo>
                  <a:lnTo>
                    <a:pt x="1" y="3608"/>
                  </a:lnTo>
                  <a:cubicBezTo>
                    <a:pt x="1" y="3703"/>
                    <a:pt x="84" y="3787"/>
                    <a:pt x="191" y="3787"/>
                  </a:cubicBezTo>
                  <a:lnTo>
                    <a:pt x="1334" y="3787"/>
                  </a:lnTo>
                  <a:cubicBezTo>
                    <a:pt x="1418" y="3787"/>
                    <a:pt x="1513" y="3715"/>
                    <a:pt x="1513" y="3608"/>
                  </a:cubicBezTo>
                  <a:lnTo>
                    <a:pt x="1513" y="2382"/>
                  </a:lnTo>
                  <a:cubicBezTo>
                    <a:pt x="1513" y="1977"/>
                    <a:pt x="1596" y="1501"/>
                    <a:pt x="2037" y="1501"/>
                  </a:cubicBezTo>
                  <a:cubicBezTo>
                    <a:pt x="2347" y="1501"/>
                    <a:pt x="2477" y="1763"/>
                    <a:pt x="2525" y="2060"/>
                  </a:cubicBezTo>
                  <a:cubicBezTo>
                    <a:pt x="2537" y="2156"/>
                    <a:pt x="2608" y="2215"/>
                    <a:pt x="2692" y="2215"/>
                  </a:cubicBezTo>
                  <a:cubicBezTo>
                    <a:pt x="2787" y="2215"/>
                    <a:pt x="2870" y="2120"/>
                    <a:pt x="2847" y="2025"/>
                  </a:cubicBezTo>
                  <a:cubicBezTo>
                    <a:pt x="2763" y="1465"/>
                    <a:pt x="2477" y="1155"/>
                    <a:pt x="2013" y="1155"/>
                  </a:cubicBezTo>
                  <a:cubicBezTo>
                    <a:pt x="1465" y="1155"/>
                    <a:pt x="1156" y="1608"/>
                    <a:pt x="1156" y="2382"/>
                  </a:cubicBezTo>
                  <a:lnTo>
                    <a:pt x="1156" y="3430"/>
                  </a:lnTo>
                  <a:lnTo>
                    <a:pt x="346" y="3430"/>
                  </a:lnTo>
                  <a:lnTo>
                    <a:pt x="346" y="358"/>
                  </a:lnTo>
                  <a:lnTo>
                    <a:pt x="918" y="358"/>
                  </a:lnTo>
                  <a:lnTo>
                    <a:pt x="918" y="572"/>
                  </a:lnTo>
                  <a:cubicBezTo>
                    <a:pt x="918" y="632"/>
                    <a:pt x="930" y="679"/>
                    <a:pt x="977" y="715"/>
                  </a:cubicBezTo>
                  <a:cubicBezTo>
                    <a:pt x="1007" y="733"/>
                    <a:pt x="1043" y="742"/>
                    <a:pt x="1078" y="742"/>
                  </a:cubicBezTo>
                  <a:cubicBezTo>
                    <a:pt x="1114" y="742"/>
                    <a:pt x="1150" y="733"/>
                    <a:pt x="1180" y="715"/>
                  </a:cubicBezTo>
                  <a:cubicBezTo>
                    <a:pt x="1477" y="477"/>
                    <a:pt x="1835" y="358"/>
                    <a:pt x="2227" y="358"/>
                  </a:cubicBezTo>
                  <a:cubicBezTo>
                    <a:pt x="3204" y="358"/>
                    <a:pt x="3656" y="1191"/>
                    <a:pt x="3656" y="2001"/>
                  </a:cubicBezTo>
                  <a:lnTo>
                    <a:pt x="3656" y="3430"/>
                  </a:lnTo>
                  <a:lnTo>
                    <a:pt x="2847" y="3430"/>
                  </a:lnTo>
                  <a:lnTo>
                    <a:pt x="2847" y="2870"/>
                  </a:lnTo>
                  <a:cubicBezTo>
                    <a:pt x="2847" y="2775"/>
                    <a:pt x="2775" y="2703"/>
                    <a:pt x="2692" y="2703"/>
                  </a:cubicBezTo>
                  <a:cubicBezTo>
                    <a:pt x="2597" y="2703"/>
                    <a:pt x="2525" y="2775"/>
                    <a:pt x="2525" y="2870"/>
                  </a:cubicBezTo>
                  <a:lnTo>
                    <a:pt x="2525" y="3596"/>
                  </a:lnTo>
                  <a:cubicBezTo>
                    <a:pt x="2525" y="3691"/>
                    <a:pt x="2597" y="3775"/>
                    <a:pt x="2704" y="3775"/>
                  </a:cubicBezTo>
                  <a:lnTo>
                    <a:pt x="3847" y="3775"/>
                  </a:lnTo>
                  <a:cubicBezTo>
                    <a:pt x="3942" y="3775"/>
                    <a:pt x="4025" y="3703"/>
                    <a:pt x="4025" y="3596"/>
                  </a:cubicBezTo>
                  <a:lnTo>
                    <a:pt x="4025" y="1989"/>
                  </a:lnTo>
                  <a:cubicBezTo>
                    <a:pt x="4025" y="810"/>
                    <a:pt x="3299" y="1"/>
                    <a:pt x="2239" y="1"/>
                  </a:cubicBezTo>
                  <a:cubicBezTo>
                    <a:pt x="1894" y="1"/>
                    <a:pt x="1573" y="84"/>
                    <a:pt x="1275" y="251"/>
                  </a:cubicBezTo>
                  <a:lnTo>
                    <a:pt x="1275" y="179"/>
                  </a:lnTo>
                  <a:cubicBezTo>
                    <a:pt x="1275" y="84"/>
                    <a:pt x="1204" y="1"/>
                    <a:pt x="10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15" name="Google Shape;2015;p37"/>
          <p:cNvGrpSpPr/>
          <p:nvPr/>
        </p:nvGrpSpPr>
        <p:grpSpPr>
          <a:xfrm>
            <a:off x="7894519" y="513070"/>
            <a:ext cx="1169970" cy="555496"/>
            <a:chOff x="949800" y="1738125"/>
            <a:chExt cx="825725" cy="392050"/>
          </a:xfrm>
        </p:grpSpPr>
        <p:sp>
          <p:nvSpPr>
            <p:cNvPr id="2016" name="Google Shape;2016;p37"/>
            <p:cNvSpPr/>
            <p:nvPr/>
          </p:nvSpPr>
          <p:spPr>
            <a:xfrm>
              <a:off x="1397475" y="2101875"/>
              <a:ext cx="32775" cy="28125"/>
            </a:xfrm>
            <a:custGeom>
              <a:rect b="b" l="l" r="r" t="t"/>
              <a:pathLst>
                <a:path extrusionOk="0" h="1125" w="1311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900"/>
                    <a:pt x="282" y="1125"/>
                    <a:pt x="574" y="1125"/>
                  </a:cubicBezTo>
                  <a:cubicBezTo>
                    <a:pt x="711" y="1125"/>
                    <a:pt x="851" y="1075"/>
                    <a:pt x="965" y="965"/>
                  </a:cubicBezTo>
                  <a:cubicBezTo>
                    <a:pt x="1311" y="608"/>
                    <a:pt x="106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7" name="Google Shape;2017;p37"/>
            <p:cNvSpPr/>
            <p:nvPr/>
          </p:nvSpPr>
          <p:spPr>
            <a:xfrm>
              <a:off x="1397475" y="1980425"/>
              <a:ext cx="33075" cy="28350"/>
            </a:xfrm>
            <a:custGeom>
              <a:rect b="b" l="l" r="r" t="t"/>
              <a:pathLst>
                <a:path extrusionOk="0" h="1134" w="1323">
                  <a:moveTo>
                    <a:pt x="560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910"/>
                    <a:pt x="277" y="1133"/>
                    <a:pt x="567" y="1133"/>
                  </a:cubicBezTo>
                  <a:cubicBezTo>
                    <a:pt x="706" y="1133"/>
                    <a:pt x="849" y="1081"/>
                    <a:pt x="965" y="965"/>
                  </a:cubicBezTo>
                  <a:cubicBezTo>
                    <a:pt x="1322" y="608"/>
                    <a:pt x="107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8" name="Google Shape;2018;p37"/>
            <p:cNvSpPr/>
            <p:nvPr/>
          </p:nvSpPr>
          <p:spPr>
            <a:xfrm>
              <a:off x="1397475" y="1859275"/>
              <a:ext cx="33075" cy="28350"/>
            </a:xfrm>
            <a:custGeom>
              <a:rect b="b" l="l" r="r" t="t"/>
              <a:pathLst>
                <a:path extrusionOk="0" h="1134" w="1323">
                  <a:moveTo>
                    <a:pt x="560" y="1"/>
                  </a:moveTo>
                  <a:cubicBezTo>
                    <a:pt x="251" y="1"/>
                    <a:pt x="1" y="251"/>
                    <a:pt x="1" y="561"/>
                  </a:cubicBezTo>
                  <a:cubicBezTo>
                    <a:pt x="1" y="907"/>
                    <a:pt x="278" y="1133"/>
                    <a:pt x="569" y="1133"/>
                  </a:cubicBezTo>
                  <a:cubicBezTo>
                    <a:pt x="708" y="1133"/>
                    <a:pt x="850" y="1081"/>
                    <a:pt x="965" y="965"/>
                  </a:cubicBezTo>
                  <a:cubicBezTo>
                    <a:pt x="1322" y="608"/>
                    <a:pt x="107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9" name="Google Shape;2019;p37"/>
            <p:cNvSpPr/>
            <p:nvPr/>
          </p:nvSpPr>
          <p:spPr>
            <a:xfrm>
              <a:off x="1397475" y="1738125"/>
              <a:ext cx="32775" cy="28050"/>
            </a:xfrm>
            <a:custGeom>
              <a:rect b="b" l="l" r="r" t="t"/>
              <a:pathLst>
                <a:path extrusionOk="0" h="1122" w="1311">
                  <a:moveTo>
                    <a:pt x="540" y="1"/>
                  </a:moveTo>
                  <a:cubicBezTo>
                    <a:pt x="240" y="1"/>
                    <a:pt x="1" y="258"/>
                    <a:pt x="1" y="561"/>
                  </a:cubicBezTo>
                  <a:cubicBezTo>
                    <a:pt x="1" y="898"/>
                    <a:pt x="277" y="1122"/>
                    <a:pt x="567" y="1122"/>
                  </a:cubicBezTo>
                  <a:cubicBezTo>
                    <a:pt x="706" y="1122"/>
                    <a:pt x="849" y="1070"/>
                    <a:pt x="965" y="954"/>
                  </a:cubicBezTo>
                  <a:cubicBezTo>
                    <a:pt x="1311" y="608"/>
                    <a:pt x="1061" y="1"/>
                    <a:pt x="560" y="1"/>
                  </a:cubicBezTo>
                  <a:cubicBezTo>
                    <a:pt x="554" y="1"/>
                    <a:pt x="547" y="1"/>
                    <a:pt x="5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0" name="Google Shape;2020;p37"/>
            <p:cNvSpPr/>
            <p:nvPr/>
          </p:nvSpPr>
          <p:spPr>
            <a:xfrm>
              <a:off x="1512375" y="2101875"/>
              <a:ext cx="28300" cy="28300"/>
            </a:xfrm>
            <a:custGeom>
              <a:rect b="b" l="l" r="r" t="t"/>
              <a:pathLst>
                <a:path extrusionOk="0" h="1132" w="1132"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70"/>
                    <a:pt x="251" y="1132"/>
                    <a:pt x="572" y="1132"/>
                  </a:cubicBezTo>
                  <a:cubicBezTo>
                    <a:pt x="882" y="1132"/>
                    <a:pt x="1132" y="870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1" name="Google Shape;2021;p37"/>
            <p:cNvSpPr/>
            <p:nvPr/>
          </p:nvSpPr>
          <p:spPr>
            <a:xfrm>
              <a:off x="1512375" y="1980425"/>
              <a:ext cx="33075" cy="28350"/>
            </a:xfrm>
            <a:custGeom>
              <a:rect b="b" l="l" r="r" t="t"/>
              <a:pathLst>
                <a:path extrusionOk="0" h="1134" w="1323">
                  <a:moveTo>
                    <a:pt x="572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910"/>
                    <a:pt x="277" y="1133"/>
                    <a:pt x="567" y="1133"/>
                  </a:cubicBezTo>
                  <a:cubicBezTo>
                    <a:pt x="706" y="1133"/>
                    <a:pt x="849" y="1081"/>
                    <a:pt x="965" y="965"/>
                  </a:cubicBezTo>
                  <a:cubicBezTo>
                    <a:pt x="1322" y="608"/>
                    <a:pt x="107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2" name="Google Shape;2022;p37"/>
            <p:cNvSpPr/>
            <p:nvPr/>
          </p:nvSpPr>
          <p:spPr>
            <a:xfrm>
              <a:off x="1512375" y="1859275"/>
              <a:ext cx="28300" cy="28325"/>
            </a:xfrm>
            <a:custGeom>
              <a:rect b="b" l="l" r="r" t="t"/>
              <a:pathLst>
                <a:path extrusionOk="0" h="1133" w="1132">
                  <a:moveTo>
                    <a:pt x="572" y="1"/>
                  </a:moveTo>
                  <a:cubicBezTo>
                    <a:pt x="251" y="1"/>
                    <a:pt x="1" y="251"/>
                    <a:pt x="1" y="561"/>
                  </a:cubicBezTo>
                  <a:cubicBezTo>
                    <a:pt x="1" y="870"/>
                    <a:pt x="251" y="1132"/>
                    <a:pt x="572" y="1132"/>
                  </a:cubicBezTo>
                  <a:cubicBezTo>
                    <a:pt x="882" y="1132"/>
                    <a:pt x="1132" y="870"/>
                    <a:pt x="1132" y="561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3" name="Google Shape;2023;p37"/>
            <p:cNvSpPr/>
            <p:nvPr/>
          </p:nvSpPr>
          <p:spPr>
            <a:xfrm>
              <a:off x="1512375" y="1738150"/>
              <a:ext cx="28300" cy="28000"/>
            </a:xfrm>
            <a:custGeom>
              <a:rect b="b" l="l" r="r" t="t"/>
              <a:pathLst>
                <a:path extrusionOk="0" h="1120" w="1132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19"/>
                    <a:pt x="572" y="1119"/>
                  </a:cubicBezTo>
                  <a:cubicBezTo>
                    <a:pt x="882" y="1119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4" name="Google Shape;2024;p37"/>
            <p:cNvSpPr/>
            <p:nvPr/>
          </p:nvSpPr>
          <p:spPr>
            <a:xfrm>
              <a:off x="1627575" y="2101875"/>
              <a:ext cx="28000" cy="28300"/>
            </a:xfrm>
            <a:custGeom>
              <a:rect b="b" l="l" r="r" t="t"/>
              <a:pathLst>
                <a:path extrusionOk="0" h="1132" w="112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70"/>
                    <a:pt x="250" y="1132"/>
                    <a:pt x="560" y="1132"/>
                  </a:cubicBezTo>
                  <a:cubicBezTo>
                    <a:pt x="870" y="1132"/>
                    <a:pt x="1120" y="870"/>
                    <a:pt x="1120" y="560"/>
                  </a:cubicBezTo>
                  <a:cubicBezTo>
                    <a:pt x="1120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5" name="Google Shape;2025;p37"/>
            <p:cNvSpPr/>
            <p:nvPr/>
          </p:nvSpPr>
          <p:spPr>
            <a:xfrm>
              <a:off x="1627375" y="1980425"/>
              <a:ext cx="33250" cy="28350"/>
            </a:xfrm>
            <a:custGeom>
              <a:rect b="b" l="l" r="r" t="t"/>
              <a:pathLst>
                <a:path extrusionOk="0" h="1134" w="1330">
                  <a:moveTo>
                    <a:pt x="568" y="1"/>
                  </a:moveTo>
                  <a:cubicBezTo>
                    <a:pt x="258" y="1"/>
                    <a:pt x="8" y="263"/>
                    <a:pt x="8" y="572"/>
                  </a:cubicBezTo>
                  <a:cubicBezTo>
                    <a:pt x="0" y="910"/>
                    <a:pt x="280" y="1133"/>
                    <a:pt x="572" y="1133"/>
                  </a:cubicBezTo>
                  <a:cubicBezTo>
                    <a:pt x="713" y="1133"/>
                    <a:pt x="857" y="1081"/>
                    <a:pt x="973" y="965"/>
                  </a:cubicBezTo>
                  <a:cubicBezTo>
                    <a:pt x="1330" y="608"/>
                    <a:pt x="1068" y="1"/>
                    <a:pt x="5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6" name="Google Shape;2026;p37"/>
            <p:cNvSpPr/>
            <p:nvPr/>
          </p:nvSpPr>
          <p:spPr>
            <a:xfrm>
              <a:off x="1627575" y="1859275"/>
              <a:ext cx="28000" cy="28325"/>
            </a:xfrm>
            <a:custGeom>
              <a:rect b="b" l="l" r="r" t="t"/>
              <a:pathLst>
                <a:path extrusionOk="0" h="1133" w="1120">
                  <a:moveTo>
                    <a:pt x="560" y="1"/>
                  </a:moveTo>
                  <a:cubicBezTo>
                    <a:pt x="250" y="1"/>
                    <a:pt x="0" y="251"/>
                    <a:pt x="0" y="561"/>
                  </a:cubicBezTo>
                  <a:cubicBezTo>
                    <a:pt x="0" y="870"/>
                    <a:pt x="250" y="1132"/>
                    <a:pt x="560" y="1132"/>
                  </a:cubicBezTo>
                  <a:cubicBezTo>
                    <a:pt x="870" y="1132"/>
                    <a:pt x="1120" y="870"/>
                    <a:pt x="1120" y="561"/>
                  </a:cubicBezTo>
                  <a:cubicBezTo>
                    <a:pt x="1120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7" name="Google Shape;2027;p37"/>
            <p:cNvSpPr/>
            <p:nvPr/>
          </p:nvSpPr>
          <p:spPr>
            <a:xfrm>
              <a:off x="1627575" y="1738150"/>
              <a:ext cx="28000" cy="28000"/>
            </a:xfrm>
            <a:custGeom>
              <a:rect b="b" l="l" r="r" t="t"/>
              <a:pathLst>
                <a:path extrusionOk="0" h="1120" w="112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19"/>
                    <a:pt x="560" y="1119"/>
                  </a:cubicBezTo>
                  <a:cubicBezTo>
                    <a:pt x="870" y="1119"/>
                    <a:pt x="1120" y="869"/>
                    <a:pt x="1120" y="560"/>
                  </a:cubicBezTo>
                  <a:cubicBezTo>
                    <a:pt x="1120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8" name="Google Shape;2028;p37"/>
            <p:cNvSpPr/>
            <p:nvPr/>
          </p:nvSpPr>
          <p:spPr>
            <a:xfrm>
              <a:off x="1742475" y="2101875"/>
              <a:ext cx="28300" cy="28300"/>
            </a:xfrm>
            <a:custGeom>
              <a:rect b="b" l="l" r="r" t="t"/>
              <a:pathLst>
                <a:path extrusionOk="0" h="1132" w="1132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70"/>
                    <a:pt x="250" y="1132"/>
                    <a:pt x="560" y="1132"/>
                  </a:cubicBezTo>
                  <a:cubicBezTo>
                    <a:pt x="881" y="1132"/>
                    <a:pt x="1131" y="870"/>
                    <a:pt x="1131" y="560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9" name="Google Shape;2029;p37"/>
            <p:cNvSpPr/>
            <p:nvPr/>
          </p:nvSpPr>
          <p:spPr>
            <a:xfrm>
              <a:off x="1742475" y="1980425"/>
              <a:ext cx="33050" cy="28350"/>
            </a:xfrm>
            <a:custGeom>
              <a:rect b="b" l="l" r="r" t="t"/>
              <a:pathLst>
                <a:path extrusionOk="0" h="1134" w="1322">
                  <a:moveTo>
                    <a:pt x="560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0" y="910"/>
                    <a:pt x="277" y="1133"/>
                    <a:pt x="566" y="1133"/>
                  </a:cubicBezTo>
                  <a:cubicBezTo>
                    <a:pt x="706" y="1133"/>
                    <a:pt x="848" y="1081"/>
                    <a:pt x="965" y="965"/>
                  </a:cubicBezTo>
                  <a:cubicBezTo>
                    <a:pt x="1322" y="608"/>
                    <a:pt x="107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0" name="Google Shape;2030;p37"/>
            <p:cNvSpPr/>
            <p:nvPr/>
          </p:nvSpPr>
          <p:spPr>
            <a:xfrm>
              <a:off x="1742475" y="1859275"/>
              <a:ext cx="28300" cy="28325"/>
            </a:xfrm>
            <a:custGeom>
              <a:rect b="b" l="l" r="r" t="t"/>
              <a:pathLst>
                <a:path extrusionOk="0" h="1133" w="1132">
                  <a:moveTo>
                    <a:pt x="560" y="1"/>
                  </a:moveTo>
                  <a:cubicBezTo>
                    <a:pt x="250" y="1"/>
                    <a:pt x="0" y="251"/>
                    <a:pt x="0" y="561"/>
                  </a:cubicBezTo>
                  <a:cubicBezTo>
                    <a:pt x="0" y="870"/>
                    <a:pt x="250" y="1132"/>
                    <a:pt x="560" y="1132"/>
                  </a:cubicBezTo>
                  <a:cubicBezTo>
                    <a:pt x="881" y="1132"/>
                    <a:pt x="1131" y="870"/>
                    <a:pt x="1131" y="561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1" name="Google Shape;2031;p37"/>
            <p:cNvSpPr/>
            <p:nvPr/>
          </p:nvSpPr>
          <p:spPr>
            <a:xfrm>
              <a:off x="1742475" y="1738150"/>
              <a:ext cx="28300" cy="28000"/>
            </a:xfrm>
            <a:custGeom>
              <a:rect b="b" l="l" r="r" t="t"/>
              <a:pathLst>
                <a:path extrusionOk="0" h="1120" w="1132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19"/>
                    <a:pt x="560" y="1119"/>
                  </a:cubicBezTo>
                  <a:cubicBezTo>
                    <a:pt x="881" y="1119"/>
                    <a:pt x="1131" y="869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2" name="Google Shape;2032;p37"/>
            <p:cNvSpPr/>
            <p:nvPr/>
          </p:nvSpPr>
          <p:spPr>
            <a:xfrm>
              <a:off x="949800" y="2101875"/>
              <a:ext cx="33075" cy="28125"/>
            </a:xfrm>
            <a:custGeom>
              <a:rect b="b" l="l" r="r" t="t"/>
              <a:pathLst>
                <a:path extrusionOk="0" h="1125" w="1323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900"/>
                    <a:pt x="282" y="1125"/>
                    <a:pt x="574" y="1125"/>
                  </a:cubicBezTo>
                  <a:cubicBezTo>
                    <a:pt x="711" y="1125"/>
                    <a:pt x="851" y="1075"/>
                    <a:pt x="965" y="965"/>
                  </a:cubicBezTo>
                  <a:cubicBezTo>
                    <a:pt x="1322" y="608"/>
                    <a:pt x="106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3" name="Google Shape;2033;p37"/>
            <p:cNvSpPr/>
            <p:nvPr/>
          </p:nvSpPr>
          <p:spPr>
            <a:xfrm>
              <a:off x="949800" y="1980425"/>
              <a:ext cx="33075" cy="28350"/>
            </a:xfrm>
            <a:custGeom>
              <a:rect b="b" l="l" r="r" t="t"/>
              <a:pathLst>
                <a:path extrusionOk="0" h="1134" w="1323">
                  <a:moveTo>
                    <a:pt x="560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910"/>
                    <a:pt x="277" y="1133"/>
                    <a:pt x="567" y="1133"/>
                  </a:cubicBezTo>
                  <a:cubicBezTo>
                    <a:pt x="706" y="1133"/>
                    <a:pt x="849" y="1081"/>
                    <a:pt x="965" y="965"/>
                  </a:cubicBezTo>
                  <a:cubicBezTo>
                    <a:pt x="1322" y="608"/>
                    <a:pt x="107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4" name="Google Shape;2034;p37"/>
            <p:cNvSpPr/>
            <p:nvPr/>
          </p:nvSpPr>
          <p:spPr>
            <a:xfrm>
              <a:off x="949800" y="1859275"/>
              <a:ext cx="33075" cy="28350"/>
            </a:xfrm>
            <a:custGeom>
              <a:rect b="b" l="l" r="r" t="t"/>
              <a:pathLst>
                <a:path extrusionOk="0" h="1134" w="1323">
                  <a:moveTo>
                    <a:pt x="560" y="1"/>
                  </a:moveTo>
                  <a:cubicBezTo>
                    <a:pt x="251" y="1"/>
                    <a:pt x="1" y="251"/>
                    <a:pt x="1" y="561"/>
                  </a:cubicBezTo>
                  <a:cubicBezTo>
                    <a:pt x="1" y="907"/>
                    <a:pt x="278" y="1133"/>
                    <a:pt x="569" y="1133"/>
                  </a:cubicBezTo>
                  <a:cubicBezTo>
                    <a:pt x="708" y="1133"/>
                    <a:pt x="850" y="1081"/>
                    <a:pt x="965" y="965"/>
                  </a:cubicBezTo>
                  <a:cubicBezTo>
                    <a:pt x="1322" y="608"/>
                    <a:pt x="107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5" name="Google Shape;2035;p37"/>
            <p:cNvSpPr/>
            <p:nvPr/>
          </p:nvSpPr>
          <p:spPr>
            <a:xfrm>
              <a:off x="949800" y="1738125"/>
              <a:ext cx="33000" cy="28050"/>
            </a:xfrm>
            <a:custGeom>
              <a:rect b="b" l="l" r="r" t="t"/>
              <a:pathLst>
                <a:path extrusionOk="0" h="1122" w="1320">
                  <a:moveTo>
                    <a:pt x="575" y="1"/>
                  </a:moveTo>
                  <a:cubicBezTo>
                    <a:pt x="570" y="1"/>
                    <a:pt x="565" y="1"/>
                    <a:pt x="560" y="1"/>
                  </a:cubicBezTo>
                  <a:cubicBezTo>
                    <a:pt x="251" y="1"/>
                    <a:pt x="1" y="251"/>
                    <a:pt x="1" y="561"/>
                  </a:cubicBezTo>
                  <a:cubicBezTo>
                    <a:pt x="1" y="898"/>
                    <a:pt x="277" y="1122"/>
                    <a:pt x="567" y="1122"/>
                  </a:cubicBezTo>
                  <a:cubicBezTo>
                    <a:pt x="706" y="1122"/>
                    <a:pt x="849" y="1070"/>
                    <a:pt x="965" y="954"/>
                  </a:cubicBezTo>
                  <a:cubicBezTo>
                    <a:pt x="1319" y="612"/>
                    <a:pt x="1065" y="1"/>
                    <a:pt x="5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6" name="Google Shape;2036;p37"/>
            <p:cNvSpPr/>
            <p:nvPr/>
          </p:nvSpPr>
          <p:spPr>
            <a:xfrm>
              <a:off x="1064700" y="2101875"/>
              <a:ext cx="28300" cy="28300"/>
            </a:xfrm>
            <a:custGeom>
              <a:rect b="b" l="l" r="r" t="t"/>
              <a:pathLst>
                <a:path extrusionOk="0" h="1132" w="1132"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70"/>
                    <a:pt x="251" y="1132"/>
                    <a:pt x="572" y="1132"/>
                  </a:cubicBezTo>
                  <a:cubicBezTo>
                    <a:pt x="882" y="1132"/>
                    <a:pt x="1132" y="870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7" name="Google Shape;2037;p37"/>
            <p:cNvSpPr/>
            <p:nvPr/>
          </p:nvSpPr>
          <p:spPr>
            <a:xfrm>
              <a:off x="1065000" y="1980425"/>
              <a:ext cx="33075" cy="28350"/>
            </a:xfrm>
            <a:custGeom>
              <a:rect b="b" l="l" r="r" t="t"/>
              <a:pathLst>
                <a:path extrusionOk="0" h="1134" w="1323">
                  <a:moveTo>
                    <a:pt x="560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910"/>
                    <a:pt x="277" y="1133"/>
                    <a:pt x="567" y="1133"/>
                  </a:cubicBezTo>
                  <a:cubicBezTo>
                    <a:pt x="706" y="1133"/>
                    <a:pt x="849" y="1081"/>
                    <a:pt x="965" y="965"/>
                  </a:cubicBezTo>
                  <a:cubicBezTo>
                    <a:pt x="1322" y="608"/>
                    <a:pt x="106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8" name="Google Shape;2038;p37"/>
            <p:cNvSpPr/>
            <p:nvPr/>
          </p:nvSpPr>
          <p:spPr>
            <a:xfrm>
              <a:off x="1064700" y="1859275"/>
              <a:ext cx="28300" cy="28325"/>
            </a:xfrm>
            <a:custGeom>
              <a:rect b="b" l="l" r="r" t="t"/>
              <a:pathLst>
                <a:path extrusionOk="0" h="1133" w="1132">
                  <a:moveTo>
                    <a:pt x="572" y="1"/>
                  </a:moveTo>
                  <a:cubicBezTo>
                    <a:pt x="251" y="1"/>
                    <a:pt x="1" y="251"/>
                    <a:pt x="1" y="561"/>
                  </a:cubicBezTo>
                  <a:cubicBezTo>
                    <a:pt x="1" y="870"/>
                    <a:pt x="251" y="1132"/>
                    <a:pt x="572" y="1132"/>
                  </a:cubicBezTo>
                  <a:cubicBezTo>
                    <a:pt x="882" y="1132"/>
                    <a:pt x="1132" y="870"/>
                    <a:pt x="1132" y="561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9" name="Google Shape;2039;p37"/>
            <p:cNvSpPr/>
            <p:nvPr/>
          </p:nvSpPr>
          <p:spPr>
            <a:xfrm>
              <a:off x="1064700" y="1738150"/>
              <a:ext cx="28300" cy="28000"/>
            </a:xfrm>
            <a:custGeom>
              <a:rect b="b" l="l" r="r" t="t"/>
              <a:pathLst>
                <a:path extrusionOk="0" h="1120" w="1132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19"/>
                    <a:pt x="572" y="1119"/>
                  </a:cubicBezTo>
                  <a:cubicBezTo>
                    <a:pt x="882" y="1119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0" name="Google Shape;2040;p37"/>
            <p:cNvSpPr/>
            <p:nvPr/>
          </p:nvSpPr>
          <p:spPr>
            <a:xfrm>
              <a:off x="1179900" y="2101875"/>
              <a:ext cx="32775" cy="28125"/>
            </a:xfrm>
            <a:custGeom>
              <a:rect b="b" l="l" r="r" t="t"/>
              <a:pathLst>
                <a:path extrusionOk="0" h="1125" w="1311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900"/>
                    <a:pt x="281" y="1125"/>
                    <a:pt x="570" y="1125"/>
                  </a:cubicBezTo>
                  <a:cubicBezTo>
                    <a:pt x="705" y="1125"/>
                    <a:pt x="843" y="1075"/>
                    <a:pt x="953" y="965"/>
                  </a:cubicBezTo>
                  <a:cubicBezTo>
                    <a:pt x="1310" y="608"/>
                    <a:pt x="106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1" name="Google Shape;2041;p37"/>
            <p:cNvSpPr/>
            <p:nvPr/>
          </p:nvSpPr>
          <p:spPr>
            <a:xfrm>
              <a:off x="1179900" y="1980425"/>
              <a:ext cx="33050" cy="28350"/>
            </a:xfrm>
            <a:custGeom>
              <a:rect b="b" l="l" r="r" t="t"/>
              <a:pathLst>
                <a:path extrusionOk="0" h="1134" w="1322">
                  <a:moveTo>
                    <a:pt x="560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0" y="910"/>
                    <a:pt x="277" y="1133"/>
                    <a:pt x="566" y="1133"/>
                  </a:cubicBezTo>
                  <a:cubicBezTo>
                    <a:pt x="706" y="1133"/>
                    <a:pt x="849" y="1081"/>
                    <a:pt x="965" y="965"/>
                  </a:cubicBezTo>
                  <a:cubicBezTo>
                    <a:pt x="1322" y="608"/>
                    <a:pt x="106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2" name="Google Shape;2042;p37"/>
            <p:cNvSpPr/>
            <p:nvPr/>
          </p:nvSpPr>
          <p:spPr>
            <a:xfrm>
              <a:off x="1179900" y="1859275"/>
              <a:ext cx="33050" cy="28350"/>
            </a:xfrm>
            <a:custGeom>
              <a:rect b="b" l="l" r="r" t="t"/>
              <a:pathLst>
                <a:path extrusionOk="0" h="1134" w="1322">
                  <a:moveTo>
                    <a:pt x="560" y="1"/>
                  </a:moveTo>
                  <a:cubicBezTo>
                    <a:pt x="250" y="1"/>
                    <a:pt x="0" y="251"/>
                    <a:pt x="0" y="561"/>
                  </a:cubicBezTo>
                  <a:cubicBezTo>
                    <a:pt x="0" y="907"/>
                    <a:pt x="278" y="1133"/>
                    <a:pt x="568" y="1133"/>
                  </a:cubicBezTo>
                  <a:cubicBezTo>
                    <a:pt x="707" y="1133"/>
                    <a:pt x="849" y="1081"/>
                    <a:pt x="965" y="965"/>
                  </a:cubicBezTo>
                  <a:cubicBezTo>
                    <a:pt x="1322" y="608"/>
                    <a:pt x="106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3" name="Google Shape;2043;p37"/>
            <p:cNvSpPr/>
            <p:nvPr/>
          </p:nvSpPr>
          <p:spPr>
            <a:xfrm>
              <a:off x="1179900" y="1738125"/>
              <a:ext cx="32675" cy="28050"/>
            </a:xfrm>
            <a:custGeom>
              <a:rect b="b" l="l" r="r" t="t"/>
              <a:pathLst>
                <a:path extrusionOk="0" h="1122" w="1307">
                  <a:moveTo>
                    <a:pt x="574" y="1"/>
                  </a:moveTo>
                  <a:cubicBezTo>
                    <a:pt x="569" y="1"/>
                    <a:pt x="565" y="1"/>
                    <a:pt x="560" y="1"/>
                  </a:cubicBezTo>
                  <a:cubicBezTo>
                    <a:pt x="250" y="1"/>
                    <a:pt x="0" y="251"/>
                    <a:pt x="0" y="561"/>
                  </a:cubicBezTo>
                  <a:cubicBezTo>
                    <a:pt x="0" y="898"/>
                    <a:pt x="277" y="1122"/>
                    <a:pt x="563" y="1122"/>
                  </a:cubicBezTo>
                  <a:cubicBezTo>
                    <a:pt x="701" y="1122"/>
                    <a:pt x="841" y="1070"/>
                    <a:pt x="953" y="954"/>
                  </a:cubicBezTo>
                  <a:cubicBezTo>
                    <a:pt x="1307" y="612"/>
                    <a:pt x="1065" y="1"/>
                    <a:pt x="5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4" name="Google Shape;2044;p37"/>
            <p:cNvSpPr/>
            <p:nvPr/>
          </p:nvSpPr>
          <p:spPr>
            <a:xfrm>
              <a:off x="1294800" y="2101875"/>
              <a:ext cx="33050" cy="28125"/>
            </a:xfrm>
            <a:custGeom>
              <a:rect b="b" l="l" r="r" t="t"/>
              <a:pathLst>
                <a:path extrusionOk="0" h="1125" w="1322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900"/>
                    <a:pt x="281" y="1125"/>
                    <a:pt x="573" y="1125"/>
                  </a:cubicBezTo>
                  <a:cubicBezTo>
                    <a:pt x="711" y="1125"/>
                    <a:pt x="850" y="1075"/>
                    <a:pt x="965" y="965"/>
                  </a:cubicBezTo>
                  <a:cubicBezTo>
                    <a:pt x="1322" y="608"/>
                    <a:pt x="107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5" name="Google Shape;2045;p37"/>
            <p:cNvSpPr/>
            <p:nvPr/>
          </p:nvSpPr>
          <p:spPr>
            <a:xfrm>
              <a:off x="1294800" y="1980425"/>
              <a:ext cx="33050" cy="28350"/>
            </a:xfrm>
            <a:custGeom>
              <a:rect b="b" l="l" r="r" t="t"/>
              <a:pathLst>
                <a:path extrusionOk="0" h="1134" w="1322">
                  <a:moveTo>
                    <a:pt x="560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0" y="910"/>
                    <a:pt x="277" y="1133"/>
                    <a:pt x="566" y="1133"/>
                  </a:cubicBezTo>
                  <a:cubicBezTo>
                    <a:pt x="706" y="1133"/>
                    <a:pt x="848" y="1081"/>
                    <a:pt x="965" y="965"/>
                  </a:cubicBezTo>
                  <a:cubicBezTo>
                    <a:pt x="1322" y="608"/>
                    <a:pt x="107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6" name="Google Shape;2046;p37"/>
            <p:cNvSpPr/>
            <p:nvPr/>
          </p:nvSpPr>
          <p:spPr>
            <a:xfrm>
              <a:off x="1294800" y="1859275"/>
              <a:ext cx="33050" cy="28350"/>
            </a:xfrm>
            <a:custGeom>
              <a:rect b="b" l="l" r="r" t="t"/>
              <a:pathLst>
                <a:path extrusionOk="0" h="1134" w="1322">
                  <a:moveTo>
                    <a:pt x="560" y="1"/>
                  </a:moveTo>
                  <a:cubicBezTo>
                    <a:pt x="250" y="1"/>
                    <a:pt x="0" y="251"/>
                    <a:pt x="0" y="561"/>
                  </a:cubicBezTo>
                  <a:cubicBezTo>
                    <a:pt x="0" y="907"/>
                    <a:pt x="278" y="1133"/>
                    <a:pt x="568" y="1133"/>
                  </a:cubicBezTo>
                  <a:cubicBezTo>
                    <a:pt x="707" y="1133"/>
                    <a:pt x="849" y="1081"/>
                    <a:pt x="965" y="965"/>
                  </a:cubicBezTo>
                  <a:cubicBezTo>
                    <a:pt x="1322" y="608"/>
                    <a:pt x="107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7" name="Google Shape;2047;p37"/>
            <p:cNvSpPr/>
            <p:nvPr/>
          </p:nvSpPr>
          <p:spPr>
            <a:xfrm>
              <a:off x="1294800" y="1738150"/>
              <a:ext cx="33050" cy="28025"/>
            </a:xfrm>
            <a:custGeom>
              <a:rect b="b" l="l" r="r" t="t"/>
              <a:pathLst>
                <a:path extrusionOk="0" h="1121" w="1322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97"/>
                    <a:pt x="277" y="1121"/>
                    <a:pt x="566" y="1121"/>
                  </a:cubicBezTo>
                  <a:cubicBezTo>
                    <a:pt x="706" y="1121"/>
                    <a:pt x="848" y="1069"/>
                    <a:pt x="965" y="953"/>
                  </a:cubicBezTo>
                  <a:cubicBezTo>
                    <a:pt x="1322" y="607"/>
                    <a:pt x="107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048" name="Google Shape;2048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1013" y="318594"/>
            <a:ext cx="1252738" cy="4710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9" name="Google Shape;2049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7700742" y="318594"/>
            <a:ext cx="1255354" cy="47201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Google Shape;2050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60029" y="424577"/>
            <a:ext cx="2966348" cy="4449522"/>
          </a:xfrm>
          <a:prstGeom prst="rect">
            <a:avLst/>
          </a:prstGeom>
          <a:noFill/>
          <a:ln>
            <a:noFill/>
          </a:ln>
        </p:spPr>
      </p:pic>
      <p:sp>
        <p:nvSpPr>
          <p:cNvPr id="2051" name="Google Shape;2051;p37"/>
          <p:cNvSpPr txBox="1"/>
          <p:nvPr>
            <p:ph idx="4294967295" type="subTitle"/>
          </p:nvPr>
        </p:nvSpPr>
        <p:spPr>
          <a:xfrm>
            <a:off x="1169367" y="2372806"/>
            <a:ext cx="2987675" cy="9413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anum Gothic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Earth is the third planet from the Sun and the only one that harbors life in the Solar System. This is where we all live</a:t>
            </a:r>
            <a:endParaRPr b="0" i="0" sz="1500" u="none" cap="none" strike="noStrike">
              <a:solidFill>
                <a:schemeClr val="dk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sp>
        <p:nvSpPr>
          <p:cNvPr id="2052" name="Google Shape;2052;p37"/>
          <p:cNvSpPr txBox="1"/>
          <p:nvPr/>
        </p:nvSpPr>
        <p:spPr>
          <a:xfrm>
            <a:off x="1169366" y="3506841"/>
            <a:ext cx="2987675" cy="9413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anum Gothic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Earth is the third planet from the Sun and the only one that harbors life in the Solar System. This is where we all live</a:t>
            </a:r>
            <a:endParaRPr b="0" i="0" sz="1500" u="none" cap="none" strike="noStrike">
              <a:solidFill>
                <a:schemeClr val="dk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sp>
        <p:nvSpPr>
          <p:cNvPr id="2053" name="Google Shape;2053;p37"/>
          <p:cNvSpPr txBox="1"/>
          <p:nvPr/>
        </p:nvSpPr>
        <p:spPr>
          <a:xfrm>
            <a:off x="1115169" y="4474283"/>
            <a:ext cx="2554554" cy="39981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rPr>
              <a:t>www.plantillaspower-point.com</a:t>
            </a:r>
            <a:endParaRPr b="1" i="0" sz="1200" u="none" cap="none" strike="noStrike">
              <a:solidFill>
                <a:srgbClr val="16161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7" name="Shape 2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Google Shape;2058;p38"/>
          <p:cNvSpPr txBox="1"/>
          <p:nvPr>
            <p:ph type="title"/>
          </p:nvPr>
        </p:nvSpPr>
        <p:spPr>
          <a:xfrm>
            <a:off x="786581" y="2227316"/>
            <a:ext cx="7658400" cy="55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>
                <a:solidFill>
                  <a:srgbClr val="161616"/>
                </a:solidFill>
              </a:rPr>
              <a:t>www.plantillaspower-point.com</a:t>
            </a:r>
            <a:endParaRPr>
              <a:solidFill>
                <a:srgbClr val="161616"/>
              </a:solidFill>
            </a:endParaRPr>
          </a:p>
        </p:txBody>
      </p:sp>
      <p:grpSp>
        <p:nvGrpSpPr>
          <p:cNvPr id="2059" name="Google Shape;2059;p38"/>
          <p:cNvGrpSpPr/>
          <p:nvPr/>
        </p:nvGrpSpPr>
        <p:grpSpPr>
          <a:xfrm>
            <a:off x="192539" y="202789"/>
            <a:ext cx="8806344" cy="919289"/>
            <a:chOff x="158752" y="252637"/>
            <a:chExt cx="8806344" cy="919289"/>
          </a:xfrm>
        </p:grpSpPr>
        <p:sp>
          <p:nvSpPr>
            <p:cNvPr id="2060" name="Google Shape;2060;p38"/>
            <p:cNvSpPr/>
            <p:nvPr/>
          </p:nvSpPr>
          <p:spPr>
            <a:xfrm>
              <a:off x="4116350" y="261154"/>
              <a:ext cx="4848746" cy="1025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61" name="Google Shape;2061;p38"/>
            <p:cNvGrpSpPr/>
            <p:nvPr/>
          </p:nvGrpSpPr>
          <p:grpSpPr>
            <a:xfrm>
              <a:off x="8220353" y="427829"/>
              <a:ext cx="744743" cy="744097"/>
              <a:chOff x="4620967" y="579502"/>
              <a:chExt cx="1131511" cy="1130529"/>
            </a:xfrm>
          </p:grpSpPr>
          <p:sp>
            <p:nvSpPr>
              <p:cNvPr id="2062" name="Google Shape;2062;p38"/>
              <p:cNvSpPr/>
              <p:nvPr/>
            </p:nvSpPr>
            <p:spPr>
              <a:xfrm>
                <a:off x="4620967" y="730279"/>
                <a:ext cx="1131511" cy="766870"/>
              </a:xfrm>
              <a:prstGeom prst="roundRect">
                <a:avLst>
                  <a:gd fmla="val 16667" name="adj"/>
                </a:avLst>
              </a:prstGeom>
              <a:solidFill>
                <a:schemeClr val="accent1"/>
              </a:solidFill>
              <a:ln cap="flat" cmpd="sng" w="25400">
                <a:solidFill>
                  <a:srgbClr val="2E2E2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3" name="Google Shape;2063;p38"/>
              <p:cNvSpPr/>
              <p:nvPr/>
            </p:nvSpPr>
            <p:spPr>
              <a:xfrm>
                <a:off x="4879124" y="803104"/>
                <a:ext cx="615196" cy="621219"/>
              </a:xfrm>
              <a:prstGeom prst="ellipse">
                <a:avLst/>
              </a:prstGeom>
              <a:solidFill>
                <a:schemeClr val="lt1"/>
              </a:solidFill>
              <a:ln cap="flat" cmpd="sng" w="25400">
                <a:solidFill>
                  <a:srgbClr val="2E2E2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4" name="Google Shape;2064;p38"/>
              <p:cNvSpPr/>
              <p:nvPr/>
            </p:nvSpPr>
            <p:spPr>
              <a:xfrm>
                <a:off x="4948225" y="878800"/>
                <a:ext cx="476993" cy="481663"/>
              </a:xfrm>
              <a:prstGeom prst="ellipse">
                <a:avLst/>
              </a:prstGeom>
              <a:solidFill>
                <a:srgbClr val="2020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5" name="Google Shape;2065;p38"/>
              <p:cNvSpPr/>
              <p:nvPr/>
            </p:nvSpPr>
            <p:spPr>
              <a:xfrm>
                <a:off x="5035264" y="960773"/>
                <a:ext cx="302914" cy="305880"/>
              </a:xfrm>
              <a:prstGeom prst="ellipse">
                <a:avLst/>
              </a:prstGeom>
              <a:solidFill>
                <a:srgbClr val="70707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6" name="Google Shape;2066;p38"/>
              <p:cNvSpPr/>
              <p:nvPr/>
            </p:nvSpPr>
            <p:spPr>
              <a:xfrm>
                <a:off x="5529323" y="617145"/>
                <a:ext cx="172662" cy="8316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7" name="Google Shape;2067;p38"/>
              <p:cNvSpPr/>
              <p:nvPr/>
            </p:nvSpPr>
            <p:spPr>
              <a:xfrm>
                <a:off x="4738241" y="686832"/>
                <a:ext cx="599937" cy="7528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8" name="Google Shape;2068;p38"/>
              <p:cNvSpPr/>
              <p:nvPr/>
            </p:nvSpPr>
            <p:spPr>
              <a:xfrm>
                <a:off x="4738241" y="579502"/>
                <a:ext cx="599937" cy="7528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9" name="Google Shape;2069;p38"/>
              <p:cNvSpPr/>
              <p:nvPr/>
            </p:nvSpPr>
            <p:spPr>
              <a:xfrm>
                <a:off x="4910917" y="1527117"/>
                <a:ext cx="599937" cy="7528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0" name="Google Shape;2070;p38"/>
              <p:cNvSpPr/>
              <p:nvPr/>
            </p:nvSpPr>
            <p:spPr>
              <a:xfrm>
                <a:off x="5035264" y="1632371"/>
                <a:ext cx="361901" cy="776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071" name="Google Shape;2071;p38"/>
            <p:cNvSpPr/>
            <p:nvPr/>
          </p:nvSpPr>
          <p:spPr>
            <a:xfrm>
              <a:off x="158752" y="252637"/>
              <a:ext cx="4848746" cy="19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2" name="Google Shape;2072;p38"/>
            <p:cNvSpPr/>
            <p:nvPr/>
          </p:nvSpPr>
          <p:spPr>
            <a:xfrm>
              <a:off x="158752" y="498472"/>
              <a:ext cx="1106089" cy="22694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6" name="Shape 2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7" name="Google Shape;2077;p39"/>
          <p:cNvSpPr txBox="1"/>
          <p:nvPr>
            <p:ph type="title"/>
          </p:nvPr>
        </p:nvSpPr>
        <p:spPr>
          <a:xfrm>
            <a:off x="674580" y="413387"/>
            <a:ext cx="7658400" cy="55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>
                <a:solidFill>
                  <a:srgbClr val="161616"/>
                </a:solidFill>
              </a:rPr>
              <a:t>RESOURCES</a:t>
            </a:r>
            <a:endParaRPr>
              <a:solidFill>
                <a:srgbClr val="161616"/>
              </a:solidFill>
            </a:endParaRPr>
          </a:p>
        </p:txBody>
      </p:sp>
      <p:grpSp>
        <p:nvGrpSpPr>
          <p:cNvPr id="2078" name="Google Shape;2078;p39"/>
          <p:cNvGrpSpPr/>
          <p:nvPr/>
        </p:nvGrpSpPr>
        <p:grpSpPr>
          <a:xfrm>
            <a:off x="158752" y="252637"/>
            <a:ext cx="8806344" cy="919289"/>
            <a:chOff x="158752" y="252637"/>
            <a:chExt cx="8806344" cy="919289"/>
          </a:xfrm>
        </p:grpSpPr>
        <p:sp>
          <p:nvSpPr>
            <p:cNvPr id="2079" name="Google Shape;2079;p39"/>
            <p:cNvSpPr/>
            <p:nvPr/>
          </p:nvSpPr>
          <p:spPr>
            <a:xfrm>
              <a:off x="4116350" y="261154"/>
              <a:ext cx="4848746" cy="1025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80" name="Google Shape;2080;p39"/>
            <p:cNvGrpSpPr/>
            <p:nvPr/>
          </p:nvGrpSpPr>
          <p:grpSpPr>
            <a:xfrm>
              <a:off x="8220353" y="427829"/>
              <a:ext cx="744743" cy="744097"/>
              <a:chOff x="4620967" y="579502"/>
              <a:chExt cx="1131511" cy="1130529"/>
            </a:xfrm>
          </p:grpSpPr>
          <p:sp>
            <p:nvSpPr>
              <p:cNvPr id="2081" name="Google Shape;2081;p39"/>
              <p:cNvSpPr/>
              <p:nvPr/>
            </p:nvSpPr>
            <p:spPr>
              <a:xfrm>
                <a:off x="4620967" y="730279"/>
                <a:ext cx="1131511" cy="766870"/>
              </a:xfrm>
              <a:prstGeom prst="roundRect">
                <a:avLst>
                  <a:gd fmla="val 16667" name="adj"/>
                </a:avLst>
              </a:prstGeom>
              <a:solidFill>
                <a:schemeClr val="accent1"/>
              </a:solidFill>
              <a:ln cap="flat" cmpd="sng" w="25400">
                <a:solidFill>
                  <a:srgbClr val="2E2E2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2" name="Google Shape;2082;p39"/>
              <p:cNvSpPr/>
              <p:nvPr/>
            </p:nvSpPr>
            <p:spPr>
              <a:xfrm>
                <a:off x="4879124" y="803104"/>
                <a:ext cx="615196" cy="621219"/>
              </a:xfrm>
              <a:prstGeom prst="ellipse">
                <a:avLst/>
              </a:prstGeom>
              <a:solidFill>
                <a:schemeClr val="lt1"/>
              </a:solidFill>
              <a:ln cap="flat" cmpd="sng" w="25400">
                <a:solidFill>
                  <a:srgbClr val="2E2E2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3" name="Google Shape;2083;p39"/>
              <p:cNvSpPr/>
              <p:nvPr/>
            </p:nvSpPr>
            <p:spPr>
              <a:xfrm>
                <a:off x="4948225" y="878800"/>
                <a:ext cx="476993" cy="481663"/>
              </a:xfrm>
              <a:prstGeom prst="ellipse">
                <a:avLst/>
              </a:prstGeom>
              <a:solidFill>
                <a:srgbClr val="2020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4" name="Google Shape;2084;p39"/>
              <p:cNvSpPr/>
              <p:nvPr/>
            </p:nvSpPr>
            <p:spPr>
              <a:xfrm>
                <a:off x="5035264" y="960773"/>
                <a:ext cx="302914" cy="305880"/>
              </a:xfrm>
              <a:prstGeom prst="ellipse">
                <a:avLst/>
              </a:prstGeom>
              <a:solidFill>
                <a:srgbClr val="70707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5" name="Google Shape;2085;p39"/>
              <p:cNvSpPr/>
              <p:nvPr/>
            </p:nvSpPr>
            <p:spPr>
              <a:xfrm>
                <a:off x="5529323" y="617145"/>
                <a:ext cx="172662" cy="8316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6" name="Google Shape;2086;p39"/>
              <p:cNvSpPr/>
              <p:nvPr/>
            </p:nvSpPr>
            <p:spPr>
              <a:xfrm>
                <a:off x="4738241" y="686832"/>
                <a:ext cx="599937" cy="7528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7" name="Google Shape;2087;p39"/>
              <p:cNvSpPr/>
              <p:nvPr/>
            </p:nvSpPr>
            <p:spPr>
              <a:xfrm>
                <a:off x="4738241" y="579502"/>
                <a:ext cx="599937" cy="7528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8" name="Google Shape;2088;p39"/>
              <p:cNvSpPr/>
              <p:nvPr/>
            </p:nvSpPr>
            <p:spPr>
              <a:xfrm>
                <a:off x="4910917" y="1527117"/>
                <a:ext cx="599937" cy="7528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9" name="Google Shape;2089;p39"/>
              <p:cNvSpPr/>
              <p:nvPr/>
            </p:nvSpPr>
            <p:spPr>
              <a:xfrm>
                <a:off x="5035264" y="1632371"/>
                <a:ext cx="361901" cy="776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090" name="Google Shape;2090;p39"/>
            <p:cNvSpPr/>
            <p:nvPr/>
          </p:nvSpPr>
          <p:spPr>
            <a:xfrm>
              <a:off x="158752" y="252637"/>
              <a:ext cx="4848746" cy="19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1" name="Google Shape;2091;p39"/>
            <p:cNvSpPr/>
            <p:nvPr/>
          </p:nvSpPr>
          <p:spPr>
            <a:xfrm>
              <a:off x="158752" y="498472"/>
              <a:ext cx="1106089" cy="22694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092" name="Google Shape;2092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68823" y="1145491"/>
            <a:ext cx="4343800" cy="3775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3" name="Google Shape;2093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4580" y="1375357"/>
            <a:ext cx="3201012" cy="1657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4" name="Google Shape;2094;p3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848032" y="3337444"/>
            <a:ext cx="1430891" cy="1583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5" name="Google Shape;2095;p3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85606" y="2939707"/>
            <a:ext cx="1469195" cy="2203793"/>
          </a:xfrm>
          <a:prstGeom prst="rect">
            <a:avLst/>
          </a:prstGeom>
          <a:noFill/>
          <a:ln>
            <a:noFill/>
          </a:ln>
        </p:spPr>
      </p:pic>
      <p:sp>
        <p:nvSpPr>
          <p:cNvPr id="2096" name="Google Shape;2096;p39"/>
          <p:cNvSpPr txBox="1"/>
          <p:nvPr/>
        </p:nvSpPr>
        <p:spPr>
          <a:xfrm>
            <a:off x="2573207" y="4664976"/>
            <a:ext cx="4008859" cy="39981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rPr>
              <a:t>www.plantillaspower-point.com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6" name="Shape 1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7" name="Google Shape;1237;p4"/>
          <p:cNvSpPr txBox="1"/>
          <p:nvPr>
            <p:ph type="title"/>
          </p:nvPr>
        </p:nvSpPr>
        <p:spPr>
          <a:xfrm>
            <a:off x="758775" y="368825"/>
            <a:ext cx="7626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 sz="2600">
                <a:solidFill>
                  <a:schemeClr val="dk1"/>
                </a:solidFill>
              </a:rPr>
              <a:t>TABLE OF CONTENTS</a:t>
            </a:r>
            <a:endParaRPr sz="2600">
              <a:solidFill>
                <a:schemeClr val="dk1"/>
              </a:solidFill>
            </a:endParaRPr>
          </a:p>
        </p:txBody>
      </p:sp>
      <p:sp>
        <p:nvSpPr>
          <p:cNvPr id="1238" name="Google Shape;1238;p4"/>
          <p:cNvSpPr txBox="1"/>
          <p:nvPr>
            <p:ph idx="2" type="title"/>
          </p:nvPr>
        </p:nvSpPr>
        <p:spPr>
          <a:xfrm>
            <a:off x="989363" y="1775133"/>
            <a:ext cx="528900" cy="43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1239" name="Google Shape;1239;p4"/>
          <p:cNvSpPr txBox="1"/>
          <p:nvPr>
            <p:ph idx="3" type="title"/>
          </p:nvPr>
        </p:nvSpPr>
        <p:spPr>
          <a:xfrm>
            <a:off x="1624200" y="1772258"/>
            <a:ext cx="2886600" cy="436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THEORY LESSON</a:t>
            </a:r>
            <a:endParaRPr/>
          </a:p>
        </p:txBody>
      </p:sp>
      <p:sp>
        <p:nvSpPr>
          <p:cNvPr id="1240" name="Google Shape;1240;p4"/>
          <p:cNvSpPr txBox="1"/>
          <p:nvPr>
            <p:ph idx="4" type="title"/>
          </p:nvPr>
        </p:nvSpPr>
        <p:spPr>
          <a:xfrm>
            <a:off x="1540079" y="2211638"/>
            <a:ext cx="2886600" cy="7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/>
              <a:t>You can describe the topic of the section here</a:t>
            </a:r>
            <a:endParaRPr/>
          </a:p>
        </p:txBody>
      </p:sp>
      <p:sp>
        <p:nvSpPr>
          <p:cNvPr id="1241" name="Google Shape;1241;p4"/>
          <p:cNvSpPr txBox="1"/>
          <p:nvPr>
            <p:ph idx="14" type="title"/>
          </p:nvPr>
        </p:nvSpPr>
        <p:spPr>
          <a:xfrm>
            <a:off x="989363" y="3285783"/>
            <a:ext cx="528900" cy="43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1242" name="Google Shape;1242;p4"/>
          <p:cNvSpPr txBox="1"/>
          <p:nvPr>
            <p:ph idx="5" type="title"/>
          </p:nvPr>
        </p:nvSpPr>
        <p:spPr>
          <a:xfrm>
            <a:off x="5498475" y="1772258"/>
            <a:ext cx="2886600" cy="436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FEATURES OF THE TOPIC</a:t>
            </a:r>
            <a:endParaRPr/>
          </a:p>
        </p:txBody>
      </p:sp>
      <p:sp>
        <p:nvSpPr>
          <p:cNvPr id="1243" name="Google Shape;1243;p4"/>
          <p:cNvSpPr txBox="1"/>
          <p:nvPr>
            <p:ph idx="6" type="title"/>
          </p:nvPr>
        </p:nvSpPr>
        <p:spPr>
          <a:xfrm>
            <a:off x="5414354" y="2211638"/>
            <a:ext cx="2886600" cy="7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/>
              <a:t>You can describe the topic of the section here</a:t>
            </a:r>
            <a:endParaRPr/>
          </a:p>
        </p:txBody>
      </p:sp>
      <p:sp>
        <p:nvSpPr>
          <p:cNvPr id="1244" name="Google Shape;1244;p4"/>
          <p:cNvSpPr txBox="1"/>
          <p:nvPr>
            <p:ph idx="15" type="title"/>
          </p:nvPr>
        </p:nvSpPr>
        <p:spPr>
          <a:xfrm>
            <a:off x="4863638" y="1775133"/>
            <a:ext cx="528900" cy="43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1245" name="Google Shape;1245;p4"/>
          <p:cNvSpPr txBox="1"/>
          <p:nvPr>
            <p:ph idx="7" type="title"/>
          </p:nvPr>
        </p:nvSpPr>
        <p:spPr>
          <a:xfrm>
            <a:off x="1624200" y="3301533"/>
            <a:ext cx="2886600" cy="405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UNDERSTAND CAMERA</a:t>
            </a:r>
            <a:endParaRPr/>
          </a:p>
        </p:txBody>
      </p:sp>
      <p:sp>
        <p:nvSpPr>
          <p:cNvPr id="1246" name="Google Shape;1246;p4"/>
          <p:cNvSpPr txBox="1"/>
          <p:nvPr>
            <p:ph idx="8" type="title"/>
          </p:nvPr>
        </p:nvSpPr>
        <p:spPr>
          <a:xfrm>
            <a:off x="1540079" y="3706538"/>
            <a:ext cx="2886600" cy="7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/>
              <a:t>You can describe the topic of the section here</a:t>
            </a:r>
            <a:endParaRPr/>
          </a:p>
        </p:txBody>
      </p:sp>
      <p:sp>
        <p:nvSpPr>
          <p:cNvPr id="1247" name="Google Shape;1247;p4"/>
          <p:cNvSpPr txBox="1"/>
          <p:nvPr>
            <p:ph idx="16" type="title"/>
          </p:nvPr>
        </p:nvSpPr>
        <p:spPr>
          <a:xfrm>
            <a:off x="4863638" y="3285783"/>
            <a:ext cx="528900" cy="43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1248" name="Google Shape;1248;p4"/>
          <p:cNvSpPr txBox="1"/>
          <p:nvPr>
            <p:ph idx="9" type="title"/>
          </p:nvPr>
        </p:nvSpPr>
        <p:spPr>
          <a:xfrm>
            <a:off x="5498475" y="3301533"/>
            <a:ext cx="2886600" cy="405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PRACTICAL EXERCISE</a:t>
            </a:r>
            <a:endParaRPr/>
          </a:p>
        </p:txBody>
      </p:sp>
      <p:sp>
        <p:nvSpPr>
          <p:cNvPr id="1249" name="Google Shape;1249;p4"/>
          <p:cNvSpPr txBox="1"/>
          <p:nvPr>
            <p:ph idx="13" type="title"/>
          </p:nvPr>
        </p:nvSpPr>
        <p:spPr>
          <a:xfrm>
            <a:off x="5414354" y="3706538"/>
            <a:ext cx="2886600" cy="7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/>
              <a:t>You can describe the topic of the section here</a:t>
            </a:r>
            <a:endParaRPr/>
          </a:p>
        </p:txBody>
      </p:sp>
      <p:grpSp>
        <p:nvGrpSpPr>
          <p:cNvPr id="1250" name="Google Shape;1250;p4"/>
          <p:cNvGrpSpPr/>
          <p:nvPr/>
        </p:nvGrpSpPr>
        <p:grpSpPr>
          <a:xfrm>
            <a:off x="1027871" y="1772227"/>
            <a:ext cx="435817" cy="436463"/>
            <a:chOff x="1300150" y="626450"/>
            <a:chExt cx="739300" cy="740647"/>
          </a:xfrm>
        </p:grpSpPr>
        <p:sp>
          <p:nvSpPr>
            <p:cNvPr id="1251" name="Google Shape;1251;p4"/>
            <p:cNvSpPr/>
            <p:nvPr/>
          </p:nvSpPr>
          <p:spPr>
            <a:xfrm>
              <a:off x="1300150" y="626450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252" name="Google Shape;1252;p4"/>
            <p:cNvSpPr/>
            <p:nvPr/>
          </p:nvSpPr>
          <p:spPr>
            <a:xfrm rot="5400000">
              <a:off x="1866246" y="626450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253" name="Google Shape;1253;p4"/>
            <p:cNvSpPr/>
            <p:nvPr/>
          </p:nvSpPr>
          <p:spPr>
            <a:xfrm rot="10800000">
              <a:off x="1866684" y="1193457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254" name="Google Shape;1254;p4"/>
            <p:cNvSpPr/>
            <p:nvPr/>
          </p:nvSpPr>
          <p:spPr>
            <a:xfrm rot="-5400000">
              <a:off x="1300587" y="1193457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</p:grpSp>
      <p:grpSp>
        <p:nvGrpSpPr>
          <p:cNvPr id="1255" name="Google Shape;1255;p4"/>
          <p:cNvGrpSpPr/>
          <p:nvPr/>
        </p:nvGrpSpPr>
        <p:grpSpPr>
          <a:xfrm>
            <a:off x="1027871" y="3285802"/>
            <a:ext cx="435817" cy="436463"/>
            <a:chOff x="1300150" y="626450"/>
            <a:chExt cx="739300" cy="740647"/>
          </a:xfrm>
        </p:grpSpPr>
        <p:sp>
          <p:nvSpPr>
            <p:cNvPr id="1256" name="Google Shape;1256;p4"/>
            <p:cNvSpPr/>
            <p:nvPr/>
          </p:nvSpPr>
          <p:spPr>
            <a:xfrm>
              <a:off x="1300150" y="626450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257" name="Google Shape;1257;p4"/>
            <p:cNvSpPr/>
            <p:nvPr/>
          </p:nvSpPr>
          <p:spPr>
            <a:xfrm rot="5400000">
              <a:off x="1866246" y="626450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258" name="Google Shape;1258;p4"/>
            <p:cNvSpPr/>
            <p:nvPr/>
          </p:nvSpPr>
          <p:spPr>
            <a:xfrm rot="10800000">
              <a:off x="1866684" y="1193457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259" name="Google Shape;1259;p4"/>
            <p:cNvSpPr/>
            <p:nvPr/>
          </p:nvSpPr>
          <p:spPr>
            <a:xfrm rot="-5400000">
              <a:off x="1300587" y="1193457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</p:grpSp>
      <p:grpSp>
        <p:nvGrpSpPr>
          <p:cNvPr id="1260" name="Google Shape;1260;p4"/>
          <p:cNvGrpSpPr/>
          <p:nvPr/>
        </p:nvGrpSpPr>
        <p:grpSpPr>
          <a:xfrm>
            <a:off x="4910184" y="3285802"/>
            <a:ext cx="435817" cy="436463"/>
            <a:chOff x="1300150" y="626450"/>
            <a:chExt cx="739300" cy="740647"/>
          </a:xfrm>
        </p:grpSpPr>
        <p:sp>
          <p:nvSpPr>
            <p:cNvPr id="1261" name="Google Shape;1261;p4"/>
            <p:cNvSpPr/>
            <p:nvPr/>
          </p:nvSpPr>
          <p:spPr>
            <a:xfrm>
              <a:off x="1300150" y="626450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262" name="Google Shape;1262;p4"/>
            <p:cNvSpPr/>
            <p:nvPr/>
          </p:nvSpPr>
          <p:spPr>
            <a:xfrm rot="5400000">
              <a:off x="1866246" y="626450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263" name="Google Shape;1263;p4"/>
            <p:cNvSpPr/>
            <p:nvPr/>
          </p:nvSpPr>
          <p:spPr>
            <a:xfrm rot="10800000">
              <a:off x="1866684" y="1193457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264" name="Google Shape;1264;p4"/>
            <p:cNvSpPr/>
            <p:nvPr/>
          </p:nvSpPr>
          <p:spPr>
            <a:xfrm rot="-5400000">
              <a:off x="1300587" y="1193457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</p:grpSp>
      <p:grpSp>
        <p:nvGrpSpPr>
          <p:cNvPr id="1265" name="Google Shape;1265;p4"/>
          <p:cNvGrpSpPr/>
          <p:nvPr/>
        </p:nvGrpSpPr>
        <p:grpSpPr>
          <a:xfrm>
            <a:off x="4910184" y="1772227"/>
            <a:ext cx="435817" cy="436463"/>
            <a:chOff x="1300150" y="626450"/>
            <a:chExt cx="739300" cy="740647"/>
          </a:xfrm>
        </p:grpSpPr>
        <p:sp>
          <p:nvSpPr>
            <p:cNvPr id="1266" name="Google Shape;1266;p4"/>
            <p:cNvSpPr/>
            <p:nvPr/>
          </p:nvSpPr>
          <p:spPr>
            <a:xfrm>
              <a:off x="1300150" y="626450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267" name="Google Shape;1267;p4"/>
            <p:cNvSpPr/>
            <p:nvPr/>
          </p:nvSpPr>
          <p:spPr>
            <a:xfrm rot="5400000">
              <a:off x="1866246" y="626450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268" name="Google Shape;1268;p4"/>
            <p:cNvSpPr/>
            <p:nvPr/>
          </p:nvSpPr>
          <p:spPr>
            <a:xfrm rot="10800000">
              <a:off x="1866684" y="1193457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269" name="Google Shape;1269;p4"/>
            <p:cNvSpPr/>
            <p:nvPr/>
          </p:nvSpPr>
          <p:spPr>
            <a:xfrm rot="-5400000">
              <a:off x="1300587" y="1193457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</p:grpSp>
      <p:pic>
        <p:nvPicPr>
          <p:cNvPr id="1270" name="Google Shape;1270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34929" y="4077821"/>
            <a:ext cx="1100291" cy="880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0" name="Shape 2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1" name="Google Shape;2101;p40"/>
          <p:cNvSpPr txBox="1"/>
          <p:nvPr>
            <p:ph type="title"/>
          </p:nvPr>
        </p:nvSpPr>
        <p:spPr>
          <a:xfrm>
            <a:off x="758775" y="368825"/>
            <a:ext cx="7626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/>
              <a:t>ALTERNATIVE RESOURCES</a:t>
            </a:r>
            <a:endParaRPr/>
          </a:p>
        </p:txBody>
      </p:sp>
      <p:pic>
        <p:nvPicPr>
          <p:cNvPr id="2102" name="Google Shape;2102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2493" y="1146613"/>
            <a:ext cx="5357660" cy="3614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3" name="Google Shape;2103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89201" y="1600200"/>
            <a:ext cx="2617498" cy="2939850"/>
          </a:xfrm>
          <a:prstGeom prst="rect">
            <a:avLst/>
          </a:prstGeom>
          <a:noFill/>
          <a:ln>
            <a:noFill/>
          </a:ln>
        </p:spPr>
      </p:pic>
      <p:sp>
        <p:nvSpPr>
          <p:cNvPr id="2104" name="Google Shape;2104;p40"/>
          <p:cNvSpPr txBox="1"/>
          <p:nvPr/>
        </p:nvSpPr>
        <p:spPr>
          <a:xfrm>
            <a:off x="2573207" y="4664976"/>
            <a:ext cx="4008859" cy="39981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rPr>
              <a:t>www.plantillaspower-point.com</a:t>
            </a:r>
            <a:endParaRPr b="1" i="0" sz="2000" u="none" cap="none" strike="noStrike">
              <a:solidFill>
                <a:srgbClr val="16161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8" name="Shape 2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" name="Google Shape;2109;p41"/>
          <p:cNvSpPr txBox="1"/>
          <p:nvPr>
            <p:ph type="title"/>
          </p:nvPr>
        </p:nvSpPr>
        <p:spPr>
          <a:xfrm>
            <a:off x="758775" y="368825"/>
            <a:ext cx="7626300" cy="5727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>
                <a:solidFill>
                  <a:schemeClr val="lt1"/>
                </a:solidFill>
              </a:rPr>
              <a:t>ALTERNATIVE RESOURCES</a:t>
            </a:r>
            <a:endParaRPr>
              <a:solidFill>
                <a:schemeClr val="lt1"/>
              </a:solidFill>
            </a:endParaRPr>
          </a:p>
        </p:txBody>
      </p:sp>
      <p:grpSp>
        <p:nvGrpSpPr>
          <p:cNvPr id="2110" name="Google Shape;2110;p41"/>
          <p:cNvGrpSpPr/>
          <p:nvPr/>
        </p:nvGrpSpPr>
        <p:grpSpPr>
          <a:xfrm>
            <a:off x="3990390" y="1461912"/>
            <a:ext cx="272675" cy="293825"/>
            <a:chOff x="5626575" y="1129725"/>
            <a:chExt cx="272675" cy="293825"/>
          </a:xfrm>
        </p:grpSpPr>
        <p:sp>
          <p:nvSpPr>
            <p:cNvPr id="2111" name="Google Shape;2111;p41"/>
            <p:cNvSpPr/>
            <p:nvPr/>
          </p:nvSpPr>
          <p:spPr>
            <a:xfrm>
              <a:off x="5648900" y="1204425"/>
              <a:ext cx="12525" cy="14250"/>
            </a:xfrm>
            <a:custGeom>
              <a:rect b="b" l="l" r="r" t="t"/>
              <a:pathLst>
                <a:path extrusionOk="0" h="570" w="501">
                  <a:moveTo>
                    <a:pt x="243" y="0"/>
                  </a:moveTo>
                  <a:cubicBezTo>
                    <a:pt x="120" y="0"/>
                    <a:pt x="12" y="103"/>
                    <a:pt x="1" y="228"/>
                  </a:cubicBezTo>
                  <a:lnTo>
                    <a:pt x="1" y="347"/>
                  </a:lnTo>
                  <a:cubicBezTo>
                    <a:pt x="13" y="495"/>
                    <a:pt x="129" y="570"/>
                    <a:pt x="245" y="570"/>
                  </a:cubicBezTo>
                  <a:cubicBezTo>
                    <a:pt x="361" y="570"/>
                    <a:pt x="477" y="495"/>
                    <a:pt x="489" y="347"/>
                  </a:cubicBezTo>
                  <a:cubicBezTo>
                    <a:pt x="489" y="323"/>
                    <a:pt x="489" y="287"/>
                    <a:pt x="489" y="263"/>
                  </a:cubicBezTo>
                  <a:cubicBezTo>
                    <a:pt x="501" y="132"/>
                    <a:pt x="394" y="13"/>
                    <a:pt x="263" y="1"/>
                  </a:cubicBezTo>
                  <a:cubicBezTo>
                    <a:pt x="256" y="1"/>
                    <a:pt x="249" y="0"/>
                    <a:pt x="2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" name="Google Shape;2112;p41"/>
            <p:cNvSpPr/>
            <p:nvPr/>
          </p:nvSpPr>
          <p:spPr>
            <a:xfrm>
              <a:off x="5653975" y="1165675"/>
              <a:ext cx="25625" cy="31350"/>
            </a:xfrm>
            <a:custGeom>
              <a:rect b="b" l="l" r="r" t="t"/>
              <a:pathLst>
                <a:path extrusionOk="0" h="1254" w="1025">
                  <a:moveTo>
                    <a:pt x="747" y="1"/>
                  </a:moveTo>
                  <a:cubicBezTo>
                    <a:pt x="674" y="1"/>
                    <a:pt x="602" y="35"/>
                    <a:pt x="560" y="99"/>
                  </a:cubicBezTo>
                  <a:cubicBezTo>
                    <a:pt x="369" y="349"/>
                    <a:pt x="203" y="623"/>
                    <a:pt x="60" y="908"/>
                  </a:cubicBezTo>
                  <a:cubicBezTo>
                    <a:pt x="0" y="1027"/>
                    <a:pt x="60" y="1170"/>
                    <a:pt x="179" y="1230"/>
                  </a:cubicBezTo>
                  <a:cubicBezTo>
                    <a:pt x="203" y="1242"/>
                    <a:pt x="238" y="1254"/>
                    <a:pt x="274" y="1254"/>
                  </a:cubicBezTo>
                  <a:cubicBezTo>
                    <a:pt x="369" y="1254"/>
                    <a:pt x="453" y="1194"/>
                    <a:pt x="500" y="1111"/>
                  </a:cubicBezTo>
                  <a:cubicBezTo>
                    <a:pt x="619" y="861"/>
                    <a:pt x="774" y="611"/>
                    <a:pt x="941" y="384"/>
                  </a:cubicBezTo>
                  <a:cubicBezTo>
                    <a:pt x="1024" y="277"/>
                    <a:pt x="1000" y="123"/>
                    <a:pt x="893" y="51"/>
                  </a:cubicBezTo>
                  <a:cubicBezTo>
                    <a:pt x="850" y="17"/>
                    <a:pt x="798" y="1"/>
                    <a:pt x="7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3" name="Google Shape;2113;p41"/>
            <p:cNvSpPr/>
            <p:nvPr/>
          </p:nvSpPr>
          <p:spPr>
            <a:xfrm>
              <a:off x="5737400" y="1266650"/>
              <a:ext cx="84175" cy="71925"/>
            </a:xfrm>
            <a:custGeom>
              <a:rect b="b" l="l" r="r" t="t"/>
              <a:pathLst>
                <a:path extrusionOk="0" h="2877" w="3367">
                  <a:moveTo>
                    <a:pt x="1912" y="474"/>
                  </a:moveTo>
                  <a:cubicBezTo>
                    <a:pt x="2406" y="474"/>
                    <a:pt x="2878" y="859"/>
                    <a:pt x="2878" y="1441"/>
                  </a:cubicBezTo>
                  <a:cubicBezTo>
                    <a:pt x="2890" y="1965"/>
                    <a:pt x="2450" y="2394"/>
                    <a:pt x="1926" y="2406"/>
                  </a:cubicBezTo>
                  <a:lnTo>
                    <a:pt x="1926" y="2394"/>
                  </a:lnTo>
                  <a:cubicBezTo>
                    <a:pt x="1069" y="2394"/>
                    <a:pt x="640" y="1358"/>
                    <a:pt x="1247" y="751"/>
                  </a:cubicBezTo>
                  <a:cubicBezTo>
                    <a:pt x="1442" y="560"/>
                    <a:pt x="1679" y="474"/>
                    <a:pt x="1912" y="474"/>
                  </a:cubicBezTo>
                  <a:close/>
                  <a:moveTo>
                    <a:pt x="1911" y="1"/>
                  </a:moveTo>
                  <a:cubicBezTo>
                    <a:pt x="635" y="1"/>
                    <a:pt x="0" y="1552"/>
                    <a:pt x="902" y="2453"/>
                  </a:cubicBezTo>
                  <a:cubicBezTo>
                    <a:pt x="1194" y="2746"/>
                    <a:pt x="1555" y="2877"/>
                    <a:pt x="1910" y="2877"/>
                  </a:cubicBezTo>
                  <a:cubicBezTo>
                    <a:pt x="2652" y="2877"/>
                    <a:pt x="3366" y="2303"/>
                    <a:pt x="3366" y="1441"/>
                  </a:cubicBezTo>
                  <a:cubicBezTo>
                    <a:pt x="3366" y="644"/>
                    <a:pt x="2712" y="1"/>
                    <a:pt x="1926" y="1"/>
                  </a:cubicBezTo>
                  <a:cubicBezTo>
                    <a:pt x="1921" y="1"/>
                    <a:pt x="1916" y="1"/>
                    <a:pt x="19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4" name="Google Shape;2114;p41"/>
            <p:cNvSpPr/>
            <p:nvPr/>
          </p:nvSpPr>
          <p:spPr>
            <a:xfrm>
              <a:off x="5626575" y="1129725"/>
              <a:ext cx="272675" cy="293825"/>
            </a:xfrm>
            <a:custGeom>
              <a:rect b="b" l="l" r="r" t="t"/>
              <a:pathLst>
                <a:path extrusionOk="0" h="11753" w="10907">
                  <a:moveTo>
                    <a:pt x="2037" y="560"/>
                  </a:moveTo>
                  <a:cubicBezTo>
                    <a:pt x="2465" y="1013"/>
                    <a:pt x="3573" y="2263"/>
                    <a:pt x="3573" y="3239"/>
                  </a:cubicBezTo>
                  <a:cubicBezTo>
                    <a:pt x="3573" y="4120"/>
                    <a:pt x="2870" y="4870"/>
                    <a:pt x="2037" y="4870"/>
                  </a:cubicBezTo>
                  <a:cubicBezTo>
                    <a:pt x="1203" y="4870"/>
                    <a:pt x="501" y="4132"/>
                    <a:pt x="501" y="3239"/>
                  </a:cubicBezTo>
                  <a:cubicBezTo>
                    <a:pt x="501" y="2263"/>
                    <a:pt x="1608" y="1013"/>
                    <a:pt x="2037" y="560"/>
                  </a:cubicBezTo>
                  <a:close/>
                  <a:moveTo>
                    <a:pt x="6359" y="4647"/>
                  </a:moveTo>
                  <a:cubicBezTo>
                    <a:pt x="6600" y="4647"/>
                    <a:pt x="6841" y="4805"/>
                    <a:pt x="6859" y="5120"/>
                  </a:cubicBezTo>
                  <a:cubicBezTo>
                    <a:pt x="6859" y="5204"/>
                    <a:pt x="6895" y="5275"/>
                    <a:pt x="6966" y="5311"/>
                  </a:cubicBezTo>
                  <a:cubicBezTo>
                    <a:pt x="7010" y="5338"/>
                    <a:pt x="7058" y="5353"/>
                    <a:pt x="7106" y="5353"/>
                  </a:cubicBezTo>
                  <a:cubicBezTo>
                    <a:pt x="7163" y="5353"/>
                    <a:pt x="7218" y="5332"/>
                    <a:pt x="7264" y="5287"/>
                  </a:cubicBezTo>
                  <a:cubicBezTo>
                    <a:pt x="7372" y="5187"/>
                    <a:pt x="7491" y="5145"/>
                    <a:pt x="7604" y="5145"/>
                  </a:cubicBezTo>
                  <a:cubicBezTo>
                    <a:pt x="7990" y="5145"/>
                    <a:pt x="8316" y="5634"/>
                    <a:pt x="7966" y="6002"/>
                  </a:cubicBezTo>
                  <a:cubicBezTo>
                    <a:pt x="7823" y="6144"/>
                    <a:pt x="7930" y="6394"/>
                    <a:pt x="8145" y="6406"/>
                  </a:cubicBezTo>
                  <a:cubicBezTo>
                    <a:pt x="8800" y="6406"/>
                    <a:pt x="8800" y="7406"/>
                    <a:pt x="8145" y="7406"/>
                  </a:cubicBezTo>
                  <a:cubicBezTo>
                    <a:pt x="8061" y="7406"/>
                    <a:pt x="7990" y="7442"/>
                    <a:pt x="7942" y="7514"/>
                  </a:cubicBezTo>
                  <a:cubicBezTo>
                    <a:pt x="7883" y="7597"/>
                    <a:pt x="7895" y="7728"/>
                    <a:pt x="7966" y="7811"/>
                  </a:cubicBezTo>
                  <a:cubicBezTo>
                    <a:pt x="8276" y="8121"/>
                    <a:pt x="8049" y="8657"/>
                    <a:pt x="7609" y="8657"/>
                  </a:cubicBezTo>
                  <a:cubicBezTo>
                    <a:pt x="7478" y="8657"/>
                    <a:pt x="7359" y="8609"/>
                    <a:pt x="7264" y="8514"/>
                  </a:cubicBezTo>
                  <a:cubicBezTo>
                    <a:pt x="7228" y="8478"/>
                    <a:pt x="7180" y="8454"/>
                    <a:pt x="7133" y="8454"/>
                  </a:cubicBezTo>
                  <a:cubicBezTo>
                    <a:pt x="7119" y="8452"/>
                    <a:pt x="7106" y="8451"/>
                    <a:pt x="7093" y="8451"/>
                  </a:cubicBezTo>
                  <a:cubicBezTo>
                    <a:pt x="6966" y="8451"/>
                    <a:pt x="6859" y="8551"/>
                    <a:pt x="6859" y="8680"/>
                  </a:cubicBezTo>
                  <a:cubicBezTo>
                    <a:pt x="6841" y="8996"/>
                    <a:pt x="6600" y="9154"/>
                    <a:pt x="6359" y="9154"/>
                  </a:cubicBezTo>
                  <a:cubicBezTo>
                    <a:pt x="6118" y="9154"/>
                    <a:pt x="5877" y="8996"/>
                    <a:pt x="5859" y="8680"/>
                  </a:cubicBezTo>
                  <a:cubicBezTo>
                    <a:pt x="5859" y="8633"/>
                    <a:pt x="5835" y="8585"/>
                    <a:pt x="5811" y="8549"/>
                  </a:cubicBezTo>
                  <a:cubicBezTo>
                    <a:pt x="5763" y="8490"/>
                    <a:pt x="5692" y="8454"/>
                    <a:pt x="5621" y="8454"/>
                  </a:cubicBezTo>
                  <a:cubicBezTo>
                    <a:pt x="5561" y="8454"/>
                    <a:pt x="5502" y="8478"/>
                    <a:pt x="5454" y="8514"/>
                  </a:cubicBezTo>
                  <a:cubicBezTo>
                    <a:pt x="5359" y="8609"/>
                    <a:pt x="5240" y="8657"/>
                    <a:pt x="5109" y="8657"/>
                  </a:cubicBezTo>
                  <a:cubicBezTo>
                    <a:pt x="4668" y="8657"/>
                    <a:pt x="4442" y="8121"/>
                    <a:pt x="4751" y="7811"/>
                  </a:cubicBezTo>
                  <a:cubicBezTo>
                    <a:pt x="4823" y="7728"/>
                    <a:pt x="4835" y="7597"/>
                    <a:pt x="4775" y="7514"/>
                  </a:cubicBezTo>
                  <a:cubicBezTo>
                    <a:pt x="4728" y="7442"/>
                    <a:pt x="4656" y="7406"/>
                    <a:pt x="4573" y="7406"/>
                  </a:cubicBezTo>
                  <a:cubicBezTo>
                    <a:pt x="3910" y="7395"/>
                    <a:pt x="3906" y="6406"/>
                    <a:pt x="4561" y="6406"/>
                  </a:cubicBezTo>
                  <a:cubicBezTo>
                    <a:pt x="4565" y="6406"/>
                    <a:pt x="4569" y="6406"/>
                    <a:pt x="4573" y="6406"/>
                  </a:cubicBezTo>
                  <a:cubicBezTo>
                    <a:pt x="4787" y="6394"/>
                    <a:pt x="4894" y="6144"/>
                    <a:pt x="4751" y="6002"/>
                  </a:cubicBezTo>
                  <a:cubicBezTo>
                    <a:pt x="4402" y="5634"/>
                    <a:pt x="4728" y="5145"/>
                    <a:pt x="5113" y="5145"/>
                  </a:cubicBezTo>
                  <a:cubicBezTo>
                    <a:pt x="5227" y="5145"/>
                    <a:pt x="5346" y="5187"/>
                    <a:pt x="5454" y="5287"/>
                  </a:cubicBezTo>
                  <a:cubicBezTo>
                    <a:pt x="5503" y="5332"/>
                    <a:pt x="5560" y="5353"/>
                    <a:pt x="5616" y="5353"/>
                  </a:cubicBezTo>
                  <a:cubicBezTo>
                    <a:pt x="5737" y="5353"/>
                    <a:pt x="5851" y="5259"/>
                    <a:pt x="5859" y="5120"/>
                  </a:cubicBezTo>
                  <a:cubicBezTo>
                    <a:pt x="5877" y="4805"/>
                    <a:pt x="6118" y="4647"/>
                    <a:pt x="6359" y="4647"/>
                  </a:cubicBezTo>
                  <a:close/>
                  <a:moveTo>
                    <a:pt x="10431" y="1763"/>
                  </a:moveTo>
                  <a:lnTo>
                    <a:pt x="10431" y="11276"/>
                  </a:lnTo>
                  <a:lnTo>
                    <a:pt x="6585" y="11276"/>
                  </a:lnTo>
                  <a:lnTo>
                    <a:pt x="6585" y="9621"/>
                  </a:lnTo>
                  <a:cubicBezTo>
                    <a:pt x="6883" y="9550"/>
                    <a:pt x="7121" y="9347"/>
                    <a:pt x="7252" y="9073"/>
                  </a:cubicBezTo>
                  <a:cubicBezTo>
                    <a:pt x="7359" y="9109"/>
                    <a:pt x="7478" y="9133"/>
                    <a:pt x="7609" y="9133"/>
                  </a:cubicBezTo>
                  <a:cubicBezTo>
                    <a:pt x="8300" y="9133"/>
                    <a:pt x="8776" y="8442"/>
                    <a:pt x="8526" y="7799"/>
                  </a:cubicBezTo>
                  <a:cubicBezTo>
                    <a:pt x="9300" y="7454"/>
                    <a:pt x="9300" y="6347"/>
                    <a:pt x="8526" y="6002"/>
                  </a:cubicBezTo>
                  <a:cubicBezTo>
                    <a:pt x="8778" y="5326"/>
                    <a:pt x="8261" y="4659"/>
                    <a:pt x="7612" y="4659"/>
                  </a:cubicBezTo>
                  <a:cubicBezTo>
                    <a:pt x="7495" y="4659"/>
                    <a:pt x="7374" y="4680"/>
                    <a:pt x="7252" y="4728"/>
                  </a:cubicBezTo>
                  <a:cubicBezTo>
                    <a:pt x="7073" y="4341"/>
                    <a:pt x="6710" y="4147"/>
                    <a:pt x="6347" y="4147"/>
                  </a:cubicBezTo>
                  <a:cubicBezTo>
                    <a:pt x="5984" y="4147"/>
                    <a:pt x="5621" y="4341"/>
                    <a:pt x="5442" y="4728"/>
                  </a:cubicBezTo>
                  <a:cubicBezTo>
                    <a:pt x="5331" y="4683"/>
                    <a:pt x="5213" y="4662"/>
                    <a:pt x="5096" y="4662"/>
                  </a:cubicBezTo>
                  <a:cubicBezTo>
                    <a:pt x="4839" y="4662"/>
                    <a:pt x="4583" y="4765"/>
                    <a:pt x="4394" y="4954"/>
                  </a:cubicBezTo>
                  <a:cubicBezTo>
                    <a:pt x="4120" y="5228"/>
                    <a:pt x="4037" y="5632"/>
                    <a:pt x="4168" y="5990"/>
                  </a:cubicBezTo>
                  <a:cubicBezTo>
                    <a:pt x="3394" y="6335"/>
                    <a:pt x="3394" y="7442"/>
                    <a:pt x="4168" y="7787"/>
                  </a:cubicBezTo>
                  <a:cubicBezTo>
                    <a:pt x="3918" y="8430"/>
                    <a:pt x="4394" y="9133"/>
                    <a:pt x="5085" y="9133"/>
                  </a:cubicBezTo>
                  <a:cubicBezTo>
                    <a:pt x="5216" y="9133"/>
                    <a:pt x="5335" y="9109"/>
                    <a:pt x="5442" y="9061"/>
                  </a:cubicBezTo>
                  <a:cubicBezTo>
                    <a:pt x="5573" y="9335"/>
                    <a:pt x="5811" y="9550"/>
                    <a:pt x="6109" y="9621"/>
                  </a:cubicBezTo>
                  <a:lnTo>
                    <a:pt x="6109" y="11276"/>
                  </a:lnTo>
                  <a:lnTo>
                    <a:pt x="2275" y="11276"/>
                  </a:lnTo>
                  <a:lnTo>
                    <a:pt x="2275" y="5323"/>
                  </a:lnTo>
                  <a:cubicBezTo>
                    <a:pt x="3251" y="5204"/>
                    <a:pt x="4049" y="4287"/>
                    <a:pt x="4049" y="3227"/>
                  </a:cubicBezTo>
                  <a:cubicBezTo>
                    <a:pt x="4049" y="2799"/>
                    <a:pt x="3882" y="2311"/>
                    <a:pt x="3561" y="1763"/>
                  </a:cubicBezTo>
                  <a:close/>
                  <a:moveTo>
                    <a:pt x="2025" y="1"/>
                  </a:moveTo>
                  <a:cubicBezTo>
                    <a:pt x="1953" y="1"/>
                    <a:pt x="1894" y="25"/>
                    <a:pt x="1858" y="60"/>
                  </a:cubicBezTo>
                  <a:cubicBezTo>
                    <a:pt x="1775" y="132"/>
                    <a:pt x="1" y="1846"/>
                    <a:pt x="1" y="3239"/>
                  </a:cubicBezTo>
                  <a:cubicBezTo>
                    <a:pt x="1" y="4299"/>
                    <a:pt x="799" y="5204"/>
                    <a:pt x="1775" y="5335"/>
                  </a:cubicBezTo>
                  <a:lnTo>
                    <a:pt x="1775" y="11514"/>
                  </a:lnTo>
                  <a:cubicBezTo>
                    <a:pt x="1775" y="11645"/>
                    <a:pt x="1882" y="11752"/>
                    <a:pt x="2025" y="11752"/>
                  </a:cubicBezTo>
                  <a:lnTo>
                    <a:pt x="10657" y="11752"/>
                  </a:lnTo>
                  <a:cubicBezTo>
                    <a:pt x="10800" y="11752"/>
                    <a:pt x="10907" y="11645"/>
                    <a:pt x="10895" y="11514"/>
                  </a:cubicBezTo>
                  <a:lnTo>
                    <a:pt x="10895" y="1537"/>
                  </a:lnTo>
                  <a:cubicBezTo>
                    <a:pt x="10907" y="1406"/>
                    <a:pt x="10800" y="1299"/>
                    <a:pt x="10669" y="1299"/>
                  </a:cubicBezTo>
                  <a:lnTo>
                    <a:pt x="3251" y="1299"/>
                  </a:lnTo>
                  <a:cubicBezTo>
                    <a:pt x="3204" y="1239"/>
                    <a:pt x="3156" y="1168"/>
                    <a:pt x="3096" y="1108"/>
                  </a:cubicBezTo>
                  <a:cubicBezTo>
                    <a:pt x="2858" y="799"/>
                    <a:pt x="2632" y="525"/>
                    <a:pt x="2477" y="358"/>
                  </a:cubicBezTo>
                  <a:cubicBezTo>
                    <a:pt x="2382" y="263"/>
                    <a:pt x="2311" y="191"/>
                    <a:pt x="2263" y="144"/>
                  </a:cubicBezTo>
                  <a:cubicBezTo>
                    <a:pt x="2156" y="37"/>
                    <a:pt x="2120" y="1"/>
                    <a:pt x="20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15" name="Google Shape;2115;p41"/>
          <p:cNvGrpSpPr/>
          <p:nvPr/>
        </p:nvGrpSpPr>
        <p:grpSpPr>
          <a:xfrm>
            <a:off x="3491399" y="1490649"/>
            <a:ext cx="294100" cy="236350"/>
            <a:chOff x="4961325" y="1129150"/>
            <a:chExt cx="294100" cy="236350"/>
          </a:xfrm>
        </p:grpSpPr>
        <p:sp>
          <p:nvSpPr>
            <p:cNvPr id="2116" name="Google Shape;2116;p41"/>
            <p:cNvSpPr/>
            <p:nvPr/>
          </p:nvSpPr>
          <p:spPr>
            <a:xfrm>
              <a:off x="5029775" y="1199375"/>
              <a:ext cx="136950" cy="117375"/>
            </a:xfrm>
            <a:custGeom>
              <a:rect b="b" l="l" r="r" t="t"/>
              <a:pathLst>
                <a:path extrusionOk="0" h="4695" w="5478">
                  <a:moveTo>
                    <a:pt x="3123" y="478"/>
                  </a:moveTo>
                  <a:cubicBezTo>
                    <a:pt x="4081" y="478"/>
                    <a:pt x="5001" y="1219"/>
                    <a:pt x="5001" y="2346"/>
                  </a:cubicBezTo>
                  <a:cubicBezTo>
                    <a:pt x="5001" y="3370"/>
                    <a:pt x="4168" y="4216"/>
                    <a:pt x="3132" y="4216"/>
                  </a:cubicBezTo>
                  <a:cubicBezTo>
                    <a:pt x="1477" y="4216"/>
                    <a:pt x="644" y="2204"/>
                    <a:pt x="1822" y="1025"/>
                  </a:cubicBezTo>
                  <a:cubicBezTo>
                    <a:pt x="2200" y="647"/>
                    <a:pt x="2666" y="478"/>
                    <a:pt x="3123" y="478"/>
                  </a:cubicBezTo>
                  <a:close/>
                  <a:moveTo>
                    <a:pt x="3132" y="1"/>
                  </a:moveTo>
                  <a:cubicBezTo>
                    <a:pt x="1049" y="1"/>
                    <a:pt x="1" y="2525"/>
                    <a:pt x="1477" y="4001"/>
                  </a:cubicBezTo>
                  <a:cubicBezTo>
                    <a:pt x="1956" y="4480"/>
                    <a:pt x="2545" y="4695"/>
                    <a:pt x="3122" y="4695"/>
                  </a:cubicBezTo>
                  <a:cubicBezTo>
                    <a:pt x="4325" y="4695"/>
                    <a:pt x="5478" y="3762"/>
                    <a:pt x="5478" y="2346"/>
                  </a:cubicBezTo>
                  <a:cubicBezTo>
                    <a:pt x="5478" y="1049"/>
                    <a:pt x="4430" y="1"/>
                    <a:pt x="31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7" name="Google Shape;2117;p41"/>
            <p:cNvSpPr/>
            <p:nvPr/>
          </p:nvSpPr>
          <p:spPr>
            <a:xfrm>
              <a:off x="5073250" y="1252000"/>
              <a:ext cx="42875" cy="40875"/>
            </a:xfrm>
            <a:custGeom>
              <a:rect b="b" l="l" r="r" t="t"/>
              <a:pathLst>
                <a:path extrusionOk="0" h="1635" w="1715">
                  <a:moveTo>
                    <a:pt x="244" y="0"/>
                  </a:moveTo>
                  <a:cubicBezTo>
                    <a:pt x="122" y="0"/>
                    <a:pt x="0" y="81"/>
                    <a:pt x="0" y="241"/>
                  </a:cubicBezTo>
                  <a:cubicBezTo>
                    <a:pt x="0" y="1015"/>
                    <a:pt x="631" y="1634"/>
                    <a:pt x="1393" y="1634"/>
                  </a:cubicBezTo>
                  <a:cubicBezTo>
                    <a:pt x="1715" y="1634"/>
                    <a:pt x="1715" y="1158"/>
                    <a:pt x="1393" y="1158"/>
                  </a:cubicBezTo>
                  <a:cubicBezTo>
                    <a:pt x="893" y="1158"/>
                    <a:pt x="488" y="741"/>
                    <a:pt x="488" y="241"/>
                  </a:cubicBezTo>
                  <a:cubicBezTo>
                    <a:pt x="488" y="81"/>
                    <a:pt x="366" y="0"/>
                    <a:pt x="2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8" name="Google Shape;2118;p41"/>
            <p:cNvSpPr/>
            <p:nvPr/>
          </p:nvSpPr>
          <p:spPr>
            <a:xfrm>
              <a:off x="5100625" y="1223200"/>
              <a:ext cx="42600" cy="40425"/>
            </a:xfrm>
            <a:custGeom>
              <a:rect b="b" l="l" r="r" t="t"/>
              <a:pathLst>
                <a:path extrusionOk="0" h="1617" w="1704">
                  <a:moveTo>
                    <a:pt x="298" y="0"/>
                  </a:moveTo>
                  <a:cubicBezTo>
                    <a:pt x="1" y="24"/>
                    <a:pt x="1" y="453"/>
                    <a:pt x="298" y="477"/>
                  </a:cubicBezTo>
                  <a:cubicBezTo>
                    <a:pt x="810" y="477"/>
                    <a:pt x="1215" y="893"/>
                    <a:pt x="1215" y="1393"/>
                  </a:cubicBezTo>
                  <a:cubicBezTo>
                    <a:pt x="1227" y="1542"/>
                    <a:pt x="1343" y="1617"/>
                    <a:pt x="1459" y="1617"/>
                  </a:cubicBezTo>
                  <a:cubicBezTo>
                    <a:pt x="1575" y="1617"/>
                    <a:pt x="1691" y="1542"/>
                    <a:pt x="1703" y="1393"/>
                  </a:cubicBezTo>
                  <a:cubicBezTo>
                    <a:pt x="1703" y="619"/>
                    <a:pt x="1072" y="0"/>
                    <a:pt x="2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9" name="Google Shape;2119;p41"/>
            <p:cNvSpPr/>
            <p:nvPr/>
          </p:nvSpPr>
          <p:spPr>
            <a:xfrm>
              <a:off x="4961325" y="1129150"/>
              <a:ext cx="294100" cy="236350"/>
            </a:xfrm>
            <a:custGeom>
              <a:rect b="b" l="l" r="r" t="t"/>
              <a:pathLst>
                <a:path extrusionOk="0" h="9454" w="11764">
                  <a:moveTo>
                    <a:pt x="2977" y="500"/>
                  </a:moveTo>
                  <a:lnTo>
                    <a:pt x="2977" y="845"/>
                  </a:lnTo>
                  <a:lnTo>
                    <a:pt x="1489" y="845"/>
                  </a:lnTo>
                  <a:lnTo>
                    <a:pt x="1489" y="500"/>
                  </a:lnTo>
                  <a:close/>
                  <a:moveTo>
                    <a:pt x="10787" y="1322"/>
                  </a:moveTo>
                  <a:cubicBezTo>
                    <a:pt x="11049" y="1322"/>
                    <a:pt x="11252" y="1524"/>
                    <a:pt x="11264" y="1786"/>
                  </a:cubicBezTo>
                  <a:lnTo>
                    <a:pt x="500" y="1786"/>
                  </a:lnTo>
                  <a:cubicBezTo>
                    <a:pt x="512" y="1524"/>
                    <a:pt x="715" y="1322"/>
                    <a:pt x="977" y="1322"/>
                  </a:cubicBezTo>
                  <a:close/>
                  <a:moveTo>
                    <a:pt x="11288" y="2262"/>
                  </a:moveTo>
                  <a:lnTo>
                    <a:pt x="11288" y="8025"/>
                  </a:lnTo>
                  <a:lnTo>
                    <a:pt x="7620" y="8025"/>
                  </a:lnTo>
                  <a:cubicBezTo>
                    <a:pt x="9799" y="6727"/>
                    <a:pt x="9799" y="3572"/>
                    <a:pt x="7620" y="2262"/>
                  </a:cubicBezTo>
                  <a:close/>
                  <a:moveTo>
                    <a:pt x="4156" y="2262"/>
                  </a:moveTo>
                  <a:cubicBezTo>
                    <a:pt x="1977" y="3572"/>
                    <a:pt x="1977" y="6727"/>
                    <a:pt x="4156" y="8037"/>
                  </a:cubicBezTo>
                  <a:lnTo>
                    <a:pt x="489" y="8037"/>
                  </a:lnTo>
                  <a:lnTo>
                    <a:pt x="489" y="2262"/>
                  </a:lnTo>
                  <a:close/>
                  <a:moveTo>
                    <a:pt x="5906" y="2262"/>
                  </a:moveTo>
                  <a:cubicBezTo>
                    <a:pt x="7501" y="2274"/>
                    <a:pt x="8775" y="3572"/>
                    <a:pt x="8775" y="5167"/>
                  </a:cubicBezTo>
                  <a:cubicBezTo>
                    <a:pt x="8763" y="6751"/>
                    <a:pt x="7478" y="8037"/>
                    <a:pt x="5882" y="8037"/>
                  </a:cubicBezTo>
                  <a:cubicBezTo>
                    <a:pt x="4299" y="8037"/>
                    <a:pt x="3001" y="6751"/>
                    <a:pt x="2989" y="5167"/>
                  </a:cubicBezTo>
                  <a:cubicBezTo>
                    <a:pt x="2989" y="3572"/>
                    <a:pt x="4263" y="2274"/>
                    <a:pt x="5858" y="2262"/>
                  </a:cubicBezTo>
                  <a:close/>
                  <a:moveTo>
                    <a:pt x="11264" y="8513"/>
                  </a:moveTo>
                  <a:cubicBezTo>
                    <a:pt x="11252" y="8775"/>
                    <a:pt x="11037" y="8977"/>
                    <a:pt x="10776" y="8977"/>
                  </a:cubicBezTo>
                  <a:lnTo>
                    <a:pt x="977" y="8977"/>
                  </a:lnTo>
                  <a:cubicBezTo>
                    <a:pt x="715" y="8977"/>
                    <a:pt x="512" y="8775"/>
                    <a:pt x="500" y="8513"/>
                  </a:cubicBezTo>
                  <a:close/>
                  <a:moveTo>
                    <a:pt x="1251" y="0"/>
                  </a:moveTo>
                  <a:cubicBezTo>
                    <a:pt x="1120" y="0"/>
                    <a:pt x="1001" y="107"/>
                    <a:pt x="1012" y="250"/>
                  </a:cubicBezTo>
                  <a:lnTo>
                    <a:pt x="1012" y="845"/>
                  </a:lnTo>
                  <a:lnTo>
                    <a:pt x="953" y="845"/>
                  </a:lnTo>
                  <a:cubicBezTo>
                    <a:pt x="946" y="845"/>
                    <a:pt x="939" y="845"/>
                    <a:pt x="932" y="845"/>
                  </a:cubicBezTo>
                  <a:cubicBezTo>
                    <a:pt x="417" y="845"/>
                    <a:pt x="0" y="1269"/>
                    <a:pt x="0" y="1798"/>
                  </a:cubicBezTo>
                  <a:lnTo>
                    <a:pt x="0" y="8489"/>
                  </a:lnTo>
                  <a:cubicBezTo>
                    <a:pt x="0" y="9025"/>
                    <a:pt x="429" y="9454"/>
                    <a:pt x="953" y="9454"/>
                  </a:cubicBezTo>
                  <a:lnTo>
                    <a:pt x="10799" y="9454"/>
                  </a:lnTo>
                  <a:cubicBezTo>
                    <a:pt x="11323" y="9454"/>
                    <a:pt x="11752" y="9025"/>
                    <a:pt x="11764" y="8489"/>
                  </a:cubicBezTo>
                  <a:lnTo>
                    <a:pt x="11764" y="1798"/>
                  </a:lnTo>
                  <a:cubicBezTo>
                    <a:pt x="11764" y="1281"/>
                    <a:pt x="11335" y="845"/>
                    <a:pt x="10820" y="845"/>
                  </a:cubicBezTo>
                  <a:cubicBezTo>
                    <a:pt x="10813" y="845"/>
                    <a:pt x="10806" y="845"/>
                    <a:pt x="10799" y="845"/>
                  </a:cubicBezTo>
                  <a:lnTo>
                    <a:pt x="3465" y="845"/>
                  </a:lnTo>
                  <a:lnTo>
                    <a:pt x="3465" y="250"/>
                  </a:lnTo>
                  <a:cubicBezTo>
                    <a:pt x="3465" y="107"/>
                    <a:pt x="3358" y="0"/>
                    <a:pt x="3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0" name="Google Shape;2120;p41"/>
            <p:cNvSpPr/>
            <p:nvPr/>
          </p:nvSpPr>
          <p:spPr>
            <a:xfrm>
              <a:off x="4986625" y="1232350"/>
              <a:ext cx="12225" cy="14850"/>
            </a:xfrm>
            <a:custGeom>
              <a:rect b="b" l="l" r="r" t="t"/>
              <a:pathLst>
                <a:path extrusionOk="0" h="594" w="489">
                  <a:moveTo>
                    <a:pt x="240" y="0"/>
                  </a:moveTo>
                  <a:cubicBezTo>
                    <a:pt x="228" y="0"/>
                    <a:pt x="215" y="1"/>
                    <a:pt x="203" y="3"/>
                  </a:cubicBezTo>
                  <a:cubicBezTo>
                    <a:pt x="84" y="27"/>
                    <a:pt x="0" y="134"/>
                    <a:pt x="0" y="253"/>
                  </a:cubicBezTo>
                  <a:lnTo>
                    <a:pt x="0" y="349"/>
                  </a:lnTo>
                  <a:cubicBezTo>
                    <a:pt x="0" y="468"/>
                    <a:pt x="84" y="575"/>
                    <a:pt x="203" y="587"/>
                  </a:cubicBezTo>
                  <a:cubicBezTo>
                    <a:pt x="220" y="591"/>
                    <a:pt x="238" y="593"/>
                    <a:pt x="255" y="593"/>
                  </a:cubicBezTo>
                  <a:cubicBezTo>
                    <a:pt x="378" y="593"/>
                    <a:pt x="489" y="486"/>
                    <a:pt x="489" y="361"/>
                  </a:cubicBezTo>
                  <a:lnTo>
                    <a:pt x="489" y="242"/>
                  </a:lnTo>
                  <a:cubicBezTo>
                    <a:pt x="489" y="111"/>
                    <a:pt x="369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1" name="Google Shape;2121;p41"/>
            <p:cNvSpPr/>
            <p:nvPr/>
          </p:nvSpPr>
          <p:spPr>
            <a:xfrm>
              <a:off x="4986625" y="1254375"/>
              <a:ext cx="12225" cy="62400"/>
            </a:xfrm>
            <a:custGeom>
              <a:rect b="b" l="l" r="r" t="t"/>
              <a:pathLst>
                <a:path extrusionOk="0" h="2496" w="489">
                  <a:moveTo>
                    <a:pt x="240" y="0"/>
                  </a:moveTo>
                  <a:cubicBezTo>
                    <a:pt x="228" y="0"/>
                    <a:pt x="215" y="1"/>
                    <a:pt x="203" y="4"/>
                  </a:cubicBezTo>
                  <a:cubicBezTo>
                    <a:pt x="84" y="27"/>
                    <a:pt x="0" y="134"/>
                    <a:pt x="0" y="254"/>
                  </a:cubicBezTo>
                  <a:lnTo>
                    <a:pt x="0" y="2254"/>
                  </a:lnTo>
                  <a:cubicBezTo>
                    <a:pt x="0" y="2373"/>
                    <a:pt x="84" y="2468"/>
                    <a:pt x="203" y="2492"/>
                  </a:cubicBezTo>
                  <a:cubicBezTo>
                    <a:pt x="216" y="2494"/>
                    <a:pt x="230" y="2495"/>
                    <a:pt x="243" y="2495"/>
                  </a:cubicBezTo>
                  <a:cubicBezTo>
                    <a:pt x="371" y="2495"/>
                    <a:pt x="489" y="2394"/>
                    <a:pt x="489" y="2254"/>
                  </a:cubicBezTo>
                  <a:lnTo>
                    <a:pt x="489" y="242"/>
                  </a:lnTo>
                  <a:cubicBezTo>
                    <a:pt x="489" y="111"/>
                    <a:pt x="369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22" name="Google Shape;2122;p41"/>
          <p:cNvGrpSpPr/>
          <p:nvPr/>
        </p:nvGrpSpPr>
        <p:grpSpPr>
          <a:xfrm>
            <a:off x="2976607" y="1461649"/>
            <a:ext cx="309900" cy="294350"/>
            <a:chOff x="4296350" y="1129650"/>
            <a:chExt cx="309900" cy="294350"/>
          </a:xfrm>
        </p:grpSpPr>
        <p:sp>
          <p:nvSpPr>
            <p:cNvPr id="2123" name="Google Shape;2123;p41"/>
            <p:cNvSpPr/>
            <p:nvPr/>
          </p:nvSpPr>
          <p:spPr>
            <a:xfrm>
              <a:off x="4523025" y="1198100"/>
              <a:ext cx="53150" cy="123450"/>
            </a:xfrm>
            <a:custGeom>
              <a:rect b="b" l="l" r="r" t="t"/>
              <a:pathLst>
                <a:path extrusionOk="0" h="4938" w="2126">
                  <a:moveTo>
                    <a:pt x="348" y="0"/>
                  </a:moveTo>
                  <a:cubicBezTo>
                    <a:pt x="161" y="0"/>
                    <a:pt x="0" y="236"/>
                    <a:pt x="173" y="409"/>
                  </a:cubicBezTo>
                  <a:cubicBezTo>
                    <a:pt x="1280" y="1504"/>
                    <a:pt x="1614" y="3159"/>
                    <a:pt x="1018" y="4600"/>
                  </a:cubicBezTo>
                  <a:cubicBezTo>
                    <a:pt x="971" y="4731"/>
                    <a:pt x="1030" y="4874"/>
                    <a:pt x="1161" y="4922"/>
                  </a:cubicBezTo>
                  <a:cubicBezTo>
                    <a:pt x="1189" y="4933"/>
                    <a:pt x="1218" y="4938"/>
                    <a:pt x="1247" y="4938"/>
                  </a:cubicBezTo>
                  <a:cubicBezTo>
                    <a:pt x="1342" y="4938"/>
                    <a:pt x="1434" y="4882"/>
                    <a:pt x="1471" y="4791"/>
                  </a:cubicBezTo>
                  <a:cubicBezTo>
                    <a:pt x="2126" y="3171"/>
                    <a:pt x="1757" y="1302"/>
                    <a:pt x="518" y="76"/>
                  </a:cubicBezTo>
                  <a:cubicBezTo>
                    <a:pt x="465" y="23"/>
                    <a:pt x="405" y="0"/>
                    <a:pt x="3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4" name="Google Shape;2124;p41"/>
            <p:cNvSpPr/>
            <p:nvPr/>
          </p:nvSpPr>
          <p:spPr>
            <a:xfrm>
              <a:off x="4528750" y="1334050"/>
              <a:ext cx="17950" cy="15300"/>
            </a:xfrm>
            <a:custGeom>
              <a:rect b="b" l="l" r="r" t="t"/>
              <a:pathLst>
                <a:path extrusionOk="0" h="612" w="718">
                  <a:moveTo>
                    <a:pt x="441" y="0"/>
                  </a:moveTo>
                  <a:cubicBezTo>
                    <a:pt x="370" y="0"/>
                    <a:pt x="301" y="30"/>
                    <a:pt x="254" y="91"/>
                  </a:cubicBezTo>
                  <a:lnTo>
                    <a:pt x="158" y="210"/>
                  </a:lnTo>
                  <a:cubicBezTo>
                    <a:pt x="0" y="395"/>
                    <a:pt x="160" y="612"/>
                    <a:pt x="341" y="612"/>
                  </a:cubicBezTo>
                  <a:cubicBezTo>
                    <a:pt x="405" y="612"/>
                    <a:pt x="472" y="585"/>
                    <a:pt x="527" y="519"/>
                  </a:cubicBezTo>
                  <a:cubicBezTo>
                    <a:pt x="563" y="484"/>
                    <a:pt x="599" y="436"/>
                    <a:pt x="635" y="388"/>
                  </a:cubicBezTo>
                  <a:cubicBezTo>
                    <a:pt x="718" y="281"/>
                    <a:pt x="694" y="126"/>
                    <a:pt x="599" y="55"/>
                  </a:cubicBezTo>
                  <a:cubicBezTo>
                    <a:pt x="552" y="19"/>
                    <a:pt x="496" y="0"/>
                    <a:pt x="4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5" name="Google Shape;2125;p41"/>
            <p:cNvSpPr/>
            <p:nvPr/>
          </p:nvSpPr>
          <p:spPr>
            <a:xfrm>
              <a:off x="4341900" y="1231875"/>
              <a:ext cx="52700" cy="123500"/>
            </a:xfrm>
            <a:custGeom>
              <a:rect b="b" l="l" r="r" t="t"/>
              <a:pathLst>
                <a:path extrusionOk="0" h="4940" w="2108">
                  <a:moveTo>
                    <a:pt x="881" y="0"/>
                  </a:moveTo>
                  <a:cubicBezTo>
                    <a:pt x="795" y="0"/>
                    <a:pt x="710" y="46"/>
                    <a:pt x="667" y="153"/>
                  </a:cubicBezTo>
                  <a:cubicBezTo>
                    <a:pt x="0" y="1773"/>
                    <a:pt x="370" y="3630"/>
                    <a:pt x="1620" y="4868"/>
                  </a:cubicBezTo>
                  <a:cubicBezTo>
                    <a:pt x="1655" y="4904"/>
                    <a:pt x="1715" y="4940"/>
                    <a:pt x="1786" y="4940"/>
                  </a:cubicBezTo>
                  <a:cubicBezTo>
                    <a:pt x="2001" y="4940"/>
                    <a:pt x="2108" y="4678"/>
                    <a:pt x="1953" y="4523"/>
                  </a:cubicBezTo>
                  <a:cubicBezTo>
                    <a:pt x="858" y="3428"/>
                    <a:pt x="524" y="1773"/>
                    <a:pt x="1108" y="332"/>
                  </a:cubicBezTo>
                  <a:cubicBezTo>
                    <a:pt x="1184" y="142"/>
                    <a:pt x="1032" y="0"/>
                    <a:pt x="8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6" name="Google Shape;2126;p41"/>
            <p:cNvSpPr/>
            <p:nvPr/>
          </p:nvSpPr>
          <p:spPr>
            <a:xfrm>
              <a:off x="4370475" y="1204025"/>
              <a:ext cx="17300" cy="15325"/>
            </a:xfrm>
            <a:custGeom>
              <a:rect b="b" l="l" r="r" t="t"/>
              <a:pathLst>
                <a:path extrusionOk="0" h="613" w="692">
                  <a:moveTo>
                    <a:pt x="417" y="0"/>
                  </a:moveTo>
                  <a:cubicBezTo>
                    <a:pt x="350" y="0"/>
                    <a:pt x="284" y="30"/>
                    <a:pt x="239" y="89"/>
                  </a:cubicBezTo>
                  <a:cubicBezTo>
                    <a:pt x="203" y="136"/>
                    <a:pt x="167" y="172"/>
                    <a:pt x="131" y="220"/>
                  </a:cubicBezTo>
                  <a:cubicBezTo>
                    <a:pt x="0" y="386"/>
                    <a:pt x="120" y="613"/>
                    <a:pt x="310" y="613"/>
                  </a:cubicBezTo>
                  <a:cubicBezTo>
                    <a:pt x="393" y="613"/>
                    <a:pt x="453" y="577"/>
                    <a:pt x="501" y="517"/>
                  </a:cubicBezTo>
                  <a:lnTo>
                    <a:pt x="608" y="398"/>
                  </a:lnTo>
                  <a:cubicBezTo>
                    <a:pt x="691" y="303"/>
                    <a:pt x="679" y="148"/>
                    <a:pt x="572" y="65"/>
                  </a:cubicBezTo>
                  <a:cubicBezTo>
                    <a:pt x="529" y="21"/>
                    <a:pt x="473" y="0"/>
                    <a:pt x="4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7" name="Google Shape;2127;p41"/>
            <p:cNvSpPr/>
            <p:nvPr/>
          </p:nvSpPr>
          <p:spPr>
            <a:xfrm>
              <a:off x="4296350" y="1129650"/>
              <a:ext cx="309900" cy="294350"/>
            </a:xfrm>
            <a:custGeom>
              <a:rect b="b" l="l" r="r" t="t"/>
              <a:pathLst>
                <a:path extrusionOk="0" h="11774" w="12396">
                  <a:moveTo>
                    <a:pt x="6264" y="480"/>
                  </a:moveTo>
                  <a:lnTo>
                    <a:pt x="6264" y="11279"/>
                  </a:lnTo>
                  <a:cubicBezTo>
                    <a:pt x="3382" y="11148"/>
                    <a:pt x="1120" y="8767"/>
                    <a:pt x="1120" y="5885"/>
                  </a:cubicBezTo>
                  <a:cubicBezTo>
                    <a:pt x="1120" y="2992"/>
                    <a:pt x="3382" y="623"/>
                    <a:pt x="6264" y="480"/>
                  </a:cubicBezTo>
                  <a:close/>
                  <a:moveTo>
                    <a:pt x="6752" y="480"/>
                  </a:moveTo>
                  <a:cubicBezTo>
                    <a:pt x="9633" y="623"/>
                    <a:pt x="11895" y="2992"/>
                    <a:pt x="11895" y="5885"/>
                  </a:cubicBezTo>
                  <a:cubicBezTo>
                    <a:pt x="11895" y="8767"/>
                    <a:pt x="9633" y="11148"/>
                    <a:pt x="6752" y="11279"/>
                  </a:cubicBezTo>
                  <a:lnTo>
                    <a:pt x="6752" y="480"/>
                  </a:lnTo>
                  <a:close/>
                  <a:moveTo>
                    <a:pt x="6505" y="1"/>
                  </a:moveTo>
                  <a:cubicBezTo>
                    <a:pt x="5374" y="1"/>
                    <a:pt x="4236" y="326"/>
                    <a:pt x="3239" y="992"/>
                  </a:cubicBezTo>
                  <a:cubicBezTo>
                    <a:pt x="906" y="2552"/>
                    <a:pt x="1" y="5540"/>
                    <a:pt x="1072" y="8136"/>
                  </a:cubicBezTo>
                  <a:cubicBezTo>
                    <a:pt x="2005" y="10369"/>
                    <a:pt x="4171" y="11774"/>
                    <a:pt x="6509" y="11774"/>
                  </a:cubicBezTo>
                  <a:cubicBezTo>
                    <a:pt x="6888" y="11774"/>
                    <a:pt x="7272" y="11737"/>
                    <a:pt x="7657" y="11660"/>
                  </a:cubicBezTo>
                  <a:cubicBezTo>
                    <a:pt x="10419" y="11100"/>
                    <a:pt x="12395" y="8683"/>
                    <a:pt x="12395" y="5885"/>
                  </a:cubicBezTo>
                  <a:cubicBezTo>
                    <a:pt x="12395" y="4314"/>
                    <a:pt x="11776" y="2826"/>
                    <a:pt x="10669" y="1718"/>
                  </a:cubicBezTo>
                  <a:cubicBezTo>
                    <a:pt x="9530" y="586"/>
                    <a:pt x="8023" y="1"/>
                    <a:pt x="65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28" name="Google Shape;2128;p41"/>
          <p:cNvGrpSpPr/>
          <p:nvPr/>
        </p:nvGrpSpPr>
        <p:grpSpPr>
          <a:xfrm>
            <a:off x="1456682" y="1461787"/>
            <a:ext cx="311375" cy="294075"/>
            <a:chOff x="2997975" y="1129650"/>
            <a:chExt cx="311375" cy="294075"/>
          </a:xfrm>
        </p:grpSpPr>
        <p:sp>
          <p:nvSpPr>
            <p:cNvPr id="2129" name="Google Shape;2129;p41"/>
            <p:cNvSpPr/>
            <p:nvPr/>
          </p:nvSpPr>
          <p:spPr>
            <a:xfrm>
              <a:off x="2997975" y="1129650"/>
              <a:ext cx="311375" cy="294075"/>
            </a:xfrm>
            <a:custGeom>
              <a:rect b="b" l="l" r="r" t="t"/>
              <a:pathLst>
                <a:path extrusionOk="0" h="11763" w="12455">
                  <a:moveTo>
                    <a:pt x="6497" y="476"/>
                  </a:moveTo>
                  <a:cubicBezTo>
                    <a:pt x="7902" y="476"/>
                    <a:pt x="9287" y="1027"/>
                    <a:pt x="10323" y="2064"/>
                  </a:cubicBezTo>
                  <a:cubicBezTo>
                    <a:pt x="12455" y="4159"/>
                    <a:pt x="12455" y="7600"/>
                    <a:pt x="10323" y="9707"/>
                  </a:cubicBezTo>
                  <a:cubicBezTo>
                    <a:pt x="9287" y="10735"/>
                    <a:pt x="7905" y="11283"/>
                    <a:pt x="6500" y="11283"/>
                  </a:cubicBezTo>
                  <a:cubicBezTo>
                    <a:pt x="5806" y="11283"/>
                    <a:pt x="5107" y="11150"/>
                    <a:pt x="4442" y="10874"/>
                  </a:cubicBezTo>
                  <a:cubicBezTo>
                    <a:pt x="2418" y="10041"/>
                    <a:pt x="1108" y="8064"/>
                    <a:pt x="1108" y="5885"/>
                  </a:cubicBezTo>
                  <a:cubicBezTo>
                    <a:pt x="1108" y="3695"/>
                    <a:pt x="2418" y="1730"/>
                    <a:pt x="4442" y="885"/>
                  </a:cubicBezTo>
                  <a:cubicBezTo>
                    <a:pt x="5106" y="610"/>
                    <a:pt x="5804" y="476"/>
                    <a:pt x="6497" y="476"/>
                  </a:cubicBezTo>
                  <a:close/>
                  <a:moveTo>
                    <a:pt x="6505" y="1"/>
                  </a:moveTo>
                  <a:cubicBezTo>
                    <a:pt x="5374" y="1"/>
                    <a:pt x="4236" y="326"/>
                    <a:pt x="3239" y="992"/>
                  </a:cubicBezTo>
                  <a:cubicBezTo>
                    <a:pt x="906" y="2552"/>
                    <a:pt x="1" y="5540"/>
                    <a:pt x="1072" y="8136"/>
                  </a:cubicBezTo>
                  <a:cubicBezTo>
                    <a:pt x="2004" y="10367"/>
                    <a:pt x="4167" y="11762"/>
                    <a:pt x="6503" y="11762"/>
                  </a:cubicBezTo>
                  <a:cubicBezTo>
                    <a:pt x="6884" y="11762"/>
                    <a:pt x="7270" y="11725"/>
                    <a:pt x="7656" y="11648"/>
                  </a:cubicBezTo>
                  <a:cubicBezTo>
                    <a:pt x="10407" y="11100"/>
                    <a:pt x="12395" y="8683"/>
                    <a:pt x="12395" y="5885"/>
                  </a:cubicBezTo>
                  <a:cubicBezTo>
                    <a:pt x="12395" y="4314"/>
                    <a:pt x="11776" y="2826"/>
                    <a:pt x="10669" y="1718"/>
                  </a:cubicBezTo>
                  <a:cubicBezTo>
                    <a:pt x="9530" y="586"/>
                    <a:pt x="8023" y="1"/>
                    <a:pt x="65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0" name="Google Shape;2130;p41"/>
            <p:cNvSpPr/>
            <p:nvPr/>
          </p:nvSpPr>
          <p:spPr>
            <a:xfrm>
              <a:off x="3029825" y="1158425"/>
              <a:ext cx="249175" cy="236450"/>
            </a:xfrm>
            <a:custGeom>
              <a:rect b="b" l="l" r="r" t="t"/>
              <a:pathLst>
                <a:path extrusionOk="0" h="9458" w="9967">
                  <a:moveTo>
                    <a:pt x="5220" y="486"/>
                  </a:moveTo>
                  <a:cubicBezTo>
                    <a:pt x="5494" y="486"/>
                    <a:pt x="5772" y="513"/>
                    <a:pt x="6049" y="567"/>
                  </a:cubicBezTo>
                  <a:cubicBezTo>
                    <a:pt x="8037" y="960"/>
                    <a:pt x="9478" y="2699"/>
                    <a:pt x="9478" y="4734"/>
                  </a:cubicBezTo>
                  <a:cubicBezTo>
                    <a:pt x="9478" y="5854"/>
                    <a:pt x="9038" y="6937"/>
                    <a:pt x="8240" y="7735"/>
                  </a:cubicBezTo>
                  <a:cubicBezTo>
                    <a:pt x="7414" y="8560"/>
                    <a:pt x="6327" y="8983"/>
                    <a:pt x="5231" y="8983"/>
                  </a:cubicBezTo>
                  <a:cubicBezTo>
                    <a:pt x="4414" y="8983"/>
                    <a:pt x="3592" y="8749"/>
                    <a:pt x="2870" y="8271"/>
                  </a:cubicBezTo>
                  <a:cubicBezTo>
                    <a:pt x="1179" y="7140"/>
                    <a:pt x="525" y="4985"/>
                    <a:pt x="1299" y="3115"/>
                  </a:cubicBezTo>
                  <a:cubicBezTo>
                    <a:pt x="1964" y="1496"/>
                    <a:pt x="3530" y="486"/>
                    <a:pt x="5220" y="486"/>
                  </a:cubicBezTo>
                  <a:close/>
                  <a:moveTo>
                    <a:pt x="5222" y="1"/>
                  </a:moveTo>
                  <a:cubicBezTo>
                    <a:pt x="4315" y="1"/>
                    <a:pt x="3405" y="261"/>
                    <a:pt x="2608" y="794"/>
                  </a:cubicBezTo>
                  <a:cubicBezTo>
                    <a:pt x="727" y="2056"/>
                    <a:pt x="1" y="4461"/>
                    <a:pt x="870" y="6544"/>
                  </a:cubicBezTo>
                  <a:cubicBezTo>
                    <a:pt x="1607" y="8335"/>
                    <a:pt x="3347" y="9458"/>
                    <a:pt x="5227" y="9458"/>
                  </a:cubicBezTo>
                  <a:cubicBezTo>
                    <a:pt x="5535" y="9458"/>
                    <a:pt x="5845" y="9428"/>
                    <a:pt x="6156" y="9366"/>
                  </a:cubicBezTo>
                  <a:cubicBezTo>
                    <a:pt x="8371" y="8925"/>
                    <a:pt x="9966" y="6985"/>
                    <a:pt x="9966" y="4734"/>
                  </a:cubicBezTo>
                  <a:cubicBezTo>
                    <a:pt x="9966" y="3472"/>
                    <a:pt x="9466" y="2270"/>
                    <a:pt x="8573" y="1389"/>
                  </a:cubicBezTo>
                  <a:cubicBezTo>
                    <a:pt x="7657" y="473"/>
                    <a:pt x="6444" y="1"/>
                    <a:pt x="52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1" name="Google Shape;2131;p41"/>
            <p:cNvSpPr/>
            <p:nvPr/>
          </p:nvSpPr>
          <p:spPr>
            <a:xfrm>
              <a:off x="3236400" y="1289875"/>
              <a:ext cx="15200" cy="14000"/>
            </a:xfrm>
            <a:custGeom>
              <a:rect b="b" l="l" r="r" t="t"/>
              <a:pathLst>
                <a:path extrusionOk="0" h="560" w="608">
                  <a:moveTo>
                    <a:pt x="346" y="0"/>
                  </a:moveTo>
                  <a:cubicBezTo>
                    <a:pt x="275" y="0"/>
                    <a:pt x="215" y="24"/>
                    <a:pt x="167" y="72"/>
                  </a:cubicBezTo>
                  <a:lnTo>
                    <a:pt x="96" y="143"/>
                  </a:lnTo>
                  <a:cubicBezTo>
                    <a:pt x="1" y="238"/>
                    <a:pt x="1" y="393"/>
                    <a:pt x="96" y="489"/>
                  </a:cubicBezTo>
                  <a:cubicBezTo>
                    <a:pt x="144" y="536"/>
                    <a:pt x="206" y="560"/>
                    <a:pt x="267" y="560"/>
                  </a:cubicBezTo>
                  <a:cubicBezTo>
                    <a:pt x="328" y="560"/>
                    <a:pt x="388" y="536"/>
                    <a:pt x="429" y="489"/>
                  </a:cubicBezTo>
                  <a:lnTo>
                    <a:pt x="513" y="417"/>
                  </a:lnTo>
                  <a:cubicBezTo>
                    <a:pt x="608" y="322"/>
                    <a:pt x="608" y="167"/>
                    <a:pt x="513" y="72"/>
                  </a:cubicBezTo>
                  <a:cubicBezTo>
                    <a:pt x="465" y="24"/>
                    <a:pt x="405" y="0"/>
                    <a:pt x="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2" name="Google Shape;2132;p41"/>
            <p:cNvSpPr/>
            <p:nvPr/>
          </p:nvSpPr>
          <p:spPr>
            <a:xfrm>
              <a:off x="3171350" y="1305650"/>
              <a:ext cx="64475" cy="61450"/>
            </a:xfrm>
            <a:custGeom>
              <a:rect b="b" l="l" r="r" t="t"/>
              <a:pathLst>
                <a:path extrusionOk="0" h="2458" w="2579">
                  <a:moveTo>
                    <a:pt x="2317" y="0"/>
                  </a:moveTo>
                  <a:cubicBezTo>
                    <a:pt x="2257" y="0"/>
                    <a:pt x="2198" y="24"/>
                    <a:pt x="2150" y="72"/>
                  </a:cubicBezTo>
                  <a:lnTo>
                    <a:pt x="174" y="2048"/>
                  </a:lnTo>
                  <a:cubicBezTo>
                    <a:pt x="1" y="2221"/>
                    <a:pt x="155" y="2457"/>
                    <a:pt x="339" y="2457"/>
                  </a:cubicBezTo>
                  <a:cubicBezTo>
                    <a:pt x="395" y="2457"/>
                    <a:pt x="454" y="2435"/>
                    <a:pt x="507" y="2382"/>
                  </a:cubicBezTo>
                  <a:lnTo>
                    <a:pt x="2484" y="405"/>
                  </a:lnTo>
                  <a:cubicBezTo>
                    <a:pt x="2579" y="310"/>
                    <a:pt x="2579" y="155"/>
                    <a:pt x="2484" y="72"/>
                  </a:cubicBezTo>
                  <a:cubicBezTo>
                    <a:pt x="2436" y="24"/>
                    <a:pt x="2376" y="0"/>
                    <a:pt x="23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3" name="Google Shape;2133;p41"/>
            <p:cNvSpPr/>
            <p:nvPr/>
          </p:nvSpPr>
          <p:spPr>
            <a:xfrm>
              <a:off x="3136200" y="1254750"/>
              <a:ext cx="117200" cy="114375"/>
            </a:xfrm>
            <a:custGeom>
              <a:rect b="b" l="l" r="r" t="t"/>
              <a:pathLst>
                <a:path extrusionOk="0" h="4575" w="4688">
                  <a:moveTo>
                    <a:pt x="4425" y="0"/>
                  </a:moveTo>
                  <a:cubicBezTo>
                    <a:pt x="4366" y="0"/>
                    <a:pt x="4306" y="24"/>
                    <a:pt x="4259" y="72"/>
                  </a:cubicBezTo>
                  <a:lnTo>
                    <a:pt x="175" y="4156"/>
                  </a:lnTo>
                  <a:cubicBezTo>
                    <a:pt x="1" y="4330"/>
                    <a:pt x="158" y="4575"/>
                    <a:pt x="343" y="4575"/>
                  </a:cubicBezTo>
                  <a:cubicBezTo>
                    <a:pt x="399" y="4575"/>
                    <a:pt x="456" y="4553"/>
                    <a:pt x="508" y="4501"/>
                  </a:cubicBezTo>
                  <a:lnTo>
                    <a:pt x="4604" y="417"/>
                  </a:lnTo>
                  <a:cubicBezTo>
                    <a:pt x="4687" y="322"/>
                    <a:pt x="4687" y="167"/>
                    <a:pt x="4604" y="72"/>
                  </a:cubicBezTo>
                  <a:cubicBezTo>
                    <a:pt x="4556" y="24"/>
                    <a:pt x="4497" y="0"/>
                    <a:pt x="44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4" name="Google Shape;2134;p41"/>
            <p:cNvSpPr/>
            <p:nvPr/>
          </p:nvSpPr>
          <p:spPr>
            <a:xfrm>
              <a:off x="3106475" y="1225225"/>
              <a:ext cx="143650" cy="140375"/>
            </a:xfrm>
            <a:custGeom>
              <a:rect b="b" l="l" r="r" t="t"/>
              <a:pathLst>
                <a:path extrusionOk="0" h="5615" w="5746">
                  <a:moveTo>
                    <a:pt x="5459" y="0"/>
                  </a:moveTo>
                  <a:cubicBezTo>
                    <a:pt x="5405" y="0"/>
                    <a:pt x="5348" y="31"/>
                    <a:pt x="5317" y="62"/>
                  </a:cubicBezTo>
                  <a:lnTo>
                    <a:pt x="173" y="5206"/>
                  </a:lnTo>
                  <a:cubicBezTo>
                    <a:pt x="0" y="5379"/>
                    <a:pt x="162" y="5615"/>
                    <a:pt x="348" y="5615"/>
                  </a:cubicBezTo>
                  <a:cubicBezTo>
                    <a:pt x="406" y="5615"/>
                    <a:pt x="465" y="5592"/>
                    <a:pt x="519" y="5539"/>
                  </a:cubicBezTo>
                  <a:lnTo>
                    <a:pt x="5650" y="408"/>
                  </a:lnTo>
                  <a:cubicBezTo>
                    <a:pt x="5745" y="312"/>
                    <a:pt x="5745" y="158"/>
                    <a:pt x="5650" y="62"/>
                  </a:cubicBezTo>
                  <a:cubicBezTo>
                    <a:pt x="5609" y="31"/>
                    <a:pt x="5559" y="0"/>
                    <a:pt x="5507" y="0"/>
                  </a:cubicBezTo>
                  <a:cubicBezTo>
                    <a:pt x="5499" y="0"/>
                    <a:pt x="5491" y="1"/>
                    <a:pt x="5483" y="3"/>
                  </a:cubicBezTo>
                  <a:cubicBezTo>
                    <a:pt x="5475" y="1"/>
                    <a:pt x="5467" y="0"/>
                    <a:pt x="54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35" name="Google Shape;2135;p41"/>
          <p:cNvGrpSpPr/>
          <p:nvPr/>
        </p:nvGrpSpPr>
        <p:grpSpPr>
          <a:xfrm>
            <a:off x="980890" y="1461762"/>
            <a:ext cx="270900" cy="294125"/>
            <a:chOff x="2382725" y="1129425"/>
            <a:chExt cx="270900" cy="294125"/>
          </a:xfrm>
        </p:grpSpPr>
        <p:sp>
          <p:nvSpPr>
            <p:cNvPr id="2136" name="Google Shape;2136;p41"/>
            <p:cNvSpPr/>
            <p:nvPr/>
          </p:nvSpPr>
          <p:spPr>
            <a:xfrm>
              <a:off x="2383025" y="1129425"/>
              <a:ext cx="270600" cy="106600"/>
            </a:xfrm>
            <a:custGeom>
              <a:rect b="b" l="l" r="r" t="t"/>
              <a:pathLst>
                <a:path extrusionOk="0" h="4264" w="10824">
                  <a:moveTo>
                    <a:pt x="9204" y="477"/>
                  </a:moveTo>
                  <a:lnTo>
                    <a:pt x="9204" y="2049"/>
                  </a:lnTo>
                  <a:lnTo>
                    <a:pt x="8728" y="2049"/>
                  </a:lnTo>
                  <a:cubicBezTo>
                    <a:pt x="8525" y="2049"/>
                    <a:pt x="8335" y="1977"/>
                    <a:pt x="8180" y="1846"/>
                  </a:cubicBezTo>
                  <a:cubicBezTo>
                    <a:pt x="8013" y="1692"/>
                    <a:pt x="7930" y="1477"/>
                    <a:pt x="7930" y="1251"/>
                  </a:cubicBezTo>
                  <a:cubicBezTo>
                    <a:pt x="7942" y="822"/>
                    <a:pt x="8299" y="477"/>
                    <a:pt x="8728" y="477"/>
                  </a:cubicBezTo>
                  <a:close/>
                  <a:moveTo>
                    <a:pt x="8740" y="1"/>
                  </a:moveTo>
                  <a:cubicBezTo>
                    <a:pt x="8144" y="1"/>
                    <a:pt x="7609" y="418"/>
                    <a:pt x="7478" y="1013"/>
                  </a:cubicBezTo>
                  <a:lnTo>
                    <a:pt x="1417" y="1013"/>
                  </a:lnTo>
                  <a:cubicBezTo>
                    <a:pt x="631" y="1013"/>
                    <a:pt x="0" y="1644"/>
                    <a:pt x="0" y="2430"/>
                  </a:cubicBezTo>
                  <a:cubicBezTo>
                    <a:pt x="0" y="3204"/>
                    <a:pt x="631" y="3835"/>
                    <a:pt x="1417" y="3835"/>
                  </a:cubicBezTo>
                  <a:lnTo>
                    <a:pt x="9097" y="3835"/>
                  </a:lnTo>
                  <a:cubicBezTo>
                    <a:pt x="9406" y="3835"/>
                    <a:pt x="9704" y="3966"/>
                    <a:pt x="9918" y="4192"/>
                  </a:cubicBezTo>
                  <a:cubicBezTo>
                    <a:pt x="9966" y="4240"/>
                    <a:pt x="10026" y="4263"/>
                    <a:pt x="10085" y="4263"/>
                  </a:cubicBezTo>
                  <a:cubicBezTo>
                    <a:pt x="10145" y="4263"/>
                    <a:pt x="10192" y="4240"/>
                    <a:pt x="10240" y="4204"/>
                  </a:cubicBezTo>
                  <a:cubicBezTo>
                    <a:pt x="10323" y="4109"/>
                    <a:pt x="10323" y="3954"/>
                    <a:pt x="10240" y="3870"/>
                  </a:cubicBezTo>
                  <a:cubicBezTo>
                    <a:pt x="9930" y="3561"/>
                    <a:pt x="9525" y="3382"/>
                    <a:pt x="9085" y="3382"/>
                  </a:cubicBezTo>
                  <a:lnTo>
                    <a:pt x="1417" y="3382"/>
                  </a:lnTo>
                  <a:cubicBezTo>
                    <a:pt x="893" y="3382"/>
                    <a:pt x="477" y="2954"/>
                    <a:pt x="477" y="2430"/>
                  </a:cubicBezTo>
                  <a:cubicBezTo>
                    <a:pt x="477" y="1918"/>
                    <a:pt x="893" y="1489"/>
                    <a:pt x="1417" y="1489"/>
                  </a:cubicBezTo>
                  <a:lnTo>
                    <a:pt x="7478" y="1489"/>
                  </a:lnTo>
                  <a:cubicBezTo>
                    <a:pt x="7585" y="2085"/>
                    <a:pt x="8097" y="2525"/>
                    <a:pt x="8716" y="2537"/>
                  </a:cubicBezTo>
                  <a:lnTo>
                    <a:pt x="9287" y="2537"/>
                  </a:lnTo>
                  <a:cubicBezTo>
                    <a:pt x="9478" y="2537"/>
                    <a:pt x="9645" y="2382"/>
                    <a:pt x="9668" y="2192"/>
                  </a:cubicBezTo>
                  <a:lnTo>
                    <a:pt x="10466" y="2192"/>
                  </a:lnTo>
                  <a:cubicBezTo>
                    <a:pt x="10474" y="2192"/>
                    <a:pt x="10481" y="2192"/>
                    <a:pt x="10488" y="2192"/>
                  </a:cubicBezTo>
                  <a:cubicBezTo>
                    <a:pt x="10804" y="2192"/>
                    <a:pt x="10804" y="1703"/>
                    <a:pt x="10488" y="1703"/>
                  </a:cubicBezTo>
                  <a:cubicBezTo>
                    <a:pt x="10481" y="1703"/>
                    <a:pt x="10474" y="1703"/>
                    <a:pt x="10466" y="1704"/>
                  </a:cubicBezTo>
                  <a:lnTo>
                    <a:pt x="9680" y="1704"/>
                  </a:lnTo>
                  <a:lnTo>
                    <a:pt x="9680" y="870"/>
                  </a:lnTo>
                  <a:lnTo>
                    <a:pt x="10514" y="870"/>
                  </a:lnTo>
                  <a:cubicBezTo>
                    <a:pt x="10523" y="871"/>
                    <a:pt x="10532" y="872"/>
                    <a:pt x="10541" y="872"/>
                  </a:cubicBezTo>
                  <a:cubicBezTo>
                    <a:pt x="10635" y="872"/>
                    <a:pt x="10708" y="814"/>
                    <a:pt x="10752" y="727"/>
                  </a:cubicBezTo>
                  <a:cubicBezTo>
                    <a:pt x="10823" y="561"/>
                    <a:pt x="10692" y="370"/>
                    <a:pt x="10514" y="370"/>
                  </a:cubicBezTo>
                  <a:lnTo>
                    <a:pt x="9680" y="370"/>
                  </a:lnTo>
                  <a:cubicBezTo>
                    <a:pt x="9668" y="168"/>
                    <a:pt x="9502" y="1"/>
                    <a:pt x="92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7" name="Google Shape;2137;p41"/>
            <p:cNvSpPr/>
            <p:nvPr/>
          </p:nvSpPr>
          <p:spPr>
            <a:xfrm>
              <a:off x="2382725" y="1236925"/>
              <a:ext cx="268800" cy="186625"/>
            </a:xfrm>
            <a:custGeom>
              <a:rect b="b" l="l" r="r" t="t"/>
              <a:pathLst>
                <a:path extrusionOk="0" h="7465" w="10752">
                  <a:moveTo>
                    <a:pt x="5073" y="1975"/>
                  </a:moveTo>
                  <a:lnTo>
                    <a:pt x="5073" y="6274"/>
                  </a:lnTo>
                  <a:lnTo>
                    <a:pt x="501" y="6274"/>
                  </a:lnTo>
                  <a:lnTo>
                    <a:pt x="501" y="1975"/>
                  </a:lnTo>
                  <a:close/>
                  <a:moveTo>
                    <a:pt x="7001" y="1273"/>
                  </a:moveTo>
                  <a:cubicBezTo>
                    <a:pt x="7263" y="1273"/>
                    <a:pt x="7466" y="1487"/>
                    <a:pt x="7466" y="1737"/>
                  </a:cubicBezTo>
                  <a:lnTo>
                    <a:pt x="7466" y="6512"/>
                  </a:lnTo>
                  <a:cubicBezTo>
                    <a:pt x="7466" y="6774"/>
                    <a:pt x="7263" y="6988"/>
                    <a:pt x="7001" y="6988"/>
                  </a:cubicBezTo>
                  <a:lnTo>
                    <a:pt x="7001" y="6976"/>
                  </a:lnTo>
                  <a:lnTo>
                    <a:pt x="1977" y="6976"/>
                  </a:lnTo>
                  <a:cubicBezTo>
                    <a:pt x="1810" y="6976"/>
                    <a:pt x="1656" y="6893"/>
                    <a:pt x="1584" y="6750"/>
                  </a:cubicBezTo>
                  <a:lnTo>
                    <a:pt x="5299" y="6750"/>
                  </a:lnTo>
                  <a:cubicBezTo>
                    <a:pt x="5430" y="6750"/>
                    <a:pt x="5537" y="6643"/>
                    <a:pt x="5537" y="6512"/>
                  </a:cubicBezTo>
                  <a:lnTo>
                    <a:pt x="5537" y="1749"/>
                  </a:lnTo>
                  <a:cubicBezTo>
                    <a:pt x="5537" y="1618"/>
                    <a:pt x="5430" y="1511"/>
                    <a:pt x="5299" y="1511"/>
                  </a:cubicBezTo>
                  <a:lnTo>
                    <a:pt x="1584" y="1511"/>
                  </a:lnTo>
                  <a:cubicBezTo>
                    <a:pt x="1656" y="1368"/>
                    <a:pt x="1810" y="1285"/>
                    <a:pt x="1977" y="1273"/>
                  </a:cubicBezTo>
                  <a:close/>
                  <a:moveTo>
                    <a:pt x="10437" y="1"/>
                  </a:moveTo>
                  <a:cubicBezTo>
                    <a:pt x="10296" y="1"/>
                    <a:pt x="10154" y="122"/>
                    <a:pt x="10192" y="297"/>
                  </a:cubicBezTo>
                  <a:cubicBezTo>
                    <a:pt x="10252" y="428"/>
                    <a:pt x="10276" y="571"/>
                    <a:pt x="10276" y="713"/>
                  </a:cubicBezTo>
                  <a:cubicBezTo>
                    <a:pt x="10276" y="1023"/>
                    <a:pt x="10145" y="1333"/>
                    <a:pt x="9930" y="1559"/>
                  </a:cubicBezTo>
                  <a:cubicBezTo>
                    <a:pt x="9704" y="1773"/>
                    <a:pt x="9406" y="1904"/>
                    <a:pt x="9085" y="1904"/>
                  </a:cubicBezTo>
                  <a:lnTo>
                    <a:pt x="7954" y="1904"/>
                  </a:lnTo>
                  <a:lnTo>
                    <a:pt x="7954" y="1749"/>
                  </a:lnTo>
                  <a:cubicBezTo>
                    <a:pt x="7954" y="1225"/>
                    <a:pt x="7525" y="797"/>
                    <a:pt x="7013" y="797"/>
                  </a:cubicBezTo>
                  <a:lnTo>
                    <a:pt x="1977" y="797"/>
                  </a:lnTo>
                  <a:cubicBezTo>
                    <a:pt x="1548" y="809"/>
                    <a:pt x="1167" y="1094"/>
                    <a:pt x="1060" y="1511"/>
                  </a:cubicBezTo>
                  <a:lnTo>
                    <a:pt x="239" y="1511"/>
                  </a:lnTo>
                  <a:cubicBezTo>
                    <a:pt x="108" y="1511"/>
                    <a:pt x="1" y="1618"/>
                    <a:pt x="1" y="1749"/>
                  </a:cubicBezTo>
                  <a:lnTo>
                    <a:pt x="1" y="6512"/>
                  </a:lnTo>
                  <a:cubicBezTo>
                    <a:pt x="1" y="6643"/>
                    <a:pt x="108" y="6762"/>
                    <a:pt x="239" y="6762"/>
                  </a:cubicBezTo>
                  <a:lnTo>
                    <a:pt x="1060" y="6762"/>
                  </a:lnTo>
                  <a:cubicBezTo>
                    <a:pt x="1167" y="7179"/>
                    <a:pt x="1548" y="7464"/>
                    <a:pt x="1977" y="7464"/>
                  </a:cubicBezTo>
                  <a:lnTo>
                    <a:pt x="7001" y="7464"/>
                  </a:lnTo>
                  <a:cubicBezTo>
                    <a:pt x="7525" y="7464"/>
                    <a:pt x="7954" y="7048"/>
                    <a:pt x="7954" y="6524"/>
                  </a:cubicBezTo>
                  <a:lnTo>
                    <a:pt x="7954" y="2392"/>
                  </a:lnTo>
                  <a:lnTo>
                    <a:pt x="9085" y="2392"/>
                  </a:lnTo>
                  <a:cubicBezTo>
                    <a:pt x="9526" y="2392"/>
                    <a:pt x="9954" y="2214"/>
                    <a:pt x="10264" y="1892"/>
                  </a:cubicBezTo>
                  <a:cubicBezTo>
                    <a:pt x="10573" y="1583"/>
                    <a:pt x="10752" y="1154"/>
                    <a:pt x="10752" y="713"/>
                  </a:cubicBezTo>
                  <a:cubicBezTo>
                    <a:pt x="10752" y="511"/>
                    <a:pt x="10716" y="321"/>
                    <a:pt x="10645" y="130"/>
                  </a:cubicBezTo>
                  <a:cubicBezTo>
                    <a:pt x="10597" y="40"/>
                    <a:pt x="10517" y="1"/>
                    <a:pt x="104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8" name="Google Shape;2138;p41"/>
            <p:cNvSpPr/>
            <p:nvPr/>
          </p:nvSpPr>
          <p:spPr>
            <a:xfrm>
              <a:off x="2452675" y="1317025"/>
              <a:ext cx="43175" cy="46700"/>
            </a:xfrm>
            <a:custGeom>
              <a:rect b="b" l="l" r="r" t="t"/>
              <a:pathLst>
                <a:path extrusionOk="0" h="1868" w="1727">
                  <a:moveTo>
                    <a:pt x="489" y="653"/>
                  </a:moveTo>
                  <a:lnTo>
                    <a:pt x="965" y="927"/>
                  </a:lnTo>
                  <a:lnTo>
                    <a:pt x="489" y="1212"/>
                  </a:lnTo>
                  <a:lnTo>
                    <a:pt x="489" y="653"/>
                  </a:lnTo>
                  <a:close/>
                  <a:moveTo>
                    <a:pt x="241" y="0"/>
                  </a:moveTo>
                  <a:cubicBezTo>
                    <a:pt x="117" y="0"/>
                    <a:pt x="1" y="103"/>
                    <a:pt x="1" y="248"/>
                  </a:cubicBezTo>
                  <a:lnTo>
                    <a:pt x="1" y="1617"/>
                  </a:lnTo>
                  <a:cubicBezTo>
                    <a:pt x="1" y="1677"/>
                    <a:pt x="24" y="1736"/>
                    <a:pt x="60" y="1784"/>
                  </a:cubicBezTo>
                  <a:cubicBezTo>
                    <a:pt x="108" y="1831"/>
                    <a:pt x="167" y="1867"/>
                    <a:pt x="239" y="1867"/>
                  </a:cubicBezTo>
                  <a:cubicBezTo>
                    <a:pt x="286" y="1867"/>
                    <a:pt x="322" y="1855"/>
                    <a:pt x="358" y="1831"/>
                  </a:cubicBezTo>
                  <a:lnTo>
                    <a:pt x="1560" y="1141"/>
                  </a:lnTo>
                  <a:cubicBezTo>
                    <a:pt x="1727" y="1046"/>
                    <a:pt x="1727" y="819"/>
                    <a:pt x="1560" y="724"/>
                  </a:cubicBezTo>
                  <a:lnTo>
                    <a:pt x="358" y="34"/>
                  </a:lnTo>
                  <a:cubicBezTo>
                    <a:pt x="320" y="11"/>
                    <a:pt x="280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9" name="Google Shape;2139;p41"/>
            <p:cNvSpPr/>
            <p:nvPr/>
          </p:nvSpPr>
          <p:spPr>
            <a:xfrm>
              <a:off x="2408325" y="1299525"/>
              <a:ext cx="12225" cy="14850"/>
            </a:xfrm>
            <a:custGeom>
              <a:rect b="b" l="l" r="r" t="t"/>
              <a:pathLst>
                <a:path extrusionOk="0" h="594" w="489">
                  <a:moveTo>
                    <a:pt x="258" y="1"/>
                  </a:moveTo>
                  <a:cubicBezTo>
                    <a:pt x="240" y="1"/>
                    <a:pt x="222" y="3"/>
                    <a:pt x="203" y="7"/>
                  </a:cubicBezTo>
                  <a:cubicBezTo>
                    <a:pt x="84" y="19"/>
                    <a:pt x="0" y="126"/>
                    <a:pt x="12" y="245"/>
                  </a:cubicBezTo>
                  <a:lnTo>
                    <a:pt x="12" y="341"/>
                  </a:lnTo>
                  <a:cubicBezTo>
                    <a:pt x="0" y="460"/>
                    <a:pt x="96" y="567"/>
                    <a:pt x="203" y="591"/>
                  </a:cubicBezTo>
                  <a:cubicBezTo>
                    <a:pt x="216" y="593"/>
                    <a:pt x="229" y="594"/>
                    <a:pt x="242" y="594"/>
                  </a:cubicBezTo>
                  <a:cubicBezTo>
                    <a:pt x="379" y="594"/>
                    <a:pt x="489" y="483"/>
                    <a:pt x="489" y="353"/>
                  </a:cubicBezTo>
                  <a:lnTo>
                    <a:pt x="489" y="245"/>
                  </a:lnTo>
                  <a:cubicBezTo>
                    <a:pt x="489" y="109"/>
                    <a:pt x="387" y="1"/>
                    <a:pt x="2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0" name="Google Shape;2140;p41"/>
            <p:cNvSpPr/>
            <p:nvPr/>
          </p:nvSpPr>
          <p:spPr>
            <a:xfrm>
              <a:off x="2408325" y="1321650"/>
              <a:ext cx="12225" cy="56725"/>
            </a:xfrm>
            <a:custGeom>
              <a:rect b="b" l="l" r="r" t="t"/>
              <a:pathLst>
                <a:path extrusionOk="0" h="2269" w="489">
                  <a:moveTo>
                    <a:pt x="246" y="0"/>
                  </a:moveTo>
                  <a:cubicBezTo>
                    <a:pt x="232" y="0"/>
                    <a:pt x="217" y="1"/>
                    <a:pt x="203" y="3"/>
                  </a:cubicBezTo>
                  <a:cubicBezTo>
                    <a:pt x="84" y="15"/>
                    <a:pt x="0" y="122"/>
                    <a:pt x="12" y="241"/>
                  </a:cubicBezTo>
                  <a:lnTo>
                    <a:pt x="12" y="2015"/>
                  </a:lnTo>
                  <a:cubicBezTo>
                    <a:pt x="0" y="2135"/>
                    <a:pt x="96" y="2242"/>
                    <a:pt x="203" y="2266"/>
                  </a:cubicBezTo>
                  <a:cubicBezTo>
                    <a:pt x="216" y="2268"/>
                    <a:pt x="229" y="2269"/>
                    <a:pt x="242" y="2269"/>
                  </a:cubicBezTo>
                  <a:cubicBezTo>
                    <a:pt x="379" y="2269"/>
                    <a:pt x="489" y="2158"/>
                    <a:pt x="489" y="2027"/>
                  </a:cubicBezTo>
                  <a:lnTo>
                    <a:pt x="489" y="241"/>
                  </a:lnTo>
                  <a:cubicBezTo>
                    <a:pt x="489" y="101"/>
                    <a:pt x="381" y="0"/>
                    <a:pt x="2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41" name="Google Shape;2141;p41"/>
          <p:cNvGrpSpPr/>
          <p:nvPr/>
        </p:nvGrpSpPr>
        <p:grpSpPr>
          <a:xfrm>
            <a:off x="2473440" y="1502412"/>
            <a:ext cx="298275" cy="212825"/>
            <a:chOff x="4015375" y="1833700"/>
            <a:chExt cx="298275" cy="212825"/>
          </a:xfrm>
        </p:grpSpPr>
        <p:sp>
          <p:nvSpPr>
            <p:cNvPr id="2142" name="Google Shape;2142;p41"/>
            <p:cNvSpPr/>
            <p:nvPr/>
          </p:nvSpPr>
          <p:spPr>
            <a:xfrm>
              <a:off x="4015375" y="1833700"/>
              <a:ext cx="298275" cy="212825"/>
            </a:xfrm>
            <a:custGeom>
              <a:rect b="b" l="l" r="r" t="t"/>
              <a:pathLst>
                <a:path extrusionOk="0" h="8513" w="11931">
                  <a:moveTo>
                    <a:pt x="7549" y="476"/>
                  </a:moveTo>
                  <a:cubicBezTo>
                    <a:pt x="7835" y="476"/>
                    <a:pt x="7978" y="595"/>
                    <a:pt x="8168" y="738"/>
                  </a:cubicBezTo>
                  <a:cubicBezTo>
                    <a:pt x="8430" y="964"/>
                    <a:pt x="8751" y="1095"/>
                    <a:pt x="9097" y="1107"/>
                  </a:cubicBezTo>
                  <a:cubicBezTo>
                    <a:pt x="9359" y="1107"/>
                    <a:pt x="9621" y="1012"/>
                    <a:pt x="9835" y="845"/>
                  </a:cubicBezTo>
                  <a:cubicBezTo>
                    <a:pt x="10073" y="679"/>
                    <a:pt x="10228" y="488"/>
                    <a:pt x="10537" y="488"/>
                  </a:cubicBezTo>
                  <a:cubicBezTo>
                    <a:pt x="11216" y="488"/>
                    <a:pt x="11561" y="1298"/>
                    <a:pt x="11109" y="1786"/>
                  </a:cubicBezTo>
                  <a:cubicBezTo>
                    <a:pt x="11109" y="1798"/>
                    <a:pt x="11109" y="1798"/>
                    <a:pt x="11097" y="1798"/>
                  </a:cubicBezTo>
                  <a:cubicBezTo>
                    <a:pt x="10871" y="2048"/>
                    <a:pt x="10740" y="2357"/>
                    <a:pt x="10728" y="2691"/>
                  </a:cubicBezTo>
                  <a:cubicBezTo>
                    <a:pt x="10728" y="3108"/>
                    <a:pt x="10930" y="3370"/>
                    <a:pt x="11121" y="3584"/>
                  </a:cubicBezTo>
                  <a:cubicBezTo>
                    <a:pt x="11299" y="3810"/>
                    <a:pt x="11418" y="3953"/>
                    <a:pt x="11418" y="4227"/>
                  </a:cubicBezTo>
                  <a:cubicBezTo>
                    <a:pt x="11418" y="4501"/>
                    <a:pt x="11287" y="4643"/>
                    <a:pt x="11133" y="4834"/>
                  </a:cubicBezTo>
                  <a:cubicBezTo>
                    <a:pt x="10883" y="5084"/>
                    <a:pt x="10740" y="5417"/>
                    <a:pt x="10728" y="5775"/>
                  </a:cubicBezTo>
                  <a:cubicBezTo>
                    <a:pt x="10728" y="6048"/>
                    <a:pt x="10823" y="6310"/>
                    <a:pt x="10990" y="6537"/>
                  </a:cubicBezTo>
                  <a:cubicBezTo>
                    <a:pt x="11156" y="6739"/>
                    <a:pt x="11311" y="6894"/>
                    <a:pt x="11311" y="7191"/>
                  </a:cubicBezTo>
                  <a:cubicBezTo>
                    <a:pt x="11311" y="7620"/>
                    <a:pt x="10966" y="7965"/>
                    <a:pt x="10537" y="7965"/>
                  </a:cubicBezTo>
                  <a:cubicBezTo>
                    <a:pt x="10311" y="7965"/>
                    <a:pt x="10109" y="7870"/>
                    <a:pt x="9954" y="7715"/>
                  </a:cubicBezTo>
                  <a:lnTo>
                    <a:pt x="9942" y="7691"/>
                  </a:lnTo>
                  <a:cubicBezTo>
                    <a:pt x="9704" y="7453"/>
                    <a:pt x="9382" y="7334"/>
                    <a:pt x="9049" y="7334"/>
                  </a:cubicBezTo>
                  <a:cubicBezTo>
                    <a:pt x="8620" y="7334"/>
                    <a:pt x="8287" y="7572"/>
                    <a:pt x="8025" y="7763"/>
                  </a:cubicBezTo>
                  <a:cubicBezTo>
                    <a:pt x="7835" y="7906"/>
                    <a:pt x="7668" y="8025"/>
                    <a:pt x="7525" y="8025"/>
                  </a:cubicBezTo>
                  <a:cubicBezTo>
                    <a:pt x="7263" y="8025"/>
                    <a:pt x="7096" y="7894"/>
                    <a:pt x="6894" y="7727"/>
                  </a:cubicBezTo>
                  <a:cubicBezTo>
                    <a:pt x="6668" y="7537"/>
                    <a:pt x="6406" y="7334"/>
                    <a:pt x="5989" y="7334"/>
                  </a:cubicBezTo>
                  <a:cubicBezTo>
                    <a:pt x="5584" y="7334"/>
                    <a:pt x="5322" y="7537"/>
                    <a:pt x="5096" y="7727"/>
                  </a:cubicBezTo>
                  <a:cubicBezTo>
                    <a:pt x="4870" y="7906"/>
                    <a:pt x="4739" y="8025"/>
                    <a:pt x="4465" y="8025"/>
                  </a:cubicBezTo>
                  <a:cubicBezTo>
                    <a:pt x="4191" y="8025"/>
                    <a:pt x="4048" y="7894"/>
                    <a:pt x="3858" y="7739"/>
                  </a:cubicBezTo>
                  <a:cubicBezTo>
                    <a:pt x="3608" y="7489"/>
                    <a:pt x="3286" y="7346"/>
                    <a:pt x="2929" y="7334"/>
                  </a:cubicBezTo>
                  <a:cubicBezTo>
                    <a:pt x="2608" y="7346"/>
                    <a:pt x="2286" y="7477"/>
                    <a:pt x="2060" y="7715"/>
                  </a:cubicBezTo>
                  <a:lnTo>
                    <a:pt x="2048" y="7727"/>
                  </a:lnTo>
                  <a:cubicBezTo>
                    <a:pt x="1905" y="7882"/>
                    <a:pt x="1703" y="7965"/>
                    <a:pt x="1489" y="7965"/>
                  </a:cubicBezTo>
                  <a:cubicBezTo>
                    <a:pt x="1060" y="7965"/>
                    <a:pt x="715" y="7620"/>
                    <a:pt x="715" y="7191"/>
                  </a:cubicBezTo>
                  <a:cubicBezTo>
                    <a:pt x="715" y="7001"/>
                    <a:pt x="786" y="6810"/>
                    <a:pt x="917" y="6668"/>
                  </a:cubicBezTo>
                  <a:lnTo>
                    <a:pt x="929" y="6656"/>
                  </a:lnTo>
                  <a:cubicBezTo>
                    <a:pt x="1155" y="6417"/>
                    <a:pt x="1286" y="6096"/>
                    <a:pt x="1298" y="5763"/>
                  </a:cubicBezTo>
                  <a:cubicBezTo>
                    <a:pt x="1298" y="5346"/>
                    <a:pt x="1096" y="5096"/>
                    <a:pt x="917" y="4870"/>
                  </a:cubicBezTo>
                  <a:cubicBezTo>
                    <a:pt x="727" y="4655"/>
                    <a:pt x="619" y="4501"/>
                    <a:pt x="619" y="4227"/>
                  </a:cubicBezTo>
                  <a:cubicBezTo>
                    <a:pt x="619" y="3953"/>
                    <a:pt x="739" y="3810"/>
                    <a:pt x="905" y="3620"/>
                  </a:cubicBezTo>
                  <a:cubicBezTo>
                    <a:pt x="1143" y="3370"/>
                    <a:pt x="1298" y="3036"/>
                    <a:pt x="1298" y="2691"/>
                  </a:cubicBezTo>
                  <a:cubicBezTo>
                    <a:pt x="1298" y="2381"/>
                    <a:pt x="1167" y="2096"/>
                    <a:pt x="929" y="1893"/>
                  </a:cubicBezTo>
                  <a:cubicBezTo>
                    <a:pt x="881" y="1857"/>
                    <a:pt x="846" y="1822"/>
                    <a:pt x="810" y="1774"/>
                  </a:cubicBezTo>
                  <a:cubicBezTo>
                    <a:pt x="381" y="1274"/>
                    <a:pt x="739" y="488"/>
                    <a:pt x="1393" y="488"/>
                  </a:cubicBezTo>
                  <a:cubicBezTo>
                    <a:pt x="1608" y="488"/>
                    <a:pt x="1810" y="583"/>
                    <a:pt x="1953" y="738"/>
                  </a:cubicBezTo>
                  <a:lnTo>
                    <a:pt x="1977" y="750"/>
                  </a:lnTo>
                  <a:cubicBezTo>
                    <a:pt x="2216" y="978"/>
                    <a:pt x="2532" y="1108"/>
                    <a:pt x="2862" y="1108"/>
                  </a:cubicBezTo>
                  <a:cubicBezTo>
                    <a:pt x="2877" y="1108"/>
                    <a:pt x="2891" y="1108"/>
                    <a:pt x="2905" y="1107"/>
                  </a:cubicBezTo>
                  <a:cubicBezTo>
                    <a:pt x="3346" y="1107"/>
                    <a:pt x="3667" y="893"/>
                    <a:pt x="3941" y="714"/>
                  </a:cubicBezTo>
                  <a:cubicBezTo>
                    <a:pt x="4132" y="583"/>
                    <a:pt x="4298" y="476"/>
                    <a:pt x="4453" y="476"/>
                  </a:cubicBezTo>
                  <a:cubicBezTo>
                    <a:pt x="4727" y="476"/>
                    <a:pt x="4894" y="595"/>
                    <a:pt x="5096" y="750"/>
                  </a:cubicBezTo>
                  <a:cubicBezTo>
                    <a:pt x="5346" y="964"/>
                    <a:pt x="5668" y="1095"/>
                    <a:pt x="6001" y="1107"/>
                  </a:cubicBezTo>
                  <a:cubicBezTo>
                    <a:pt x="6334" y="1095"/>
                    <a:pt x="6644" y="964"/>
                    <a:pt x="6894" y="750"/>
                  </a:cubicBezTo>
                  <a:cubicBezTo>
                    <a:pt x="7096" y="607"/>
                    <a:pt x="7263" y="476"/>
                    <a:pt x="7549" y="476"/>
                  </a:cubicBezTo>
                  <a:close/>
                  <a:moveTo>
                    <a:pt x="4453" y="0"/>
                  </a:moveTo>
                  <a:cubicBezTo>
                    <a:pt x="4156" y="0"/>
                    <a:pt x="3917" y="155"/>
                    <a:pt x="3679" y="322"/>
                  </a:cubicBezTo>
                  <a:cubicBezTo>
                    <a:pt x="3441" y="476"/>
                    <a:pt x="3203" y="631"/>
                    <a:pt x="2905" y="631"/>
                  </a:cubicBezTo>
                  <a:cubicBezTo>
                    <a:pt x="2891" y="632"/>
                    <a:pt x="2877" y="632"/>
                    <a:pt x="2863" y="632"/>
                  </a:cubicBezTo>
                  <a:cubicBezTo>
                    <a:pt x="2653" y="632"/>
                    <a:pt x="2454" y="549"/>
                    <a:pt x="2298" y="393"/>
                  </a:cubicBezTo>
                  <a:cubicBezTo>
                    <a:pt x="2051" y="146"/>
                    <a:pt x="1727" y="20"/>
                    <a:pt x="1402" y="20"/>
                  </a:cubicBezTo>
                  <a:cubicBezTo>
                    <a:pt x="1101" y="20"/>
                    <a:pt x="800" y="128"/>
                    <a:pt x="560" y="345"/>
                  </a:cubicBezTo>
                  <a:cubicBezTo>
                    <a:pt x="60" y="798"/>
                    <a:pt x="0" y="1560"/>
                    <a:pt x="441" y="2084"/>
                  </a:cubicBezTo>
                  <a:cubicBezTo>
                    <a:pt x="488" y="2131"/>
                    <a:pt x="536" y="2191"/>
                    <a:pt x="584" y="2238"/>
                  </a:cubicBezTo>
                  <a:cubicBezTo>
                    <a:pt x="739" y="2381"/>
                    <a:pt x="822" y="2477"/>
                    <a:pt x="822" y="2691"/>
                  </a:cubicBezTo>
                  <a:cubicBezTo>
                    <a:pt x="822" y="2965"/>
                    <a:pt x="691" y="3119"/>
                    <a:pt x="536" y="3322"/>
                  </a:cubicBezTo>
                  <a:cubicBezTo>
                    <a:pt x="286" y="3560"/>
                    <a:pt x="143" y="3893"/>
                    <a:pt x="143" y="4239"/>
                  </a:cubicBezTo>
                  <a:cubicBezTo>
                    <a:pt x="143" y="4679"/>
                    <a:pt x="358" y="4953"/>
                    <a:pt x="536" y="5179"/>
                  </a:cubicBezTo>
                  <a:cubicBezTo>
                    <a:pt x="703" y="5370"/>
                    <a:pt x="822" y="5525"/>
                    <a:pt x="822" y="5775"/>
                  </a:cubicBezTo>
                  <a:cubicBezTo>
                    <a:pt x="822" y="6025"/>
                    <a:pt x="715" y="6156"/>
                    <a:pt x="560" y="6358"/>
                  </a:cubicBezTo>
                  <a:cubicBezTo>
                    <a:pt x="96" y="6870"/>
                    <a:pt x="131" y="7644"/>
                    <a:pt x="619" y="8120"/>
                  </a:cubicBezTo>
                  <a:cubicBezTo>
                    <a:pt x="863" y="8346"/>
                    <a:pt x="1175" y="8460"/>
                    <a:pt x="1486" y="8460"/>
                  </a:cubicBezTo>
                  <a:cubicBezTo>
                    <a:pt x="1812" y="8460"/>
                    <a:pt x="2137" y="8335"/>
                    <a:pt x="2382" y="8084"/>
                  </a:cubicBezTo>
                  <a:cubicBezTo>
                    <a:pt x="2572" y="7918"/>
                    <a:pt x="2691" y="7822"/>
                    <a:pt x="2941" y="7822"/>
                  </a:cubicBezTo>
                  <a:cubicBezTo>
                    <a:pt x="3215" y="7822"/>
                    <a:pt x="3358" y="7953"/>
                    <a:pt x="3560" y="8108"/>
                  </a:cubicBezTo>
                  <a:cubicBezTo>
                    <a:pt x="3798" y="8358"/>
                    <a:pt x="4120" y="8501"/>
                    <a:pt x="4465" y="8513"/>
                  </a:cubicBezTo>
                  <a:cubicBezTo>
                    <a:pt x="4918" y="8513"/>
                    <a:pt x="5191" y="8287"/>
                    <a:pt x="5406" y="8096"/>
                  </a:cubicBezTo>
                  <a:cubicBezTo>
                    <a:pt x="5596" y="7953"/>
                    <a:pt x="5751" y="7822"/>
                    <a:pt x="6001" y="7822"/>
                  </a:cubicBezTo>
                  <a:cubicBezTo>
                    <a:pt x="6251" y="7822"/>
                    <a:pt x="6406" y="7953"/>
                    <a:pt x="6596" y="8108"/>
                  </a:cubicBezTo>
                  <a:cubicBezTo>
                    <a:pt x="6835" y="8299"/>
                    <a:pt x="7096" y="8513"/>
                    <a:pt x="7525" y="8513"/>
                  </a:cubicBezTo>
                  <a:cubicBezTo>
                    <a:pt x="7823" y="8513"/>
                    <a:pt x="8073" y="8334"/>
                    <a:pt x="8311" y="8156"/>
                  </a:cubicBezTo>
                  <a:cubicBezTo>
                    <a:pt x="8549" y="7989"/>
                    <a:pt x="8775" y="7822"/>
                    <a:pt x="9049" y="7822"/>
                  </a:cubicBezTo>
                  <a:cubicBezTo>
                    <a:pt x="9063" y="7822"/>
                    <a:pt x="9076" y="7821"/>
                    <a:pt x="9090" y="7821"/>
                  </a:cubicBezTo>
                  <a:cubicBezTo>
                    <a:pt x="9289" y="7821"/>
                    <a:pt x="9476" y="7903"/>
                    <a:pt x="9621" y="8037"/>
                  </a:cubicBezTo>
                  <a:cubicBezTo>
                    <a:pt x="9882" y="8326"/>
                    <a:pt x="10215" y="8455"/>
                    <a:pt x="10541" y="8455"/>
                  </a:cubicBezTo>
                  <a:cubicBezTo>
                    <a:pt x="11183" y="8455"/>
                    <a:pt x="11799" y="7957"/>
                    <a:pt x="11799" y="7191"/>
                  </a:cubicBezTo>
                  <a:cubicBezTo>
                    <a:pt x="11799" y="6965"/>
                    <a:pt x="11740" y="6739"/>
                    <a:pt x="11621" y="6537"/>
                  </a:cubicBezTo>
                  <a:cubicBezTo>
                    <a:pt x="11418" y="6310"/>
                    <a:pt x="11204" y="6084"/>
                    <a:pt x="11204" y="5775"/>
                  </a:cubicBezTo>
                  <a:cubicBezTo>
                    <a:pt x="11204" y="5501"/>
                    <a:pt x="11335" y="5346"/>
                    <a:pt x="11502" y="5155"/>
                  </a:cubicBezTo>
                  <a:cubicBezTo>
                    <a:pt x="11752" y="4905"/>
                    <a:pt x="11883" y="4584"/>
                    <a:pt x="11895" y="4239"/>
                  </a:cubicBezTo>
                  <a:cubicBezTo>
                    <a:pt x="11883" y="3881"/>
                    <a:pt x="11740" y="3548"/>
                    <a:pt x="11502" y="3286"/>
                  </a:cubicBezTo>
                  <a:cubicBezTo>
                    <a:pt x="11335" y="3096"/>
                    <a:pt x="11216" y="2941"/>
                    <a:pt x="11216" y="2691"/>
                  </a:cubicBezTo>
                  <a:cubicBezTo>
                    <a:pt x="11216" y="2453"/>
                    <a:pt x="11323" y="2310"/>
                    <a:pt x="11478" y="2107"/>
                  </a:cubicBezTo>
                  <a:cubicBezTo>
                    <a:pt x="11930" y="1595"/>
                    <a:pt x="11883" y="822"/>
                    <a:pt x="11383" y="357"/>
                  </a:cubicBezTo>
                  <a:cubicBezTo>
                    <a:pt x="11138" y="141"/>
                    <a:pt x="10834" y="34"/>
                    <a:pt x="10530" y="34"/>
                  </a:cubicBezTo>
                  <a:cubicBezTo>
                    <a:pt x="10199" y="34"/>
                    <a:pt x="9869" y="162"/>
                    <a:pt x="9621" y="417"/>
                  </a:cubicBezTo>
                  <a:cubicBezTo>
                    <a:pt x="9478" y="560"/>
                    <a:pt x="9287" y="631"/>
                    <a:pt x="9097" y="631"/>
                  </a:cubicBezTo>
                  <a:cubicBezTo>
                    <a:pt x="8811" y="631"/>
                    <a:pt x="8656" y="512"/>
                    <a:pt x="8466" y="357"/>
                  </a:cubicBezTo>
                  <a:cubicBezTo>
                    <a:pt x="8216" y="131"/>
                    <a:pt x="7882" y="0"/>
                    <a:pt x="7549" y="0"/>
                  </a:cubicBezTo>
                  <a:cubicBezTo>
                    <a:pt x="7204" y="12"/>
                    <a:pt x="6870" y="143"/>
                    <a:pt x="6608" y="369"/>
                  </a:cubicBezTo>
                  <a:cubicBezTo>
                    <a:pt x="6406" y="512"/>
                    <a:pt x="6251" y="631"/>
                    <a:pt x="6001" y="631"/>
                  </a:cubicBezTo>
                  <a:cubicBezTo>
                    <a:pt x="5751" y="631"/>
                    <a:pt x="5584" y="512"/>
                    <a:pt x="5382" y="357"/>
                  </a:cubicBezTo>
                  <a:cubicBezTo>
                    <a:pt x="5120" y="143"/>
                    <a:pt x="4799" y="12"/>
                    <a:pt x="44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3" name="Google Shape;2143;p41"/>
            <p:cNvSpPr/>
            <p:nvPr/>
          </p:nvSpPr>
          <p:spPr>
            <a:xfrm>
              <a:off x="4305575" y="1997100"/>
              <a:ext cx="25" cy="25"/>
            </a:xfrm>
            <a:custGeom>
              <a:rect b="b" l="l" r="r" t="t"/>
              <a:pathLst>
                <a:path extrusionOk="0" h="1" w="1">
                  <a:moveTo>
                    <a:pt x="1" y="1"/>
                  </a:move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4" name="Google Shape;2144;p41"/>
            <p:cNvSpPr/>
            <p:nvPr/>
          </p:nvSpPr>
          <p:spPr>
            <a:xfrm>
              <a:off x="4051975" y="1866425"/>
              <a:ext cx="226850" cy="147675"/>
            </a:xfrm>
            <a:custGeom>
              <a:rect b="b" l="l" r="r" t="t"/>
              <a:pathLst>
                <a:path extrusionOk="0" h="5907" w="9074">
                  <a:moveTo>
                    <a:pt x="8597" y="489"/>
                  </a:moveTo>
                  <a:lnTo>
                    <a:pt x="8597" y="5418"/>
                  </a:lnTo>
                  <a:lnTo>
                    <a:pt x="489" y="5418"/>
                  </a:lnTo>
                  <a:lnTo>
                    <a:pt x="489" y="489"/>
                  </a:lnTo>
                  <a:close/>
                  <a:moveTo>
                    <a:pt x="239" y="1"/>
                  </a:moveTo>
                  <a:cubicBezTo>
                    <a:pt x="108" y="1"/>
                    <a:pt x="1" y="108"/>
                    <a:pt x="1" y="239"/>
                  </a:cubicBezTo>
                  <a:lnTo>
                    <a:pt x="1" y="5668"/>
                  </a:lnTo>
                  <a:cubicBezTo>
                    <a:pt x="1" y="5799"/>
                    <a:pt x="108" y="5906"/>
                    <a:pt x="239" y="5906"/>
                  </a:cubicBezTo>
                  <a:lnTo>
                    <a:pt x="8835" y="5906"/>
                  </a:lnTo>
                  <a:cubicBezTo>
                    <a:pt x="8966" y="5906"/>
                    <a:pt x="9073" y="5799"/>
                    <a:pt x="9073" y="5668"/>
                  </a:cubicBezTo>
                  <a:lnTo>
                    <a:pt x="9073" y="239"/>
                  </a:lnTo>
                  <a:cubicBezTo>
                    <a:pt x="9073" y="108"/>
                    <a:pt x="8966" y="1"/>
                    <a:pt x="88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5" name="Google Shape;2145;p41"/>
            <p:cNvSpPr/>
            <p:nvPr/>
          </p:nvSpPr>
          <p:spPr>
            <a:xfrm>
              <a:off x="4135325" y="1895900"/>
              <a:ext cx="15800" cy="12225"/>
            </a:xfrm>
            <a:custGeom>
              <a:rect b="b" l="l" r="r" t="t"/>
              <a:pathLst>
                <a:path extrusionOk="0" h="489" w="632">
                  <a:moveTo>
                    <a:pt x="262" y="0"/>
                  </a:moveTo>
                  <a:cubicBezTo>
                    <a:pt x="143" y="0"/>
                    <a:pt x="36" y="84"/>
                    <a:pt x="24" y="203"/>
                  </a:cubicBezTo>
                  <a:cubicBezTo>
                    <a:pt x="1" y="346"/>
                    <a:pt x="108" y="477"/>
                    <a:pt x="262" y="489"/>
                  </a:cubicBezTo>
                  <a:lnTo>
                    <a:pt x="358" y="489"/>
                  </a:lnTo>
                  <a:cubicBezTo>
                    <a:pt x="477" y="489"/>
                    <a:pt x="584" y="393"/>
                    <a:pt x="608" y="286"/>
                  </a:cubicBezTo>
                  <a:cubicBezTo>
                    <a:pt x="632" y="131"/>
                    <a:pt x="513" y="0"/>
                    <a:pt x="3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6" name="Google Shape;2146;p41"/>
            <p:cNvSpPr/>
            <p:nvPr/>
          </p:nvSpPr>
          <p:spPr>
            <a:xfrm>
              <a:off x="4157050" y="1895900"/>
              <a:ext cx="92300" cy="12225"/>
            </a:xfrm>
            <a:custGeom>
              <a:rect b="b" l="l" r="r" t="t"/>
              <a:pathLst>
                <a:path extrusionOk="0" h="489" w="3692">
                  <a:moveTo>
                    <a:pt x="275" y="0"/>
                  </a:moveTo>
                  <a:cubicBezTo>
                    <a:pt x="155" y="0"/>
                    <a:pt x="48" y="84"/>
                    <a:pt x="25" y="203"/>
                  </a:cubicBezTo>
                  <a:cubicBezTo>
                    <a:pt x="1" y="346"/>
                    <a:pt x="120" y="477"/>
                    <a:pt x="263" y="489"/>
                  </a:cubicBezTo>
                  <a:lnTo>
                    <a:pt x="3418" y="489"/>
                  </a:lnTo>
                  <a:cubicBezTo>
                    <a:pt x="3537" y="489"/>
                    <a:pt x="3644" y="393"/>
                    <a:pt x="3656" y="286"/>
                  </a:cubicBezTo>
                  <a:cubicBezTo>
                    <a:pt x="3692" y="131"/>
                    <a:pt x="3573" y="0"/>
                    <a:pt x="34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7" name="Google Shape;2147;p41"/>
            <p:cNvSpPr/>
            <p:nvPr/>
          </p:nvSpPr>
          <p:spPr>
            <a:xfrm>
              <a:off x="4133425" y="1972075"/>
              <a:ext cx="19600" cy="12275"/>
            </a:xfrm>
            <a:custGeom>
              <a:rect b="b" l="l" r="r" t="t"/>
              <a:pathLst>
                <a:path extrusionOk="0" h="491" w="784">
                  <a:moveTo>
                    <a:pt x="316" y="1"/>
                  </a:moveTo>
                  <a:cubicBezTo>
                    <a:pt x="1" y="1"/>
                    <a:pt x="1" y="490"/>
                    <a:pt x="316" y="490"/>
                  </a:cubicBezTo>
                  <a:cubicBezTo>
                    <a:pt x="324" y="490"/>
                    <a:pt x="331" y="490"/>
                    <a:pt x="338" y="490"/>
                  </a:cubicBezTo>
                  <a:lnTo>
                    <a:pt x="446" y="490"/>
                  </a:lnTo>
                  <a:cubicBezTo>
                    <a:pt x="453" y="490"/>
                    <a:pt x="460" y="490"/>
                    <a:pt x="468" y="490"/>
                  </a:cubicBezTo>
                  <a:cubicBezTo>
                    <a:pt x="784" y="490"/>
                    <a:pt x="784" y="1"/>
                    <a:pt x="468" y="1"/>
                  </a:cubicBezTo>
                  <a:cubicBezTo>
                    <a:pt x="460" y="1"/>
                    <a:pt x="453" y="1"/>
                    <a:pt x="446" y="1"/>
                  </a:cubicBezTo>
                  <a:lnTo>
                    <a:pt x="338" y="1"/>
                  </a:lnTo>
                  <a:cubicBezTo>
                    <a:pt x="331" y="1"/>
                    <a:pt x="324" y="1"/>
                    <a:pt x="3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8" name="Google Shape;2148;p41"/>
            <p:cNvSpPr/>
            <p:nvPr/>
          </p:nvSpPr>
          <p:spPr>
            <a:xfrm>
              <a:off x="4155150" y="1972075"/>
              <a:ext cx="94200" cy="12275"/>
            </a:xfrm>
            <a:custGeom>
              <a:rect b="b" l="l" r="r" t="t"/>
              <a:pathLst>
                <a:path extrusionOk="0" h="491" w="3768">
                  <a:moveTo>
                    <a:pt x="328" y="1"/>
                  </a:moveTo>
                  <a:cubicBezTo>
                    <a:pt x="1" y="1"/>
                    <a:pt x="1" y="490"/>
                    <a:pt x="328" y="490"/>
                  </a:cubicBezTo>
                  <a:cubicBezTo>
                    <a:pt x="335" y="490"/>
                    <a:pt x="343" y="490"/>
                    <a:pt x="351" y="490"/>
                  </a:cubicBezTo>
                  <a:lnTo>
                    <a:pt x="3506" y="490"/>
                  </a:lnTo>
                  <a:cubicBezTo>
                    <a:pt x="3625" y="490"/>
                    <a:pt x="3720" y="406"/>
                    <a:pt x="3744" y="287"/>
                  </a:cubicBezTo>
                  <a:cubicBezTo>
                    <a:pt x="3768" y="132"/>
                    <a:pt x="3649" y="1"/>
                    <a:pt x="3506" y="1"/>
                  </a:cubicBezTo>
                  <a:lnTo>
                    <a:pt x="351" y="1"/>
                  </a:lnTo>
                  <a:cubicBezTo>
                    <a:pt x="343" y="1"/>
                    <a:pt x="335" y="1"/>
                    <a:pt x="3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9" name="Google Shape;2149;p41"/>
            <p:cNvSpPr/>
            <p:nvPr/>
          </p:nvSpPr>
          <p:spPr>
            <a:xfrm>
              <a:off x="4087100" y="1911325"/>
              <a:ext cx="164075" cy="57525"/>
            </a:xfrm>
            <a:custGeom>
              <a:rect b="b" l="l" r="r" t="t"/>
              <a:pathLst>
                <a:path extrusionOk="0" h="2301" w="6563">
                  <a:moveTo>
                    <a:pt x="1167" y="0"/>
                  </a:moveTo>
                  <a:cubicBezTo>
                    <a:pt x="1111" y="0"/>
                    <a:pt x="1053" y="22"/>
                    <a:pt x="1001" y="74"/>
                  </a:cubicBezTo>
                  <a:lnTo>
                    <a:pt x="96" y="979"/>
                  </a:lnTo>
                  <a:cubicBezTo>
                    <a:pt x="1" y="1074"/>
                    <a:pt x="1" y="1229"/>
                    <a:pt x="96" y="1324"/>
                  </a:cubicBezTo>
                  <a:lnTo>
                    <a:pt x="1001" y="2229"/>
                  </a:lnTo>
                  <a:cubicBezTo>
                    <a:pt x="1048" y="2277"/>
                    <a:pt x="1108" y="2300"/>
                    <a:pt x="1179" y="2300"/>
                  </a:cubicBezTo>
                  <a:cubicBezTo>
                    <a:pt x="1394" y="2300"/>
                    <a:pt x="1501" y="2039"/>
                    <a:pt x="1346" y="1884"/>
                  </a:cubicBezTo>
                  <a:lnTo>
                    <a:pt x="858" y="1396"/>
                  </a:lnTo>
                  <a:lnTo>
                    <a:pt x="6228" y="1396"/>
                  </a:lnTo>
                  <a:cubicBezTo>
                    <a:pt x="6239" y="1397"/>
                    <a:pt x="6249" y="1397"/>
                    <a:pt x="6259" y="1397"/>
                  </a:cubicBezTo>
                  <a:cubicBezTo>
                    <a:pt x="6562" y="1397"/>
                    <a:pt x="6562" y="918"/>
                    <a:pt x="6259" y="918"/>
                  </a:cubicBezTo>
                  <a:cubicBezTo>
                    <a:pt x="6249" y="918"/>
                    <a:pt x="6239" y="918"/>
                    <a:pt x="6228" y="919"/>
                  </a:cubicBezTo>
                  <a:lnTo>
                    <a:pt x="846" y="919"/>
                  </a:lnTo>
                  <a:lnTo>
                    <a:pt x="1346" y="419"/>
                  </a:lnTo>
                  <a:cubicBezTo>
                    <a:pt x="1520" y="245"/>
                    <a:pt x="1356" y="0"/>
                    <a:pt x="1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50" name="Google Shape;2150;p41"/>
          <p:cNvGrpSpPr/>
          <p:nvPr/>
        </p:nvGrpSpPr>
        <p:grpSpPr>
          <a:xfrm>
            <a:off x="1972949" y="1468024"/>
            <a:ext cx="295600" cy="281600"/>
            <a:chOff x="2572025" y="1833700"/>
            <a:chExt cx="295600" cy="281600"/>
          </a:xfrm>
        </p:grpSpPr>
        <p:sp>
          <p:nvSpPr>
            <p:cNvPr id="2151" name="Google Shape;2151;p41"/>
            <p:cNvSpPr/>
            <p:nvPr/>
          </p:nvSpPr>
          <p:spPr>
            <a:xfrm>
              <a:off x="2572025" y="1833700"/>
              <a:ext cx="295600" cy="281600"/>
            </a:xfrm>
            <a:custGeom>
              <a:rect b="b" l="l" r="r" t="t"/>
              <a:pathLst>
                <a:path extrusionOk="0" h="11264" w="11824">
                  <a:moveTo>
                    <a:pt x="8323" y="988"/>
                  </a:moveTo>
                  <a:lnTo>
                    <a:pt x="8323" y="1834"/>
                  </a:lnTo>
                  <a:lnTo>
                    <a:pt x="3561" y="1834"/>
                  </a:lnTo>
                  <a:lnTo>
                    <a:pt x="3561" y="988"/>
                  </a:lnTo>
                  <a:close/>
                  <a:moveTo>
                    <a:pt x="3073" y="488"/>
                  </a:moveTo>
                  <a:lnTo>
                    <a:pt x="3073" y="2822"/>
                  </a:lnTo>
                  <a:lnTo>
                    <a:pt x="2644" y="2822"/>
                  </a:lnTo>
                  <a:lnTo>
                    <a:pt x="2644" y="488"/>
                  </a:lnTo>
                  <a:close/>
                  <a:moveTo>
                    <a:pt x="9204" y="488"/>
                  </a:moveTo>
                  <a:lnTo>
                    <a:pt x="9204" y="2822"/>
                  </a:lnTo>
                  <a:lnTo>
                    <a:pt x="8764" y="2822"/>
                  </a:lnTo>
                  <a:lnTo>
                    <a:pt x="8764" y="488"/>
                  </a:lnTo>
                  <a:close/>
                  <a:moveTo>
                    <a:pt x="10157" y="2322"/>
                  </a:moveTo>
                  <a:lnTo>
                    <a:pt x="10157" y="10775"/>
                  </a:lnTo>
                  <a:lnTo>
                    <a:pt x="1680" y="10775"/>
                  </a:lnTo>
                  <a:lnTo>
                    <a:pt x="1680" y="2322"/>
                  </a:lnTo>
                  <a:lnTo>
                    <a:pt x="2144" y="2322"/>
                  </a:lnTo>
                  <a:lnTo>
                    <a:pt x="2144" y="3060"/>
                  </a:lnTo>
                  <a:cubicBezTo>
                    <a:pt x="2144" y="3203"/>
                    <a:pt x="2251" y="3310"/>
                    <a:pt x="2382" y="3310"/>
                  </a:cubicBezTo>
                  <a:lnTo>
                    <a:pt x="3299" y="3310"/>
                  </a:lnTo>
                  <a:cubicBezTo>
                    <a:pt x="3442" y="3310"/>
                    <a:pt x="3549" y="3203"/>
                    <a:pt x="3549" y="3060"/>
                  </a:cubicBezTo>
                  <a:lnTo>
                    <a:pt x="3549" y="2322"/>
                  </a:lnTo>
                  <a:lnTo>
                    <a:pt x="8276" y="2322"/>
                  </a:lnTo>
                  <a:lnTo>
                    <a:pt x="8276" y="3060"/>
                  </a:lnTo>
                  <a:cubicBezTo>
                    <a:pt x="8276" y="3203"/>
                    <a:pt x="8383" y="3310"/>
                    <a:pt x="8514" y="3310"/>
                  </a:cubicBezTo>
                  <a:lnTo>
                    <a:pt x="9443" y="3310"/>
                  </a:lnTo>
                  <a:cubicBezTo>
                    <a:pt x="9574" y="3310"/>
                    <a:pt x="9681" y="3203"/>
                    <a:pt x="9681" y="3060"/>
                  </a:cubicBezTo>
                  <a:lnTo>
                    <a:pt x="9681" y="2322"/>
                  </a:lnTo>
                  <a:close/>
                  <a:moveTo>
                    <a:pt x="2382" y="0"/>
                  </a:moveTo>
                  <a:cubicBezTo>
                    <a:pt x="2251" y="0"/>
                    <a:pt x="2144" y="107"/>
                    <a:pt x="2144" y="238"/>
                  </a:cubicBezTo>
                  <a:lnTo>
                    <a:pt x="2144" y="524"/>
                  </a:lnTo>
                  <a:lnTo>
                    <a:pt x="263" y="524"/>
                  </a:lnTo>
                  <a:cubicBezTo>
                    <a:pt x="144" y="524"/>
                    <a:pt x="49" y="607"/>
                    <a:pt x="25" y="726"/>
                  </a:cubicBezTo>
                  <a:cubicBezTo>
                    <a:pt x="1" y="881"/>
                    <a:pt x="108" y="1012"/>
                    <a:pt x="263" y="1012"/>
                  </a:cubicBezTo>
                  <a:lnTo>
                    <a:pt x="2144" y="1012"/>
                  </a:lnTo>
                  <a:lnTo>
                    <a:pt x="2144" y="1834"/>
                  </a:lnTo>
                  <a:lnTo>
                    <a:pt x="1453" y="1834"/>
                  </a:lnTo>
                  <a:cubicBezTo>
                    <a:pt x="1311" y="1834"/>
                    <a:pt x="1203" y="1941"/>
                    <a:pt x="1203" y="2084"/>
                  </a:cubicBezTo>
                  <a:lnTo>
                    <a:pt x="1203" y="11013"/>
                  </a:lnTo>
                  <a:cubicBezTo>
                    <a:pt x="1203" y="11156"/>
                    <a:pt x="1311" y="11263"/>
                    <a:pt x="1453" y="11263"/>
                  </a:cubicBezTo>
                  <a:lnTo>
                    <a:pt x="10383" y="11263"/>
                  </a:lnTo>
                  <a:cubicBezTo>
                    <a:pt x="10514" y="11263"/>
                    <a:pt x="10621" y="11156"/>
                    <a:pt x="10621" y="11013"/>
                  </a:cubicBezTo>
                  <a:lnTo>
                    <a:pt x="10621" y="2084"/>
                  </a:lnTo>
                  <a:cubicBezTo>
                    <a:pt x="10621" y="1941"/>
                    <a:pt x="10514" y="1834"/>
                    <a:pt x="10383" y="1834"/>
                  </a:cubicBezTo>
                  <a:lnTo>
                    <a:pt x="9681" y="1834"/>
                  </a:lnTo>
                  <a:lnTo>
                    <a:pt x="9681" y="1012"/>
                  </a:lnTo>
                  <a:lnTo>
                    <a:pt x="11550" y="1012"/>
                  </a:lnTo>
                  <a:cubicBezTo>
                    <a:pt x="11669" y="1012"/>
                    <a:pt x="11776" y="929"/>
                    <a:pt x="11800" y="810"/>
                  </a:cubicBezTo>
                  <a:cubicBezTo>
                    <a:pt x="11824" y="667"/>
                    <a:pt x="11717" y="536"/>
                    <a:pt x="11574" y="524"/>
                  </a:cubicBezTo>
                  <a:lnTo>
                    <a:pt x="9681" y="524"/>
                  </a:lnTo>
                  <a:lnTo>
                    <a:pt x="9681" y="238"/>
                  </a:lnTo>
                  <a:cubicBezTo>
                    <a:pt x="9681" y="107"/>
                    <a:pt x="9574" y="0"/>
                    <a:pt x="9443" y="0"/>
                  </a:cubicBezTo>
                  <a:lnTo>
                    <a:pt x="8514" y="0"/>
                  </a:lnTo>
                  <a:cubicBezTo>
                    <a:pt x="8383" y="0"/>
                    <a:pt x="8276" y="107"/>
                    <a:pt x="8276" y="238"/>
                  </a:cubicBezTo>
                  <a:lnTo>
                    <a:pt x="8276" y="524"/>
                  </a:lnTo>
                  <a:lnTo>
                    <a:pt x="3549" y="524"/>
                  </a:lnTo>
                  <a:lnTo>
                    <a:pt x="3549" y="238"/>
                  </a:lnTo>
                  <a:cubicBezTo>
                    <a:pt x="3549" y="107"/>
                    <a:pt x="343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2" name="Google Shape;2152;p41"/>
            <p:cNvSpPr/>
            <p:nvPr/>
          </p:nvSpPr>
          <p:spPr>
            <a:xfrm>
              <a:off x="2662225" y="1918225"/>
              <a:ext cx="111050" cy="157775"/>
            </a:xfrm>
            <a:custGeom>
              <a:rect b="b" l="l" r="r" t="t"/>
              <a:pathLst>
                <a:path extrusionOk="0" h="6311" w="4442">
                  <a:moveTo>
                    <a:pt x="2303" y="492"/>
                  </a:moveTo>
                  <a:cubicBezTo>
                    <a:pt x="2456" y="492"/>
                    <a:pt x="2608" y="590"/>
                    <a:pt x="2620" y="786"/>
                  </a:cubicBezTo>
                  <a:cubicBezTo>
                    <a:pt x="2620" y="934"/>
                    <a:pt x="2738" y="1025"/>
                    <a:pt x="2862" y="1025"/>
                  </a:cubicBezTo>
                  <a:cubicBezTo>
                    <a:pt x="2919" y="1025"/>
                    <a:pt x="2976" y="1006"/>
                    <a:pt x="3025" y="965"/>
                  </a:cubicBezTo>
                  <a:cubicBezTo>
                    <a:pt x="3088" y="919"/>
                    <a:pt x="3154" y="900"/>
                    <a:pt x="3216" y="900"/>
                  </a:cubicBezTo>
                  <a:cubicBezTo>
                    <a:pt x="3448" y="900"/>
                    <a:pt x="3634" y="1171"/>
                    <a:pt x="3465" y="1405"/>
                  </a:cubicBezTo>
                  <a:cubicBezTo>
                    <a:pt x="3406" y="1477"/>
                    <a:pt x="3382" y="1572"/>
                    <a:pt x="3418" y="1667"/>
                  </a:cubicBezTo>
                  <a:cubicBezTo>
                    <a:pt x="3453" y="1751"/>
                    <a:pt x="3549" y="1810"/>
                    <a:pt x="3644" y="1810"/>
                  </a:cubicBezTo>
                  <a:cubicBezTo>
                    <a:pt x="4061" y="1810"/>
                    <a:pt x="4061" y="2453"/>
                    <a:pt x="3644" y="2453"/>
                  </a:cubicBezTo>
                  <a:cubicBezTo>
                    <a:pt x="3441" y="2453"/>
                    <a:pt x="3334" y="2703"/>
                    <a:pt x="3477" y="2858"/>
                  </a:cubicBezTo>
                  <a:cubicBezTo>
                    <a:pt x="3596" y="2977"/>
                    <a:pt x="3596" y="3179"/>
                    <a:pt x="3477" y="3298"/>
                  </a:cubicBezTo>
                  <a:cubicBezTo>
                    <a:pt x="3418" y="3358"/>
                    <a:pt x="3334" y="3394"/>
                    <a:pt x="3251" y="3394"/>
                  </a:cubicBezTo>
                  <a:cubicBezTo>
                    <a:pt x="3168" y="3394"/>
                    <a:pt x="3084" y="3370"/>
                    <a:pt x="3025" y="3310"/>
                  </a:cubicBezTo>
                  <a:cubicBezTo>
                    <a:pt x="2979" y="3265"/>
                    <a:pt x="2923" y="3245"/>
                    <a:pt x="2868" y="3245"/>
                  </a:cubicBezTo>
                  <a:cubicBezTo>
                    <a:pt x="2747" y="3245"/>
                    <a:pt x="2628" y="3339"/>
                    <a:pt x="2620" y="3477"/>
                  </a:cubicBezTo>
                  <a:cubicBezTo>
                    <a:pt x="2608" y="3673"/>
                    <a:pt x="2456" y="3772"/>
                    <a:pt x="2304" y="3772"/>
                  </a:cubicBezTo>
                  <a:cubicBezTo>
                    <a:pt x="2153" y="3772"/>
                    <a:pt x="2001" y="3673"/>
                    <a:pt x="1989" y="3477"/>
                  </a:cubicBezTo>
                  <a:cubicBezTo>
                    <a:pt x="1989" y="3382"/>
                    <a:pt x="1929" y="3298"/>
                    <a:pt x="1834" y="3263"/>
                  </a:cubicBezTo>
                  <a:cubicBezTo>
                    <a:pt x="1810" y="3251"/>
                    <a:pt x="1775" y="3239"/>
                    <a:pt x="1751" y="3239"/>
                  </a:cubicBezTo>
                  <a:cubicBezTo>
                    <a:pt x="1679" y="3239"/>
                    <a:pt x="1620" y="3263"/>
                    <a:pt x="1584" y="3310"/>
                  </a:cubicBezTo>
                  <a:cubicBezTo>
                    <a:pt x="1525" y="3370"/>
                    <a:pt x="1441" y="3394"/>
                    <a:pt x="1358" y="3394"/>
                  </a:cubicBezTo>
                  <a:cubicBezTo>
                    <a:pt x="1084" y="3394"/>
                    <a:pt x="941" y="3060"/>
                    <a:pt x="1132" y="2858"/>
                  </a:cubicBezTo>
                  <a:cubicBezTo>
                    <a:pt x="1274" y="2703"/>
                    <a:pt x="1167" y="2453"/>
                    <a:pt x="965" y="2453"/>
                  </a:cubicBezTo>
                  <a:cubicBezTo>
                    <a:pt x="536" y="2453"/>
                    <a:pt x="536" y="1810"/>
                    <a:pt x="965" y="1810"/>
                  </a:cubicBezTo>
                  <a:cubicBezTo>
                    <a:pt x="1060" y="1810"/>
                    <a:pt x="1144" y="1751"/>
                    <a:pt x="1179" y="1667"/>
                  </a:cubicBezTo>
                  <a:cubicBezTo>
                    <a:pt x="1215" y="1572"/>
                    <a:pt x="1191" y="1477"/>
                    <a:pt x="1132" y="1405"/>
                  </a:cubicBezTo>
                  <a:cubicBezTo>
                    <a:pt x="1013" y="1286"/>
                    <a:pt x="1013" y="1084"/>
                    <a:pt x="1132" y="965"/>
                  </a:cubicBezTo>
                  <a:cubicBezTo>
                    <a:pt x="1191" y="899"/>
                    <a:pt x="1271" y="867"/>
                    <a:pt x="1352" y="867"/>
                  </a:cubicBezTo>
                  <a:cubicBezTo>
                    <a:pt x="1432" y="867"/>
                    <a:pt x="1513" y="899"/>
                    <a:pt x="1572" y="965"/>
                  </a:cubicBezTo>
                  <a:cubicBezTo>
                    <a:pt x="1621" y="1006"/>
                    <a:pt x="1678" y="1025"/>
                    <a:pt x="1735" y="1025"/>
                  </a:cubicBezTo>
                  <a:cubicBezTo>
                    <a:pt x="1859" y="1025"/>
                    <a:pt x="1977" y="934"/>
                    <a:pt x="1977" y="786"/>
                  </a:cubicBezTo>
                  <a:cubicBezTo>
                    <a:pt x="1995" y="590"/>
                    <a:pt x="2150" y="492"/>
                    <a:pt x="2303" y="492"/>
                  </a:cubicBezTo>
                  <a:close/>
                  <a:moveTo>
                    <a:pt x="905" y="4680"/>
                  </a:moveTo>
                  <a:lnTo>
                    <a:pt x="905" y="4680"/>
                  </a:lnTo>
                  <a:cubicBezTo>
                    <a:pt x="1477" y="4787"/>
                    <a:pt x="1929" y="5227"/>
                    <a:pt x="2036" y="5811"/>
                  </a:cubicBezTo>
                  <a:cubicBezTo>
                    <a:pt x="1465" y="5692"/>
                    <a:pt x="1024" y="5251"/>
                    <a:pt x="905" y="4680"/>
                  </a:cubicBezTo>
                  <a:close/>
                  <a:moveTo>
                    <a:pt x="3691" y="4680"/>
                  </a:moveTo>
                  <a:lnTo>
                    <a:pt x="3691" y="4680"/>
                  </a:lnTo>
                  <a:cubicBezTo>
                    <a:pt x="3584" y="5251"/>
                    <a:pt x="3132" y="5692"/>
                    <a:pt x="2572" y="5811"/>
                  </a:cubicBezTo>
                  <a:cubicBezTo>
                    <a:pt x="2679" y="5239"/>
                    <a:pt x="3120" y="4787"/>
                    <a:pt x="3691" y="4680"/>
                  </a:cubicBezTo>
                  <a:close/>
                  <a:moveTo>
                    <a:pt x="2287" y="0"/>
                  </a:moveTo>
                  <a:cubicBezTo>
                    <a:pt x="2147" y="271"/>
                    <a:pt x="1876" y="432"/>
                    <a:pt x="1587" y="432"/>
                  </a:cubicBezTo>
                  <a:cubicBezTo>
                    <a:pt x="1507" y="432"/>
                    <a:pt x="1426" y="419"/>
                    <a:pt x="1346" y="393"/>
                  </a:cubicBezTo>
                  <a:cubicBezTo>
                    <a:pt x="1132" y="393"/>
                    <a:pt x="929" y="477"/>
                    <a:pt x="774" y="631"/>
                  </a:cubicBezTo>
                  <a:cubicBezTo>
                    <a:pt x="560" y="834"/>
                    <a:pt x="477" y="1143"/>
                    <a:pt x="572" y="1429"/>
                  </a:cubicBezTo>
                  <a:cubicBezTo>
                    <a:pt x="1" y="1727"/>
                    <a:pt x="1" y="2548"/>
                    <a:pt x="572" y="2846"/>
                  </a:cubicBezTo>
                  <a:cubicBezTo>
                    <a:pt x="477" y="3167"/>
                    <a:pt x="584" y="3513"/>
                    <a:pt x="858" y="3715"/>
                  </a:cubicBezTo>
                  <a:cubicBezTo>
                    <a:pt x="953" y="3787"/>
                    <a:pt x="1060" y="3846"/>
                    <a:pt x="1179" y="3870"/>
                  </a:cubicBezTo>
                  <a:cubicBezTo>
                    <a:pt x="1259" y="3840"/>
                    <a:pt x="1341" y="3825"/>
                    <a:pt x="1422" y="3825"/>
                  </a:cubicBezTo>
                  <a:cubicBezTo>
                    <a:pt x="1688" y="3825"/>
                    <a:pt x="1939" y="3983"/>
                    <a:pt x="2048" y="4239"/>
                  </a:cubicBezTo>
                  <a:lnTo>
                    <a:pt x="2048" y="4822"/>
                  </a:lnTo>
                  <a:cubicBezTo>
                    <a:pt x="1691" y="4418"/>
                    <a:pt x="1167" y="4179"/>
                    <a:pt x="620" y="4179"/>
                  </a:cubicBezTo>
                  <a:cubicBezTo>
                    <a:pt x="489" y="4179"/>
                    <a:pt x="382" y="4287"/>
                    <a:pt x="382" y="4418"/>
                  </a:cubicBezTo>
                  <a:cubicBezTo>
                    <a:pt x="393" y="5458"/>
                    <a:pt x="1227" y="6311"/>
                    <a:pt x="2265" y="6311"/>
                  </a:cubicBezTo>
                  <a:cubicBezTo>
                    <a:pt x="2272" y="6311"/>
                    <a:pt x="2279" y="6311"/>
                    <a:pt x="2287" y="6311"/>
                  </a:cubicBezTo>
                  <a:cubicBezTo>
                    <a:pt x="2294" y="6311"/>
                    <a:pt x="2301" y="6311"/>
                    <a:pt x="2308" y="6311"/>
                  </a:cubicBezTo>
                  <a:cubicBezTo>
                    <a:pt x="3346" y="6311"/>
                    <a:pt x="4192" y="5458"/>
                    <a:pt x="4192" y="4418"/>
                  </a:cubicBezTo>
                  <a:cubicBezTo>
                    <a:pt x="4192" y="4287"/>
                    <a:pt x="4084" y="4179"/>
                    <a:pt x="3953" y="4179"/>
                  </a:cubicBezTo>
                  <a:cubicBezTo>
                    <a:pt x="3418" y="4179"/>
                    <a:pt x="2894" y="4418"/>
                    <a:pt x="2537" y="4822"/>
                  </a:cubicBezTo>
                  <a:lnTo>
                    <a:pt x="2537" y="4239"/>
                  </a:lnTo>
                  <a:cubicBezTo>
                    <a:pt x="2602" y="3998"/>
                    <a:pt x="2811" y="3843"/>
                    <a:pt x="3041" y="3843"/>
                  </a:cubicBezTo>
                  <a:cubicBezTo>
                    <a:pt x="3107" y="3843"/>
                    <a:pt x="3173" y="3856"/>
                    <a:pt x="3239" y="3882"/>
                  </a:cubicBezTo>
                  <a:cubicBezTo>
                    <a:pt x="3453" y="3882"/>
                    <a:pt x="3656" y="3798"/>
                    <a:pt x="3811" y="3644"/>
                  </a:cubicBezTo>
                  <a:cubicBezTo>
                    <a:pt x="4025" y="3441"/>
                    <a:pt x="4096" y="3132"/>
                    <a:pt x="4013" y="2846"/>
                  </a:cubicBezTo>
                  <a:cubicBezTo>
                    <a:pt x="4275" y="2703"/>
                    <a:pt x="4442" y="2429"/>
                    <a:pt x="4442" y="2144"/>
                  </a:cubicBezTo>
                  <a:cubicBezTo>
                    <a:pt x="4442" y="1846"/>
                    <a:pt x="4275" y="1572"/>
                    <a:pt x="4013" y="1429"/>
                  </a:cubicBezTo>
                  <a:cubicBezTo>
                    <a:pt x="4096" y="1143"/>
                    <a:pt x="4025" y="834"/>
                    <a:pt x="3811" y="631"/>
                  </a:cubicBezTo>
                  <a:cubicBezTo>
                    <a:pt x="3251" y="572"/>
                    <a:pt x="2727" y="358"/>
                    <a:pt x="22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3" name="Google Shape;2153;p41"/>
            <p:cNvSpPr/>
            <p:nvPr/>
          </p:nvSpPr>
          <p:spPr>
            <a:xfrm>
              <a:off x="2681575" y="1942625"/>
              <a:ext cx="67000" cy="57475"/>
            </a:xfrm>
            <a:custGeom>
              <a:rect b="b" l="l" r="r" t="t"/>
              <a:pathLst>
                <a:path extrusionOk="0" h="2299" w="2680">
                  <a:moveTo>
                    <a:pt x="1524" y="485"/>
                  </a:moveTo>
                  <a:cubicBezTo>
                    <a:pt x="1869" y="485"/>
                    <a:pt x="2203" y="752"/>
                    <a:pt x="2203" y="1156"/>
                  </a:cubicBezTo>
                  <a:cubicBezTo>
                    <a:pt x="2203" y="1525"/>
                    <a:pt x="1894" y="1822"/>
                    <a:pt x="1536" y="1822"/>
                  </a:cubicBezTo>
                  <a:cubicBezTo>
                    <a:pt x="929" y="1822"/>
                    <a:pt x="631" y="1096"/>
                    <a:pt x="1060" y="679"/>
                  </a:cubicBezTo>
                  <a:cubicBezTo>
                    <a:pt x="1194" y="545"/>
                    <a:pt x="1360" y="485"/>
                    <a:pt x="1524" y="485"/>
                  </a:cubicBezTo>
                  <a:close/>
                  <a:moveTo>
                    <a:pt x="1536" y="1"/>
                  </a:moveTo>
                  <a:cubicBezTo>
                    <a:pt x="512" y="1"/>
                    <a:pt x="0" y="1239"/>
                    <a:pt x="727" y="1965"/>
                  </a:cubicBezTo>
                  <a:cubicBezTo>
                    <a:pt x="957" y="2195"/>
                    <a:pt x="1241" y="2298"/>
                    <a:pt x="1521" y="2298"/>
                  </a:cubicBezTo>
                  <a:cubicBezTo>
                    <a:pt x="2110" y="2298"/>
                    <a:pt x="2679" y="1842"/>
                    <a:pt x="2679" y="1156"/>
                  </a:cubicBezTo>
                  <a:cubicBezTo>
                    <a:pt x="2679" y="513"/>
                    <a:pt x="2167" y="1"/>
                    <a:pt x="15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4" name="Google Shape;2154;p41"/>
            <p:cNvSpPr/>
            <p:nvPr/>
          </p:nvSpPr>
          <p:spPr>
            <a:xfrm>
              <a:off x="2624425" y="1991675"/>
              <a:ext cx="12225" cy="14750"/>
            </a:xfrm>
            <a:custGeom>
              <a:rect b="b" l="l" r="r" t="t"/>
              <a:pathLst>
                <a:path extrusionOk="0" h="590" w="489">
                  <a:moveTo>
                    <a:pt x="240" y="0"/>
                  </a:moveTo>
                  <a:cubicBezTo>
                    <a:pt x="228" y="0"/>
                    <a:pt x="215" y="1"/>
                    <a:pt x="203" y="3"/>
                  </a:cubicBezTo>
                  <a:cubicBezTo>
                    <a:pt x="84" y="27"/>
                    <a:pt x="0" y="134"/>
                    <a:pt x="0" y="253"/>
                  </a:cubicBezTo>
                  <a:lnTo>
                    <a:pt x="0" y="349"/>
                  </a:lnTo>
                  <a:cubicBezTo>
                    <a:pt x="0" y="468"/>
                    <a:pt x="84" y="563"/>
                    <a:pt x="203" y="587"/>
                  </a:cubicBezTo>
                  <a:cubicBezTo>
                    <a:pt x="216" y="589"/>
                    <a:pt x="230" y="590"/>
                    <a:pt x="243" y="590"/>
                  </a:cubicBezTo>
                  <a:cubicBezTo>
                    <a:pt x="371" y="590"/>
                    <a:pt x="489" y="489"/>
                    <a:pt x="489" y="349"/>
                  </a:cubicBezTo>
                  <a:lnTo>
                    <a:pt x="489" y="241"/>
                  </a:lnTo>
                  <a:cubicBezTo>
                    <a:pt x="489" y="111"/>
                    <a:pt x="369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5" name="Google Shape;2155;p41"/>
            <p:cNvSpPr/>
            <p:nvPr/>
          </p:nvSpPr>
          <p:spPr>
            <a:xfrm>
              <a:off x="2624425" y="2013700"/>
              <a:ext cx="12225" cy="62375"/>
            </a:xfrm>
            <a:custGeom>
              <a:rect b="b" l="l" r="r" t="t"/>
              <a:pathLst>
                <a:path extrusionOk="0" h="2495" w="489">
                  <a:moveTo>
                    <a:pt x="240" y="0"/>
                  </a:moveTo>
                  <a:cubicBezTo>
                    <a:pt x="228" y="0"/>
                    <a:pt x="215" y="1"/>
                    <a:pt x="203" y="3"/>
                  </a:cubicBezTo>
                  <a:cubicBezTo>
                    <a:pt x="84" y="27"/>
                    <a:pt x="0" y="134"/>
                    <a:pt x="0" y="253"/>
                  </a:cubicBezTo>
                  <a:lnTo>
                    <a:pt x="0" y="2254"/>
                  </a:lnTo>
                  <a:cubicBezTo>
                    <a:pt x="0" y="2414"/>
                    <a:pt x="122" y="2495"/>
                    <a:pt x="244" y="2495"/>
                  </a:cubicBezTo>
                  <a:cubicBezTo>
                    <a:pt x="367" y="2495"/>
                    <a:pt x="489" y="2414"/>
                    <a:pt x="489" y="2254"/>
                  </a:cubicBezTo>
                  <a:lnTo>
                    <a:pt x="489" y="241"/>
                  </a:lnTo>
                  <a:cubicBezTo>
                    <a:pt x="489" y="111"/>
                    <a:pt x="369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56" name="Google Shape;2156;p41"/>
          <p:cNvGrpSpPr/>
          <p:nvPr/>
        </p:nvGrpSpPr>
        <p:grpSpPr>
          <a:xfrm>
            <a:off x="1480978" y="2021614"/>
            <a:ext cx="294100" cy="216125"/>
            <a:chOff x="6259700" y="1129425"/>
            <a:chExt cx="294100" cy="216125"/>
          </a:xfrm>
        </p:grpSpPr>
        <p:sp>
          <p:nvSpPr>
            <p:cNvPr id="2157" name="Google Shape;2157;p41"/>
            <p:cNvSpPr/>
            <p:nvPr/>
          </p:nvSpPr>
          <p:spPr>
            <a:xfrm>
              <a:off x="6285600" y="1221625"/>
              <a:ext cx="12225" cy="14775"/>
            </a:xfrm>
            <a:custGeom>
              <a:rect b="b" l="l" r="r" t="t"/>
              <a:pathLst>
                <a:path extrusionOk="0" h="591" w="489">
                  <a:moveTo>
                    <a:pt x="245" y="1"/>
                  </a:moveTo>
                  <a:cubicBezTo>
                    <a:pt x="231" y="1"/>
                    <a:pt x="217" y="2"/>
                    <a:pt x="203" y="4"/>
                  </a:cubicBezTo>
                  <a:cubicBezTo>
                    <a:pt x="84" y="16"/>
                    <a:pt x="0" y="123"/>
                    <a:pt x="0" y="254"/>
                  </a:cubicBezTo>
                  <a:lnTo>
                    <a:pt x="0" y="349"/>
                  </a:lnTo>
                  <a:cubicBezTo>
                    <a:pt x="0" y="510"/>
                    <a:pt x="122" y="590"/>
                    <a:pt x="244" y="590"/>
                  </a:cubicBezTo>
                  <a:cubicBezTo>
                    <a:pt x="366" y="590"/>
                    <a:pt x="488" y="510"/>
                    <a:pt x="488" y="349"/>
                  </a:cubicBezTo>
                  <a:lnTo>
                    <a:pt x="488" y="242"/>
                  </a:lnTo>
                  <a:cubicBezTo>
                    <a:pt x="488" y="102"/>
                    <a:pt x="381" y="1"/>
                    <a:pt x="2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8" name="Google Shape;2158;p41"/>
            <p:cNvSpPr/>
            <p:nvPr/>
          </p:nvSpPr>
          <p:spPr>
            <a:xfrm>
              <a:off x="6285600" y="1243650"/>
              <a:ext cx="12225" cy="37100"/>
            </a:xfrm>
            <a:custGeom>
              <a:rect b="b" l="l" r="r" t="t"/>
              <a:pathLst>
                <a:path extrusionOk="0" h="1484" w="489">
                  <a:moveTo>
                    <a:pt x="245" y="1"/>
                  </a:moveTo>
                  <a:cubicBezTo>
                    <a:pt x="231" y="1"/>
                    <a:pt x="217" y="2"/>
                    <a:pt x="203" y="4"/>
                  </a:cubicBezTo>
                  <a:cubicBezTo>
                    <a:pt x="84" y="16"/>
                    <a:pt x="0" y="123"/>
                    <a:pt x="0" y="254"/>
                  </a:cubicBezTo>
                  <a:lnTo>
                    <a:pt x="0" y="1242"/>
                  </a:lnTo>
                  <a:cubicBezTo>
                    <a:pt x="0" y="1361"/>
                    <a:pt x="84" y="1456"/>
                    <a:pt x="203" y="1480"/>
                  </a:cubicBezTo>
                  <a:cubicBezTo>
                    <a:pt x="217" y="1483"/>
                    <a:pt x="231" y="1484"/>
                    <a:pt x="245" y="1484"/>
                  </a:cubicBezTo>
                  <a:cubicBezTo>
                    <a:pt x="381" y="1484"/>
                    <a:pt x="488" y="1382"/>
                    <a:pt x="488" y="1242"/>
                  </a:cubicBezTo>
                  <a:lnTo>
                    <a:pt x="488" y="242"/>
                  </a:lnTo>
                  <a:cubicBezTo>
                    <a:pt x="488" y="102"/>
                    <a:pt x="381" y="1"/>
                    <a:pt x="2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9" name="Google Shape;2159;p41"/>
            <p:cNvSpPr/>
            <p:nvPr/>
          </p:nvSpPr>
          <p:spPr>
            <a:xfrm>
              <a:off x="6384425" y="1203850"/>
              <a:ext cx="111050" cy="95025"/>
            </a:xfrm>
            <a:custGeom>
              <a:rect b="b" l="l" r="r" t="t"/>
              <a:pathLst>
                <a:path extrusionOk="0" h="3801" w="4442">
                  <a:moveTo>
                    <a:pt x="2528" y="475"/>
                  </a:moveTo>
                  <a:cubicBezTo>
                    <a:pt x="3256" y="475"/>
                    <a:pt x="3953" y="1040"/>
                    <a:pt x="3953" y="1894"/>
                  </a:cubicBezTo>
                  <a:cubicBezTo>
                    <a:pt x="3953" y="2679"/>
                    <a:pt x="3322" y="3310"/>
                    <a:pt x="2548" y="3310"/>
                  </a:cubicBezTo>
                  <a:cubicBezTo>
                    <a:pt x="1274" y="3310"/>
                    <a:pt x="643" y="1786"/>
                    <a:pt x="1536" y="893"/>
                  </a:cubicBezTo>
                  <a:cubicBezTo>
                    <a:pt x="1825" y="604"/>
                    <a:pt x="2180" y="475"/>
                    <a:pt x="2528" y="475"/>
                  </a:cubicBezTo>
                  <a:close/>
                  <a:moveTo>
                    <a:pt x="2548" y="0"/>
                  </a:moveTo>
                  <a:cubicBezTo>
                    <a:pt x="846" y="0"/>
                    <a:pt x="0" y="2048"/>
                    <a:pt x="1203" y="3239"/>
                  </a:cubicBezTo>
                  <a:cubicBezTo>
                    <a:pt x="1587" y="3627"/>
                    <a:pt x="2061" y="3801"/>
                    <a:pt x="2527" y="3801"/>
                  </a:cubicBezTo>
                  <a:cubicBezTo>
                    <a:pt x="3502" y="3801"/>
                    <a:pt x="4441" y="3038"/>
                    <a:pt x="4441" y="1894"/>
                  </a:cubicBezTo>
                  <a:cubicBezTo>
                    <a:pt x="4441" y="846"/>
                    <a:pt x="3584" y="0"/>
                    <a:pt x="25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0" name="Google Shape;2160;p41"/>
            <p:cNvSpPr/>
            <p:nvPr/>
          </p:nvSpPr>
          <p:spPr>
            <a:xfrm>
              <a:off x="6424900" y="1227950"/>
              <a:ext cx="54200" cy="46500"/>
            </a:xfrm>
            <a:custGeom>
              <a:rect b="b" l="l" r="r" t="t"/>
              <a:pathLst>
                <a:path extrusionOk="0" h="1860" w="2168">
                  <a:moveTo>
                    <a:pt x="906" y="0"/>
                  </a:moveTo>
                  <a:cubicBezTo>
                    <a:pt x="580" y="0"/>
                    <a:pt x="580" y="490"/>
                    <a:pt x="906" y="490"/>
                  </a:cubicBezTo>
                  <a:cubicBezTo>
                    <a:pt x="914" y="490"/>
                    <a:pt x="921" y="490"/>
                    <a:pt x="929" y="489"/>
                  </a:cubicBezTo>
                  <a:cubicBezTo>
                    <a:pt x="1322" y="489"/>
                    <a:pt x="1524" y="965"/>
                    <a:pt x="1239" y="1251"/>
                  </a:cubicBezTo>
                  <a:cubicBezTo>
                    <a:pt x="1146" y="1339"/>
                    <a:pt x="1034" y="1379"/>
                    <a:pt x="925" y="1379"/>
                  </a:cubicBezTo>
                  <a:cubicBezTo>
                    <a:pt x="695" y="1379"/>
                    <a:pt x="477" y="1204"/>
                    <a:pt x="477" y="930"/>
                  </a:cubicBezTo>
                  <a:cubicBezTo>
                    <a:pt x="477" y="769"/>
                    <a:pt x="358" y="688"/>
                    <a:pt x="239" y="688"/>
                  </a:cubicBezTo>
                  <a:cubicBezTo>
                    <a:pt x="119" y="688"/>
                    <a:pt x="0" y="769"/>
                    <a:pt x="0" y="930"/>
                  </a:cubicBezTo>
                  <a:cubicBezTo>
                    <a:pt x="0" y="1492"/>
                    <a:pt x="456" y="1859"/>
                    <a:pt x="931" y="1859"/>
                  </a:cubicBezTo>
                  <a:cubicBezTo>
                    <a:pt x="1161" y="1859"/>
                    <a:pt x="1394" y="1774"/>
                    <a:pt x="1584" y="1584"/>
                  </a:cubicBezTo>
                  <a:cubicBezTo>
                    <a:pt x="2167" y="1001"/>
                    <a:pt x="1751" y="1"/>
                    <a:pt x="929" y="1"/>
                  </a:cubicBezTo>
                  <a:cubicBezTo>
                    <a:pt x="921" y="0"/>
                    <a:pt x="914" y="0"/>
                    <a:pt x="9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1" name="Google Shape;2161;p41"/>
            <p:cNvSpPr/>
            <p:nvPr/>
          </p:nvSpPr>
          <p:spPr>
            <a:xfrm>
              <a:off x="6259700" y="1129425"/>
              <a:ext cx="294100" cy="216125"/>
            </a:xfrm>
            <a:custGeom>
              <a:rect b="b" l="l" r="r" t="t"/>
              <a:pathLst>
                <a:path extrusionOk="0" h="8645" w="11764">
                  <a:moveTo>
                    <a:pt x="2239" y="489"/>
                  </a:moveTo>
                  <a:lnTo>
                    <a:pt x="2239" y="739"/>
                  </a:lnTo>
                  <a:lnTo>
                    <a:pt x="1417" y="739"/>
                  </a:lnTo>
                  <a:lnTo>
                    <a:pt x="1417" y="489"/>
                  </a:lnTo>
                  <a:close/>
                  <a:moveTo>
                    <a:pt x="8918" y="644"/>
                  </a:moveTo>
                  <a:lnTo>
                    <a:pt x="9133" y="739"/>
                  </a:lnTo>
                  <a:lnTo>
                    <a:pt x="5930" y="739"/>
                  </a:lnTo>
                  <a:lnTo>
                    <a:pt x="6156" y="644"/>
                  </a:lnTo>
                  <a:close/>
                  <a:moveTo>
                    <a:pt x="4537" y="1215"/>
                  </a:moveTo>
                  <a:lnTo>
                    <a:pt x="4537" y="1513"/>
                  </a:lnTo>
                  <a:lnTo>
                    <a:pt x="501" y="1513"/>
                  </a:lnTo>
                  <a:lnTo>
                    <a:pt x="501" y="1465"/>
                  </a:lnTo>
                  <a:cubicBezTo>
                    <a:pt x="501" y="1323"/>
                    <a:pt x="608" y="1215"/>
                    <a:pt x="739" y="1215"/>
                  </a:cubicBezTo>
                  <a:close/>
                  <a:moveTo>
                    <a:pt x="11061" y="1215"/>
                  </a:moveTo>
                  <a:cubicBezTo>
                    <a:pt x="11192" y="1215"/>
                    <a:pt x="11299" y="1323"/>
                    <a:pt x="11299" y="1465"/>
                  </a:cubicBezTo>
                  <a:lnTo>
                    <a:pt x="11299" y="1513"/>
                  </a:lnTo>
                  <a:lnTo>
                    <a:pt x="10537" y="1513"/>
                  </a:lnTo>
                  <a:lnTo>
                    <a:pt x="10537" y="1215"/>
                  </a:lnTo>
                  <a:close/>
                  <a:moveTo>
                    <a:pt x="10049" y="1215"/>
                  </a:moveTo>
                  <a:lnTo>
                    <a:pt x="10049" y="3239"/>
                  </a:lnTo>
                  <a:cubicBezTo>
                    <a:pt x="9460" y="2323"/>
                    <a:pt x="8496" y="1864"/>
                    <a:pt x="7531" y="1864"/>
                  </a:cubicBezTo>
                  <a:cubicBezTo>
                    <a:pt x="6567" y="1864"/>
                    <a:pt x="5602" y="2323"/>
                    <a:pt x="5013" y="3239"/>
                  </a:cubicBezTo>
                  <a:lnTo>
                    <a:pt x="5013" y="1215"/>
                  </a:lnTo>
                  <a:close/>
                  <a:moveTo>
                    <a:pt x="4537" y="2001"/>
                  </a:moveTo>
                  <a:lnTo>
                    <a:pt x="4537" y="4882"/>
                  </a:lnTo>
                  <a:cubicBezTo>
                    <a:pt x="4537" y="5894"/>
                    <a:pt x="5061" y="6847"/>
                    <a:pt x="5918" y="7395"/>
                  </a:cubicBezTo>
                  <a:lnTo>
                    <a:pt x="501" y="7395"/>
                  </a:lnTo>
                  <a:lnTo>
                    <a:pt x="501" y="2001"/>
                  </a:lnTo>
                  <a:close/>
                  <a:moveTo>
                    <a:pt x="11288" y="2001"/>
                  </a:moveTo>
                  <a:lnTo>
                    <a:pt x="11299" y="7395"/>
                  </a:lnTo>
                  <a:lnTo>
                    <a:pt x="9168" y="7395"/>
                  </a:lnTo>
                  <a:cubicBezTo>
                    <a:pt x="10014" y="6847"/>
                    <a:pt x="10526" y="5894"/>
                    <a:pt x="10526" y="4882"/>
                  </a:cubicBezTo>
                  <a:lnTo>
                    <a:pt x="10526" y="2001"/>
                  </a:lnTo>
                  <a:close/>
                  <a:moveTo>
                    <a:pt x="7537" y="2346"/>
                  </a:moveTo>
                  <a:cubicBezTo>
                    <a:pt x="9775" y="2358"/>
                    <a:pt x="10895" y="5073"/>
                    <a:pt x="9299" y="6656"/>
                  </a:cubicBezTo>
                  <a:cubicBezTo>
                    <a:pt x="8787" y="7169"/>
                    <a:pt x="8157" y="7398"/>
                    <a:pt x="7538" y="7398"/>
                  </a:cubicBezTo>
                  <a:cubicBezTo>
                    <a:pt x="6244" y="7398"/>
                    <a:pt x="5001" y="6393"/>
                    <a:pt x="5001" y="4871"/>
                  </a:cubicBezTo>
                  <a:cubicBezTo>
                    <a:pt x="5001" y="3478"/>
                    <a:pt x="6132" y="2346"/>
                    <a:pt x="7537" y="2346"/>
                  </a:cubicBezTo>
                  <a:close/>
                  <a:moveTo>
                    <a:pt x="11288" y="7859"/>
                  </a:moveTo>
                  <a:lnTo>
                    <a:pt x="11288" y="7907"/>
                  </a:lnTo>
                  <a:lnTo>
                    <a:pt x="11299" y="7907"/>
                  </a:lnTo>
                  <a:cubicBezTo>
                    <a:pt x="11299" y="8050"/>
                    <a:pt x="11192" y="8157"/>
                    <a:pt x="11061" y="8157"/>
                  </a:cubicBezTo>
                  <a:lnTo>
                    <a:pt x="727" y="8157"/>
                  </a:lnTo>
                  <a:cubicBezTo>
                    <a:pt x="596" y="8157"/>
                    <a:pt x="489" y="8050"/>
                    <a:pt x="489" y="7919"/>
                  </a:cubicBezTo>
                  <a:lnTo>
                    <a:pt x="489" y="7859"/>
                  </a:lnTo>
                  <a:close/>
                  <a:moveTo>
                    <a:pt x="1179" y="1"/>
                  </a:moveTo>
                  <a:cubicBezTo>
                    <a:pt x="1048" y="1"/>
                    <a:pt x="941" y="108"/>
                    <a:pt x="941" y="239"/>
                  </a:cubicBezTo>
                  <a:lnTo>
                    <a:pt x="941" y="739"/>
                  </a:lnTo>
                  <a:lnTo>
                    <a:pt x="727" y="739"/>
                  </a:lnTo>
                  <a:cubicBezTo>
                    <a:pt x="322" y="739"/>
                    <a:pt x="0" y="1061"/>
                    <a:pt x="0" y="1453"/>
                  </a:cubicBezTo>
                  <a:lnTo>
                    <a:pt x="0" y="7919"/>
                  </a:lnTo>
                  <a:cubicBezTo>
                    <a:pt x="0" y="8323"/>
                    <a:pt x="322" y="8645"/>
                    <a:pt x="727" y="8645"/>
                  </a:cubicBezTo>
                  <a:lnTo>
                    <a:pt x="11049" y="8645"/>
                  </a:lnTo>
                  <a:cubicBezTo>
                    <a:pt x="11442" y="8645"/>
                    <a:pt x="11764" y="8323"/>
                    <a:pt x="11764" y="7919"/>
                  </a:cubicBezTo>
                  <a:lnTo>
                    <a:pt x="11764" y="1453"/>
                  </a:lnTo>
                  <a:cubicBezTo>
                    <a:pt x="11764" y="1061"/>
                    <a:pt x="11442" y="739"/>
                    <a:pt x="11049" y="739"/>
                  </a:cubicBezTo>
                  <a:lnTo>
                    <a:pt x="10335" y="739"/>
                  </a:lnTo>
                  <a:lnTo>
                    <a:pt x="9061" y="180"/>
                  </a:lnTo>
                  <a:cubicBezTo>
                    <a:pt x="9025" y="168"/>
                    <a:pt x="9002" y="168"/>
                    <a:pt x="8966" y="168"/>
                  </a:cubicBezTo>
                  <a:lnTo>
                    <a:pt x="6108" y="168"/>
                  </a:lnTo>
                  <a:cubicBezTo>
                    <a:pt x="6073" y="168"/>
                    <a:pt x="6037" y="168"/>
                    <a:pt x="6013" y="180"/>
                  </a:cubicBezTo>
                  <a:lnTo>
                    <a:pt x="4715" y="739"/>
                  </a:lnTo>
                  <a:lnTo>
                    <a:pt x="3703" y="739"/>
                  </a:lnTo>
                  <a:lnTo>
                    <a:pt x="3703" y="549"/>
                  </a:lnTo>
                  <a:lnTo>
                    <a:pt x="3858" y="549"/>
                  </a:lnTo>
                  <a:cubicBezTo>
                    <a:pt x="3894" y="549"/>
                    <a:pt x="3941" y="537"/>
                    <a:pt x="3965" y="501"/>
                  </a:cubicBezTo>
                  <a:cubicBezTo>
                    <a:pt x="4132" y="346"/>
                    <a:pt x="4025" y="72"/>
                    <a:pt x="3799" y="72"/>
                  </a:cubicBezTo>
                  <a:lnTo>
                    <a:pt x="3072" y="72"/>
                  </a:lnTo>
                  <a:cubicBezTo>
                    <a:pt x="3025" y="72"/>
                    <a:pt x="2977" y="84"/>
                    <a:pt x="2953" y="120"/>
                  </a:cubicBezTo>
                  <a:cubicBezTo>
                    <a:pt x="2787" y="275"/>
                    <a:pt x="2894" y="549"/>
                    <a:pt x="3120" y="549"/>
                  </a:cubicBezTo>
                  <a:lnTo>
                    <a:pt x="3215" y="549"/>
                  </a:lnTo>
                  <a:lnTo>
                    <a:pt x="3215" y="739"/>
                  </a:lnTo>
                  <a:lnTo>
                    <a:pt x="2715" y="739"/>
                  </a:lnTo>
                  <a:lnTo>
                    <a:pt x="2715" y="239"/>
                  </a:lnTo>
                  <a:cubicBezTo>
                    <a:pt x="2715" y="108"/>
                    <a:pt x="2608" y="1"/>
                    <a:pt x="24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2" name="Google Shape;2162;p41"/>
            <p:cNvSpPr/>
            <p:nvPr/>
          </p:nvSpPr>
          <p:spPr>
            <a:xfrm>
              <a:off x="6329350" y="1280050"/>
              <a:ext cx="29500" cy="25225"/>
            </a:xfrm>
            <a:custGeom>
              <a:rect b="b" l="l" r="r" t="t"/>
              <a:pathLst>
                <a:path extrusionOk="0" h="1009" w="1180">
                  <a:moveTo>
                    <a:pt x="679" y="0"/>
                  </a:moveTo>
                  <a:cubicBezTo>
                    <a:pt x="227" y="0"/>
                    <a:pt x="1" y="548"/>
                    <a:pt x="322" y="858"/>
                  </a:cubicBezTo>
                  <a:cubicBezTo>
                    <a:pt x="426" y="962"/>
                    <a:pt x="553" y="1009"/>
                    <a:pt x="677" y="1009"/>
                  </a:cubicBezTo>
                  <a:cubicBezTo>
                    <a:pt x="935" y="1009"/>
                    <a:pt x="1179" y="806"/>
                    <a:pt x="1179" y="501"/>
                  </a:cubicBezTo>
                  <a:cubicBezTo>
                    <a:pt x="1179" y="227"/>
                    <a:pt x="953" y="0"/>
                    <a:pt x="6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3" name="Google Shape;2163;p41"/>
            <p:cNvSpPr/>
            <p:nvPr/>
          </p:nvSpPr>
          <p:spPr>
            <a:xfrm>
              <a:off x="6329350" y="1187475"/>
              <a:ext cx="33950" cy="46125"/>
            </a:xfrm>
            <a:custGeom>
              <a:rect b="b" l="l" r="r" t="t"/>
              <a:pathLst>
                <a:path extrusionOk="0" h="1845" w="1358">
                  <a:moveTo>
                    <a:pt x="882" y="465"/>
                  </a:moveTo>
                  <a:lnTo>
                    <a:pt x="882" y="1144"/>
                  </a:lnTo>
                  <a:cubicBezTo>
                    <a:pt x="882" y="1256"/>
                    <a:pt x="786" y="1347"/>
                    <a:pt x="676" y="1347"/>
                  </a:cubicBezTo>
                  <a:cubicBezTo>
                    <a:pt x="669" y="1347"/>
                    <a:pt x="662" y="1347"/>
                    <a:pt x="655" y="1346"/>
                  </a:cubicBezTo>
                  <a:cubicBezTo>
                    <a:pt x="560" y="1322"/>
                    <a:pt x="489" y="1239"/>
                    <a:pt x="489" y="1144"/>
                  </a:cubicBezTo>
                  <a:lnTo>
                    <a:pt x="489" y="465"/>
                  </a:lnTo>
                  <a:close/>
                  <a:moveTo>
                    <a:pt x="239" y="1"/>
                  </a:moveTo>
                  <a:cubicBezTo>
                    <a:pt x="108" y="1"/>
                    <a:pt x="1" y="108"/>
                    <a:pt x="1" y="239"/>
                  </a:cubicBezTo>
                  <a:lnTo>
                    <a:pt x="1" y="1156"/>
                  </a:lnTo>
                  <a:cubicBezTo>
                    <a:pt x="1" y="1489"/>
                    <a:pt x="239" y="1775"/>
                    <a:pt x="560" y="1834"/>
                  </a:cubicBezTo>
                  <a:cubicBezTo>
                    <a:pt x="599" y="1841"/>
                    <a:pt x="638" y="1844"/>
                    <a:pt x="677" y="1844"/>
                  </a:cubicBezTo>
                  <a:cubicBezTo>
                    <a:pt x="1045" y="1844"/>
                    <a:pt x="1358" y="1545"/>
                    <a:pt x="1358" y="1167"/>
                  </a:cubicBezTo>
                  <a:lnTo>
                    <a:pt x="1358" y="239"/>
                  </a:lnTo>
                  <a:cubicBezTo>
                    <a:pt x="1358" y="108"/>
                    <a:pt x="1251" y="1"/>
                    <a:pt x="11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64" name="Google Shape;2164;p41"/>
          <p:cNvGrpSpPr/>
          <p:nvPr/>
        </p:nvGrpSpPr>
        <p:grpSpPr>
          <a:xfrm>
            <a:off x="1992353" y="1982352"/>
            <a:ext cx="297200" cy="294650"/>
            <a:chOff x="6908300" y="1129650"/>
            <a:chExt cx="297200" cy="294650"/>
          </a:xfrm>
        </p:grpSpPr>
        <p:sp>
          <p:nvSpPr>
            <p:cNvPr id="2165" name="Google Shape;2165;p41"/>
            <p:cNvSpPr/>
            <p:nvPr/>
          </p:nvSpPr>
          <p:spPr>
            <a:xfrm>
              <a:off x="6908300" y="1219000"/>
              <a:ext cx="18275" cy="12275"/>
            </a:xfrm>
            <a:custGeom>
              <a:rect b="b" l="l" r="r" t="t"/>
              <a:pathLst>
                <a:path extrusionOk="0" h="491" w="731">
                  <a:moveTo>
                    <a:pt x="404" y="1"/>
                  </a:moveTo>
                  <a:cubicBezTo>
                    <a:pt x="397" y="1"/>
                    <a:pt x="389" y="1"/>
                    <a:pt x="381" y="2"/>
                  </a:cubicBezTo>
                  <a:lnTo>
                    <a:pt x="262" y="2"/>
                  </a:lnTo>
                  <a:cubicBezTo>
                    <a:pt x="143" y="2"/>
                    <a:pt x="48" y="85"/>
                    <a:pt x="24" y="204"/>
                  </a:cubicBezTo>
                  <a:cubicBezTo>
                    <a:pt x="0" y="347"/>
                    <a:pt x="107" y="490"/>
                    <a:pt x="262" y="490"/>
                  </a:cubicBezTo>
                  <a:lnTo>
                    <a:pt x="381" y="490"/>
                  </a:lnTo>
                  <a:cubicBezTo>
                    <a:pt x="389" y="490"/>
                    <a:pt x="397" y="491"/>
                    <a:pt x="404" y="491"/>
                  </a:cubicBezTo>
                  <a:cubicBezTo>
                    <a:pt x="731" y="491"/>
                    <a:pt x="731" y="1"/>
                    <a:pt x="4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6" name="Google Shape;2166;p41"/>
            <p:cNvSpPr/>
            <p:nvPr/>
          </p:nvSpPr>
          <p:spPr>
            <a:xfrm>
              <a:off x="7185900" y="1322300"/>
              <a:ext cx="17700" cy="12275"/>
            </a:xfrm>
            <a:custGeom>
              <a:rect b="b" l="l" r="r" t="t"/>
              <a:pathLst>
                <a:path extrusionOk="0" h="491" w="708">
                  <a:moveTo>
                    <a:pt x="316" y="0"/>
                  </a:moveTo>
                  <a:cubicBezTo>
                    <a:pt x="0" y="0"/>
                    <a:pt x="0" y="490"/>
                    <a:pt x="316" y="490"/>
                  </a:cubicBezTo>
                  <a:cubicBezTo>
                    <a:pt x="323" y="490"/>
                    <a:pt x="331" y="490"/>
                    <a:pt x="338" y="489"/>
                  </a:cubicBezTo>
                  <a:lnTo>
                    <a:pt x="445" y="489"/>
                  </a:lnTo>
                  <a:cubicBezTo>
                    <a:pt x="564" y="489"/>
                    <a:pt x="660" y="406"/>
                    <a:pt x="683" y="287"/>
                  </a:cubicBezTo>
                  <a:cubicBezTo>
                    <a:pt x="707" y="144"/>
                    <a:pt x="588" y="1"/>
                    <a:pt x="445" y="1"/>
                  </a:cubicBezTo>
                  <a:lnTo>
                    <a:pt x="338" y="1"/>
                  </a:lnTo>
                  <a:cubicBezTo>
                    <a:pt x="331" y="1"/>
                    <a:pt x="323" y="0"/>
                    <a:pt x="3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7" name="Google Shape;2167;p41"/>
            <p:cNvSpPr/>
            <p:nvPr/>
          </p:nvSpPr>
          <p:spPr>
            <a:xfrm>
              <a:off x="6908600" y="1129650"/>
              <a:ext cx="296900" cy="294650"/>
            </a:xfrm>
            <a:custGeom>
              <a:rect b="b" l="l" r="r" t="t"/>
              <a:pathLst>
                <a:path extrusionOk="0" h="11786" w="11876">
                  <a:moveTo>
                    <a:pt x="3832" y="3102"/>
                  </a:moveTo>
                  <a:cubicBezTo>
                    <a:pt x="4008" y="3102"/>
                    <a:pt x="4188" y="3168"/>
                    <a:pt x="4334" y="3314"/>
                  </a:cubicBezTo>
                  <a:cubicBezTo>
                    <a:pt x="4786" y="3766"/>
                    <a:pt x="4465" y="4540"/>
                    <a:pt x="3822" y="4540"/>
                  </a:cubicBezTo>
                  <a:cubicBezTo>
                    <a:pt x="3429" y="4540"/>
                    <a:pt x="3108" y="4219"/>
                    <a:pt x="3108" y="3826"/>
                  </a:cubicBezTo>
                  <a:cubicBezTo>
                    <a:pt x="3108" y="3390"/>
                    <a:pt x="3463" y="3102"/>
                    <a:pt x="3832" y="3102"/>
                  </a:cubicBezTo>
                  <a:close/>
                  <a:moveTo>
                    <a:pt x="7946" y="3102"/>
                  </a:moveTo>
                  <a:cubicBezTo>
                    <a:pt x="8319" y="3102"/>
                    <a:pt x="8680" y="3390"/>
                    <a:pt x="8680" y="3826"/>
                  </a:cubicBezTo>
                  <a:cubicBezTo>
                    <a:pt x="8680" y="4219"/>
                    <a:pt x="8346" y="4540"/>
                    <a:pt x="7953" y="4540"/>
                  </a:cubicBezTo>
                  <a:cubicBezTo>
                    <a:pt x="7311" y="4540"/>
                    <a:pt x="6989" y="3766"/>
                    <a:pt x="7441" y="3314"/>
                  </a:cubicBezTo>
                  <a:cubicBezTo>
                    <a:pt x="7588" y="3168"/>
                    <a:pt x="7768" y="3102"/>
                    <a:pt x="7946" y="3102"/>
                  </a:cubicBezTo>
                  <a:close/>
                  <a:moveTo>
                    <a:pt x="6775" y="4052"/>
                  </a:moveTo>
                  <a:cubicBezTo>
                    <a:pt x="6870" y="4528"/>
                    <a:pt x="7239" y="4897"/>
                    <a:pt x="7715" y="4993"/>
                  </a:cubicBezTo>
                  <a:lnTo>
                    <a:pt x="7715" y="6778"/>
                  </a:lnTo>
                  <a:cubicBezTo>
                    <a:pt x="7239" y="6874"/>
                    <a:pt x="6870" y="7243"/>
                    <a:pt x="6775" y="7707"/>
                  </a:cubicBezTo>
                  <a:lnTo>
                    <a:pt x="4989" y="7707"/>
                  </a:lnTo>
                  <a:cubicBezTo>
                    <a:pt x="4894" y="7243"/>
                    <a:pt x="4524" y="6874"/>
                    <a:pt x="4048" y="6778"/>
                  </a:cubicBezTo>
                  <a:lnTo>
                    <a:pt x="4048" y="4993"/>
                  </a:lnTo>
                  <a:cubicBezTo>
                    <a:pt x="4524" y="4897"/>
                    <a:pt x="4894" y="4528"/>
                    <a:pt x="4989" y="4052"/>
                  </a:cubicBezTo>
                  <a:close/>
                  <a:moveTo>
                    <a:pt x="7953" y="7231"/>
                  </a:moveTo>
                  <a:cubicBezTo>
                    <a:pt x="8346" y="7231"/>
                    <a:pt x="8680" y="7552"/>
                    <a:pt x="8680" y="7945"/>
                  </a:cubicBezTo>
                  <a:cubicBezTo>
                    <a:pt x="8680" y="8381"/>
                    <a:pt x="8319" y="8669"/>
                    <a:pt x="7946" y="8669"/>
                  </a:cubicBezTo>
                  <a:cubicBezTo>
                    <a:pt x="7768" y="8669"/>
                    <a:pt x="7588" y="8603"/>
                    <a:pt x="7441" y="8457"/>
                  </a:cubicBezTo>
                  <a:cubicBezTo>
                    <a:pt x="6989" y="8005"/>
                    <a:pt x="7311" y="7231"/>
                    <a:pt x="7953" y="7231"/>
                  </a:cubicBezTo>
                  <a:close/>
                  <a:moveTo>
                    <a:pt x="3820" y="7222"/>
                  </a:moveTo>
                  <a:cubicBezTo>
                    <a:pt x="4193" y="7222"/>
                    <a:pt x="4548" y="7510"/>
                    <a:pt x="4548" y="7945"/>
                  </a:cubicBezTo>
                  <a:cubicBezTo>
                    <a:pt x="4548" y="8350"/>
                    <a:pt x="4227" y="8672"/>
                    <a:pt x="3822" y="8672"/>
                  </a:cubicBezTo>
                  <a:cubicBezTo>
                    <a:pt x="3179" y="8672"/>
                    <a:pt x="2858" y="7898"/>
                    <a:pt x="3310" y="7433"/>
                  </a:cubicBezTo>
                  <a:cubicBezTo>
                    <a:pt x="3460" y="7287"/>
                    <a:pt x="3642" y="7222"/>
                    <a:pt x="3820" y="7222"/>
                  </a:cubicBezTo>
                  <a:close/>
                  <a:moveTo>
                    <a:pt x="3818" y="1"/>
                  </a:moveTo>
                  <a:cubicBezTo>
                    <a:pt x="3689" y="1"/>
                    <a:pt x="3572" y="102"/>
                    <a:pt x="3572" y="242"/>
                  </a:cubicBezTo>
                  <a:lnTo>
                    <a:pt x="3572" y="2647"/>
                  </a:lnTo>
                  <a:cubicBezTo>
                    <a:pt x="3572" y="2647"/>
                    <a:pt x="2750" y="3111"/>
                    <a:pt x="2643" y="3576"/>
                  </a:cubicBezTo>
                  <a:lnTo>
                    <a:pt x="1131" y="3576"/>
                  </a:lnTo>
                  <a:cubicBezTo>
                    <a:pt x="1000" y="3576"/>
                    <a:pt x="893" y="3683"/>
                    <a:pt x="893" y="3826"/>
                  </a:cubicBezTo>
                  <a:cubicBezTo>
                    <a:pt x="893" y="3957"/>
                    <a:pt x="1000" y="4064"/>
                    <a:pt x="1131" y="4064"/>
                  </a:cubicBezTo>
                  <a:lnTo>
                    <a:pt x="2643" y="4064"/>
                  </a:lnTo>
                  <a:cubicBezTo>
                    <a:pt x="2750" y="4528"/>
                    <a:pt x="3596" y="4993"/>
                    <a:pt x="3596" y="4993"/>
                  </a:cubicBezTo>
                  <a:lnTo>
                    <a:pt x="3596" y="6814"/>
                  </a:lnTo>
                  <a:cubicBezTo>
                    <a:pt x="3131" y="6898"/>
                    <a:pt x="2774" y="7255"/>
                    <a:pt x="2667" y="7707"/>
                  </a:cubicBezTo>
                  <a:lnTo>
                    <a:pt x="262" y="7707"/>
                  </a:lnTo>
                  <a:cubicBezTo>
                    <a:pt x="143" y="7707"/>
                    <a:pt x="48" y="7790"/>
                    <a:pt x="24" y="7898"/>
                  </a:cubicBezTo>
                  <a:cubicBezTo>
                    <a:pt x="0" y="8041"/>
                    <a:pt x="119" y="8171"/>
                    <a:pt x="262" y="8171"/>
                  </a:cubicBezTo>
                  <a:lnTo>
                    <a:pt x="2643" y="8171"/>
                  </a:lnTo>
                  <a:cubicBezTo>
                    <a:pt x="2643" y="8171"/>
                    <a:pt x="3108" y="9029"/>
                    <a:pt x="3572" y="9124"/>
                  </a:cubicBezTo>
                  <a:lnTo>
                    <a:pt x="3572" y="11529"/>
                  </a:lnTo>
                  <a:cubicBezTo>
                    <a:pt x="3584" y="11660"/>
                    <a:pt x="3691" y="11767"/>
                    <a:pt x="3822" y="11767"/>
                  </a:cubicBezTo>
                  <a:cubicBezTo>
                    <a:pt x="3953" y="11767"/>
                    <a:pt x="4060" y="11660"/>
                    <a:pt x="4060" y="11529"/>
                  </a:cubicBezTo>
                  <a:lnTo>
                    <a:pt x="4060" y="9124"/>
                  </a:lnTo>
                  <a:cubicBezTo>
                    <a:pt x="4536" y="9029"/>
                    <a:pt x="5001" y="8195"/>
                    <a:pt x="5001" y="8195"/>
                  </a:cubicBezTo>
                  <a:lnTo>
                    <a:pt x="6763" y="8195"/>
                  </a:lnTo>
                  <a:cubicBezTo>
                    <a:pt x="6870" y="8672"/>
                    <a:pt x="7239" y="9041"/>
                    <a:pt x="7703" y="9136"/>
                  </a:cubicBezTo>
                  <a:lnTo>
                    <a:pt x="7703" y="11541"/>
                  </a:lnTo>
                  <a:cubicBezTo>
                    <a:pt x="7703" y="11660"/>
                    <a:pt x="7787" y="11767"/>
                    <a:pt x="7906" y="11779"/>
                  </a:cubicBezTo>
                  <a:cubicBezTo>
                    <a:pt x="7925" y="11783"/>
                    <a:pt x="7943" y="11785"/>
                    <a:pt x="7961" y="11785"/>
                  </a:cubicBezTo>
                  <a:cubicBezTo>
                    <a:pt x="8090" y="11785"/>
                    <a:pt x="8192" y="11677"/>
                    <a:pt x="8192" y="11541"/>
                  </a:cubicBezTo>
                  <a:lnTo>
                    <a:pt x="8192" y="9136"/>
                  </a:lnTo>
                  <a:cubicBezTo>
                    <a:pt x="8668" y="9041"/>
                    <a:pt x="9037" y="8672"/>
                    <a:pt x="9132" y="8195"/>
                  </a:cubicBezTo>
                  <a:lnTo>
                    <a:pt x="10656" y="8195"/>
                  </a:lnTo>
                  <a:cubicBezTo>
                    <a:pt x="10775" y="8195"/>
                    <a:pt x="10870" y="8112"/>
                    <a:pt x="10894" y="7993"/>
                  </a:cubicBezTo>
                  <a:cubicBezTo>
                    <a:pt x="10918" y="7850"/>
                    <a:pt x="10811" y="7707"/>
                    <a:pt x="10656" y="7707"/>
                  </a:cubicBezTo>
                  <a:lnTo>
                    <a:pt x="9132" y="7707"/>
                  </a:lnTo>
                  <a:cubicBezTo>
                    <a:pt x="9037" y="7243"/>
                    <a:pt x="8668" y="6874"/>
                    <a:pt x="8192" y="6767"/>
                  </a:cubicBezTo>
                  <a:lnTo>
                    <a:pt x="8192" y="5004"/>
                  </a:lnTo>
                  <a:cubicBezTo>
                    <a:pt x="8668" y="4897"/>
                    <a:pt x="9037" y="4528"/>
                    <a:pt x="9132" y="4064"/>
                  </a:cubicBezTo>
                  <a:lnTo>
                    <a:pt x="11537" y="4064"/>
                  </a:lnTo>
                  <a:cubicBezTo>
                    <a:pt x="11545" y="4064"/>
                    <a:pt x="11552" y="4065"/>
                    <a:pt x="11559" y="4065"/>
                  </a:cubicBezTo>
                  <a:cubicBezTo>
                    <a:pt x="11875" y="4065"/>
                    <a:pt x="11875" y="3575"/>
                    <a:pt x="11559" y="3575"/>
                  </a:cubicBezTo>
                  <a:cubicBezTo>
                    <a:pt x="11552" y="3575"/>
                    <a:pt x="11545" y="3575"/>
                    <a:pt x="11537" y="3576"/>
                  </a:cubicBezTo>
                  <a:lnTo>
                    <a:pt x="9132" y="3576"/>
                  </a:lnTo>
                  <a:cubicBezTo>
                    <a:pt x="9037" y="3099"/>
                    <a:pt x="8668" y="2742"/>
                    <a:pt x="8192" y="2635"/>
                  </a:cubicBezTo>
                  <a:lnTo>
                    <a:pt x="8192" y="242"/>
                  </a:lnTo>
                  <a:cubicBezTo>
                    <a:pt x="8192" y="123"/>
                    <a:pt x="8108" y="28"/>
                    <a:pt x="7989" y="4"/>
                  </a:cubicBezTo>
                  <a:cubicBezTo>
                    <a:pt x="7976" y="2"/>
                    <a:pt x="7963" y="1"/>
                    <a:pt x="7949" y="1"/>
                  </a:cubicBezTo>
                  <a:cubicBezTo>
                    <a:pt x="7823" y="1"/>
                    <a:pt x="7715" y="102"/>
                    <a:pt x="7715" y="242"/>
                  </a:cubicBezTo>
                  <a:lnTo>
                    <a:pt x="7715" y="2647"/>
                  </a:lnTo>
                  <a:cubicBezTo>
                    <a:pt x="7239" y="2742"/>
                    <a:pt x="6870" y="3099"/>
                    <a:pt x="6775" y="3576"/>
                  </a:cubicBezTo>
                  <a:lnTo>
                    <a:pt x="5001" y="3576"/>
                  </a:lnTo>
                  <a:cubicBezTo>
                    <a:pt x="4905" y="3099"/>
                    <a:pt x="4536" y="2742"/>
                    <a:pt x="4060" y="2647"/>
                  </a:cubicBezTo>
                  <a:lnTo>
                    <a:pt x="4060" y="254"/>
                  </a:lnTo>
                  <a:cubicBezTo>
                    <a:pt x="4060" y="123"/>
                    <a:pt x="3977" y="28"/>
                    <a:pt x="3858" y="4"/>
                  </a:cubicBezTo>
                  <a:cubicBezTo>
                    <a:pt x="3844" y="2"/>
                    <a:pt x="3831" y="1"/>
                    <a:pt x="38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68" name="Google Shape;2168;p41"/>
          <p:cNvGrpSpPr/>
          <p:nvPr/>
        </p:nvGrpSpPr>
        <p:grpSpPr>
          <a:xfrm>
            <a:off x="968978" y="1982614"/>
            <a:ext cx="294725" cy="294125"/>
            <a:chOff x="416100" y="1129425"/>
            <a:chExt cx="294725" cy="294125"/>
          </a:xfrm>
        </p:grpSpPr>
        <p:sp>
          <p:nvSpPr>
            <p:cNvPr id="2169" name="Google Shape;2169;p41"/>
            <p:cNvSpPr/>
            <p:nvPr/>
          </p:nvSpPr>
          <p:spPr>
            <a:xfrm>
              <a:off x="416100" y="1129425"/>
              <a:ext cx="92600" cy="92225"/>
            </a:xfrm>
            <a:custGeom>
              <a:rect b="b" l="l" r="r" t="t"/>
              <a:pathLst>
                <a:path extrusionOk="0" h="3689" w="3704">
                  <a:moveTo>
                    <a:pt x="251" y="1"/>
                  </a:moveTo>
                  <a:cubicBezTo>
                    <a:pt x="120" y="1"/>
                    <a:pt x="13" y="108"/>
                    <a:pt x="13" y="239"/>
                  </a:cubicBezTo>
                  <a:lnTo>
                    <a:pt x="13" y="3430"/>
                  </a:lnTo>
                  <a:cubicBezTo>
                    <a:pt x="1" y="3603"/>
                    <a:pt x="129" y="3689"/>
                    <a:pt x="257" y="3689"/>
                  </a:cubicBezTo>
                  <a:cubicBezTo>
                    <a:pt x="385" y="3689"/>
                    <a:pt x="513" y="3603"/>
                    <a:pt x="501" y="3430"/>
                  </a:cubicBezTo>
                  <a:lnTo>
                    <a:pt x="501" y="477"/>
                  </a:lnTo>
                  <a:lnTo>
                    <a:pt x="3442" y="477"/>
                  </a:lnTo>
                  <a:cubicBezTo>
                    <a:pt x="3449" y="478"/>
                    <a:pt x="3455" y="478"/>
                    <a:pt x="3462" y="478"/>
                  </a:cubicBezTo>
                  <a:cubicBezTo>
                    <a:pt x="3572" y="478"/>
                    <a:pt x="3658" y="388"/>
                    <a:pt x="3680" y="287"/>
                  </a:cubicBezTo>
                  <a:cubicBezTo>
                    <a:pt x="3704" y="132"/>
                    <a:pt x="3597" y="1"/>
                    <a:pt x="34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0" name="Google Shape;2170;p41"/>
            <p:cNvSpPr/>
            <p:nvPr/>
          </p:nvSpPr>
          <p:spPr>
            <a:xfrm>
              <a:off x="618225" y="1331750"/>
              <a:ext cx="92600" cy="91800"/>
            </a:xfrm>
            <a:custGeom>
              <a:rect b="b" l="l" r="r" t="t"/>
              <a:pathLst>
                <a:path extrusionOk="0" h="3672" w="3704">
                  <a:moveTo>
                    <a:pt x="3457" y="1"/>
                  </a:moveTo>
                  <a:cubicBezTo>
                    <a:pt x="3444" y="1"/>
                    <a:pt x="3431" y="2"/>
                    <a:pt x="3417" y="4"/>
                  </a:cubicBezTo>
                  <a:cubicBezTo>
                    <a:pt x="3298" y="28"/>
                    <a:pt x="3215" y="123"/>
                    <a:pt x="3215" y="242"/>
                  </a:cubicBezTo>
                  <a:lnTo>
                    <a:pt x="3215" y="3195"/>
                  </a:lnTo>
                  <a:lnTo>
                    <a:pt x="274" y="3195"/>
                  </a:lnTo>
                  <a:cubicBezTo>
                    <a:pt x="267" y="3194"/>
                    <a:pt x="261" y="3194"/>
                    <a:pt x="254" y="3194"/>
                  </a:cubicBezTo>
                  <a:cubicBezTo>
                    <a:pt x="143" y="3194"/>
                    <a:pt x="47" y="3284"/>
                    <a:pt x="36" y="3386"/>
                  </a:cubicBezTo>
                  <a:cubicBezTo>
                    <a:pt x="0" y="3540"/>
                    <a:pt x="119" y="3671"/>
                    <a:pt x="274" y="3671"/>
                  </a:cubicBezTo>
                  <a:lnTo>
                    <a:pt x="3453" y="3671"/>
                  </a:lnTo>
                  <a:cubicBezTo>
                    <a:pt x="3596" y="3671"/>
                    <a:pt x="3703" y="3564"/>
                    <a:pt x="3691" y="3433"/>
                  </a:cubicBezTo>
                  <a:lnTo>
                    <a:pt x="3691" y="242"/>
                  </a:lnTo>
                  <a:cubicBezTo>
                    <a:pt x="3702" y="102"/>
                    <a:pt x="3586" y="1"/>
                    <a:pt x="34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1" name="Google Shape;2171;p41"/>
            <p:cNvSpPr/>
            <p:nvPr/>
          </p:nvSpPr>
          <p:spPr>
            <a:xfrm>
              <a:off x="640575" y="1129425"/>
              <a:ext cx="70250" cy="91800"/>
            </a:xfrm>
            <a:custGeom>
              <a:rect b="b" l="l" r="r" t="t"/>
              <a:pathLst>
                <a:path extrusionOk="0" h="3672" w="2810">
                  <a:moveTo>
                    <a:pt x="273" y="1"/>
                  </a:moveTo>
                  <a:cubicBezTo>
                    <a:pt x="154" y="1"/>
                    <a:pt x="47" y="84"/>
                    <a:pt x="35" y="203"/>
                  </a:cubicBezTo>
                  <a:cubicBezTo>
                    <a:pt x="1" y="341"/>
                    <a:pt x="109" y="478"/>
                    <a:pt x="255" y="478"/>
                  </a:cubicBezTo>
                  <a:cubicBezTo>
                    <a:pt x="261" y="478"/>
                    <a:pt x="267" y="478"/>
                    <a:pt x="273" y="477"/>
                  </a:cubicBezTo>
                  <a:lnTo>
                    <a:pt x="2321" y="477"/>
                  </a:lnTo>
                  <a:lnTo>
                    <a:pt x="2321" y="3430"/>
                  </a:lnTo>
                  <a:cubicBezTo>
                    <a:pt x="2321" y="3549"/>
                    <a:pt x="2404" y="3644"/>
                    <a:pt x="2523" y="3668"/>
                  </a:cubicBezTo>
                  <a:cubicBezTo>
                    <a:pt x="2537" y="3670"/>
                    <a:pt x="2550" y="3671"/>
                    <a:pt x="2563" y="3671"/>
                  </a:cubicBezTo>
                  <a:cubicBezTo>
                    <a:pt x="2700" y="3671"/>
                    <a:pt x="2809" y="3560"/>
                    <a:pt x="2809" y="3430"/>
                  </a:cubicBezTo>
                  <a:lnTo>
                    <a:pt x="2809" y="239"/>
                  </a:lnTo>
                  <a:cubicBezTo>
                    <a:pt x="2809" y="108"/>
                    <a:pt x="2690" y="1"/>
                    <a:pt x="25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2" name="Google Shape;2172;p41"/>
            <p:cNvSpPr/>
            <p:nvPr/>
          </p:nvSpPr>
          <p:spPr>
            <a:xfrm>
              <a:off x="618850" y="1129425"/>
              <a:ext cx="15775" cy="11975"/>
            </a:xfrm>
            <a:custGeom>
              <a:rect b="b" l="l" r="r" t="t"/>
              <a:pathLst>
                <a:path extrusionOk="0" h="479" w="631">
                  <a:moveTo>
                    <a:pt x="261" y="1"/>
                  </a:moveTo>
                  <a:cubicBezTo>
                    <a:pt x="142" y="1"/>
                    <a:pt x="35" y="84"/>
                    <a:pt x="23" y="203"/>
                  </a:cubicBezTo>
                  <a:cubicBezTo>
                    <a:pt x="0" y="341"/>
                    <a:pt x="98" y="478"/>
                    <a:pt x="243" y="478"/>
                  </a:cubicBezTo>
                  <a:cubicBezTo>
                    <a:pt x="249" y="478"/>
                    <a:pt x="255" y="478"/>
                    <a:pt x="261" y="477"/>
                  </a:cubicBezTo>
                  <a:lnTo>
                    <a:pt x="356" y="477"/>
                  </a:lnTo>
                  <a:cubicBezTo>
                    <a:pt x="363" y="478"/>
                    <a:pt x="370" y="478"/>
                    <a:pt x="377" y="478"/>
                  </a:cubicBezTo>
                  <a:cubicBezTo>
                    <a:pt x="487" y="478"/>
                    <a:pt x="584" y="388"/>
                    <a:pt x="606" y="287"/>
                  </a:cubicBezTo>
                  <a:cubicBezTo>
                    <a:pt x="630" y="132"/>
                    <a:pt x="511" y="1"/>
                    <a:pt x="3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3" name="Google Shape;2173;p41"/>
            <p:cNvSpPr/>
            <p:nvPr/>
          </p:nvSpPr>
          <p:spPr>
            <a:xfrm>
              <a:off x="416400" y="1331675"/>
              <a:ext cx="70275" cy="91875"/>
            </a:xfrm>
            <a:custGeom>
              <a:rect b="b" l="l" r="r" t="t"/>
              <a:pathLst>
                <a:path extrusionOk="0" h="3675" w="2811">
                  <a:moveTo>
                    <a:pt x="232" y="1"/>
                  </a:moveTo>
                  <a:cubicBezTo>
                    <a:pt x="102" y="1"/>
                    <a:pt x="1" y="109"/>
                    <a:pt x="1" y="245"/>
                  </a:cubicBezTo>
                  <a:lnTo>
                    <a:pt x="1" y="3424"/>
                  </a:lnTo>
                  <a:cubicBezTo>
                    <a:pt x="1" y="3567"/>
                    <a:pt x="108" y="3674"/>
                    <a:pt x="239" y="3674"/>
                  </a:cubicBezTo>
                  <a:lnTo>
                    <a:pt x="2549" y="3674"/>
                  </a:lnTo>
                  <a:cubicBezTo>
                    <a:pt x="2692" y="3674"/>
                    <a:pt x="2811" y="3531"/>
                    <a:pt x="2775" y="3389"/>
                  </a:cubicBezTo>
                  <a:cubicBezTo>
                    <a:pt x="2763" y="3269"/>
                    <a:pt x="2656" y="3198"/>
                    <a:pt x="2549" y="3198"/>
                  </a:cubicBezTo>
                  <a:lnTo>
                    <a:pt x="489" y="3198"/>
                  </a:lnTo>
                  <a:lnTo>
                    <a:pt x="489" y="245"/>
                  </a:lnTo>
                  <a:cubicBezTo>
                    <a:pt x="489" y="126"/>
                    <a:pt x="406" y="19"/>
                    <a:pt x="287" y="7"/>
                  </a:cubicBezTo>
                  <a:cubicBezTo>
                    <a:pt x="268" y="3"/>
                    <a:pt x="249" y="1"/>
                    <a:pt x="2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4" name="Google Shape;2174;p41"/>
            <p:cNvSpPr/>
            <p:nvPr/>
          </p:nvSpPr>
          <p:spPr>
            <a:xfrm>
              <a:off x="492600" y="1411600"/>
              <a:ext cx="15775" cy="11950"/>
            </a:xfrm>
            <a:custGeom>
              <a:rect b="b" l="l" r="r" t="t"/>
              <a:pathLst>
                <a:path extrusionOk="0" h="478" w="631">
                  <a:moveTo>
                    <a:pt x="243" y="0"/>
                  </a:moveTo>
                  <a:cubicBezTo>
                    <a:pt x="133" y="0"/>
                    <a:pt x="47" y="90"/>
                    <a:pt x="25" y="192"/>
                  </a:cubicBezTo>
                  <a:cubicBezTo>
                    <a:pt x="1" y="346"/>
                    <a:pt x="108" y="477"/>
                    <a:pt x="263" y="477"/>
                  </a:cubicBezTo>
                  <a:lnTo>
                    <a:pt x="358" y="477"/>
                  </a:lnTo>
                  <a:cubicBezTo>
                    <a:pt x="477" y="477"/>
                    <a:pt x="584" y="394"/>
                    <a:pt x="608" y="275"/>
                  </a:cubicBezTo>
                  <a:cubicBezTo>
                    <a:pt x="631" y="138"/>
                    <a:pt x="522" y="0"/>
                    <a:pt x="387" y="0"/>
                  </a:cubicBezTo>
                  <a:cubicBezTo>
                    <a:pt x="381" y="0"/>
                    <a:pt x="376" y="1"/>
                    <a:pt x="370" y="1"/>
                  </a:cubicBezTo>
                  <a:lnTo>
                    <a:pt x="263" y="1"/>
                  </a:lnTo>
                  <a:cubicBezTo>
                    <a:pt x="256" y="0"/>
                    <a:pt x="249" y="0"/>
                    <a:pt x="2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5" name="Google Shape;2175;p41"/>
            <p:cNvSpPr/>
            <p:nvPr/>
          </p:nvSpPr>
          <p:spPr>
            <a:xfrm>
              <a:off x="499750" y="1168125"/>
              <a:ext cx="149150" cy="127425"/>
            </a:xfrm>
            <a:custGeom>
              <a:rect b="b" l="l" r="r" t="t"/>
              <a:pathLst>
                <a:path extrusionOk="0" h="5097" w="5966">
                  <a:moveTo>
                    <a:pt x="2299" y="489"/>
                  </a:moveTo>
                  <a:lnTo>
                    <a:pt x="2299" y="489"/>
                  </a:lnTo>
                  <a:cubicBezTo>
                    <a:pt x="2168" y="1418"/>
                    <a:pt x="1429" y="2168"/>
                    <a:pt x="501" y="2287"/>
                  </a:cubicBezTo>
                  <a:cubicBezTo>
                    <a:pt x="620" y="1346"/>
                    <a:pt x="1358" y="608"/>
                    <a:pt x="2299" y="489"/>
                  </a:cubicBezTo>
                  <a:close/>
                  <a:moveTo>
                    <a:pt x="2810" y="489"/>
                  </a:moveTo>
                  <a:lnTo>
                    <a:pt x="2810" y="489"/>
                  </a:lnTo>
                  <a:cubicBezTo>
                    <a:pt x="3263" y="548"/>
                    <a:pt x="3692" y="751"/>
                    <a:pt x="4013" y="1084"/>
                  </a:cubicBezTo>
                  <a:cubicBezTo>
                    <a:pt x="4346" y="1406"/>
                    <a:pt x="4561" y="1834"/>
                    <a:pt x="4608" y="2287"/>
                  </a:cubicBezTo>
                  <a:cubicBezTo>
                    <a:pt x="3668" y="2168"/>
                    <a:pt x="2930" y="1429"/>
                    <a:pt x="2810" y="489"/>
                  </a:cubicBezTo>
                  <a:close/>
                  <a:moveTo>
                    <a:pt x="2549" y="1310"/>
                  </a:moveTo>
                  <a:cubicBezTo>
                    <a:pt x="2930" y="2120"/>
                    <a:pt x="3715" y="2680"/>
                    <a:pt x="4608" y="2775"/>
                  </a:cubicBezTo>
                  <a:cubicBezTo>
                    <a:pt x="4489" y="3811"/>
                    <a:pt x="3608" y="4608"/>
                    <a:pt x="2549" y="4608"/>
                  </a:cubicBezTo>
                  <a:cubicBezTo>
                    <a:pt x="1501" y="4608"/>
                    <a:pt x="608" y="3811"/>
                    <a:pt x="489" y="2775"/>
                  </a:cubicBezTo>
                  <a:cubicBezTo>
                    <a:pt x="1382" y="2680"/>
                    <a:pt x="2168" y="2120"/>
                    <a:pt x="2549" y="1310"/>
                  </a:cubicBezTo>
                  <a:close/>
                  <a:moveTo>
                    <a:pt x="2591" y="0"/>
                  </a:moveTo>
                  <a:cubicBezTo>
                    <a:pt x="2577" y="0"/>
                    <a:pt x="2563" y="0"/>
                    <a:pt x="2549" y="1"/>
                  </a:cubicBezTo>
                  <a:cubicBezTo>
                    <a:pt x="1144" y="1"/>
                    <a:pt x="1" y="1144"/>
                    <a:pt x="1" y="2549"/>
                  </a:cubicBezTo>
                  <a:cubicBezTo>
                    <a:pt x="1" y="3954"/>
                    <a:pt x="1144" y="5097"/>
                    <a:pt x="2549" y="5097"/>
                  </a:cubicBezTo>
                  <a:cubicBezTo>
                    <a:pt x="4823" y="5097"/>
                    <a:pt x="5966" y="2346"/>
                    <a:pt x="4358" y="739"/>
                  </a:cubicBezTo>
                  <a:cubicBezTo>
                    <a:pt x="3892" y="273"/>
                    <a:pt x="3254" y="0"/>
                    <a:pt x="25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6" name="Google Shape;2176;p41"/>
            <p:cNvSpPr/>
            <p:nvPr/>
          </p:nvSpPr>
          <p:spPr>
            <a:xfrm>
              <a:off x="468800" y="1302975"/>
              <a:ext cx="189625" cy="80375"/>
            </a:xfrm>
            <a:custGeom>
              <a:rect b="b" l="l" r="r" t="t"/>
              <a:pathLst>
                <a:path extrusionOk="0" h="3215" w="7585">
                  <a:moveTo>
                    <a:pt x="4941" y="476"/>
                  </a:moveTo>
                  <a:cubicBezTo>
                    <a:pt x="6132" y="476"/>
                    <a:pt x="7096" y="1441"/>
                    <a:pt x="7096" y="2643"/>
                  </a:cubicBezTo>
                  <a:lnTo>
                    <a:pt x="7096" y="2739"/>
                  </a:lnTo>
                  <a:lnTo>
                    <a:pt x="477" y="2739"/>
                  </a:lnTo>
                  <a:lnTo>
                    <a:pt x="477" y="2643"/>
                  </a:lnTo>
                  <a:cubicBezTo>
                    <a:pt x="489" y="1441"/>
                    <a:pt x="1453" y="476"/>
                    <a:pt x="2644" y="476"/>
                  </a:cubicBezTo>
                  <a:close/>
                  <a:moveTo>
                    <a:pt x="2644" y="0"/>
                  </a:moveTo>
                  <a:cubicBezTo>
                    <a:pt x="1179" y="0"/>
                    <a:pt x="0" y="1179"/>
                    <a:pt x="0" y="2643"/>
                  </a:cubicBezTo>
                  <a:lnTo>
                    <a:pt x="0" y="2977"/>
                  </a:lnTo>
                  <a:cubicBezTo>
                    <a:pt x="0" y="3108"/>
                    <a:pt x="108" y="3215"/>
                    <a:pt x="238" y="3215"/>
                  </a:cubicBezTo>
                  <a:lnTo>
                    <a:pt x="7347" y="3215"/>
                  </a:lnTo>
                  <a:cubicBezTo>
                    <a:pt x="7477" y="3215"/>
                    <a:pt x="7585" y="3108"/>
                    <a:pt x="7585" y="2977"/>
                  </a:cubicBezTo>
                  <a:lnTo>
                    <a:pt x="7585" y="2643"/>
                  </a:lnTo>
                  <a:cubicBezTo>
                    <a:pt x="7585" y="1179"/>
                    <a:pt x="6394" y="0"/>
                    <a:pt x="49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7" name="Google Shape;2177;p41"/>
            <p:cNvSpPr/>
            <p:nvPr/>
          </p:nvSpPr>
          <p:spPr>
            <a:xfrm>
              <a:off x="557500" y="1354725"/>
              <a:ext cx="15800" cy="11975"/>
            </a:xfrm>
            <a:custGeom>
              <a:rect b="b" l="l" r="r" t="t"/>
              <a:pathLst>
                <a:path extrusionOk="0" h="479" w="632">
                  <a:moveTo>
                    <a:pt x="252" y="1"/>
                  </a:moveTo>
                  <a:cubicBezTo>
                    <a:pt x="142" y="1"/>
                    <a:pt x="47" y="81"/>
                    <a:pt x="24" y="192"/>
                  </a:cubicBezTo>
                  <a:cubicBezTo>
                    <a:pt x="0" y="347"/>
                    <a:pt x="108" y="478"/>
                    <a:pt x="262" y="478"/>
                  </a:cubicBezTo>
                  <a:lnTo>
                    <a:pt x="370" y="478"/>
                  </a:lnTo>
                  <a:cubicBezTo>
                    <a:pt x="489" y="478"/>
                    <a:pt x="584" y="395"/>
                    <a:pt x="608" y="276"/>
                  </a:cubicBezTo>
                  <a:cubicBezTo>
                    <a:pt x="631" y="133"/>
                    <a:pt x="524" y="2"/>
                    <a:pt x="370" y="2"/>
                  </a:cubicBezTo>
                  <a:lnTo>
                    <a:pt x="274" y="2"/>
                  </a:lnTo>
                  <a:cubicBezTo>
                    <a:pt x="267" y="1"/>
                    <a:pt x="259" y="1"/>
                    <a:pt x="2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8" name="Google Shape;2178;p41"/>
            <p:cNvSpPr/>
            <p:nvPr/>
          </p:nvSpPr>
          <p:spPr>
            <a:xfrm>
              <a:off x="488150" y="1354725"/>
              <a:ext cx="63125" cy="11975"/>
            </a:xfrm>
            <a:custGeom>
              <a:rect b="b" l="l" r="r" t="t"/>
              <a:pathLst>
                <a:path extrusionOk="0" h="479" w="2525">
                  <a:moveTo>
                    <a:pt x="252" y="1"/>
                  </a:moveTo>
                  <a:cubicBezTo>
                    <a:pt x="132" y="1"/>
                    <a:pt x="47" y="91"/>
                    <a:pt x="24" y="192"/>
                  </a:cubicBezTo>
                  <a:cubicBezTo>
                    <a:pt x="0" y="347"/>
                    <a:pt x="107" y="478"/>
                    <a:pt x="262" y="478"/>
                  </a:cubicBezTo>
                  <a:lnTo>
                    <a:pt x="2262" y="478"/>
                  </a:lnTo>
                  <a:cubicBezTo>
                    <a:pt x="2382" y="478"/>
                    <a:pt x="2477" y="395"/>
                    <a:pt x="2501" y="276"/>
                  </a:cubicBezTo>
                  <a:cubicBezTo>
                    <a:pt x="2524" y="133"/>
                    <a:pt x="2417" y="2"/>
                    <a:pt x="2262" y="2"/>
                  </a:cubicBezTo>
                  <a:lnTo>
                    <a:pt x="274" y="2"/>
                  </a:lnTo>
                  <a:cubicBezTo>
                    <a:pt x="267" y="1"/>
                    <a:pt x="259" y="1"/>
                    <a:pt x="2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79" name="Google Shape;2179;p41"/>
          <p:cNvGrpSpPr/>
          <p:nvPr/>
        </p:nvGrpSpPr>
        <p:grpSpPr>
          <a:xfrm>
            <a:off x="3468578" y="1988052"/>
            <a:ext cx="293825" cy="283250"/>
            <a:chOff x="5458700" y="1467500"/>
            <a:chExt cx="293825" cy="283250"/>
          </a:xfrm>
        </p:grpSpPr>
        <p:sp>
          <p:nvSpPr>
            <p:cNvPr id="2180" name="Google Shape;2180;p41"/>
            <p:cNvSpPr/>
            <p:nvPr/>
          </p:nvSpPr>
          <p:spPr>
            <a:xfrm>
              <a:off x="5458700" y="1467500"/>
              <a:ext cx="293825" cy="283250"/>
            </a:xfrm>
            <a:custGeom>
              <a:rect b="b" l="l" r="r" t="t"/>
              <a:pathLst>
                <a:path extrusionOk="0" h="11330" w="11753">
                  <a:moveTo>
                    <a:pt x="1072" y="1134"/>
                  </a:moveTo>
                  <a:lnTo>
                    <a:pt x="1072" y="2242"/>
                  </a:lnTo>
                  <a:lnTo>
                    <a:pt x="477" y="2242"/>
                  </a:lnTo>
                  <a:lnTo>
                    <a:pt x="477" y="1134"/>
                  </a:lnTo>
                  <a:close/>
                  <a:moveTo>
                    <a:pt x="11276" y="1134"/>
                  </a:moveTo>
                  <a:lnTo>
                    <a:pt x="11276" y="2242"/>
                  </a:lnTo>
                  <a:lnTo>
                    <a:pt x="10681" y="2242"/>
                  </a:lnTo>
                  <a:lnTo>
                    <a:pt x="10681" y="1134"/>
                  </a:lnTo>
                  <a:close/>
                  <a:moveTo>
                    <a:pt x="1072" y="2718"/>
                  </a:moveTo>
                  <a:lnTo>
                    <a:pt x="1072" y="3825"/>
                  </a:lnTo>
                  <a:lnTo>
                    <a:pt x="477" y="3825"/>
                  </a:lnTo>
                  <a:lnTo>
                    <a:pt x="477" y="2718"/>
                  </a:lnTo>
                  <a:close/>
                  <a:moveTo>
                    <a:pt x="11276" y="2718"/>
                  </a:moveTo>
                  <a:lnTo>
                    <a:pt x="11276" y="3825"/>
                  </a:lnTo>
                  <a:lnTo>
                    <a:pt x="10681" y="3825"/>
                  </a:lnTo>
                  <a:lnTo>
                    <a:pt x="10681" y="2718"/>
                  </a:lnTo>
                  <a:close/>
                  <a:moveTo>
                    <a:pt x="11276" y="4337"/>
                  </a:moveTo>
                  <a:lnTo>
                    <a:pt x="11276" y="5433"/>
                  </a:lnTo>
                  <a:lnTo>
                    <a:pt x="10681" y="5433"/>
                  </a:lnTo>
                  <a:lnTo>
                    <a:pt x="10681" y="4337"/>
                  </a:lnTo>
                  <a:close/>
                  <a:moveTo>
                    <a:pt x="1072" y="4337"/>
                  </a:moveTo>
                  <a:lnTo>
                    <a:pt x="1072" y="5445"/>
                  </a:lnTo>
                  <a:lnTo>
                    <a:pt x="477" y="5433"/>
                  </a:lnTo>
                  <a:lnTo>
                    <a:pt x="477" y="4337"/>
                  </a:lnTo>
                  <a:close/>
                  <a:moveTo>
                    <a:pt x="477" y="5909"/>
                  </a:moveTo>
                  <a:lnTo>
                    <a:pt x="1072" y="5921"/>
                  </a:lnTo>
                  <a:lnTo>
                    <a:pt x="1072" y="7016"/>
                  </a:lnTo>
                  <a:lnTo>
                    <a:pt x="477" y="7016"/>
                  </a:lnTo>
                  <a:lnTo>
                    <a:pt x="477" y="5909"/>
                  </a:lnTo>
                  <a:close/>
                  <a:moveTo>
                    <a:pt x="11276" y="5921"/>
                  </a:moveTo>
                  <a:lnTo>
                    <a:pt x="11276" y="7016"/>
                  </a:lnTo>
                  <a:lnTo>
                    <a:pt x="10681" y="7016"/>
                  </a:lnTo>
                  <a:lnTo>
                    <a:pt x="10681" y="5921"/>
                  </a:lnTo>
                  <a:close/>
                  <a:moveTo>
                    <a:pt x="1072" y="7504"/>
                  </a:moveTo>
                  <a:lnTo>
                    <a:pt x="1072" y="8600"/>
                  </a:lnTo>
                  <a:lnTo>
                    <a:pt x="477" y="8600"/>
                  </a:lnTo>
                  <a:lnTo>
                    <a:pt x="477" y="7504"/>
                  </a:lnTo>
                  <a:close/>
                  <a:moveTo>
                    <a:pt x="6680" y="7159"/>
                  </a:moveTo>
                  <a:cubicBezTo>
                    <a:pt x="7478" y="7159"/>
                    <a:pt x="8133" y="7802"/>
                    <a:pt x="8133" y="8600"/>
                  </a:cubicBezTo>
                  <a:lnTo>
                    <a:pt x="3608" y="8600"/>
                  </a:lnTo>
                  <a:cubicBezTo>
                    <a:pt x="3620" y="7802"/>
                    <a:pt x="4263" y="7159"/>
                    <a:pt x="5061" y="7159"/>
                  </a:cubicBezTo>
                  <a:close/>
                  <a:moveTo>
                    <a:pt x="10192" y="2718"/>
                  </a:moveTo>
                  <a:lnTo>
                    <a:pt x="10192" y="5659"/>
                  </a:lnTo>
                  <a:lnTo>
                    <a:pt x="10192" y="8600"/>
                  </a:lnTo>
                  <a:lnTo>
                    <a:pt x="8621" y="8600"/>
                  </a:lnTo>
                  <a:cubicBezTo>
                    <a:pt x="8621" y="8600"/>
                    <a:pt x="7752" y="6671"/>
                    <a:pt x="6692" y="6671"/>
                  </a:cubicBezTo>
                  <a:lnTo>
                    <a:pt x="5061" y="6671"/>
                  </a:lnTo>
                  <a:cubicBezTo>
                    <a:pt x="4001" y="6671"/>
                    <a:pt x="3132" y="7540"/>
                    <a:pt x="3132" y="8600"/>
                  </a:cubicBezTo>
                  <a:lnTo>
                    <a:pt x="1537" y="8600"/>
                  </a:lnTo>
                  <a:lnTo>
                    <a:pt x="1560" y="5671"/>
                  </a:lnTo>
                  <a:lnTo>
                    <a:pt x="1560" y="2718"/>
                  </a:lnTo>
                  <a:close/>
                  <a:moveTo>
                    <a:pt x="11276" y="7504"/>
                  </a:moveTo>
                  <a:lnTo>
                    <a:pt x="11276" y="8600"/>
                  </a:lnTo>
                  <a:lnTo>
                    <a:pt x="10681" y="8600"/>
                  </a:lnTo>
                  <a:lnTo>
                    <a:pt x="10681" y="7504"/>
                  </a:lnTo>
                  <a:close/>
                  <a:moveTo>
                    <a:pt x="1072" y="9088"/>
                  </a:moveTo>
                  <a:lnTo>
                    <a:pt x="1072" y="10195"/>
                  </a:lnTo>
                  <a:lnTo>
                    <a:pt x="477" y="10195"/>
                  </a:lnTo>
                  <a:lnTo>
                    <a:pt x="477" y="9088"/>
                  </a:lnTo>
                  <a:close/>
                  <a:moveTo>
                    <a:pt x="11276" y="9088"/>
                  </a:moveTo>
                  <a:lnTo>
                    <a:pt x="11276" y="10195"/>
                  </a:lnTo>
                  <a:lnTo>
                    <a:pt x="10681" y="10195"/>
                  </a:lnTo>
                  <a:lnTo>
                    <a:pt x="10681" y="9088"/>
                  </a:lnTo>
                  <a:close/>
                  <a:moveTo>
                    <a:pt x="247" y="0"/>
                  </a:moveTo>
                  <a:cubicBezTo>
                    <a:pt x="110" y="0"/>
                    <a:pt x="1" y="111"/>
                    <a:pt x="1" y="242"/>
                  </a:cubicBezTo>
                  <a:lnTo>
                    <a:pt x="1" y="11088"/>
                  </a:lnTo>
                  <a:cubicBezTo>
                    <a:pt x="1" y="11219"/>
                    <a:pt x="110" y="11329"/>
                    <a:pt x="247" y="11329"/>
                  </a:cubicBezTo>
                  <a:cubicBezTo>
                    <a:pt x="260" y="11329"/>
                    <a:pt x="273" y="11328"/>
                    <a:pt x="286" y="11326"/>
                  </a:cubicBezTo>
                  <a:cubicBezTo>
                    <a:pt x="394" y="11302"/>
                    <a:pt x="477" y="11195"/>
                    <a:pt x="477" y="11076"/>
                  </a:cubicBezTo>
                  <a:lnTo>
                    <a:pt x="477" y="10671"/>
                  </a:lnTo>
                  <a:lnTo>
                    <a:pt x="1072" y="10671"/>
                  </a:lnTo>
                  <a:lnTo>
                    <a:pt x="1072" y="11076"/>
                  </a:lnTo>
                  <a:cubicBezTo>
                    <a:pt x="1072" y="11195"/>
                    <a:pt x="1156" y="11302"/>
                    <a:pt x="1275" y="11326"/>
                  </a:cubicBezTo>
                  <a:cubicBezTo>
                    <a:pt x="1288" y="11328"/>
                    <a:pt x="1301" y="11329"/>
                    <a:pt x="1314" y="11329"/>
                  </a:cubicBezTo>
                  <a:cubicBezTo>
                    <a:pt x="1451" y="11329"/>
                    <a:pt x="1560" y="11219"/>
                    <a:pt x="1560" y="11088"/>
                  </a:cubicBezTo>
                  <a:lnTo>
                    <a:pt x="1560" y="9088"/>
                  </a:lnTo>
                  <a:lnTo>
                    <a:pt x="10192" y="9088"/>
                  </a:lnTo>
                  <a:lnTo>
                    <a:pt x="10192" y="11076"/>
                  </a:lnTo>
                  <a:cubicBezTo>
                    <a:pt x="10192" y="11195"/>
                    <a:pt x="10276" y="11302"/>
                    <a:pt x="10395" y="11314"/>
                  </a:cubicBezTo>
                  <a:cubicBezTo>
                    <a:pt x="10412" y="11319"/>
                    <a:pt x="10430" y="11321"/>
                    <a:pt x="10447" y="11321"/>
                  </a:cubicBezTo>
                  <a:cubicBezTo>
                    <a:pt x="10570" y="11321"/>
                    <a:pt x="10681" y="11214"/>
                    <a:pt x="10681" y="11088"/>
                  </a:cubicBezTo>
                  <a:lnTo>
                    <a:pt x="10681" y="10671"/>
                  </a:lnTo>
                  <a:lnTo>
                    <a:pt x="11276" y="10671"/>
                  </a:lnTo>
                  <a:lnTo>
                    <a:pt x="11276" y="11076"/>
                  </a:lnTo>
                  <a:cubicBezTo>
                    <a:pt x="11276" y="11195"/>
                    <a:pt x="11359" y="11302"/>
                    <a:pt x="11466" y="11326"/>
                  </a:cubicBezTo>
                  <a:cubicBezTo>
                    <a:pt x="11480" y="11328"/>
                    <a:pt x="11493" y="11329"/>
                    <a:pt x="11506" y="11329"/>
                  </a:cubicBezTo>
                  <a:cubicBezTo>
                    <a:pt x="11643" y="11329"/>
                    <a:pt x="11752" y="11219"/>
                    <a:pt x="11752" y="11088"/>
                  </a:cubicBezTo>
                  <a:lnTo>
                    <a:pt x="11752" y="253"/>
                  </a:lnTo>
                  <a:cubicBezTo>
                    <a:pt x="11752" y="134"/>
                    <a:pt x="11669" y="27"/>
                    <a:pt x="11550" y="3"/>
                  </a:cubicBezTo>
                  <a:cubicBezTo>
                    <a:pt x="11537" y="1"/>
                    <a:pt x="11525" y="0"/>
                    <a:pt x="11513" y="0"/>
                  </a:cubicBezTo>
                  <a:cubicBezTo>
                    <a:pt x="11385" y="0"/>
                    <a:pt x="11276" y="111"/>
                    <a:pt x="11276" y="242"/>
                  </a:cubicBezTo>
                  <a:lnTo>
                    <a:pt x="11276" y="658"/>
                  </a:lnTo>
                  <a:lnTo>
                    <a:pt x="10681" y="658"/>
                  </a:lnTo>
                  <a:lnTo>
                    <a:pt x="10681" y="253"/>
                  </a:lnTo>
                  <a:cubicBezTo>
                    <a:pt x="10681" y="134"/>
                    <a:pt x="10597" y="27"/>
                    <a:pt x="10478" y="3"/>
                  </a:cubicBezTo>
                  <a:cubicBezTo>
                    <a:pt x="10465" y="1"/>
                    <a:pt x="10452" y="0"/>
                    <a:pt x="10439" y="0"/>
                  </a:cubicBezTo>
                  <a:cubicBezTo>
                    <a:pt x="10302" y="0"/>
                    <a:pt x="10192" y="111"/>
                    <a:pt x="10192" y="242"/>
                  </a:cubicBezTo>
                  <a:lnTo>
                    <a:pt x="10192" y="2242"/>
                  </a:lnTo>
                  <a:lnTo>
                    <a:pt x="1560" y="2242"/>
                  </a:lnTo>
                  <a:lnTo>
                    <a:pt x="1560" y="253"/>
                  </a:lnTo>
                  <a:cubicBezTo>
                    <a:pt x="1560" y="134"/>
                    <a:pt x="1477" y="27"/>
                    <a:pt x="1358" y="3"/>
                  </a:cubicBezTo>
                  <a:cubicBezTo>
                    <a:pt x="1346" y="1"/>
                    <a:pt x="1333" y="0"/>
                    <a:pt x="1321" y="0"/>
                  </a:cubicBezTo>
                  <a:cubicBezTo>
                    <a:pt x="1192" y="0"/>
                    <a:pt x="1072" y="111"/>
                    <a:pt x="1072" y="242"/>
                  </a:cubicBezTo>
                  <a:lnTo>
                    <a:pt x="1072" y="658"/>
                  </a:lnTo>
                  <a:lnTo>
                    <a:pt x="477" y="658"/>
                  </a:lnTo>
                  <a:lnTo>
                    <a:pt x="477" y="253"/>
                  </a:lnTo>
                  <a:cubicBezTo>
                    <a:pt x="477" y="134"/>
                    <a:pt x="394" y="27"/>
                    <a:pt x="286" y="3"/>
                  </a:cubicBezTo>
                  <a:cubicBezTo>
                    <a:pt x="273" y="1"/>
                    <a:pt x="260" y="0"/>
                    <a:pt x="2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1" name="Google Shape;2181;p41"/>
            <p:cNvSpPr/>
            <p:nvPr/>
          </p:nvSpPr>
          <p:spPr>
            <a:xfrm>
              <a:off x="5615875" y="1722350"/>
              <a:ext cx="17850" cy="11950"/>
            </a:xfrm>
            <a:custGeom>
              <a:rect b="b" l="l" r="r" t="t"/>
              <a:pathLst>
                <a:path extrusionOk="0" h="478" w="714">
                  <a:moveTo>
                    <a:pt x="459" y="0"/>
                  </a:moveTo>
                  <a:cubicBezTo>
                    <a:pt x="453" y="0"/>
                    <a:pt x="447" y="1"/>
                    <a:pt x="441" y="1"/>
                  </a:cubicBezTo>
                  <a:lnTo>
                    <a:pt x="322" y="1"/>
                  </a:lnTo>
                  <a:cubicBezTo>
                    <a:pt x="0" y="1"/>
                    <a:pt x="0" y="477"/>
                    <a:pt x="322" y="477"/>
                  </a:cubicBezTo>
                  <a:lnTo>
                    <a:pt x="441" y="477"/>
                  </a:lnTo>
                  <a:cubicBezTo>
                    <a:pt x="560" y="477"/>
                    <a:pt x="667" y="394"/>
                    <a:pt x="679" y="275"/>
                  </a:cubicBezTo>
                  <a:cubicBezTo>
                    <a:pt x="713" y="138"/>
                    <a:pt x="605" y="0"/>
                    <a:pt x="4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2" name="Google Shape;2182;p41"/>
            <p:cNvSpPr/>
            <p:nvPr/>
          </p:nvSpPr>
          <p:spPr>
            <a:xfrm>
              <a:off x="5643250" y="1722350"/>
              <a:ext cx="59825" cy="11950"/>
            </a:xfrm>
            <a:custGeom>
              <a:rect b="b" l="l" r="r" t="t"/>
              <a:pathLst>
                <a:path extrusionOk="0" h="478" w="2393">
                  <a:moveTo>
                    <a:pt x="2149" y="0"/>
                  </a:moveTo>
                  <a:cubicBezTo>
                    <a:pt x="2143" y="0"/>
                    <a:pt x="2137" y="1"/>
                    <a:pt x="2132" y="1"/>
                  </a:cubicBezTo>
                  <a:lnTo>
                    <a:pt x="263" y="1"/>
                  </a:lnTo>
                  <a:cubicBezTo>
                    <a:pt x="143" y="1"/>
                    <a:pt x="48" y="84"/>
                    <a:pt x="24" y="192"/>
                  </a:cubicBezTo>
                  <a:cubicBezTo>
                    <a:pt x="1" y="346"/>
                    <a:pt x="108" y="477"/>
                    <a:pt x="263" y="477"/>
                  </a:cubicBezTo>
                  <a:lnTo>
                    <a:pt x="2132" y="477"/>
                  </a:lnTo>
                  <a:cubicBezTo>
                    <a:pt x="2239" y="477"/>
                    <a:pt x="2346" y="394"/>
                    <a:pt x="2370" y="275"/>
                  </a:cubicBezTo>
                  <a:cubicBezTo>
                    <a:pt x="2393" y="138"/>
                    <a:pt x="2284" y="0"/>
                    <a:pt x="2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3" name="Google Shape;2183;p41"/>
            <p:cNvSpPr/>
            <p:nvPr/>
          </p:nvSpPr>
          <p:spPr>
            <a:xfrm>
              <a:off x="5559025" y="1539000"/>
              <a:ext cx="92875" cy="93200"/>
            </a:xfrm>
            <a:custGeom>
              <a:rect b="b" l="l" r="r" t="t"/>
              <a:pathLst>
                <a:path extrusionOk="0" h="3728" w="3715">
                  <a:moveTo>
                    <a:pt x="1596" y="501"/>
                  </a:moveTo>
                  <a:cubicBezTo>
                    <a:pt x="1488" y="1049"/>
                    <a:pt x="1048" y="1477"/>
                    <a:pt x="500" y="1584"/>
                  </a:cubicBezTo>
                  <a:cubicBezTo>
                    <a:pt x="607" y="1037"/>
                    <a:pt x="1036" y="608"/>
                    <a:pt x="1596" y="501"/>
                  </a:cubicBezTo>
                  <a:close/>
                  <a:moveTo>
                    <a:pt x="2131" y="489"/>
                  </a:moveTo>
                  <a:lnTo>
                    <a:pt x="2131" y="489"/>
                  </a:lnTo>
                  <a:cubicBezTo>
                    <a:pt x="2393" y="549"/>
                    <a:pt x="2643" y="680"/>
                    <a:pt x="2834" y="870"/>
                  </a:cubicBezTo>
                  <a:cubicBezTo>
                    <a:pt x="3036" y="1072"/>
                    <a:pt x="3167" y="1311"/>
                    <a:pt x="3215" y="1584"/>
                  </a:cubicBezTo>
                  <a:cubicBezTo>
                    <a:pt x="2667" y="1477"/>
                    <a:pt x="2239" y="1049"/>
                    <a:pt x="2131" y="489"/>
                  </a:cubicBezTo>
                  <a:close/>
                  <a:moveTo>
                    <a:pt x="1858" y="1144"/>
                  </a:moveTo>
                  <a:cubicBezTo>
                    <a:pt x="2143" y="1656"/>
                    <a:pt x="2643" y="2001"/>
                    <a:pt x="3227" y="2084"/>
                  </a:cubicBezTo>
                  <a:cubicBezTo>
                    <a:pt x="3120" y="2751"/>
                    <a:pt x="2536" y="3239"/>
                    <a:pt x="1858" y="3239"/>
                  </a:cubicBezTo>
                  <a:cubicBezTo>
                    <a:pt x="1179" y="3239"/>
                    <a:pt x="607" y="2751"/>
                    <a:pt x="500" y="2084"/>
                  </a:cubicBezTo>
                  <a:cubicBezTo>
                    <a:pt x="1072" y="2001"/>
                    <a:pt x="1572" y="1656"/>
                    <a:pt x="1858" y="1144"/>
                  </a:cubicBezTo>
                  <a:close/>
                  <a:moveTo>
                    <a:pt x="1858" y="1"/>
                  </a:moveTo>
                  <a:cubicBezTo>
                    <a:pt x="834" y="1"/>
                    <a:pt x="0" y="834"/>
                    <a:pt x="0" y="1858"/>
                  </a:cubicBezTo>
                  <a:lnTo>
                    <a:pt x="0" y="1977"/>
                  </a:lnTo>
                  <a:cubicBezTo>
                    <a:pt x="60" y="2954"/>
                    <a:pt x="869" y="3728"/>
                    <a:pt x="1858" y="3728"/>
                  </a:cubicBezTo>
                  <a:cubicBezTo>
                    <a:pt x="2881" y="3716"/>
                    <a:pt x="3715" y="2894"/>
                    <a:pt x="3715" y="1858"/>
                  </a:cubicBezTo>
                  <a:cubicBezTo>
                    <a:pt x="3715" y="1370"/>
                    <a:pt x="3524" y="894"/>
                    <a:pt x="3179" y="549"/>
                  </a:cubicBezTo>
                  <a:cubicBezTo>
                    <a:pt x="2822" y="191"/>
                    <a:pt x="2358" y="1"/>
                    <a:pt x="18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84" name="Google Shape;2184;p41"/>
          <p:cNvGrpSpPr/>
          <p:nvPr/>
        </p:nvGrpSpPr>
        <p:grpSpPr>
          <a:xfrm>
            <a:off x="3018228" y="1982777"/>
            <a:ext cx="233075" cy="293800"/>
            <a:chOff x="4779750" y="1467875"/>
            <a:chExt cx="233075" cy="293800"/>
          </a:xfrm>
        </p:grpSpPr>
        <p:sp>
          <p:nvSpPr>
            <p:cNvPr id="2185" name="Google Shape;2185;p41"/>
            <p:cNvSpPr/>
            <p:nvPr/>
          </p:nvSpPr>
          <p:spPr>
            <a:xfrm>
              <a:off x="4863700" y="1485425"/>
              <a:ext cx="56275" cy="48225"/>
            </a:xfrm>
            <a:custGeom>
              <a:rect b="b" l="l" r="r" t="t"/>
              <a:pathLst>
                <a:path extrusionOk="0" h="1929" w="2251">
                  <a:moveTo>
                    <a:pt x="1277" y="482"/>
                  </a:moveTo>
                  <a:cubicBezTo>
                    <a:pt x="1526" y="482"/>
                    <a:pt x="1762" y="674"/>
                    <a:pt x="1762" y="965"/>
                  </a:cubicBezTo>
                  <a:cubicBezTo>
                    <a:pt x="1762" y="1227"/>
                    <a:pt x="1548" y="1441"/>
                    <a:pt x="1286" y="1441"/>
                  </a:cubicBezTo>
                  <a:cubicBezTo>
                    <a:pt x="857" y="1441"/>
                    <a:pt x="643" y="929"/>
                    <a:pt x="941" y="620"/>
                  </a:cubicBezTo>
                  <a:cubicBezTo>
                    <a:pt x="1040" y="524"/>
                    <a:pt x="1160" y="482"/>
                    <a:pt x="1277" y="482"/>
                  </a:cubicBezTo>
                  <a:close/>
                  <a:moveTo>
                    <a:pt x="1286" y="1"/>
                  </a:moveTo>
                  <a:cubicBezTo>
                    <a:pt x="429" y="1"/>
                    <a:pt x="0" y="1037"/>
                    <a:pt x="607" y="1644"/>
                  </a:cubicBezTo>
                  <a:cubicBezTo>
                    <a:pt x="804" y="1840"/>
                    <a:pt x="1046" y="1928"/>
                    <a:pt x="1282" y="1928"/>
                  </a:cubicBezTo>
                  <a:cubicBezTo>
                    <a:pt x="1777" y="1928"/>
                    <a:pt x="2250" y="1545"/>
                    <a:pt x="2250" y="965"/>
                  </a:cubicBezTo>
                  <a:cubicBezTo>
                    <a:pt x="2250" y="441"/>
                    <a:pt x="1822" y="1"/>
                    <a:pt x="12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6" name="Google Shape;2186;p41"/>
            <p:cNvSpPr/>
            <p:nvPr/>
          </p:nvSpPr>
          <p:spPr>
            <a:xfrm>
              <a:off x="4779750" y="1467875"/>
              <a:ext cx="233075" cy="293800"/>
            </a:xfrm>
            <a:custGeom>
              <a:rect b="b" l="l" r="r" t="t"/>
              <a:pathLst>
                <a:path extrusionOk="0" h="11752" w="9323">
                  <a:moveTo>
                    <a:pt x="6418" y="477"/>
                  </a:moveTo>
                  <a:lnTo>
                    <a:pt x="6418" y="2858"/>
                  </a:lnTo>
                  <a:lnTo>
                    <a:pt x="2858" y="2858"/>
                  </a:lnTo>
                  <a:lnTo>
                    <a:pt x="2858" y="477"/>
                  </a:lnTo>
                  <a:close/>
                  <a:moveTo>
                    <a:pt x="6561" y="5668"/>
                  </a:moveTo>
                  <a:lnTo>
                    <a:pt x="6561" y="7061"/>
                  </a:lnTo>
                  <a:lnTo>
                    <a:pt x="5966" y="6668"/>
                  </a:lnTo>
                  <a:cubicBezTo>
                    <a:pt x="5927" y="6642"/>
                    <a:pt x="5882" y="6630"/>
                    <a:pt x="5838" y="6630"/>
                  </a:cubicBezTo>
                  <a:cubicBezTo>
                    <a:pt x="5799" y="6630"/>
                    <a:pt x="5761" y="6639"/>
                    <a:pt x="5727" y="6656"/>
                  </a:cubicBezTo>
                  <a:lnTo>
                    <a:pt x="4454" y="7251"/>
                  </a:lnTo>
                  <a:lnTo>
                    <a:pt x="3799" y="6644"/>
                  </a:lnTo>
                  <a:cubicBezTo>
                    <a:pt x="3753" y="6599"/>
                    <a:pt x="3694" y="6578"/>
                    <a:pt x="3636" y="6578"/>
                  </a:cubicBezTo>
                  <a:cubicBezTo>
                    <a:pt x="3587" y="6578"/>
                    <a:pt x="3539" y="6593"/>
                    <a:pt x="3501" y="6620"/>
                  </a:cubicBezTo>
                  <a:lnTo>
                    <a:pt x="2727" y="7180"/>
                  </a:lnTo>
                  <a:lnTo>
                    <a:pt x="2727" y="5668"/>
                  </a:lnTo>
                  <a:lnTo>
                    <a:pt x="4406" y="5668"/>
                  </a:lnTo>
                  <a:lnTo>
                    <a:pt x="4406" y="6227"/>
                  </a:lnTo>
                  <a:lnTo>
                    <a:pt x="4120" y="5941"/>
                  </a:lnTo>
                  <a:cubicBezTo>
                    <a:pt x="4073" y="5894"/>
                    <a:pt x="4010" y="5870"/>
                    <a:pt x="3949" y="5870"/>
                  </a:cubicBezTo>
                  <a:cubicBezTo>
                    <a:pt x="3888" y="5870"/>
                    <a:pt x="3828" y="5894"/>
                    <a:pt x="3787" y="5941"/>
                  </a:cubicBezTo>
                  <a:cubicBezTo>
                    <a:pt x="3680" y="6025"/>
                    <a:pt x="3680" y="6180"/>
                    <a:pt x="3787" y="6275"/>
                  </a:cubicBezTo>
                  <a:lnTo>
                    <a:pt x="4465" y="6977"/>
                  </a:lnTo>
                  <a:cubicBezTo>
                    <a:pt x="4513" y="7025"/>
                    <a:pt x="4573" y="7049"/>
                    <a:pt x="4644" y="7049"/>
                  </a:cubicBezTo>
                  <a:cubicBezTo>
                    <a:pt x="4704" y="7049"/>
                    <a:pt x="4763" y="7025"/>
                    <a:pt x="4811" y="6977"/>
                  </a:cubicBezTo>
                  <a:lnTo>
                    <a:pt x="5513" y="6275"/>
                  </a:lnTo>
                  <a:cubicBezTo>
                    <a:pt x="5608" y="6192"/>
                    <a:pt x="5608" y="6037"/>
                    <a:pt x="5513" y="5941"/>
                  </a:cubicBezTo>
                  <a:cubicBezTo>
                    <a:pt x="5466" y="5894"/>
                    <a:pt x="5403" y="5870"/>
                    <a:pt x="5341" y="5870"/>
                  </a:cubicBezTo>
                  <a:cubicBezTo>
                    <a:pt x="5278" y="5870"/>
                    <a:pt x="5216" y="5894"/>
                    <a:pt x="5168" y="5941"/>
                  </a:cubicBezTo>
                  <a:lnTo>
                    <a:pt x="4882" y="6227"/>
                  </a:lnTo>
                  <a:lnTo>
                    <a:pt x="4882" y="5668"/>
                  </a:lnTo>
                  <a:close/>
                  <a:moveTo>
                    <a:pt x="3608" y="7120"/>
                  </a:moveTo>
                  <a:lnTo>
                    <a:pt x="4239" y="7704"/>
                  </a:lnTo>
                  <a:lnTo>
                    <a:pt x="4620" y="8061"/>
                  </a:lnTo>
                  <a:lnTo>
                    <a:pt x="2715" y="8061"/>
                  </a:lnTo>
                  <a:lnTo>
                    <a:pt x="2715" y="7763"/>
                  </a:lnTo>
                  <a:lnTo>
                    <a:pt x="3608" y="7120"/>
                  </a:lnTo>
                  <a:close/>
                  <a:moveTo>
                    <a:pt x="5799" y="7132"/>
                  </a:moveTo>
                  <a:lnTo>
                    <a:pt x="6549" y="7632"/>
                  </a:lnTo>
                  <a:lnTo>
                    <a:pt x="6549" y="8061"/>
                  </a:lnTo>
                  <a:lnTo>
                    <a:pt x="5311" y="8061"/>
                  </a:lnTo>
                  <a:lnTo>
                    <a:pt x="4823" y="7596"/>
                  </a:lnTo>
                  <a:lnTo>
                    <a:pt x="5799" y="7132"/>
                  </a:lnTo>
                  <a:close/>
                  <a:moveTo>
                    <a:pt x="8811" y="4656"/>
                  </a:moveTo>
                  <a:lnTo>
                    <a:pt x="8811" y="9037"/>
                  </a:lnTo>
                  <a:lnTo>
                    <a:pt x="477" y="9037"/>
                  </a:lnTo>
                  <a:lnTo>
                    <a:pt x="477" y="4656"/>
                  </a:lnTo>
                  <a:lnTo>
                    <a:pt x="4406" y="4656"/>
                  </a:lnTo>
                  <a:lnTo>
                    <a:pt x="4406" y="5191"/>
                  </a:lnTo>
                  <a:lnTo>
                    <a:pt x="2489" y="5191"/>
                  </a:lnTo>
                  <a:cubicBezTo>
                    <a:pt x="2346" y="5191"/>
                    <a:pt x="2239" y="5299"/>
                    <a:pt x="2239" y="5430"/>
                  </a:cubicBezTo>
                  <a:lnTo>
                    <a:pt x="2239" y="8299"/>
                  </a:lnTo>
                  <a:cubicBezTo>
                    <a:pt x="2239" y="8442"/>
                    <a:pt x="2346" y="8549"/>
                    <a:pt x="2489" y="8549"/>
                  </a:cubicBezTo>
                  <a:lnTo>
                    <a:pt x="6799" y="8549"/>
                  </a:lnTo>
                  <a:cubicBezTo>
                    <a:pt x="6930" y="8549"/>
                    <a:pt x="7037" y="8430"/>
                    <a:pt x="7037" y="8299"/>
                  </a:cubicBezTo>
                  <a:lnTo>
                    <a:pt x="7037" y="5430"/>
                  </a:lnTo>
                  <a:cubicBezTo>
                    <a:pt x="7037" y="5299"/>
                    <a:pt x="6930" y="5191"/>
                    <a:pt x="6799" y="5191"/>
                  </a:cubicBezTo>
                  <a:lnTo>
                    <a:pt x="4882" y="5191"/>
                  </a:lnTo>
                  <a:lnTo>
                    <a:pt x="4882" y="4656"/>
                  </a:lnTo>
                  <a:close/>
                  <a:moveTo>
                    <a:pt x="8835" y="9537"/>
                  </a:moveTo>
                  <a:lnTo>
                    <a:pt x="8835" y="10013"/>
                  </a:lnTo>
                  <a:lnTo>
                    <a:pt x="465" y="10013"/>
                  </a:lnTo>
                  <a:lnTo>
                    <a:pt x="465" y="9537"/>
                  </a:lnTo>
                  <a:close/>
                  <a:moveTo>
                    <a:pt x="5192" y="10513"/>
                  </a:moveTo>
                  <a:lnTo>
                    <a:pt x="5299" y="11275"/>
                  </a:lnTo>
                  <a:lnTo>
                    <a:pt x="3989" y="11275"/>
                  </a:lnTo>
                  <a:lnTo>
                    <a:pt x="4096" y="10513"/>
                  </a:lnTo>
                  <a:close/>
                  <a:moveTo>
                    <a:pt x="2644" y="0"/>
                  </a:moveTo>
                  <a:cubicBezTo>
                    <a:pt x="2513" y="0"/>
                    <a:pt x="2406" y="107"/>
                    <a:pt x="2406" y="238"/>
                  </a:cubicBezTo>
                  <a:lnTo>
                    <a:pt x="2406" y="3108"/>
                  </a:lnTo>
                  <a:cubicBezTo>
                    <a:pt x="2406" y="3239"/>
                    <a:pt x="2513" y="3346"/>
                    <a:pt x="2644" y="3346"/>
                  </a:cubicBezTo>
                  <a:lnTo>
                    <a:pt x="4406" y="3346"/>
                  </a:lnTo>
                  <a:lnTo>
                    <a:pt x="4406" y="4203"/>
                  </a:lnTo>
                  <a:lnTo>
                    <a:pt x="239" y="4203"/>
                  </a:lnTo>
                  <a:cubicBezTo>
                    <a:pt x="108" y="4203"/>
                    <a:pt x="1" y="4310"/>
                    <a:pt x="1" y="4441"/>
                  </a:cubicBezTo>
                  <a:lnTo>
                    <a:pt x="1" y="10275"/>
                  </a:lnTo>
                  <a:cubicBezTo>
                    <a:pt x="1" y="10406"/>
                    <a:pt x="108" y="10513"/>
                    <a:pt x="239" y="10513"/>
                  </a:cubicBezTo>
                  <a:lnTo>
                    <a:pt x="3561" y="10513"/>
                  </a:lnTo>
                  <a:lnTo>
                    <a:pt x="3453" y="11275"/>
                  </a:lnTo>
                  <a:lnTo>
                    <a:pt x="3025" y="11275"/>
                  </a:lnTo>
                  <a:cubicBezTo>
                    <a:pt x="2906" y="11275"/>
                    <a:pt x="2799" y="11359"/>
                    <a:pt x="2775" y="11478"/>
                  </a:cubicBezTo>
                  <a:cubicBezTo>
                    <a:pt x="2751" y="11621"/>
                    <a:pt x="2870" y="11752"/>
                    <a:pt x="3013" y="11752"/>
                  </a:cubicBezTo>
                  <a:lnTo>
                    <a:pt x="6287" y="11752"/>
                  </a:lnTo>
                  <a:cubicBezTo>
                    <a:pt x="6406" y="11752"/>
                    <a:pt x="6513" y="11668"/>
                    <a:pt x="6537" y="11561"/>
                  </a:cubicBezTo>
                  <a:cubicBezTo>
                    <a:pt x="6561" y="11406"/>
                    <a:pt x="6442" y="11275"/>
                    <a:pt x="6299" y="11275"/>
                  </a:cubicBezTo>
                  <a:lnTo>
                    <a:pt x="5847" y="11275"/>
                  </a:lnTo>
                  <a:lnTo>
                    <a:pt x="5739" y="10513"/>
                  </a:lnTo>
                  <a:lnTo>
                    <a:pt x="9073" y="10513"/>
                  </a:lnTo>
                  <a:cubicBezTo>
                    <a:pt x="9204" y="10513"/>
                    <a:pt x="9311" y="10406"/>
                    <a:pt x="9311" y="10275"/>
                  </a:cubicBezTo>
                  <a:lnTo>
                    <a:pt x="9311" y="4429"/>
                  </a:lnTo>
                  <a:cubicBezTo>
                    <a:pt x="9322" y="4300"/>
                    <a:pt x="9225" y="4200"/>
                    <a:pt x="9101" y="4200"/>
                  </a:cubicBezTo>
                  <a:cubicBezTo>
                    <a:pt x="9088" y="4200"/>
                    <a:pt x="9075" y="4201"/>
                    <a:pt x="9061" y="4203"/>
                  </a:cubicBezTo>
                  <a:lnTo>
                    <a:pt x="4882" y="4203"/>
                  </a:lnTo>
                  <a:lnTo>
                    <a:pt x="4882" y="3346"/>
                  </a:lnTo>
                  <a:lnTo>
                    <a:pt x="6668" y="3346"/>
                  </a:lnTo>
                  <a:cubicBezTo>
                    <a:pt x="6799" y="3346"/>
                    <a:pt x="6906" y="3239"/>
                    <a:pt x="6906" y="3108"/>
                  </a:cubicBezTo>
                  <a:lnTo>
                    <a:pt x="6906" y="238"/>
                  </a:lnTo>
                  <a:cubicBezTo>
                    <a:pt x="6906" y="107"/>
                    <a:pt x="6799" y="0"/>
                    <a:pt x="66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7" name="Google Shape;2187;p41"/>
            <p:cNvSpPr/>
            <p:nvPr/>
          </p:nvSpPr>
          <p:spPr>
            <a:xfrm>
              <a:off x="4802975" y="1603825"/>
              <a:ext cx="11925" cy="14775"/>
            </a:xfrm>
            <a:custGeom>
              <a:rect b="b" l="l" r="r" t="t"/>
              <a:pathLst>
                <a:path extrusionOk="0" h="591" w="477">
                  <a:moveTo>
                    <a:pt x="239" y="0"/>
                  </a:moveTo>
                  <a:cubicBezTo>
                    <a:pt x="227" y="0"/>
                    <a:pt x="215" y="1"/>
                    <a:pt x="203" y="3"/>
                  </a:cubicBezTo>
                  <a:cubicBezTo>
                    <a:pt x="84" y="27"/>
                    <a:pt x="0" y="134"/>
                    <a:pt x="0" y="253"/>
                  </a:cubicBezTo>
                  <a:lnTo>
                    <a:pt x="0" y="349"/>
                  </a:lnTo>
                  <a:cubicBezTo>
                    <a:pt x="0" y="468"/>
                    <a:pt x="84" y="563"/>
                    <a:pt x="203" y="587"/>
                  </a:cubicBezTo>
                  <a:cubicBezTo>
                    <a:pt x="216" y="589"/>
                    <a:pt x="229" y="590"/>
                    <a:pt x="242" y="590"/>
                  </a:cubicBezTo>
                  <a:cubicBezTo>
                    <a:pt x="369" y="590"/>
                    <a:pt x="477" y="489"/>
                    <a:pt x="477" y="349"/>
                  </a:cubicBezTo>
                  <a:lnTo>
                    <a:pt x="477" y="242"/>
                  </a:lnTo>
                  <a:cubicBezTo>
                    <a:pt x="477" y="111"/>
                    <a:pt x="367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8" name="Google Shape;2188;p41"/>
            <p:cNvSpPr/>
            <p:nvPr/>
          </p:nvSpPr>
          <p:spPr>
            <a:xfrm>
              <a:off x="4802975" y="1625850"/>
              <a:ext cx="11925" cy="51975"/>
            </a:xfrm>
            <a:custGeom>
              <a:rect b="b" l="l" r="r" t="t"/>
              <a:pathLst>
                <a:path extrusionOk="0" h="2079" w="477">
                  <a:moveTo>
                    <a:pt x="239" y="0"/>
                  </a:moveTo>
                  <a:cubicBezTo>
                    <a:pt x="227" y="0"/>
                    <a:pt x="215" y="1"/>
                    <a:pt x="203" y="3"/>
                  </a:cubicBezTo>
                  <a:cubicBezTo>
                    <a:pt x="84" y="27"/>
                    <a:pt x="0" y="134"/>
                    <a:pt x="0" y="254"/>
                  </a:cubicBezTo>
                  <a:lnTo>
                    <a:pt x="0" y="1825"/>
                  </a:lnTo>
                  <a:cubicBezTo>
                    <a:pt x="0" y="1944"/>
                    <a:pt x="84" y="2051"/>
                    <a:pt x="203" y="2075"/>
                  </a:cubicBezTo>
                  <a:cubicBezTo>
                    <a:pt x="215" y="2077"/>
                    <a:pt x="227" y="2078"/>
                    <a:pt x="239" y="2078"/>
                  </a:cubicBezTo>
                  <a:cubicBezTo>
                    <a:pt x="367" y="2078"/>
                    <a:pt x="477" y="1968"/>
                    <a:pt x="477" y="1837"/>
                  </a:cubicBezTo>
                  <a:lnTo>
                    <a:pt x="477" y="242"/>
                  </a:lnTo>
                  <a:cubicBezTo>
                    <a:pt x="477" y="111"/>
                    <a:pt x="367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89" name="Google Shape;2189;p41"/>
          <p:cNvGrpSpPr/>
          <p:nvPr/>
        </p:nvGrpSpPr>
        <p:grpSpPr>
          <a:xfrm>
            <a:off x="3979678" y="2045727"/>
            <a:ext cx="294100" cy="167900"/>
            <a:chOff x="6186475" y="1829825"/>
            <a:chExt cx="294100" cy="167900"/>
          </a:xfrm>
        </p:grpSpPr>
        <p:sp>
          <p:nvSpPr>
            <p:cNvPr id="2190" name="Google Shape;2190;p41"/>
            <p:cNvSpPr/>
            <p:nvPr/>
          </p:nvSpPr>
          <p:spPr>
            <a:xfrm>
              <a:off x="6186475" y="1829825"/>
              <a:ext cx="294100" cy="167900"/>
            </a:xfrm>
            <a:custGeom>
              <a:rect b="b" l="l" r="r" t="t"/>
              <a:pathLst>
                <a:path extrusionOk="0" h="6716" w="11764">
                  <a:moveTo>
                    <a:pt x="8180" y="488"/>
                  </a:moveTo>
                  <a:cubicBezTo>
                    <a:pt x="8692" y="488"/>
                    <a:pt x="9776" y="1762"/>
                    <a:pt x="10395" y="2679"/>
                  </a:cubicBezTo>
                  <a:cubicBezTo>
                    <a:pt x="10430" y="2727"/>
                    <a:pt x="10490" y="2774"/>
                    <a:pt x="10561" y="2774"/>
                  </a:cubicBezTo>
                  <a:cubicBezTo>
                    <a:pt x="10575" y="2777"/>
                    <a:pt x="10590" y="2779"/>
                    <a:pt x="10605" y="2779"/>
                  </a:cubicBezTo>
                  <a:cubicBezTo>
                    <a:pt x="10653" y="2779"/>
                    <a:pt x="10704" y="2763"/>
                    <a:pt x="10740" y="2727"/>
                  </a:cubicBezTo>
                  <a:lnTo>
                    <a:pt x="11288" y="2286"/>
                  </a:lnTo>
                  <a:lnTo>
                    <a:pt x="11288" y="4989"/>
                  </a:lnTo>
                  <a:cubicBezTo>
                    <a:pt x="10764" y="5025"/>
                    <a:pt x="9216" y="5132"/>
                    <a:pt x="5882" y="5132"/>
                  </a:cubicBezTo>
                  <a:cubicBezTo>
                    <a:pt x="2548" y="5132"/>
                    <a:pt x="1001" y="5025"/>
                    <a:pt x="489" y="4989"/>
                  </a:cubicBezTo>
                  <a:lnTo>
                    <a:pt x="489" y="2286"/>
                  </a:lnTo>
                  <a:lnTo>
                    <a:pt x="1024" y="2727"/>
                  </a:lnTo>
                  <a:cubicBezTo>
                    <a:pt x="1061" y="2763"/>
                    <a:pt x="1111" y="2779"/>
                    <a:pt x="1165" y="2779"/>
                  </a:cubicBezTo>
                  <a:cubicBezTo>
                    <a:pt x="1181" y="2779"/>
                    <a:pt x="1198" y="2777"/>
                    <a:pt x="1215" y="2774"/>
                  </a:cubicBezTo>
                  <a:cubicBezTo>
                    <a:pt x="1274" y="2774"/>
                    <a:pt x="1334" y="2727"/>
                    <a:pt x="1370" y="2679"/>
                  </a:cubicBezTo>
                  <a:cubicBezTo>
                    <a:pt x="1989" y="1762"/>
                    <a:pt x="3072" y="488"/>
                    <a:pt x="3584" y="488"/>
                  </a:cubicBezTo>
                  <a:close/>
                  <a:moveTo>
                    <a:pt x="751" y="5489"/>
                  </a:moveTo>
                  <a:lnTo>
                    <a:pt x="751" y="5489"/>
                  </a:lnTo>
                  <a:cubicBezTo>
                    <a:pt x="1477" y="5537"/>
                    <a:pt x="3013" y="5608"/>
                    <a:pt x="5882" y="5608"/>
                  </a:cubicBezTo>
                  <a:cubicBezTo>
                    <a:pt x="8752" y="5608"/>
                    <a:pt x="10288" y="5537"/>
                    <a:pt x="11014" y="5489"/>
                  </a:cubicBezTo>
                  <a:lnTo>
                    <a:pt x="11014" y="5489"/>
                  </a:lnTo>
                  <a:lnTo>
                    <a:pt x="10478" y="6215"/>
                  </a:lnTo>
                  <a:lnTo>
                    <a:pt x="1298" y="6215"/>
                  </a:lnTo>
                  <a:lnTo>
                    <a:pt x="751" y="5489"/>
                  </a:lnTo>
                  <a:close/>
                  <a:moveTo>
                    <a:pt x="3584" y="0"/>
                  </a:moveTo>
                  <a:cubicBezTo>
                    <a:pt x="3144" y="0"/>
                    <a:pt x="2584" y="393"/>
                    <a:pt x="1870" y="1227"/>
                  </a:cubicBezTo>
                  <a:cubicBezTo>
                    <a:pt x="1548" y="1596"/>
                    <a:pt x="1274" y="1965"/>
                    <a:pt x="1132" y="2191"/>
                  </a:cubicBezTo>
                  <a:lnTo>
                    <a:pt x="393" y="1596"/>
                  </a:lnTo>
                  <a:cubicBezTo>
                    <a:pt x="349" y="1558"/>
                    <a:pt x="297" y="1541"/>
                    <a:pt x="246" y="1541"/>
                  </a:cubicBezTo>
                  <a:cubicBezTo>
                    <a:pt x="121" y="1541"/>
                    <a:pt x="1" y="1642"/>
                    <a:pt x="1" y="1786"/>
                  </a:cubicBezTo>
                  <a:lnTo>
                    <a:pt x="1" y="5215"/>
                  </a:lnTo>
                  <a:cubicBezTo>
                    <a:pt x="1" y="5263"/>
                    <a:pt x="24" y="5322"/>
                    <a:pt x="48" y="5370"/>
                  </a:cubicBezTo>
                  <a:lnTo>
                    <a:pt x="977" y="6620"/>
                  </a:lnTo>
                  <a:cubicBezTo>
                    <a:pt x="1024" y="6680"/>
                    <a:pt x="1096" y="6715"/>
                    <a:pt x="1179" y="6715"/>
                  </a:cubicBezTo>
                  <a:lnTo>
                    <a:pt x="10597" y="6715"/>
                  </a:lnTo>
                  <a:cubicBezTo>
                    <a:pt x="10669" y="6715"/>
                    <a:pt x="10740" y="6680"/>
                    <a:pt x="10788" y="6620"/>
                  </a:cubicBezTo>
                  <a:lnTo>
                    <a:pt x="11716" y="5370"/>
                  </a:lnTo>
                  <a:cubicBezTo>
                    <a:pt x="11752" y="5322"/>
                    <a:pt x="11764" y="5263"/>
                    <a:pt x="11764" y="5215"/>
                  </a:cubicBezTo>
                  <a:lnTo>
                    <a:pt x="11764" y="1774"/>
                  </a:lnTo>
                  <a:cubicBezTo>
                    <a:pt x="11764" y="1655"/>
                    <a:pt x="11692" y="1560"/>
                    <a:pt x="11573" y="1536"/>
                  </a:cubicBezTo>
                  <a:cubicBezTo>
                    <a:pt x="11561" y="1534"/>
                    <a:pt x="11549" y="1533"/>
                    <a:pt x="11537" y="1533"/>
                  </a:cubicBezTo>
                  <a:cubicBezTo>
                    <a:pt x="11478" y="1533"/>
                    <a:pt x="11420" y="1556"/>
                    <a:pt x="11371" y="1596"/>
                  </a:cubicBezTo>
                  <a:lnTo>
                    <a:pt x="10645" y="2191"/>
                  </a:lnTo>
                  <a:cubicBezTo>
                    <a:pt x="10490" y="1965"/>
                    <a:pt x="10216" y="1596"/>
                    <a:pt x="9895" y="1227"/>
                  </a:cubicBezTo>
                  <a:cubicBezTo>
                    <a:pt x="9180" y="405"/>
                    <a:pt x="8621" y="0"/>
                    <a:pt x="81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1" name="Google Shape;2191;p41"/>
            <p:cNvSpPr/>
            <p:nvPr/>
          </p:nvSpPr>
          <p:spPr>
            <a:xfrm>
              <a:off x="6337675" y="1853325"/>
              <a:ext cx="17275" cy="11950"/>
            </a:xfrm>
            <a:custGeom>
              <a:rect b="b" l="l" r="r" t="t"/>
              <a:pathLst>
                <a:path extrusionOk="0" h="478" w="691">
                  <a:moveTo>
                    <a:pt x="436" y="0"/>
                  </a:moveTo>
                  <a:cubicBezTo>
                    <a:pt x="430" y="0"/>
                    <a:pt x="424" y="0"/>
                    <a:pt x="418" y="1"/>
                  </a:cubicBezTo>
                  <a:lnTo>
                    <a:pt x="322" y="1"/>
                  </a:lnTo>
                  <a:cubicBezTo>
                    <a:pt x="1" y="1"/>
                    <a:pt x="1" y="477"/>
                    <a:pt x="322" y="477"/>
                  </a:cubicBezTo>
                  <a:lnTo>
                    <a:pt x="418" y="477"/>
                  </a:lnTo>
                  <a:cubicBezTo>
                    <a:pt x="537" y="477"/>
                    <a:pt x="644" y="394"/>
                    <a:pt x="668" y="275"/>
                  </a:cubicBezTo>
                  <a:cubicBezTo>
                    <a:pt x="691" y="137"/>
                    <a:pt x="582" y="0"/>
                    <a:pt x="4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2" name="Google Shape;2192;p41"/>
            <p:cNvSpPr/>
            <p:nvPr/>
          </p:nvSpPr>
          <p:spPr>
            <a:xfrm>
              <a:off x="6269225" y="1853325"/>
              <a:ext cx="63425" cy="11950"/>
            </a:xfrm>
            <a:custGeom>
              <a:rect b="b" l="l" r="r" t="t"/>
              <a:pathLst>
                <a:path extrusionOk="0" h="478" w="2537">
                  <a:moveTo>
                    <a:pt x="274" y="1"/>
                  </a:moveTo>
                  <a:cubicBezTo>
                    <a:pt x="155" y="1"/>
                    <a:pt x="48" y="84"/>
                    <a:pt x="24" y="191"/>
                  </a:cubicBezTo>
                  <a:cubicBezTo>
                    <a:pt x="0" y="346"/>
                    <a:pt x="120" y="477"/>
                    <a:pt x="262" y="477"/>
                  </a:cubicBezTo>
                  <a:lnTo>
                    <a:pt x="2275" y="477"/>
                  </a:lnTo>
                  <a:cubicBezTo>
                    <a:pt x="2394" y="477"/>
                    <a:pt x="2489" y="394"/>
                    <a:pt x="2513" y="275"/>
                  </a:cubicBezTo>
                  <a:cubicBezTo>
                    <a:pt x="2536" y="132"/>
                    <a:pt x="2429" y="1"/>
                    <a:pt x="22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93" name="Google Shape;2193;p41"/>
          <p:cNvGrpSpPr/>
          <p:nvPr/>
        </p:nvGrpSpPr>
        <p:grpSpPr>
          <a:xfrm>
            <a:off x="2506828" y="1982627"/>
            <a:ext cx="294125" cy="294100"/>
            <a:chOff x="4741350" y="1833700"/>
            <a:chExt cx="294125" cy="294100"/>
          </a:xfrm>
        </p:grpSpPr>
        <p:sp>
          <p:nvSpPr>
            <p:cNvPr id="2194" name="Google Shape;2194;p41"/>
            <p:cNvSpPr/>
            <p:nvPr/>
          </p:nvSpPr>
          <p:spPr>
            <a:xfrm>
              <a:off x="4741350" y="1833700"/>
              <a:ext cx="294125" cy="294100"/>
            </a:xfrm>
            <a:custGeom>
              <a:rect b="b" l="l" r="r" t="t"/>
              <a:pathLst>
                <a:path extrusionOk="0" h="11764" w="11765">
                  <a:moveTo>
                    <a:pt x="11276" y="488"/>
                  </a:moveTo>
                  <a:lnTo>
                    <a:pt x="11276" y="11287"/>
                  </a:lnTo>
                  <a:lnTo>
                    <a:pt x="477" y="11287"/>
                  </a:lnTo>
                  <a:lnTo>
                    <a:pt x="477" y="488"/>
                  </a:lnTo>
                  <a:close/>
                  <a:moveTo>
                    <a:pt x="239" y="0"/>
                  </a:moveTo>
                  <a:cubicBezTo>
                    <a:pt x="108" y="0"/>
                    <a:pt x="1" y="107"/>
                    <a:pt x="1" y="238"/>
                  </a:cubicBezTo>
                  <a:lnTo>
                    <a:pt x="1" y="11525"/>
                  </a:lnTo>
                  <a:cubicBezTo>
                    <a:pt x="1" y="11656"/>
                    <a:pt x="108" y="11763"/>
                    <a:pt x="239" y="11763"/>
                  </a:cubicBezTo>
                  <a:lnTo>
                    <a:pt x="11526" y="11763"/>
                  </a:lnTo>
                  <a:cubicBezTo>
                    <a:pt x="11657" y="11763"/>
                    <a:pt x="11764" y="11656"/>
                    <a:pt x="11764" y="11525"/>
                  </a:cubicBezTo>
                  <a:lnTo>
                    <a:pt x="11764" y="238"/>
                  </a:lnTo>
                  <a:cubicBezTo>
                    <a:pt x="11764" y="107"/>
                    <a:pt x="11657" y="0"/>
                    <a:pt x="11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5" name="Google Shape;2195;p41"/>
            <p:cNvSpPr/>
            <p:nvPr/>
          </p:nvSpPr>
          <p:spPr>
            <a:xfrm>
              <a:off x="4766950" y="1859575"/>
              <a:ext cx="242625" cy="212550"/>
            </a:xfrm>
            <a:custGeom>
              <a:rect b="b" l="l" r="r" t="t"/>
              <a:pathLst>
                <a:path extrusionOk="0" h="8502" w="9705">
                  <a:moveTo>
                    <a:pt x="9216" y="477"/>
                  </a:moveTo>
                  <a:lnTo>
                    <a:pt x="9216" y="8014"/>
                  </a:lnTo>
                  <a:lnTo>
                    <a:pt x="489" y="8014"/>
                  </a:lnTo>
                  <a:lnTo>
                    <a:pt x="489" y="477"/>
                  </a:lnTo>
                  <a:close/>
                  <a:moveTo>
                    <a:pt x="239" y="1"/>
                  </a:moveTo>
                  <a:cubicBezTo>
                    <a:pt x="108" y="1"/>
                    <a:pt x="1" y="108"/>
                    <a:pt x="1" y="239"/>
                  </a:cubicBezTo>
                  <a:lnTo>
                    <a:pt x="1" y="8264"/>
                  </a:lnTo>
                  <a:cubicBezTo>
                    <a:pt x="1" y="8395"/>
                    <a:pt x="108" y="8502"/>
                    <a:pt x="239" y="8502"/>
                  </a:cubicBezTo>
                  <a:lnTo>
                    <a:pt x="9466" y="8502"/>
                  </a:lnTo>
                  <a:cubicBezTo>
                    <a:pt x="9597" y="8502"/>
                    <a:pt x="9704" y="8395"/>
                    <a:pt x="9704" y="8264"/>
                  </a:cubicBezTo>
                  <a:lnTo>
                    <a:pt x="9704" y="239"/>
                  </a:lnTo>
                  <a:cubicBezTo>
                    <a:pt x="9704" y="108"/>
                    <a:pt x="9597" y="1"/>
                    <a:pt x="9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6" name="Google Shape;2196;p41"/>
            <p:cNvSpPr/>
            <p:nvPr/>
          </p:nvSpPr>
          <p:spPr>
            <a:xfrm>
              <a:off x="4844050" y="2089975"/>
              <a:ext cx="15800" cy="11925"/>
            </a:xfrm>
            <a:custGeom>
              <a:rect b="b" l="l" r="r" t="t"/>
              <a:pathLst>
                <a:path extrusionOk="0" h="477" w="632">
                  <a:moveTo>
                    <a:pt x="274" y="0"/>
                  </a:moveTo>
                  <a:cubicBezTo>
                    <a:pt x="155" y="0"/>
                    <a:pt x="48" y="84"/>
                    <a:pt x="24" y="203"/>
                  </a:cubicBezTo>
                  <a:cubicBezTo>
                    <a:pt x="0" y="346"/>
                    <a:pt x="119" y="477"/>
                    <a:pt x="262" y="477"/>
                  </a:cubicBezTo>
                  <a:lnTo>
                    <a:pt x="369" y="477"/>
                  </a:lnTo>
                  <a:cubicBezTo>
                    <a:pt x="488" y="477"/>
                    <a:pt x="584" y="393"/>
                    <a:pt x="608" y="274"/>
                  </a:cubicBezTo>
                  <a:cubicBezTo>
                    <a:pt x="631" y="131"/>
                    <a:pt x="524" y="0"/>
                    <a:pt x="3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7" name="Google Shape;2197;p41"/>
            <p:cNvSpPr/>
            <p:nvPr/>
          </p:nvSpPr>
          <p:spPr>
            <a:xfrm>
              <a:off x="4766350" y="2089975"/>
              <a:ext cx="72950" cy="11925"/>
            </a:xfrm>
            <a:custGeom>
              <a:rect b="b" l="l" r="r" t="t"/>
              <a:pathLst>
                <a:path extrusionOk="0" h="477" w="2918">
                  <a:moveTo>
                    <a:pt x="263" y="0"/>
                  </a:moveTo>
                  <a:cubicBezTo>
                    <a:pt x="144" y="0"/>
                    <a:pt x="37" y="84"/>
                    <a:pt x="25" y="203"/>
                  </a:cubicBezTo>
                  <a:cubicBezTo>
                    <a:pt x="1" y="346"/>
                    <a:pt x="108" y="477"/>
                    <a:pt x="263" y="477"/>
                  </a:cubicBezTo>
                  <a:lnTo>
                    <a:pt x="2596" y="477"/>
                  </a:lnTo>
                  <a:cubicBezTo>
                    <a:pt x="2918" y="477"/>
                    <a:pt x="2918" y="0"/>
                    <a:pt x="25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8" name="Google Shape;2198;p41"/>
            <p:cNvSpPr/>
            <p:nvPr/>
          </p:nvSpPr>
          <p:spPr>
            <a:xfrm>
              <a:off x="4792850" y="1924425"/>
              <a:ext cx="198250" cy="103050"/>
            </a:xfrm>
            <a:custGeom>
              <a:rect b="b" l="l" r="r" t="t"/>
              <a:pathLst>
                <a:path extrusionOk="0" h="4122" w="7930">
                  <a:moveTo>
                    <a:pt x="3298" y="491"/>
                  </a:moveTo>
                  <a:cubicBezTo>
                    <a:pt x="4525" y="491"/>
                    <a:pt x="5442" y="1288"/>
                    <a:pt x="5704" y="1526"/>
                  </a:cubicBezTo>
                  <a:cubicBezTo>
                    <a:pt x="5743" y="1576"/>
                    <a:pt x="5808" y="1601"/>
                    <a:pt x="5869" y="1601"/>
                  </a:cubicBezTo>
                  <a:cubicBezTo>
                    <a:pt x="5882" y="1601"/>
                    <a:pt x="5894" y="1600"/>
                    <a:pt x="5906" y="1598"/>
                  </a:cubicBezTo>
                  <a:cubicBezTo>
                    <a:pt x="5989" y="1574"/>
                    <a:pt x="6049" y="1526"/>
                    <a:pt x="6085" y="1455"/>
                  </a:cubicBezTo>
                  <a:cubicBezTo>
                    <a:pt x="6335" y="943"/>
                    <a:pt x="6692" y="622"/>
                    <a:pt x="7156" y="514"/>
                  </a:cubicBezTo>
                  <a:lnTo>
                    <a:pt x="7156" y="514"/>
                  </a:lnTo>
                  <a:cubicBezTo>
                    <a:pt x="7335" y="1169"/>
                    <a:pt x="6954" y="1622"/>
                    <a:pt x="6775" y="1824"/>
                  </a:cubicBezTo>
                  <a:cubicBezTo>
                    <a:pt x="6739" y="1860"/>
                    <a:pt x="6704" y="1907"/>
                    <a:pt x="6668" y="1955"/>
                  </a:cubicBezTo>
                  <a:cubicBezTo>
                    <a:pt x="6644" y="2027"/>
                    <a:pt x="6644" y="2098"/>
                    <a:pt x="6668" y="2169"/>
                  </a:cubicBezTo>
                  <a:cubicBezTo>
                    <a:pt x="6704" y="2217"/>
                    <a:pt x="6739" y="2265"/>
                    <a:pt x="6775" y="2312"/>
                  </a:cubicBezTo>
                  <a:cubicBezTo>
                    <a:pt x="6954" y="2515"/>
                    <a:pt x="7335" y="2967"/>
                    <a:pt x="7156" y="3622"/>
                  </a:cubicBezTo>
                  <a:cubicBezTo>
                    <a:pt x="6692" y="3515"/>
                    <a:pt x="6323" y="3193"/>
                    <a:pt x="6085" y="2681"/>
                  </a:cubicBezTo>
                  <a:cubicBezTo>
                    <a:pt x="6041" y="2587"/>
                    <a:pt x="5948" y="2536"/>
                    <a:pt x="5858" y="2536"/>
                  </a:cubicBezTo>
                  <a:cubicBezTo>
                    <a:pt x="5801" y="2536"/>
                    <a:pt x="5745" y="2556"/>
                    <a:pt x="5704" y="2598"/>
                  </a:cubicBezTo>
                  <a:cubicBezTo>
                    <a:pt x="5442" y="2848"/>
                    <a:pt x="4525" y="3646"/>
                    <a:pt x="3298" y="3646"/>
                  </a:cubicBezTo>
                  <a:cubicBezTo>
                    <a:pt x="2489" y="3646"/>
                    <a:pt x="1786" y="3265"/>
                    <a:pt x="1346" y="2931"/>
                  </a:cubicBezTo>
                  <a:cubicBezTo>
                    <a:pt x="1012" y="2705"/>
                    <a:pt x="715" y="2408"/>
                    <a:pt x="489" y="2062"/>
                  </a:cubicBezTo>
                  <a:cubicBezTo>
                    <a:pt x="715" y="1729"/>
                    <a:pt x="1012" y="1431"/>
                    <a:pt x="1346" y="1193"/>
                  </a:cubicBezTo>
                  <a:cubicBezTo>
                    <a:pt x="1798" y="872"/>
                    <a:pt x="2489" y="491"/>
                    <a:pt x="3298" y="491"/>
                  </a:cubicBezTo>
                  <a:close/>
                  <a:moveTo>
                    <a:pt x="7314" y="1"/>
                  </a:moveTo>
                  <a:cubicBezTo>
                    <a:pt x="7305" y="1"/>
                    <a:pt x="7296" y="1"/>
                    <a:pt x="7287" y="2"/>
                  </a:cubicBezTo>
                  <a:cubicBezTo>
                    <a:pt x="6668" y="74"/>
                    <a:pt x="6108" y="431"/>
                    <a:pt x="5799" y="979"/>
                  </a:cubicBezTo>
                  <a:cubicBezTo>
                    <a:pt x="5358" y="610"/>
                    <a:pt x="4441" y="2"/>
                    <a:pt x="3298" y="2"/>
                  </a:cubicBezTo>
                  <a:cubicBezTo>
                    <a:pt x="2322" y="2"/>
                    <a:pt x="1513" y="467"/>
                    <a:pt x="989" y="860"/>
                  </a:cubicBezTo>
                  <a:cubicBezTo>
                    <a:pt x="739" y="1050"/>
                    <a:pt x="512" y="1265"/>
                    <a:pt x="298" y="1515"/>
                  </a:cubicBezTo>
                  <a:cubicBezTo>
                    <a:pt x="0" y="1860"/>
                    <a:pt x="0" y="2015"/>
                    <a:pt x="0" y="2062"/>
                  </a:cubicBezTo>
                  <a:cubicBezTo>
                    <a:pt x="0" y="2122"/>
                    <a:pt x="0" y="2265"/>
                    <a:pt x="298" y="2622"/>
                  </a:cubicBezTo>
                  <a:cubicBezTo>
                    <a:pt x="512" y="2860"/>
                    <a:pt x="739" y="3074"/>
                    <a:pt x="989" y="3265"/>
                  </a:cubicBezTo>
                  <a:cubicBezTo>
                    <a:pt x="1501" y="3658"/>
                    <a:pt x="2322" y="4122"/>
                    <a:pt x="3298" y="4122"/>
                  </a:cubicBezTo>
                  <a:cubicBezTo>
                    <a:pt x="4441" y="4122"/>
                    <a:pt x="5346" y="3527"/>
                    <a:pt x="5799" y="3158"/>
                  </a:cubicBezTo>
                  <a:cubicBezTo>
                    <a:pt x="6108" y="3693"/>
                    <a:pt x="6668" y="4051"/>
                    <a:pt x="7287" y="4122"/>
                  </a:cubicBezTo>
                  <a:lnTo>
                    <a:pt x="7311" y="4122"/>
                  </a:lnTo>
                  <a:cubicBezTo>
                    <a:pt x="7406" y="4122"/>
                    <a:pt x="7501" y="4062"/>
                    <a:pt x="7537" y="3979"/>
                  </a:cubicBezTo>
                  <a:cubicBezTo>
                    <a:pt x="7930" y="3039"/>
                    <a:pt x="7442" y="2360"/>
                    <a:pt x="7204" y="2062"/>
                  </a:cubicBezTo>
                  <a:cubicBezTo>
                    <a:pt x="7442" y="1776"/>
                    <a:pt x="7930" y="1098"/>
                    <a:pt x="7537" y="157"/>
                  </a:cubicBezTo>
                  <a:cubicBezTo>
                    <a:pt x="7504" y="59"/>
                    <a:pt x="7412" y="1"/>
                    <a:pt x="73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9" name="Google Shape;2199;p41"/>
            <p:cNvSpPr/>
            <p:nvPr/>
          </p:nvSpPr>
          <p:spPr>
            <a:xfrm>
              <a:off x="4825900" y="1967050"/>
              <a:ext cx="21150" cy="17875"/>
            </a:xfrm>
            <a:custGeom>
              <a:rect b="b" l="l" r="r" t="t"/>
              <a:pathLst>
                <a:path extrusionOk="0" h="715" w="846">
                  <a:moveTo>
                    <a:pt x="488" y="0"/>
                  </a:moveTo>
                  <a:cubicBezTo>
                    <a:pt x="167" y="0"/>
                    <a:pt x="0" y="381"/>
                    <a:pt x="226" y="607"/>
                  </a:cubicBezTo>
                  <a:cubicBezTo>
                    <a:pt x="300" y="681"/>
                    <a:pt x="392" y="714"/>
                    <a:pt x="482" y="714"/>
                  </a:cubicBezTo>
                  <a:cubicBezTo>
                    <a:pt x="667" y="714"/>
                    <a:pt x="845" y="574"/>
                    <a:pt x="845" y="357"/>
                  </a:cubicBezTo>
                  <a:cubicBezTo>
                    <a:pt x="845" y="155"/>
                    <a:pt x="679" y="0"/>
                    <a:pt x="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00" name="Google Shape;2200;p41"/>
          <p:cNvGrpSpPr/>
          <p:nvPr/>
        </p:nvGrpSpPr>
        <p:grpSpPr>
          <a:xfrm>
            <a:off x="2387559" y="2503354"/>
            <a:ext cx="294100" cy="294125"/>
            <a:chOff x="2558350" y="1469350"/>
            <a:chExt cx="294100" cy="294125"/>
          </a:xfrm>
        </p:grpSpPr>
        <p:sp>
          <p:nvSpPr>
            <p:cNvPr id="2201" name="Google Shape;2201;p41"/>
            <p:cNvSpPr/>
            <p:nvPr/>
          </p:nvSpPr>
          <p:spPr>
            <a:xfrm>
              <a:off x="2645850" y="1593175"/>
              <a:ext cx="175350" cy="150325"/>
            </a:xfrm>
            <a:custGeom>
              <a:rect b="b" l="l" r="r" t="t"/>
              <a:pathLst>
                <a:path extrusionOk="0" h="6013" w="7014">
                  <a:moveTo>
                    <a:pt x="3996" y="477"/>
                  </a:moveTo>
                  <a:cubicBezTo>
                    <a:pt x="5288" y="477"/>
                    <a:pt x="6529" y="1481"/>
                    <a:pt x="6537" y="3001"/>
                  </a:cubicBezTo>
                  <a:cubicBezTo>
                    <a:pt x="6525" y="4394"/>
                    <a:pt x="5406" y="5513"/>
                    <a:pt x="4013" y="5525"/>
                  </a:cubicBezTo>
                  <a:cubicBezTo>
                    <a:pt x="1763" y="5525"/>
                    <a:pt x="644" y="2811"/>
                    <a:pt x="2227" y="1227"/>
                  </a:cubicBezTo>
                  <a:cubicBezTo>
                    <a:pt x="2741" y="709"/>
                    <a:pt x="3374" y="477"/>
                    <a:pt x="3996" y="477"/>
                  </a:cubicBezTo>
                  <a:close/>
                  <a:moveTo>
                    <a:pt x="4013" y="1"/>
                  </a:moveTo>
                  <a:cubicBezTo>
                    <a:pt x="1346" y="1"/>
                    <a:pt x="1" y="3239"/>
                    <a:pt x="1894" y="5132"/>
                  </a:cubicBezTo>
                  <a:cubicBezTo>
                    <a:pt x="2505" y="5740"/>
                    <a:pt x="3255" y="6012"/>
                    <a:pt x="3991" y="6012"/>
                  </a:cubicBezTo>
                  <a:cubicBezTo>
                    <a:pt x="5534" y="6012"/>
                    <a:pt x="7013" y="4815"/>
                    <a:pt x="7013" y="3001"/>
                  </a:cubicBezTo>
                  <a:cubicBezTo>
                    <a:pt x="7013" y="1346"/>
                    <a:pt x="5668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2" name="Google Shape;2202;p41"/>
            <p:cNvSpPr/>
            <p:nvPr/>
          </p:nvSpPr>
          <p:spPr>
            <a:xfrm>
              <a:off x="2682775" y="1620875"/>
              <a:ext cx="111050" cy="95025"/>
            </a:xfrm>
            <a:custGeom>
              <a:rect b="b" l="l" r="r" t="t"/>
              <a:pathLst>
                <a:path extrusionOk="0" h="3801" w="4442">
                  <a:moveTo>
                    <a:pt x="2528" y="475"/>
                  </a:moveTo>
                  <a:cubicBezTo>
                    <a:pt x="3256" y="475"/>
                    <a:pt x="3953" y="1040"/>
                    <a:pt x="3953" y="1893"/>
                  </a:cubicBezTo>
                  <a:cubicBezTo>
                    <a:pt x="3953" y="2679"/>
                    <a:pt x="3322" y="3310"/>
                    <a:pt x="2536" y="3310"/>
                  </a:cubicBezTo>
                  <a:cubicBezTo>
                    <a:pt x="1274" y="3310"/>
                    <a:pt x="643" y="1786"/>
                    <a:pt x="1536" y="893"/>
                  </a:cubicBezTo>
                  <a:cubicBezTo>
                    <a:pt x="1825" y="604"/>
                    <a:pt x="2180" y="475"/>
                    <a:pt x="2528" y="475"/>
                  </a:cubicBezTo>
                  <a:close/>
                  <a:moveTo>
                    <a:pt x="2536" y="0"/>
                  </a:moveTo>
                  <a:cubicBezTo>
                    <a:pt x="845" y="0"/>
                    <a:pt x="0" y="2048"/>
                    <a:pt x="1191" y="3239"/>
                  </a:cubicBezTo>
                  <a:cubicBezTo>
                    <a:pt x="1579" y="3627"/>
                    <a:pt x="2056" y="3800"/>
                    <a:pt x="2523" y="3800"/>
                  </a:cubicBezTo>
                  <a:cubicBezTo>
                    <a:pt x="3502" y="3800"/>
                    <a:pt x="4441" y="3038"/>
                    <a:pt x="4441" y="1893"/>
                  </a:cubicBezTo>
                  <a:cubicBezTo>
                    <a:pt x="4429" y="845"/>
                    <a:pt x="3584" y="0"/>
                    <a:pt x="25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3" name="Google Shape;2203;p41"/>
            <p:cNvSpPr/>
            <p:nvPr/>
          </p:nvSpPr>
          <p:spPr>
            <a:xfrm>
              <a:off x="2738725" y="1644975"/>
              <a:ext cx="30975" cy="29725"/>
            </a:xfrm>
            <a:custGeom>
              <a:rect b="b" l="l" r="r" t="t"/>
              <a:pathLst>
                <a:path extrusionOk="0" h="1189" w="1239">
                  <a:moveTo>
                    <a:pt x="298" y="0"/>
                  </a:moveTo>
                  <a:cubicBezTo>
                    <a:pt x="0" y="24"/>
                    <a:pt x="0" y="465"/>
                    <a:pt x="298" y="489"/>
                  </a:cubicBezTo>
                  <a:cubicBezTo>
                    <a:pt x="548" y="489"/>
                    <a:pt x="751" y="691"/>
                    <a:pt x="751" y="929"/>
                  </a:cubicBezTo>
                  <a:cubicBezTo>
                    <a:pt x="733" y="1102"/>
                    <a:pt x="858" y="1188"/>
                    <a:pt x="984" y="1188"/>
                  </a:cubicBezTo>
                  <a:cubicBezTo>
                    <a:pt x="1111" y="1188"/>
                    <a:pt x="1239" y="1102"/>
                    <a:pt x="1227" y="929"/>
                  </a:cubicBezTo>
                  <a:cubicBezTo>
                    <a:pt x="1227" y="417"/>
                    <a:pt x="810" y="0"/>
                    <a:pt x="2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4" name="Google Shape;2204;p41"/>
            <p:cNvSpPr/>
            <p:nvPr/>
          </p:nvSpPr>
          <p:spPr>
            <a:xfrm>
              <a:off x="2722950" y="1662600"/>
              <a:ext cx="31275" cy="28825"/>
            </a:xfrm>
            <a:custGeom>
              <a:rect b="b" l="l" r="r" t="t"/>
              <a:pathLst>
                <a:path extrusionOk="0" h="1153" w="1251">
                  <a:moveTo>
                    <a:pt x="244" y="1"/>
                  </a:moveTo>
                  <a:cubicBezTo>
                    <a:pt x="128" y="1"/>
                    <a:pt x="12" y="75"/>
                    <a:pt x="0" y="224"/>
                  </a:cubicBezTo>
                  <a:cubicBezTo>
                    <a:pt x="0" y="736"/>
                    <a:pt x="417" y="1153"/>
                    <a:pt x="929" y="1153"/>
                  </a:cubicBezTo>
                  <a:cubicBezTo>
                    <a:pt x="1251" y="1153"/>
                    <a:pt x="1251" y="677"/>
                    <a:pt x="929" y="677"/>
                  </a:cubicBezTo>
                  <a:cubicBezTo>
                    <a:pt x="691" y="677"/>
                    <a:pt x="489" y="474"/>
                    <a:pt x="489" y="224"/>
                  </a:cubicBezTo>
                  <a:cubicBezTo>
                    <a:pt x="477" y="75"/>
                    <a:pt x="361" y="1"/>
                    <a:pt x="2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5" name="Google Shape;2205;p41"/>
            <p:cNvSpPr/>
            <p:nvPr/>
          </p:nvSpPr>
          <p:spPr>
            <a:xfrm>
              <a:off x="2713725" y="1501200"/>
              <a:ext cx="58950" cy="11950"/>
            </a:xfrm>
            <a:custGeom>
              <a:rect b="b" l="l" r="r" t="t"/>
              <a:pathLst>
                <a:path extrusionOk="0" h="478" w="2358">
                  <a:moveTo>
                    <a:pt x="274" y="1"/>
                  </a:moveTo>
                  <a:cubicBezTo>
                    <a:pt x="155" y="1"/>
                    <a:pt x="48" y="84"/>
                    <a:pt x="24" y="191"/>
                  </a:cubicBezTo>
                  <a:cubicBezTo>
                    <a:pt x="0" y="346"/>
                    <a:pt x="119" y="477"/>
                    <a:pt x="262" y="477"/>
                  </a:cubicBezTo>
                  <a:lnTo>
                    <a:pt x="2096" y="477"/>
                  </a:lnTo>
                  <a:cubicBezTo>
                    <a:pt x="2215" y="477"/>
                    <a:pt x="2310" y="394"/>
                    <a:pt x="2334" y="275"/>
                  </a:cubicBezTo>
                  <a:cubicBezTo>
                    <a:pt x="2358" y="132"/>
                    <a:pt x="2251" y="1"/>
                    <a:pt x="20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6" name="Google Shape;2206;p41"/>
            <p:cNvSpPr/>
            <p:nvPr/>
          </p:nvSpPr>
          <p:spPr>
            <a:xfrm>
              <a:off x="2711825" y="1486000"/>
              <a:ext cx="61150" cy="12275"/>
            </a:xfrm>
            <a:custGeom>
              <a:rect b="b" l="l" r="r" t="t"/>
              <a:pathLst>
                <a:path extrusionOk="0" h="491" w="2446">
                  <a:moveTo>
                    <a:pt x="327" y="1"/>
                  </a:moveTo>
                  <a:cubicBezTo>
                    <a:pt x="1" y="1"/>
                    <a:pt x="1" y="490"/>
                    <a:pt x="327" y="490"/>
                  </a:cubicBezTo>
                  <a:cubicBezTo>
                    <a:pt x="335" y="490"/>
                    <a:pt x="342" y="490"/>
                    <a:pt x="350" y="490"/>
                  </a:cubicBezTo>
                  <a:lnTo>
                    <a:pt x="2172" y="490"/>
                  </a:lnTo>
                  <a:cubicBezTo>
                    <a:pt x="2291" y="490"/>
                    <a:pt x="2398" y="406"/>
                    <a:pt x="2422" y="287"/>
                  </a:cubicBezTo>
                  <a:cubicBezTo>
                    <a:pt x="2446" y="144"/>
                    <a:pt x="2327" y="2"/>
                    <a:pt x="2172" y="2"/>
                  </a:cubicBezTo>
                  <a:lnTo>
                    <a:pt x="350" y="2"/>
                  </a:lnTo>
                  <a:cubicBezTo>
                    <a:pt x="342" y="1"/>
                    <a:pt x="335" y="1"/>
                    <a:pt x="3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7" name="Google Shape;2207;p41"/>
            <p:cNvSpPr/>
            <p:nvPr/>
          </p:nvSpPr>
          <p:spPr>
            <a:xfrm>
              <a:off x="2558350" y="1469350"/>
              <a:ext cx="294100" cy="294125"/>
            </a:xfrm>
            <a:custGeom>
              <a:rect b="b" l="l" r="r" t="t"/>
              <a:pathLst>
                <a:path extrusionOk="0" h="11765" w="11764">
                  <a:moveTo>
                    <a:pt x="8508" y="500"/>
                  </a:moveTo>
                  <a:cubicBezTo>
                    <a:pt x="8607" y="500"/>
                    <a:pt x="8692" y="590"/>
                    <a:pt x="8692" y="691"/>
                  </a:cubicBezTo>
                  <a:lnTo>
                    <a:pt x="8692" y="1834"/>
                  </a:lnTo>
                  <a:cubicBezTo>
                    <a:pt x="8692" y="1942"/>
                    <a:pt x="8608" y="2037"/>
                    <a:pt x="8489" y="2037"/>
                  </a:cubicBezTo>
                  <a:lnTo>
                    <a:pt x="6287" y="2037"/>
                  </a:lnTo>
                  <a:cubicBezTo>
                    <a:pt x="6180" y="2037"/>
                    <a:pt x="6084" y="1942"/>
                    <a:pt x="6084" y="1834"/>
                  </a:cubicBezTo>
                  <a:lnTo>
                    <a:pt x="6084" y="691"/>
                  </a:lnTo>
                  <a:cubicBezTo>
                    <a:pt x="6084" y="590"/>
                    <a:pt x="6169" y="500"/>
                    <a:pt x="6269" y="500"/>
                  </a:cubicBezTo>
                  <a:cubicBezTo>
                    <a:pt x="6275" y="500"/>
                    <a:pt x="6281" y="500"/>
                    <a:pt x="6287" y="501"/>
                  </a:cubicBezTo>
                  <a:lnTo>
                    <a:pt x="8489" y="501"/>
                  </a:lnTo>
                  <a:cubicBezTo>
                    <a:pt x="8495" y="500"/>
                    <a:pt x="8502" y="500"/>
                    <a:pt x="8508" y="500"/>
                  </a:cubicBezTo>
                  <a:close/>
                  <a:moveTo>
                    <a:pt x="8275" y="2513"/>
                  </a:moveTo>
                  <a:lnTo>
                    <a:pt x="8275" y="3204"/>
                  </a:lnTo>
                  <a:lnTo>
                    <a:pt x="6501" y="3204"/>
                  </a:lnTo>
                  <a:lnTo>
                    <a:pt x="6501" y="2513"/>
                  </a:lnTo>
                  <a:close/>
                  <a:moveTo>
                    <a:pt x="7858" y="3668"/>
                  </a:moveTo>
                  <a:lnTo>
                    <a:pt x="7858" y="4144"/>
                  </a:lnTo>
                  <a:lnTo>
                    <a:pt x="6942" y="4144"/>
                  </a:lnTo>
                  <a:lnTo>
                    <a:pt x="6942" y="3668"/>
                  </a:lnTo>
                  <a:close/>
                  <a:moveTo>
                    <a:pt x="2120" y="4656"/>
                  </a:moveTo>
                  <a:cubicBezTo>
                    <a:pt x="2774" y="4656"/>
                    <a:pt x="3310" y="5204"/>
                    <a:pt x="3310" y="5859"/>
                  </a:cubicBezTo>
                  <a:lnTo>
                    <a:pt x="3310" y="10097"/>
                  </a:lnTo>
                  <a:cubicBezTo>
                    <a:pt x="3310" y="10752"/>
                    <a:pt x="2774" y="11288"/>
                    <a:pt x="2108" y="11288"/>
                  </a:cubicBezTo>
                  <a:lnTo>
                    <a:pt x="1679" y="11288"/>
                  </a:lnTo>
                  <a:cubicBezTo>
                    <a:pt x="1024" y="11288"/>
                    <a:pt x="488" y="10752"/>
                    <a:pt x="488" y="10097"/>
                  </a:cubicBezTo>
                  <a:lnTo>
                    <a:pt x="488" y="6192"/>
                  </a:lnTo>
                  <a:lnTo>
                    <a:pt x="488" y="6073"/>
                  </a:lnTo>
                  <a:cubicBezTo>
                    <a:pt x="488" y="5347"/>
                    <a:pt x="1036" y="4740"/>
                    <a:pt x="1750" y="4656"/>
                  </a:cubicBezTo>
                  <a:close/>
                  <a:moveTo>
                    <a:pt x="10085" y="4656"/>
                  </a:moveTo>
                  <a:cubicBezTo>
                    <a:pt x="10740" y="4656"/>
                    <a:pt x="11275" y="5192"/>
                    <a:pt x="11275" y="5859"/>
                  </a:cubicBezTo>
                  <a:lnTo>
                    <a:pt x="11275" y="10097"/>
                  </a:lnTo>
                  <a:cubicBezTo>
                    <a:pt x="11275" y="10752"/>
                    <a:pt x="10740" y="11288"/>
                    <a:pt x="10085" y="11288"/>
                  </a:cubicBezTo>
                  <a:lnTo>
                    <a:pt x="3286" y="11288"/>
                  </a:lnTo>
                  <a:cubicBezTo>
                    <a:pt x="3608" y="10978"/>
                    <a:pt x="3786" y="10550"/>
                    <a:pt x="3786" y="10097"/>
                  </a:cubicBezTo>
                  <a:lnTo>
                    <a:pt x="3786" y="5847"/>
                  </a:lnTo>
                  <a:cubicBezTo>
                    <a:pt x="3786" y="5394"/>
                    <a:pt x="3608" y="4966"/>
                    <a:pt x="3286" y="4656"/>
                  </a:cubicBezTo>
                  <a:close/>
                  <a:moveTo>
                    <a:pt x="6311" y="1"/>
                  </a:moveTo>
                  <a:cubicBezTo>
                    <a:pt x="5930" y="1"/>
                    <a:pt x="5632" y="310"/>
                    <a:pt x="5620" y="679"/>
                  </a:cubicBezTo>
                  <a:lnTo>
                    <a:pt x="5620" y="1822"/>
                  </a:lnTo>
                  <a:cubicBezTo>
                    <a:pt x="5620" y="2096"/>
                    <a:pt x="5787" y="2346"/>
                    <a:pt x="6037" y="2454"/>
                  </a:cubicBezTo>
                  <a:lnTo>
                    <a:pt x="6037" y="3418"/>
                  </a:lnTo>
                  <a:cubicBezTo>
                    <a:pt x="6037" y="3549"/>
                    <a:pt x="6144" y="3656"/>
                    <a:pt x="6275" y="3656"/>
                  </a:cubicBezTo>
                  <a:lnTo>
                    <a:pt x="6465" y="3656"/>
                  </a:lnTo>
                  <a:lnTo>
                    <a:pt x="6465" y="4144"/>
                  </a:lnTo>
                  <a:lnTo>
                    <a:pt x="1905" y="4144"/>
                  </a:lnTo>
                  <a:cubicBezTo>
                    <a:pt x="857" y="4144"/>
                    <a:pt x="12" y="4990"/>
                    <a:pt x="0" y="6037"/>
                  </a:cubicBezTo>
                  <a:lnTo>
                    <a:pt x="0" y="6156"/>
                  </a:lnTo>
                  <a:lnTo>
                    <a:pt x="0" y="10085"/>
                  </a:lnTo>
                  <a:cubicBezTo>
                    <a:pt x="0" y="11007"/>
                    <a:pt x="751" y="11764"/>
                    <a:pt x="1658" y="11764"/>
                  </a:cubicBezTo>
                  <a:cubicBezTo>
                    <a:pt x="1665" y="11764"/>
                    <a:pt x="1672" y="11764"/>
                    <a:pt x="1679" y="11764"/>
                  </a:cubicBezTo>
                  <a:lnTo>
                    <a:pt x="10085" y="11764"/>
                  </a:lnTo>
                  <a:cubicBezTo>
                    <a:pt x="10092" y="11764"/>
                    <a:pt x="10099" y="11764"/>
                    <a:pt x="10106" y="11764"/>
                  </a:cubicBezTo>
                  <a:cubicBezTo>
                    <a:pt x="11025" y="11764"/>
                    <a:pt x="11764" y="11007"/>
                    <a:pt x="11764" y="10085"/>
                  </a:cubicBezTo>
                  <a:lnTo>
                    <a:pt x="11764" y="5823"/>
                  </a:lnTo>
                  <a:cubicBezTo>
                    <a:pt x="11764" y="4894"/>
                    <a:pt x="11014" y="4144"/>
                    <a:pt x="10085" y="4144"/>
                  </a:cubicBezTo>
                  <a:lnTo>
                    <a:pt x="8347" y="4144"/>
                  </a:lnTo>
                  <a:lnTo>
                    <a:pt x="8347" y="3656"/>
                  </a:lnTo>
                  <a:lnTo>
                    <a:pt x="8513" y="3656"/>
                  </a:lnTo>
                  <a:cubicBezTo>
                    <a:pt x="8644" y="3656"/>
                    <a:pt x="8751" y="3549"/>
                    <a:pt x="8751" y="3418"/>
                  </a:cubicBezTo>
                  <a:lnTo>
                    <a:pt x="8751" y="2430"/>
                  </a:lnTo>
                  <a:cubicBezTo>
                    <a:pt x="9001" y="2334"/>
                    <a:pt x="9168" y="2084"/>
                    <a:pt x="9168" y="1822"/>
                  </a:cubicBezTo>
                  <a:lnTo>
                    <a:pt x="9168" y="679"/>
                  </a:lnTo>
                  <a:cubicBezTo>
                    <a:pt x="9168" y="298"/>
                    <a:pt x="8858" y="1"/>
                    <a:pt x="84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8" name="Google Shape;2208;p41"/>
            <p:cNvSpPr/>
            <p:nvPr/>
          </p:nvSpPr>
          <p:spPr>
            <a:xfrm>
              <a:off x="2584250" y="1626150"/>
              <a:ext cx="11925" cy="14750"/>
            </a:xfrm>
            <a:custGeom>
              <a:rect b="b" l="l" r="r" t="t"/>
              <a:pathLst>
                <a:path extrusionOk="0" h="590" w="477">
                  <a:moveTo>
                    <a:pt x="238" y="0"/>
                  </a:moveTo>
                  <a:cubicBezTo>
                    <a:pt x="119" y="0"/>
                    <a:pt x="0" y="81"/>
                    <a:pt x="0" y="242"/>
                  </a:cubicBezTo>
                  <a:lnTo>
                    <a:pt x="0" y="253"/>
                  </a:lnTo>
                  <a:lnTo>
                    <a:pt x="0" y="349"/>
                  </a:lnTo>
                  <a:cubicBezTo>
                    <a:pt x="0" y="509"/>
                    <a:pt x="119" y="590"/>
                    <a:pt x="238" y="590"/>
                  </a:cubicBezTo>
                  <a:cubicBezTo>
                    <a:pt x="357" y="590"/>
                    <a:pt x="476" y="509"/>
                    <a:pt x="476" y="349"/>
                  </a:cubicBezTo>
                  <a:lnTo>
                    <a:pt x="476" y="242"/>
                  </a:lnTo>
                  <a:cubicBezTo>
                    <a:pt x="476" y="81"/>
                    <a:pt x="357" y="0"/>
                    <a:pt x="2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9" name="Google Shape;2209;p41"/>
            <p:cNvSpPr/>
            <p:nvPr/>
          </p:nvSpPr>
          <p:spPr>
            <a:xfrm>
              <a:off x="2584250" y="1648175"/>
              <a:ext cx="11925" cy="62375"/>
            </a:xfrm>
            <a:custGeom>
              <a:rect b="b" l="l" r="r" t="t"/>
              <a:pathLst>
                <a:path extrusionOk="0" h="2495" w="477">
                  <a:moveTo>
                    <a:pt x="238" y="0"/>
                  </a:moveTo>
                  <a:cubicBezTo>
                    <a:pt x="119" y="0"/>
                    <a:pt x="0" y="81"/>
                    <a:pt x="0" y="242"/>
                  </a:cubicBezTo>
                  <a:lnTo>
                    <a:pt x="0" y="2254"/>
                  </a:lnTo>
                  <a:cubicBezTo>
                    <a:pt x="0" y="2361"/>
                    <a:pt x="83" y="2468"/>
                    <a:pt x="202" y="2492"/>
                  </a:cubicBezTo>
                  <a:cubicBezTo>
                    <a:pt x="215" y="2494"/>
                    <a:pt x="227" y="2495"/>
                    <a:pt x="239" y="2495"/>
                  </a:cubicBezTo>
                  <a:cubicBezTo>
                    <a:pt x="367" y="2495"/>
                    <a:pt x="476" y="2384"/>
                    <a:pt x="476" y="2254"/>
                  </a:cubicBezTo>
                  <a:lnTo>
                    <a:pt x="476" y="242"/>
                  </a:lnTo>
                  <a:cubicBezTo>
                    <a:pt x="476" y="81"/>
                    <a:pt x="357" y="0"/>
                    <a:pt x="2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10" name="Google Shape;2210;p41"/>
          <p:cNvGrpSpPr/>
          <p:nvPr/>
        </p:nvGrpSpPr>
        <p:grpSpPr>
          <a:xfrm>
            <a:off x="2917357" y="2505742"/>
            <a:ext cx="295600" cy="289350"/>
            <a:chOff x="6908300" y="1469050"/>
            <a:chExt cx="295600" cy="289350"/>
          </a:xfrm>
        </p:grpSpPr>
        <p:sp>
          <p:nvSpPr>
            <p:cNvPr id="2211" name="Google Shape;2211;p41"/>
            <p:cNvSpPr/>
            <p:nvPr/>
          </p:nvSpPr>
          <p:spPr>
            <a:xfrm>
              <a:off x="6966025" y="1469050"/>
              <a:ext cx="180425" cy="289350"/>
            </a:xfrm>
            <a:custGeom>
              <a:rect b="b" l="l" r="r" t="t"/>
              <a:pathLst>
                <a:path extrusionOk="0" h="11574" w="7217">
                  <a:moveTo>
                    <a:pt x="5835" y="477"/>
                  </a:moveTo>
                  <a:cubicBezTo>
                    <a:pt x="5895" y="477"/>
                    <a:pt x="6073" y="584"/>
                    <a:pt x="6287" y="870"/>
                  </a:cubicBezTo>
                  <a:cubicBezTo>
                    <a:pt x="6204" y="858"/>
                    <a:pt x="6121" y="846"/>
                    <a:pt x="6037" y="846"/>
                  </a:cubicBezTo>
                  <a:lnTo>
                    <a:pt x="1156" y="846"/>
                  </a:lnTo>
                  <a:cubicBezTo>
                    <a:pt x="1073" y="846"/>
                    <a:pt x="989" y="858"/>
                    <a:pt x="906" y="870"/>
                  </a:cubicBezTo>
                  <a:cubicBezTo>
                    <a:pt x="1120" y="584"/>
                    <a:pt x="1287" y="477"/>
                    <a:pt x="1370" y="477"/>
                  </a:cubicBezTo>
                  <a:close/>
                  <a:moveTo>
                    <a:pt x="6026" y="1323"/>
                  </a:moveTo>
                  <a:cubicBezTo>
                    <a:pt x="6418" y="1323"/>
                    <a:pt x="6740" y="1644"/>
                    <a:pt x="6740" y="2049"/>
                  </a:cubicBezTo>
                  <a:lnTo>
                    <a:pt x="6740" y="4549"/>
                  </a:lnTo>
                  <a:cubicBezTo>
                    <a:pt x="6752" y="4954"/>
                    <a:pt x="6430" y="5275"/>
                    <a:pt x="6026" y="5275"/>
                  </a:cubicBezTo>
                  <a:lnTo>
                    <a:pt x="1192" y="5275"/>
                  </a:lnTo>
                  <a:cubicBezTo>
                    <a:pt x="787" y="5275"/>
                    <a:pt x="465" y="4954"/>
                    <a:pt x="465" y="4561"/>
                  </a:cubicBezTo>
                  <a:lnTo>
                    <a:pt x="465" y="2049"/>
                  </a:lnTo>
                  <a:cubicBezTo>
                    <a:pt x="465" y="1644"/>
                    <a:pt x="787" y="1323"/>
                    <a:pt x="1192" y="1323"/>
                  </a:cubicBezTo>
                  <a:close/>
                  <a:moveTo>
                    <a:pt x="5799" y="5764"/>
                  </a:moveTo>
                  <a:lnTo>
                    <a:pt x="5799" y="9395"/>
                  </a:lnTo>
                  <a:lnTo>
                    <a:pt x="1394" y="9395"/>
                  </a:lnTo>
                  <a:lnTo>
                    <a:pt x="1394" y="5764"/>
                  </a:lnTo>
                  <a:close/>
                  <a:moveTo>
                    <a:pt x="5133" y="9871"/>
                  </a:moveTo>
                  <a:lnTo>
                    <a:pt x="5133" y="10359"/>
                  </a:lnTo>
                  <a:lnTo>
                    <a:pt x="2061" y="10359"/>
                  </a:lnTo>
                  <a:lnTo>
                    <a:pt x="2061" y="9871"/>
                  </a:lnTo>
                  <a:close/>
                  <a:moveTo>
                    <a:pt x="4192" y="10836"/>
                  </a:moveTo>
                  <a:lnTo>
                    <a:pt x="4192" y="11098"/>
                  </a:lnTo>
                  <a:lnTo>
                    <a:pt x="3001" y="11098"/>
                  </a:lnTo>
                  <a:lnTo>
                    <a:pt x="3001" y="10836"/>
                  </a:lnTo>
                  <a:close/>
                  <a:moveTo>
                    <a:pt x="1394" y="1"/>
                  </a:moveTo>
                  <a:cubicBezTo>
                    <a:pt x="1001" y="1"/>
                    <a:pt x="656" y="418"/>
                    <a:pt x="430" y="763"/>
                  </a:cubicBezTo>
                  <a:cubicBezTo>
                    <a:pt x="227" y="1084"/>
                    <a:pt x="1" y="1573"/>
                    <a:pt x="1" y="1918"/>
                  </a:cubicBezTo>
                  <a:lnTo>
                    <a:pt x="1" y="2037"/>
                  </a:lnTo>
                  <a:lnTo>
                    <a:pt x="1" y="4561"/>
                  </a:lnTo>
                  <a:cubicBezTo>
                    <a:pt x="1" y="5121"/>
                    <a:pt x="382" y="5597"/>
                    <a:pt x="918" y="5728"/>
                  </a:cubicBezTo>
                  <a:lnTo>
                    <a:pt x="918" y="9633"/>
                  </a:lnTo>
                  <a:cubicBezTo>
                    <a:pt x="918" y="9764"/>
                    <a:pt x="1025" y="9871"/>
                    <a:pt x="1156" y="9871"/>
                  </a:cubicBezTo>
                  <a:lnTo>
                    <a:pt x="1585" y="9871"/>
                  </a:lnTo>
                  <a:lnTo>
                    <a:pt x="1585" y="10597"/>
                  </a:lnTo>
                  <a:cubicBezTo>
                    <a:pt x="1585" y="10728"/>
                    <a:pt x="1692" y="10836"/>
                    <a:pt x="1823" y="10836"/>
                  </a:cubicBezTo>
                  <a:lnTo>
                    <a:pt x="2525" y="10836"/>
                  </a:lnTo>
                  <a:lnTo>
                    <a:pt x="2525" y="11336"/>
                  </a:lnTo>
                  <a:cubicBezTo>
                    <a:pt x="2525" y="11467"/>
                    <a:pt x="2632" y="11574"/>
                    <a:pt x="2763" y="11574"/>
                  </a:cubicBezTo>
                  <a:lnTo>
                    <a:pt x="4442" y="11574"/>
                  </a:lnTo>
                  <a:cubicBezTo>
                    <a:pt x="4573" y="11574"/>
                    <a:pt x="4680" y="11467"/>
                    <a:pt x="4680" y="11336"/>
                  </a:cubicBezTo>
                  <a:lnTo>
                    <a:pt x="4680" y="10836"/>
                  </a:lnTo>
                  <a:lnTo>
                    <a:pt x="5383" y="10836"/>
                  </a:lnTo>
                  <a:cubicBezTo>
                    <a:pt x="5525" y="10836"/>
                    <a:pt x="5633" y="10728"/>
                    <a:pt x="5633" y="10597"/>
                  </a:cubicBezTo>
                  <a:lnTo>
                    <a:pt x="5633" y="9871"/>
                  </a:lnTo>
                  <a:lnTo>
                    <a:pt x="6049" y="9871"/>
                  </a:lnTo>
                  <a:cubicBezTo>
                    <a:pt x="6192" y="9871"/>
                    <a:pt x="6299" y="9764"/>
                    <a:pt x="6299" y="9633"/>
                  </a:cubicBezTo>
                  <a:lnTo>
                    <a:pt x="6299" y="5740"/>
                  </a:lnTo>
                  <a:cubicBezTo>
                    <a:pt x="6835" y="5597"/>
                    <a:pt x="7216" y="5121"/>
                    <a:pt x="7216" y="4561"/>
                  </a:cubicBezTo>
                  <a:lnTo>
                    <a:pt x="7216" y="2049"/>
                  </a:lnTo>
                  <a:cubicBezTo>
                    <a:pt x="7216" y="2001"/>
                    <a:pt x="7204" y="1930"/>
                    <a:pt x="7204" y="1918"/>
                  </a:cubicBezTo>
                  <a:cubicBezTo>
                    <a:pt x="7204" y="1346"/>
                    <a:pt x="6478" y="1"/>
                    <a:pt x="58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2" name="Google Shape;2212;p41"/>
            <p:cNvSpPr/>
            <p:nvPr/>
          </p:nvSpPr>
          <p:spPr>
            <a:xfrm>
              <a:off x="7108025" y="1544075"/>
              <a:ext cx="15800" cy="12225"/>
            </a:xfrm>
            <a:custGeom>
              <a:rect b="b" l="l" r="r" t="t"/>
              <a:pathLst>
                <a:path extrusionOk="0" h="489" w="632">
                  <a:moveTo>
                    <a:pt x="274" y="0"/>
                  </a:moveTo>
                  <a:cubicBezTo>
                    <a:pt x="155" y="0"/>
                    <a:pt x="48" y="84"/>
                    <a:pt x="24" y="203"/>
                  </a:cubicBezTo>
                  <a:cubicBezTo>
                    <a:pt x="0" y="357"/>
                    <a:pt x="119" y="488"/>
                    <a:pt x="262" y="488"/>
                  </a:cubicBezTo>
                  <a:lnTo>
                    <a:pt x="369" y="488"/>
                  </a:lnTo>
                  <a:cubicBezTo>
                    <a:pt x="488" y="488"/>
                    <a:pt x="584" y="405"/>
                    <a:pt x="607" y="286"/>
                  </a:cubicBezTo>
                  <a:cubicBezTo>
                    <a:pt x="631" y="143"/>
                    <a:pt x="524" y="0"/>
                    <a:pt x="3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3" name="Google Shape;2213;p41"/>
            <p:cNvSpPr/>
            <p:nvPr/>
          </p:nvSpPr>
          <p:spPr>
            <a:xfrm>
              <a:off x="6988075" y="1544075"/>
              <a:ext cx="114025" cy="12225"/>
            </a:xfrm>
            <a:custGeom>
              <a:rect b="b" l="l" r="r" t="t"/>
              <a:pathLst>
                <a:path extrusionOk="0" h="489" w="4561">
                  <a:moveTo>
                    <a:pt x="274" y="0"/>
                  </a:moveTo>
                  <a:cubicBezTo>
                    <a:pt x="155" y="0"/>
                    <a:pt x="48" y="84"/>
                    <a:pt x="36" y="203"/>
                  </a:cubicBezTo>
                  <a:cubicBezTo>
                    <a:pt x="0" y="357"/>
                    <a:pt x="119" y="488"/>
                    <a:pt x="262" y="488"/>
                  </a:cubicBezTo>
                  <a:lnTo>
                    <a:pt x="4298" y="488"/>
                  </a:lnTo>
                  <a:cubicBezTo>
                    <a:pt x="4417" y="488"/>
                    <a:pt x="4513" y="405"/>
                    <a:pt x="4536" y="286"/>
                  </a:cubicBezTo>
                  <a:cubicBezTo>
                    <a:pt x="4560" y="131"/>
                    <a:pt x="4441" y="0"/>
                    <a:pt x="42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4" name="Google Shape;2214;p41"/>
            <p:cNvSpPr/>
            <p:nvPr/>
          </p:nvSpPr>
          <p:spPr>
            <a:xfrm>
              <a:off x="7108050" y="1568475"/>
              <a:ext cx="15775" cy="11950"/>
            </a:xfrm>
            <a:custGeom>
              <a:rect b="b" l="l" r="r" t="t"/>
              <a:pathLst>
                <a:path extrusionOk="0" h="478" w="631">
                  <a:moveTo>
                    <a:pt x="273" y="1"/>
                  </a:moveTo>
                  <a:cubicBezTo>
                    <a:pt x="154" y="1"/>
                    <a:pt x="47" y="84"/>
                    <a:pt x="23" y="203"/>
                  </a:cubicBezTo>
                  <a:cubicBezTo>
                    <a:pt x="0" y="340"/>
                    <a:pt x="109" y="478"/>
                    <a:pt x="245" y="478"/>
                  </a:cubicBezTo>
                  <a:cubicBezTo>
                    <a:pt x="250" y="478"/>
                    <a:pt x="256" y="477"/>
                    <a:pt x="261" y="477"/>
                  </a:cubicBezTo>
                  <a:lnTo>
                    <a:pt x="368" y="477"/>
                  </a:lnTo>
                  <a:cubicBezTo>
                    <a:pt x="375" y="478"/>
                    <a:pt x="382" y="478"/>
                    <a:pt x="388" y="478"/>
                  </a:cubicBezTo>
                  <a:cubicBezTo>
                    <a:pt x="498" y="478"/>
                    <a:pt x="584" y="387"/>
                    <a:pt x="606" y="286"/>
                  </a:cubicBezTo>
                  <a:cubicBezTo>
                    <a:pt x="630" y="132"/>
                    <a:pt x="523" y="1"/>
                    <a:pt x="3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5" name="Google Shape;2215;p41"/>
            <p:cNvSpPr/>
            <p:nvPr/>
          </p:nvSpPr>
          <p:spPr>
            <a:xfrm>
              <a:off x="6988100" y="1568475"/>
              <a:ext cx="114000" cy="11950"/>
            </a:xfrm>
            <a:custGeom>
              <a:rect b="b" l="l" r="r" t="t"/>
              <a:pathLst>
                <a:path extrusionOk="0" h="478" w="4560">
                  <a:moveTo>
                    <a:pt x="273" y="1"/>
                  </a:moveTo>
                  <a:cubicBezTo>
                    <a:pt x="154" y="1"/>
                    <a:pt x="47" y="84"/>
                    <a:pt x="35" y="203"/>
                  </a:cubicBezTo>
                  <a:cubicBezTo>
                    <a:pt x="0" y="340"/>
                    <a:pt x="109" y="478"/>
                    <a:pt x="244" y="478"/>
                  </a:cubicBezTo>
                  <a:cubicBezTo>
                    <a:pt x="250" y="478"/>
                    <a:pt x="255" y="477"/>
                    <a:pt x="261" y="477"/>
                  </a:cubicBezTo>
                  <a:lnTo>
                    <a:pt x="4297" y="477"/>
                  </a:lnTo>
                  <a:cubicBezTo>
                    <a:pt x="4304" y="478"/>
                    <a:pt x="4311" y="478"/>
                    <a:pt x="4317" y="478"/>
                  </a:cubicBezTo>
                  <a:cubicBezTo>
                    <a:pt x="4427" y="478"/>
                    <a:pt x="4513" y="387"/>
                    <a:pt x="4535" y="286"/>
                  </a:cubicBezTo>
                  <a:cubicBezTo>
                    <a:pt x="4559" y="132"/>
                    <a:pt x="4440" y="1"/>
                    <a:pt x="42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6" name="Google Shape;2216;p41"/>
            <p:cNvSpPr/>
            <p:nvPr/>
          </p:nvSpPr>
          <p:spPr>
            <a:xfrm>
              <a:off x="7108025" y="1520550"/>
              <a:ext cx="15800" cy="12225"/>
            </a:xfrm>
            <a:custGeom>
              <a:rect b="b" l="l" r="r" t="t"/>
              <a:pathLst>
                <a:path extrusionOk="0" h="489" w="632">
                  <a:moveTo>
                    <a:pt x="274" y="1"/>
                  </a:moveTo>
                  <a:cubicBezTo>
                    <a:pt x="155" y="1"/>
                    <a:pt x="48" y="84"/>
                    <a:pt x="24" y="203"/>
                  </a:cubicBezTo>
                  <a:cubicBezTo>
                    <a:pt x="0" y="346"/>
                    <a:pt x="119" y="489"/>
                    <a:pt x="262" y="489"/>
                  </a:cubicBezTo>
                  <a:lnTo>
                    <a:pt x="369" y="489"/>
                  </a:lnTo>
                  <a:cubicBezTo>
                    <a:pt x="488" y="489"/>
                    <a:pt x="584" y="406"/>
                    <a:pt x="607" y="286"/>
                  </a:cubicBezTo>
                  <a:cubicBezTo>
                    <a:pt x="631" y="132"/>
                    <a:pt x="524" y="1"/>
                    <a:pt x="3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7" name="Google Shape;2217;p41"/>
            <p:cNvSpPr/>
            <p:nvPr/>
          </p:nvSpPr>
          <p:spPr>
            <a:xfrm>
              <a:off x="6988075" y="1520550"/>
              <a:ext cx="114025" cy="12225"/>
            </a:xfrm>
            <a:custGeom>
              <a:rect b="b" l="l" r="r" t="t"/>
              <a:pathLst>
                <a:path extrusionOk="0" h="489" w="4561">
                  <a:moveTo>
                    <a:pt x="274" y="1"/>
                  </a:moveTo>
                  <a:cubicBezTo>
                    <a:pt x="155" y="1"/>
                    <a:pt x="48" y="84"/>
                    <a:pt x="36" y="203"/>
                  </a:cubicBezTo>
                  <a:cubicBezTo>
                    <a:pt x="0" y="346"/>
                    <a:pt x="119" y="489"/>
                    <a:pt x="262" y="489"/>
                  </a:cubicBezTo>
                  <a:lnTo>
                    <a:pt x="4298" y="489"/>
                  </a:lnTo>
                  <a:cubicBezTo>
                    <a:pt x="4417" y="489"/>
                    <a:pt x="4513" y="406"/>
                    <a:pt x="4536" y="286"/>
                  </a:cubicBezTo>
                  <a:cubicBezTo>
                    <a:pt x="4560" y="132"/>
                    <a:pt x="4441" y="1"/>
                    <a:pt x="42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8" name="Google Shape;2218;p41"/>
            <p:cNvSpPr/>
            <p:nvPr/>
          </p:nvSpPr>
          <p:spPr>
            <a:xfrm>
              <a:off x="6908300" y="1544075"/>
              <a:ext cx="45850" cy="12225"/>
            </a:xfrm>
            <a:custGeom>
              <a:rect b="b" l="l" r="r" t="t"/>
              <a:pathLst>
                <a:path extrusionOk="0" h="489" w="1834">
                  <a:moveTo>
                    <a:pt x="274" y="0"/>
                  </a:moveTo>
                  <a:cubicBezTo>
                    <a:pt x="155" y="0"/>
                    <a:pt x="48" y="84"/>
                    <a:pt x="24" y="203"/>
                  </a:cubicBezTo>
                  <a:cubicBezTo>
                    <a:pt x="0" y="357"/>
                    <a:pt x="119" y="488"/>
                    <a:pt x="262" y="488"/>
                  </a:cubicBezTo>
                  <a:lnTo>
                    <a:pt x="1560" y="488"/>
                  </a:lnTo>
                  <a:cubicBezTo>
                    <a:pt x="1679" y="488"/>
                    <a:pt x="1786" y="405"/>
                    <a:pt x="1810" y="286"/>
                  </a:cubicBezTo>
                  <a:cubicBezTo>
                    <a:pt x="1834" y="143"/>
                    <a:pt x="1715" y="0"/>
                    <a:pt x="15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9" name="Google Shape;2219;p41"/>
            <p:cNvSpPr/>
            <p:nvPr/>
          </p:nvSpPr>
          <p:spPr>
            <a:xfrm>
              <a:off x="6918250" y="1499625"/>
              <a:ext cx="38000" cy="34950"/>
            </a:xfrm>
            <a:custGeom>
              <a:rect b="b" l="l" r="r" t="t"/>
              <a:pathLst>
                <a:path extrusionOk="0" h="1398" w="1520">
                  <a:moveTo>
                    <a:pt x="349" y="0"/>
                  </a:moveTo>
                  <a:cubicBezTo>
                    <a:pt x="162" y="0"/>
                    <a:pt x="1" y="236"/>
                    <a:pt x="174" y="409"/>
                  </a:cubicBezTo>
                  <a:lnTo>
                    <a:pt x="1090" y="1326"/>
                  </a:lnTo>
                  <a:cubicBezTo>
                    <a:pt x="1138" y="1373"/>
                    <a:pt x="1198" y="1397"/>
                    <a:pt x="1257" y="1397"/>
                  </a:cubicBezTo>
                  <a:cubicBezTo>
                    <a:pt x="1329" y="1397"/>
                    <a:pt x="1388" y="1373"/>
                    <a:pt x="1436" y="1326"/>
                  </a:cubicBezTo>
                  <a:cubicBezTo>
                    <a:pt x="1519" y="1243"/>
                    <a:pt x="1519" y="1088"/>
                    <a:pt x="1436" y="992"/>
                  </a:cubicBezTo>
                  <a:lnTo>
                    <a:pt x="519" y="76"/>
                  </a:lnTo>
                  <a:cubicBezTo>
                    <a:pt x="466" y="23"/>
                    <a:pt x="406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0" name="Google Shape;2220;p41"/>
            <p:cNvSpPr/>
            <p:nvPr/>
          </p:nvSpPr>
          <p:spPr>
            <a:xfrm>
              <a:off x="6920200" y="1566100"/>
              <a:ext cx="36050" cy="35150"/>
            </a:xfrm>
            <a:custGeom>
              <a:rect b="b" l="l" r="r" t="t"/>
              <a:pathLst>
                <a:path extrusionOk="0" h="1406" w="1442">
                  <a:moveTo>
                    <a:pt x="1185" y="0"/>
                  </a:moveTo>
                  <a:cubicBezTo>
                    <a:pt x="1123" y="0"/>
                    <a:pt x="1060" y="24"/>
                    <a:pt x="1012" y="72"/>
                  </a:cubicBezTo>
                  <a:lnTo>
                    <a:pt x="96" y="989"/>
                  </a:lnTo>
                  <a:cubicBezTo>
                    <a:pt x="0" y="1084"/>
                    <a:pt x="0" y="1239"/>
                    <a:pt x="96" y="1334"/>
                  </a:cubicBezTo>
                  <a:cubicBezTo>
                    <a:pt x="143" y="1370"/>
                    <a:pt x="203" y="1405"/>
                    <a:pt x="262" y="1405"/>
                  </a:cubicBezTo>
                  <a:cubicBezTo>
                    <a:pt x="334" y="1405"/>
                    <a:pt x="393" y="1381"/>
                    <a:pt x="441" y="1334"/>
                  </a:cubicBezTo>
                  <a:lnTo>
                    <a:pt x="1358" y="417"/>
                  </a:lnTo>
                  <a:cubicBezTo>
                    <a:pt x="1441" y="322"/>
                    <a:pt x="1441" y="167"/>
                    <a:pt x="1358" y="72"/>
                  </a:cubicBezTo>
                  <a:cubicBezTo>
                    <a:pt x="1310" y="24"/>
                    <a:pt x="1248" y="0"/>
                    <a:pt x="11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1" name="Google Shape;2221;p41"/>
            <p:cNvSpPr/>
            <p:nvPr/>
          </p:nvSpPr>
          <p:spPr>
            <a:xfrm>
              <a:off x="7158025" y="1544075"/>
              <a:ext cx="45875" cy="12225"/>
            </a:xfrm>
            <a:custGeom>
              <a:rect b="b" l="l" r="r" t="t"/>
              <a:pathLst>
                <a:path extrusionOk="0" h="489" w="1835">
                  <a:moveTo>
                    <a:pt x="274" y="0"/>
                  </a:moveTo>
                  <a:cubicBezTo>
                    <a:pt x="155" y="0"/>
                    <a:pt x="48" y="84"/>
                    <a:pt x="24" y="203"/>
                  </a:cubicBezTo>
                  <a:cubicBezTo>
                    <a:pt x="1" y="357"/>
                    <a:pt x="120" y="488"/>
                    <a:pt x="262" y="488"/>
                  </a:cubicBezTo>
                  <a:lnTo>
                    <a:pt x="1560" y="488"/>
                  </a:lnTo>
                  <a:cubicBezTo>
                    <a:pt x="1679" y="488"/>
                    <a:pt x="1786" y="405"/>
                    <a:pt x="1810" y="286"/>
                  </a:cubicBezTo>
                  <a:cubicBezTo>
                    <a:pt x="1834" y="143"/>
                    <a:pt x="1715" y="0"/>
                    <a:pt x="15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2" name="Google Shape;2222;p41"/>
            <p:cNvSpPr/>
            <p:nvPr/>
          </p:nvSpPr>
          <p:spPr>
            <a:xfrm>
              <a:off x="7153975" y="1566025"/>
              <a:ext cx="39500" cy="34925"/>
            </a:xfrm>
            <a:custGeom>
              <a:rect b="b" l="l" r="r" t="t"/>
              <a:pathLst>
                <a:path extrusionOk="0" h="1397" w="1580">
                  <a:moveTo>
                    <a:pt x="343" y="1"/>
                  </a:moveTo>
                  <a:cubicBezTo>
                    <a:pt x="158" y="1"/>
                    <a:pt x="0" y="246"/>
                    <a:pt x="174" y="420"/>
                  </a:cubicBezTo>
                  <a:lnTo>
                    <a:pt x="1091" y="1337"/>
                  </a:lnTo>
                  <a:cubicBezTo>
                    <a:pt x="1139" y="1373"/>
                    <a:pt x="1198" y="1396"/>
                    <a:pt x="1258" y="1396"/>
                  </a:cubicBezTo>
                  <a:cubicBezTo>
                    <a:pt x="1472" y="1396"/>
                    <a:pt x="1579" y="1146"/>
                    <a:pt x="1425" y="992"/>
                  </a:cubicBezTo>
                  <a:lnTo>
                    <a:pt x="508" y="75"/>
                  </a:lnTo>
                  <a:cubicBezTo>
                    <a:pt x="456" y="23"/>
                    <a:pt x="398" y="1"/>
                    <a:pt x="3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3" name="Google Shape;2223;p41"/>
            <p:cNvSpPr/>
            <p:nvPr/>
          </p:nvSpPr>
          <p:spPr>
            <a:xfrm>
              <a:off x="7154450" y="1499725"/>
              <a:ext cx="37525" cy="34850"/>
            </a:xfrm>
            <a:custGeom>
              <a:rect b="b" l="l" r="r" t="t"/>
              <a:pathLst>
                <a:path extrusionOk="0" h="1394" w="1501">
                  <a:moveTo>
                    <a:pt x="1243" y="0"/>
                  </a:moveTo>
                  <a:cubicBezTo>
                    <a:pt x="1182" y="0"/>
                    <a:pt x="1120" y="24"/>
                    <a:pt x="1072" y="72"/>
                  </a:cubicBezTo>
                  <a:lnTo>
                    <a:pt x="155" y="988"/>
                  </a:lnTo>
                  <a:cubicBezTo>
                    <a:pt x="1" y="1143"/>
                    <a:pt x="108" y="1393"/>
                    <a:pt x="322" y="1393"/>
                  </a:cubicBezTo>
                  <a:cubicBezTo>
                    <a:pt x="382" y="1393"/>
                    <a:pt x="453" y="1369"/>
                    <a:pt x="489" y="1334"/>
                  </a:cubicBezTo>
                  <a:lnTo>
                    <a:pt x="1406" y="417"/>
                  </a:lnTo>
                  <a:cubicBezTo>
                    <a:pt x="1501" y="322"/>
                    <a:pt x="1501" y="167"/>
                    <a:pt x="1406" y="72"/>
                  </a:cubicBezTo>
                  <a:cubicBezTo>
                    <a:pt x="1364" y="24"/>
                    <a:pt x="1304" y="0"/>
                    <a:pt x="12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24" name="Google Shape;2224;p41"/>
          <p:cNvGrpSpPr/>
          <p:nvPr/>
        </p:nvGrpSpPr>
        <p:grpSpPr>
          <a:xfrm>
            <a:off x="1901211" y="2503467"/>
            <a:ext cx="250650" cy="293900"/>
            <a:chOff x="1867175" y="1469650"/>
            <a:chExt cx="250650" cy="293900"/>
          </a:xfrm>
        </p:grpSpPr>
        <p:sp>
          <p:nvSpPr>
            <p:cNvPr id="2225" name="Google Shape;2225;p41"/>
            <p:cNvSpPr/>
            <p:nvPr/>
          </p:nvSpPr>
          <p:spPr>
            <a:xfrm>
              <a:off x="1937425" y="1469650"/>
              <a:ext cx="180400" cy="293900"/>
            </a:xfrm>
            <a:custGeom>
              <a:rect b="b" l="l" r="r" t="t"/>
              <a:pathLst>
                <a:path extrusionOk="0" h="11756" w="7216">
                  <a:moveTo>
                    <a:pt x="5609" y="2358"/>
                  </a:moveTo>
                  <a:lnTo>
                    <a:pt x="5609" y="3715"/>
                  </a:lnTo>
                  <a:lnTo>
                    <a:pt x="3215" y="3715"/>
                  </a:lnTo>
                  <a:cubicBezTo>
                    <a:pt x="3311" y="3275"/>
                    <a:pt x="3311" y="2811"/>
                    <a:pt x="3215" y="2358"/>
                  </a:cubicBezTo>
                  <a:close/>
                  <a:moveTo>
                    <a:pt x="489" y="477"/>
                  </a:moveTo>
                  <a:cubicBezTo>
                    <a:pt x="2656" y="679"/>
                    <a:pt x="3608" y="3323"/>
                    <a:pt x="2072" y="4870"/>
                  </a:cubicBezTo>
                  <a:cubicBezTo>
                    <a:pt x="1644" y="5299"/>
                    <a:pt x="1084" y="5561"/>
                    <a:pt x="489" y="5620"/>
                  </a:cubicBezTo>
                  <a:lnTo>
                    <a:pt x="489" y="477"/>
                  </a:lnTo>
                  <a:close/>
                  <a:moveTo>
                    <a:pt x="4073" y="9526"/>
                  </a:moveTo>
                  <a:lnTo>
                    <a:pt x="4073" y="10442"/>
                  </a:lnTo>
                  <a:lnTo>
                    <a:pt x="3549" y="10050"/>
                  </a:lnTo>
                  <a:lnTo>
                    <a:pt x="4073" y="9526"/>
                  </a:lnTo>
                  <a:close/>
                  <a:moveTo>
                    <a:pt x="4549" y="9526"/>
                  </a:moveTo>
                  <a:lnTo>
                    <a:pt x="5073" y="10050"/>
                  </a:lnTo>
                  <a:lnTo>
                    <a:pt x="4549" y="10442"/>
                  </a:lnTo>
                  <a:lnTo>
                    <a:pt x="4549" y="9526"/>
                  </a:lnTo>
                  <a:close/>
                  <a:moveTo>
                    <a:pt x="239" y="1"/>
                  </a:moveTo>
                  <a:cubicBezTo>
                    <a:pt x="108" y="1"/>
                    <a:pt x="1" y="108"/>
                    <a:pt x="1" y="239"/>
                  </a:cubicBezTo>
                  <a:lnTo>
                    <a:pt x="1" y="5859"/>
                  </a:lnTo>
                  <a:cubicBezTo>
                    <a:pt x="1" y="5990"/>
                    <a:pt x="108" y="6097"/>
                    <a:pt x="239" y="6097"/>
                  </a:cubicBezTo>
                  <a:cubicBezTo>
                    <a:pt x="249" y="6097"/>
                    <a:pt x="258" y="6097"/>
                    <a:pt x="268" y="6097"/>
                  </a:cubicBezTo>
                  <a:cubicBezTo>
                    <a:pt x="1506" y="6097"/>
                    <a:pt x="2612" y="5338"/>
                    <a:pt x="3085" y="4204"/>
                  </a:cubicBezTo>
                  <a:lnTo>
                    <a:pt x="4049" y="4204"/>
                  </a:lnTo>
                  <a:lnTo>
                    <a:pt x="4049" y="8847"/>
                  </a:lnTo>
                  <a:lnTo>
                    <a:pt x="1572" y="11347"/>
                  </a:lnTo>
                  <a:cubicBezTo>
                    <a:pt x="1477" y="11431"/>
                    <a:pt x="1477" y="11585"/>
                    <a:pt x="1572" y="11681"/>
                  </a:cubicBezTo>
                  <a:cubicBezTo>
                    <a:pt x="1608" y="11728"/>
                    <a:pt x="1668" y="11752"/>
                    <a:pt x="1739" y="11752"/>
                  </a:cubicBezTo>
                  <a:cubicBezTo>
                    <a:pt x="1799" y="11752"/>
                    <a:pt x="1858" y="11728"/>
                    <a:pt x="1906" y="11681"/>
                  </a:cubicBezTo>
                  <a:lnTo>
                    <a:pt x="3204" y="10383"/>
                  </a:lnTo>
                  <a:lnTo>
                    <a:pt x="4073" y="11038"/>
                  </a:lnTo>
                  <a:lnTo>
                    <a:pt x="4073" y="11514"/>
                  </a:lnTo>
                  <a:cubicBezTo>
                    <a:pt x="4073" y="11675"/>
                    <a:pt x="4192" y="11755"/>
                    <a:pt x="4311" y="11755"/>
                  </a:cubicBezTo>
                  <a:cubicBezTo>
                    <a:pt x="4430" y="11755"/>
                    <a:pt x="4549" y="11675"/>
                    <a:pt x="4549" y="11514"/>
                  </a:cubicBezTo>
                  <a:lnTo>
                    <a:pt x="4549" y="11038"/>
                  </a:lnTo>
                  <a:lnTo>
                    <a:pt x="5418" y="10383"/>
                  </a:lnTo>
                  <a:lnTo>
                    <a:pt x="6716" y="11681"/>
                  </a:lnTo>
                  <a:cubicBezTo>
                    <a:pt x="6764" y="11728"/>
                    <a:pt x="6823" y="11752"/>
                    <a:pt x="6895" y="11752"/>
                  </a:cubicBezTo>
                  <a:cubicBezTo>
                    <a:pt x="7109" y="11752"/>
                    <a:pt x="7216" y="11490"/>
                    <a:pt x="7061" y="11335"/>
                  </a:cubicBezTo>
                  <a:lnTo>
                    <a:pt x="7061" y="11335"/>
                  </a:lnTo>
                  <a:lnTo>
                    <a:pt x="7061" y="11347"/>
                  </a:lnTo>
                  <a:lnTo>
                    <a:pt x="4549" y="8835"/>
                  </a:lnTo>
                  <a:lnTo>
                    <a:pt x="4549" y="4204"/>
                  </a:lnTo>
                  <a:lnTo>
                    <a:pt x="5847" y="4204"/>
                  </a:lnTo>
                  <a:cubicBezTo>
                    <a:pt x="5978" y="4204"/>
                    <a:pt x="6085" y="4096"/>
                    <a:pt x="6085" y="3966"/>
                  </a:cubicBezTo>
                  <a:lnTo>
                    <a:pt x="6085" y="2144"/>
                  </a:lnTo>
                  <a:cubicBezTo>
                    <a:pt x="6085" y="2013"/>
                    <a:pt x="5978" y="1906"/>
                    <a:pt x="5847" y="1906"/>
                  </a:cubicBezTo>
                  <a:lnTo>
                    <a:pt x="3085" y="1906"/>
                  </a:lnTo>
                  <a:cubicBezTo>
                    <a:pt x="2608" y="751"/>
                    <a:pt x="1489" y="1"/>
                    <a:pt x="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6" name="Google Shape;2226;p41"/>
            <p:cNvSpPr/>
            <p:nvPr/>
          </p:nvSpPr>
          <p:spPr>
            <a:xfrm>
              <a:off x="1867175" y="1539600"/>
              <a:ext cx="53325" cy="11925"/>
            </a:xfrm>
            <a:custGeom>
              <a:rect b="b" l="l" r="r" t="t"/>
              <a:pathLst>
                <a:path extrusionOk="0" h="477" w="2133">
                  <a:moveTo>
                    <a:pt x="275" y="1"/>
                  </a:moveTo>
                  <a:cubicBezTo>
                    <a:pt x="156" y="1"/>
                    <a:pt x="49" y="84"/>
                    <a:pt x="37" y="203"/>
                  </a:cubicBezTo>
                  <a:cubicBezTo>
                    <a:pt x="1" y="346"/>
                    <a:pt x="120" y="477"/>
                    <a:pt x="275" y="477"/>
                  </a:cubicBezTo>
                  <a:lnTo>
                    <a:pt x="1811" y="477"/>
                  </a:lnTo>
                  <a:cubicBezTo>
                    <a:pt x="2132" y="477"/>
                    <a:pt x="2132" y="1"/>
                    <a:pt x="18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7" name="Google Shape;2227;p41"/>
            <p:cNvSpPr/>
            <p:nvPr/>
          </p:nvSpPr>
          <p:spPr>
            <a:xfrm>
              <a:off x="1878000" y="1478825"/>
              <a:ext cx="41300" cy="38175"/>
            </a:xfrm>
            <a:custGeom>
              <a:rect b="b" l="l" r="r" t="t"/>
              <a:pathLst>
                <a:path extrusionOk="0" h="1527" w="1652">
                  <a:moveTo>
                    <a:pt x="344" y="0"/>
                  </a:moveTo>
                  <a:cubicBezTo>
                    <a:pt x="159" y="0"/>
                    <a:pt x="1" y="245"/>
                    <a:pt x="175" y="420"/>
                  </a:cubicBezTo>
                  <a:lnTo>
                    <a:pt x="1211" y="1455"/>
                  </a:lnTo>
                  <a:cubicBezTo>
                    <a:pt x="1259" y="1503"/>
                    <a:pt x="1318" y="1527"/>
                    <a:pt x="1390" y="1527"/>
                  </a:cubicBezTo>
                  <a:cubicBezTo>
                    <a:pt x="1449" y="1527"/>
                    <a:pt x="1509" y="1503"/>
                    <a:pt x="1556" y="1455"/>
                  </a:cubicBezTo>
                  <a:cubicBezTo>
                    <a:pt x="1652" y="1360"/>
                    <a:pt x="1652" y="1205"/>
                    <a:pt x="1556" y="1122"/>
                  </a:cubicBezTo>
                  <a:lnTo>
                    <a:pt x="509" y="74"/>
                  </a:lnTo>
                  <a:cubicBezTo>
                    <a:pt x="457" y="22"/>
                    <a:pt x="399" y="0"/>
                    <a:pt x="3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8" name="Google Shape;2228;p41"/>
            <p:cNvSpPr/>
            <p:nvPr/>
          </p:nvSpPr>
          <p:spPr>
            <a:xfrm>
              <a:off x="1879975" y="1574725"/>
              <a:ext cx="39325" cy="38125"/>
            </a:xfrm>
            <a:custGeom>
              <a:rect b="b" l="l" r="r" t="t"/>
              <a:pathLst>
                <a:path extrusionOk="0" h="1525" w="1573">
                  <a:moveTo>
                    <a:pt x="1305" y="1"/>
                  </a:moveTo>
                  <a:cubicBezTo>
                    <a:pt x="1242" y="1"/>
                    <a:pt x="1180" y="24"/>
                    <a:pt x="1132" y="72"/>
                  </a:cubicBezTo>
                  <a:lnTo>
                    <a:pt x="96" y="1108"/>
                  </a:lnTo>
                  <a:cubicBezTo>
                    <a:pt x="1" y="1203"/>
                    <a:pt x="1" y="1358"/>
                    <a:pt x="96" y="1453"/>
                  </a:cubicBezTo>
                  <a:cubicBezTo>
                    <a:pt x="144" y="1489"/>
                    <a:pt x="203" y="1525"/>
                    <a:pt x="263" y="1525"/>
                  </a:cubicBezTo>
                  <a:cubicBezTo>
                    <a:pt x="322" y="1525"/>
                    <a:pt x="382" y="1501"/>
                    <a:pt x="430" y="1453"/>
                  </a:cubicBezTo>
                  <a:lnTo>
                    <a:pt x="1477" y="405"/>
                  </a:lnTo>
                  <a:cubicBezTo>
                    <a:pt x="1573" y="310"/>
                    <a:pt x="1573" y="167"/>
                    <a:pt x="1477" y="72"/>
                  </a:cubicBezTo>
                  <a:cubicBezTo>
                    <a:pt x="1430" y="24"/>
                    <a:pt x="1367" y="1"/>
                    <a:pt x="13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9" name="Google Shape;2229;p41"/>
            <p:cNvSpPr/>
            <p:nvPr/>
          </p:nvSpPr>
          <p:spPr>
            <a:xfrm>
              <a:off x="1962150" y="1508875"/>
              <a:ext cx="12225" cy="14750"/>
            </a:xfrm>
            <a:custGeom>
              <a:rect b="b" l="l" r="r" t="t"/>
              <a:pathLst>
                <a:path extrusionOk="0" h="590" w="489">
                  <a:moveTo>
                    <a:pt x="242" y="0"/>
                  </a:moveTo>
                  <a:cubicBezTo>
                    <a:pt x="229" y="0"/>
                    <a:pt x="216" y="1"/>
                    <a:pt x="202" y="3"/>
                  </a:cubicBezTo>
                  <a:cubicBezTo>
                    <a:pt x="83" y="27"/>
                    <a:pt x="0" y="122"/>
                    <a:pt x="0" y="241"/>
                  </a:cubicBezTo>
                  <a:lnTo>
                    <a:pt x="0" y="337"/>
                  </a:lnTo>
                  <a:cubicBezTo>
                    <a:pt x="0" y="456"/>
                    <a:pt x="83" y="563"/>
                    <a:pt x="202" y="587"/>
                  </a:cubicBezTo>
                  <a:cubicBezTo>
                    <a:pt x="215" y="589"/>
                    <a:pt x="227" y="590"/>
                    <a:pt x="239" y="590"/>
                  </a:cubicBezTo>
                  <a:cubicBezTo>
                    <a:pt x="369" y="590"/>
                    <a:pt x="488" y="479"/>
                    <a:pt x="488" y="349"/>
                  </a:cubicBezTo>
                  <a:lnTo>
                    <a:pt x="488" y="241"/>
                  </a:lnTo>
                  <a:cubicBezTo>
                    <a:pt x="488" y="101"/>
                    <a:pt x="371" y="0"/>
                    <a:pt x="2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0" name="Google Shape;2230;p41"/>
            <p:cNvSpPr/>
            <p:nvPr/>
          </p:nvSpPr>
          <p:spPr>
            <a:xfrm>
              <a:off x="1962150" y="1530900"/>
              <a:ext cx="12225" cy="62375"/>
            </a:xfrm>
            <a:custGeom>
              <a:rect b="b" l="l" r="r" t="t"/>
              <a:pathLst>
                <a:path extrusionOk="0" h="2495" w="489">
                  <a:moveTo>
                    <a:pt x="242" y="0"/>
                  </a:moveTo>
                  <a:cubicBezTo>
                    <a:pt x="229" y="0"/>
                    <a:pt x="216" y="1"/>
                    <a:pt x="202" y="3"/>
                  </a:cubicBezTo>
                  <a:cubicBezTo>
                    <a:pt x="83" y="27"/>
                    <a:pt x="0" y="122"/>
                    <a:pt x="0" y="242"/>
                  </a:cubicBezTo>
                  <a:lnTo>
                    <a:pt x="0" y="2254"/>
                  </a:lnTo>
                  <a:cubicBezTo>
                    <a:pt x="0" y="2373"/>
                    <a:pt x="83" y="2468"/>
                    <a:pt x="202" y="2492"/>
                  </a:cubicBezTo>
                  <a:cubicBezTo>
                    <a:pt x="215" y="2494"/>
                    <a:pt x="227" y="2495"/>
                    <a:pt x="239" y="2495"/>
                  </a:cubicBezTo>
                  <a:cubicBezTo>
                    <a:pt x="369" y="2495"/>
                    <a:pt x="488" y="2384"/>
                    <a:pt x="488" y="2254"/>
                  </a:cubicBezTo>
                  <a:lnTo>
                    <a:pt x="488" y="242"/>
                  </a:lnTo>
                  <a:cubicBezTo>
                    <a:pt x="488" y="101"/>
                    <a:pt x="371" y="0"/>
                    <a:pt x="2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31" name="Google Shape;2231;p41"/>
          <p:cNvGrpSpPr/>
          <p:nvPr/>
        </p:nvGrpSpPr>
        <p:grpSpPr>
          <a:xfrm>
            <a:off x="1423188" y="2503354"/>
            <a:ext cx="242325" cy="294125"/>
            <a:chOff x="1146850" y="1469650"/>
            <a:chExt cx="242325" cy="294125"/>
          </a:xfrm>
        </p:grpSpPr>
        <p:sp>
          <p:nvSpPr>
            <p:cNvPr id="2232" name="Google Shape;2232;p41"/>
            <p:cNvSpPr/>
            <p:nvPr/>
          </p:nvSpPr>
          <p:spPr>
            <a:xfrm>
              <a:off x="1146850" y="1469650"/>
              <a:ext cx="242325" cy="294125"/>
            </a:xfrm>
            <a:custGeom>
              <a:rect b="b" l="l" r="r" t="t"/>
              <a:pathLst>
                <a:path extrusionOk="0" h="11765" w="9693">
                  <a:moveTo>
                    <a:pt x="8871" y="477"/>
                  </a:moveTo>
                  <a:lnTo>
                    <a:pt x="7466" y="1882"/>
                  </a:lnTo>
                  <a:lnTo>
                    <a:pt x="2239" y="1882"/>
                  </a:lnTo>
                  <a:lnTo>
                    <a:pt x="846" y="477"/>
                  </a:lnTo>
                  <a:close/>
                  <a:moveTo>
                    <a:pt x="7335" y="2358"/>
                  </a:moveTo>
                  <a:lnTo>
                    <a:pt x="7335" y="9395"/>
                  </a:lnTo>
                  <a:lnTo>
                    <a:pt x="2370" y="9395"/>
                  </a:lnTo>
                  <a:lnTo>
                    <a:pt x="2370" y="2358"/>
                  </a:lnTo>
                  <a:close/>
                  <a:moveTo>
                    <a:pt x="9216" y="822"/>
                  </a:moveTo>
                  <a:lnTo>
                    <a:pt x="9216" y="10919"/>
                  </a:lnTo>
                  <a:lnTo>
                    <a:pt x="7811" y="9526"/>
                  </a:lnTo>
                  <a:lnTo>
                    <a:pt x="7811" y="2215"/>
                  </a:lnTo>
                  <a:lnTo>
                    <a:pt x="9216" y="822"/>
                  </a:lnTo>
                  <a:close/>
                  <a:moveTo>
                    <a:pt x="489" y="810"/>
                  </a:moveTo>
                  <a:lnTo>
                    <a:pt x="1882" y="2215"/>
                  </a:lnTo>
                  <a:lnTo>
                    <a:pt x="1882" y="9526"/>
                  </a:lnTo>
                  <a:lnTo>
                    <a:pt x="489" y="10931"/>
                  </a:lnTo>
                  <a:lnTo>
                    <a:pt x="489" y="810"/>
                  </a:lnTo>
                  <a:close/>
                  <a:moveTo>
                    <a:pt x="7478" y="9871"/>
                  </a:moveTo>
                  <a:lnTo>
                    <a:pt x="8871" y="11276"/>
                  </a:lnTo>
                  <a:lnTo>
                    <a:pt x="846" y="11276"/>
                  </a:lnTo>
                  <a:lnTo>
                    <a:pt x="2239" y="9871"/>
                  </a:lnTo>
                  <a:close/>
                  <a:moveTo>
                    <a:pt x="239" y="1"/>
                  </a:moveTo>
                  <a:cubicBezTo>
                    <a:pt x="108" y="1"/>
                    <a:pt x="1" y="108"/>
                    <a:pt x="1" y="239"/>
                  </a:cubicBezTo>
                  <a:lnTo>
                    <a:pt x="1" y="11514"/>
                  </a:lnTo>
                  <a:cubicBezTo>
                    <a:pt x="1" y="11645"/>
                    <a:pt x="108" y="11764"/>
                    <a:pt x="239" y="11764"/>
                  </a:cubicBezTo>
                  <a:lnTo>
                    <a:pt x="9502" y="11764"/>
                  </a:lnTo>
                  <a:cubicBezTo>
                    <a:pt x="9621" y="11740"/>
                    <a:pt x="9692" y="11633"/>
                    <a:pt x="9692" y="11526"/>
                  </a:cubicBezTo>
                  <a:lnTo>
                    <a:pt x="9692" y="239"/>
                  </a:lnTo>
                  <a:cubicBezTo>
                    <a:pt x="9692" y="96"/>
                    <a:pt x="9585" y="1"/>
                    <a:pt x="94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3" name="Google Shape;2233;p41"/>
            <p:cNvSpPr/>
            <p:nvPr/>
          </p:nvSpPr>
          <p:spPr>
            <a:xfrm>
              <a:off x="1170375" y="1611250"/>
              <a:ext cx="12225" cy="14775"/>
            </a:xfrm>
            <a:custGeom>
              <a:rect b="b" l="l" r="r" t="t"/>
              <a:pathLst>
                <a:path extrusionOk="0" h="591" w="489">
                  <a:moveTo>
                    <a:pt x="243" y="1"/>
                  </a:moveTo>
                  <a:cubicBezTo>
                    <a:pt x="230" y="1"/>
                    <a:pt x="216" y="2"/>
                    <a:pt x="203" y="4"/>
                  </a:cubicBezTo>
                  <a:cubicBezTo>
                    <a:pt x="84" y="28"/>
                    <a:pt x="0" y="123"/>
                    <a:pt x="0" y="242"/>
                  </a:cubicBezTo>
                  <a:lnTo>
                    <a:pt x="0" y="337"/>
                  </a:lnTo>
                  <a:cubicBezTo>
                    <a:pt x="0" y="457"/>
                    <a:pt x="84" y="564"/>
                    <a:pt x="203" y="587"/>
                  </a:cubicBezTo>
                  <a:cubicBezTo>
                    <a:pt x="215" y="590"/>
                    <a:pt x="227" y="591"/>
                    <a:pt x="240" y="591"/>
                  </a:cubicBezTo>
                  <a:cubicBezTo>
                    <a:pt x="369" y="591"/>
                    <a:pt x="489" y="480"/>
                    <a:pt x="489" y="349"/>
                  </a:cubicBezTo>
                  <a:lnTo>
                    <a:pt x="489" y="242"/>
                  </a:lnTo>
                  <a:cubicBezTo>
                    <a:pt x="489" y="102"/>
                    <a:pt x="371" y="1"/>
                    <a:pt x="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4" name="Google Shape;2234;p41"/>
            <p:cNvSpPr/>
            <p:nvPr/>
          </p:nvSpPr>
          <p:spPr>
            <a:xfrm>
              <a:off x="1170375" y="1633275"/>
              <a:ext cx="12225" cy="62100"/>
            </a:xfrm>
            <a:custGeom>
              <a:rect b="b" l="l" r="r" t="t"/>
              <a:pathLst>
                <a:path extrusionOk="0" h="2484" w="489">
                  <a:moveTo>
                    <a:pt x="243" y="1"/>
                  </a:moveTo>
                  <a:cubicBezTo>
                    <a:pt x="230" y="1"/>
                    <a:pt x="216" y="2"/>
                    <a:pt x="203" y="4"/>
                  </a:cubicBezTo>
                  <a:cubicBezTo>
                    <a:pt x="84" y="16"/>
                    <a:pt x="0" y="123"/>
                    <a:pt x="0" y="242"/>
                  </a:cubicBezTo>
                  <a:lnTo>
                    <a:pt x="0" y="2243"/>
                  </a:lnTo>
                  <a:cubicBezTo>
                    <a:pt x="0" y="2362"/>
                    <a:pt x="84" y="2457"/>
                    <a:pt x="203" y="2481"/>
                  </a:cubicBezTo>
                  <a:cubicBezTo>
                    <a:pt x="216" y="2483"/>
                    <a:pt x="230" y="2484"/>
                    <a:pt x="243" y="2484"/>
                  </a:cubicBezTo>
                  <a:cubicBezTo>
                    <a:pt x="371" y="2484"/>
                    <a:pt x="489" y="2383"/>
                    <a:pt x="489" y="2243"/>
                  </a:cubicBezTo>
                  <a:lnTo>
                    <a:pt x="489" y="242"/>
                  </a:lnTo>
                  <a:cubicBezTo>
                    <a:pt x="489" y="102"/>
                    <a:pt x="371" y="1"/>
                    <a:pt x="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35" name="Google Shape;2235;p41"/>
          <p:cNvGrpSpPr/>
          <p:nvPr/>
        </p:nvGrpSpPr>
        <p:grpSpPr>
          <a:xfrm>
            <a:off x="1045190" y="2503354"/>
            <a:ext cx="142300" cy="294125"/>
            <a:chOff x="497075" y="1469350"/>
            <a:chExt cx="142300" cy="294125"/>
          </a:xfrm>
        </p:grpSpPr>
        <p:sp>
          <p:nvSpPr>
            <p:cNvPr id="2236" name="Google Shape;2236;p41"/>
            <p:cNvSpPr/>
            <p:nvPr/>
          </p:nvSpPr>
          <p:spPr>
            <a:xfrm>
              <a:off x="521325" y="1484325"/>
              <a:ext cx="12825" cy="15200"/>
            </a:xfrm>
            <a:custGeom>
              <a:rect b="b" l="l" r="r" t="t"/>
              <a:pathLst>
                <a:path extrusionOk="0" h="608" w="513">
                  <a:moveTo>
                    <a:pt x="257" y="0"/>
                  </a:moveTo>
                  <a:cubicBezTo>
                    <a:pt x="129" y="0"/>
                    <a:pt x="1" y="86"/>
                    <a:pt x="19" y="259"/>
                  </a:cubicBezTo>
                  <a:lnTo>
                    <a:pt x="19" y="271"/>
                  </a:lnTo>
                  <a:lnTo>
                    <a:pt x="19" y="366"/>
                  </a:lnTo>
                  <a:cubicBezTo>
                    <a:pt x="19" y="485"/>
                    <a:pt x="102" y="581"/>
                    <a:pt x="209" y="604"/>
                  </a:cubicBezTo>
                  <a:cubicBezTo>
                    <a:pt x="224" y="607"/>
                    <a:pt x="238" y="608"/>
                    <a:pt x="252" y="608"/>
                  </a:cubicBezTo>
                  <a:cubicBezTo>
                    <a:pt x="387" y="608"/>
                    <a:pt x="495" y="507"/>
                    <a:pt x="495" y="366"/>
                  </a:cubicBezTo>
                  <a:lnTo>
                    <a:pt x="495" y="259"/>
                  </a:lnTo>
                  <a:cubicBezTo>
                    <a:pt x="513" y="86"/>
                    <a:pt x="385" y="0"/>
                    <a:pt x="2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7" name="Google Shape;2237;p41"/>
            <p:cNvSpPr/>
            <p:nvPr/>
          </p:nvSpPr>
          <p:spPr>
            <a:xfrm>
              <a:off x="521775" y="1506775"/>
              <a:ext cx="11925" cy="37400"/>
            </a:xfrm>
            <a:custGeom>
              <a:rect b="b" l="l" r="r" t="t"/>
              <a:pathLst>
                <a:path extrusionOk="0" h="1496" w="477">
                  <a:moveTo>
                    <a:pt x="231" y="1"/>
                  </a:moveTo>
                  <a:cubicBezTo>
                    <a:pt x="218" y="1"/>
                    <a:pt x="205" y="2"/>
                    <a:pt x="191" y="4"/>
                  </a:cubicBezTo>
                  <a:cubicBezTo>
                    <a:pt x="84" y="28"/>
                    <a:pt x="1" y="135"/>
                    <a:pt x="1" y="254"/>
                  </a:cubicBezTo>
                  <a:lnTo>
                    <a:pt x="1" y="1242"/>
                  </a:lnTo>
                  <a:cubicBezTo>
                    <a:pt x="1" y="1361"/>
                    <a:pt x="84" y="1468"/>
                    <a:pt x="191" y="1492"/>
                  </a:cubicBezTo>
                  <a:cubicBezTo>
                    <a:pt x="205" y="1494"/>
                    <a:pt x="218" y="1495"/>
                    <a:pt x="231" y="1495"/>
                  </a:cubicBezTo>
                  <a:cubicBezTo>
                    <a:pt x="368" y="1495"/>
                    <a:pt x="477" y="1385"/>
                    <a:pt x="477" y="1254"/>
                  </a:cubicBezTo>
                  <a:lnTo>
                    <a:pt x="477" y="242"/>
                  </a:lnTo>
                  <a:cubicBezTo>
                    <a:pt x="477" y="112"/>
                    <a:pt x="368" y="1"/>
                    <a:pt x="2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8" name="Google Shape;2238;p41"/>
            <p:cNvSpPr/>
            <p:nvPr/>
          </p:nvSpPr>
          <p:spPr>
            <a:xfrm>
              <a:off x="497075" y="1469350"/>
              <a:ext cx="142300" cy="294125"/>
            </a:xfrm>
            <a:custGeom>
              <a:rect b="b" l="l" r="r" t="t"/>
              <a:pathLst>
                <a:path extrusionOk="0" h="11765" w="5692">
                  <a:moveTo>
                    <a:pt x="4918" y="489"/>
                  </a:moveTo>
                  <a:cubicBezTo>
                    <a:pt x="4965" y="489"/>
                    <a:pt x="5001" y="525"/>
                    <a:pt x="5001" y="572"/>
                  </a:cubicBezTo>
                  <a:lnTo>
                    <a:pt x="5001" y="3049"/>
                  </a:lnTo>
                  <a:cubicBezTo>
                    <a:pt x="5001" y="3096"/>
                    <a:pt x="4965" y="3132"/>
                    <a:pt x="4918" y="3132"/>
                  </a:cubicBezTo>
                  <a:lnTo>
                    <a:pt x="774" y="3132"/>
                  </a:lnTo>
                  <a:cubicBezTo>
                    <a:pt x="727" y="3132"/>
                    <a:pt x="691" y="3096"/>
                    <a:pt x="691" y="3049"/>
                  </a:cubicBezTo>
                  <a:lnTo>
                    <a:pt x="691" y="572"/>
                  </a:lnTo>
                  <a:cubicBezTo>
                    <a:pt x="691" y="525"/>
                    <a:pt x="727" y="489"/>
                    <a:pt x="774" y="489"/>
                  </a:cubicBezTo>
                  <a:close/>
                  <a:moveTo>
                    <a:pt x="2620" y="6990"/>
                  </a:moveTo>
                  <a:lnTo>
                    <a:pt x="2620" y="9109"/>
                  </a:lnTo>
                  <a:lnTo>
                    <a:pt x="1858" y="8657"/>
                  </a:lnTo>
                  <a:lnTo>
                    <a:pt x="2620" y="6990"/>
                  </a:lnTo>
                  <a:close/>
                  <a:moveTo>
                    <a:pt x="3096" y="6990"/>
                  </a:moveTo>
                  <a:lnTo>
                    <a:pt x="3858" y="8657"/>
                  </a:lnTo>
                  <a:lnTo>
                    <a:pt x="3096" y="9109"/>
                  </a:lnTo>
                  <a:lnTo>
                    <a:pt x="3096" y="6990"/>
                  </a:lnTo>
                  <a:close/>
                  <a:moveTo>
                    <a:pt x="762" y="1"/>
                  </a:moveTo>
                  <a:cubicBezTo>
                    <a:pt x="453" y="13"/>
                    <a:pt x="203" y="263"/>
                    <a:pt x="215" y="572"/>
                  </a:cubicBezTo>
                  <a:lnTo>
                    <a:pt x="215" y="3049"/>
                  </a:lnTo>
                  <a:cubicBezTo>
                    <a:pt x="215" y="3358"/>
                    <a:pt x="465" y="3608"/>
                    <a:pt x="774" y="3608"/>
                  </a:cubicBezTo>
                  <a:lnTo>
                    <a:pt x="2620" y="3608"/>
                  </a:lnTo>
                  <a:lnTo>
                    <a:pt x="2620" y="5835"/>
                  </a:lnTo>
                  <a:lnTo>
                    <a:pt x="60" y="11419"/>
                  </a:lnTo>
                  <a:cubicBezTo>
                    <a:pt x="0" y="11550"/>
                    <a:pt x="60" y="11681"/>
                    <a:pt x="179" y="11740"/>
                  </a:cubicBezTo>
                  <a:cubicBezTo>
                    <a:pt x="215" y="11752"/>
                    <a:pt x="239" y="11764"/>
                    <a:pt x="274" y="11764"/>
                  </a:cubicBezTo>
                  <a:cubicBezTo>
                    <a:pt x="370" y="11764"/>
                    <a:pt x="453" y="11705"/>
                    <a:pt x="501" y="11621"/>
                  </a:cubicBezTo>
                  <a:lnTo>
                    <a:pt x="1644" y="9097"/>
                  </a:lnTo>
                  <a:lnTo>
                    <a:pt x="2608" y="9681"/>
                  </a:lnTo>
                  <a:lnTo>
                    <a:pt x="2608" y="11526"/>
                  </a:lnTo>
                  <a:cubicBezTo>
                    <a:pt x="2608" y="11657"/>
                    <a:pt x="2715" y="11764"/>
                    <a:pt x="2846" y="11764"/>
                  </a:cubicBezTo>
                  <a:cubicBezTo>
                    <a:pt x="2977" y="11764"/>
                    <a:pt x="3072" y="11526"/>
                    <a:pt x="3072" y="11526"/>
                  </a:cubicBezTo>
                  <a:lnTo>
                    <a:pt x="3072" y="9681"/>
                  </a:lnTo>
                  <a:lnTo>
                    <a:pt x="4049" y="9097"/>
                  </a:lnTo>
                  <a:lnTo>
                    <a:pt x="5203" y="11621"/>
                  </a:lnTo>
                  <a:cubicBezTo>
                    <a:pt x="5239" y="11705"/>
                    <a:pt x="5323" y="11764"/>
                    <a:pt x="5418" y="11764"/>
                  </a:cubicBezTo>
                  <a:cubicBezTo>
                    <a:pt x="5454" y="11764"/>
                    <a:pt x="5489" y="11752"/>
                    <a:pt x="5513" y="11740"/>
                  </a:cubicBezTo>
                  <a:cubicBezTo>
                    <a:pt x="5644" y="11693"/>
                    <a:pt x="5692" y="11550"/>
                    <a:pt x="5644" y="11419"/>
                  </a:cubicBezTo>
                  <a:lnTo>
                    <a:pt x="3096" y="5835"/>
                  </a:lnTo>
                  <a:lnTo>
                    <a:pt x="3096" y="4990"/>
                  </a:lnTo>
                  <a:lnTo>
                    <a:pt x="4060" y="4990"/>
                  </a:lnTo>
                  <a:lnTo>
                    <a:pt x="4060" y="5144"/>
                  </a:lnTo>
                  <a:cubicBezTo>
                    <a:pt x="4060" y="5180"/>
                    <a:pt x="4084" y="5228"/>
                    <a:pt x="4120" y="5251"/>
                  </a:cubicBezTo>
                  <a:cubicBezTo>
                    <a:pt x="4172" y="5308"/>
                    <a:pt x="4236" y="5333"/>
                    <a:pt x="4299" y="5333"/>
                  </a:cubicBezTo>
                  <a:cubicBezTo>
                    <a:pt x="4423" y="5333"/>
                    <a:pt x="4541" y="5235"/>
                    <a:pt x="4549" y="5085"/>
                  </a:cubicBezTo>
                  <a:lnTo>
                    <a:pt x="4549" y="4359"/>
                  </a:lnTo>
                  <a:cubicBezTo>
                    <a:pt x="4549" y="4311"/>
                    <a:pt x="4525" y="4275"/>
                    <a:pt x="4501" y="4251"/>
                  </a:cubicBezTo>
                  <a:cubicBezTo>
                    <a:pt x="4449" y="4195"/>
                    <a:pt x="4383" y="4170"/>
                    <a:pt x="4319" y="4170"/>
                  </a:cubicBezTo>
                  <a:cubicBezTo>
                    <a:pt x="4192" y="4170"/>
                    <a:pt x="4068" y="4268"/>
                    <a:pt x="4060" y="4418"/>
                  </a:cubicBezTo>
                  <a:lnTo>
                    <a:pt x="4060" y="4513"/>
                  </a:lnTo>
                  <a:lnTo>
                    <a:pt x="3096" y="4513"/>
                  </a:lnTo>
                  <a:lnTo>
                    <a:pt x="3096" y="3585"/>
                  </a:lnTo>
                  <a:lnTo>
                    <a:pt x="4930" y="3585"/>
                  </a:lnTo>
                  <a:cubicBezTo>
                    <a:pt x="5239" y="3585"/>
                    <a:pt x="5489" y="3335"/>
                    <a:pt x="5489" y="3025"/>
                  </a:cubicBezTo>
                  <a:lnTo>
                    <a:pt x="5489" y="572"/>
                  </a:lnTo>
                  <a:cubicBezTo>
                    <a:pt x="5489" y="263"/>
                    <a:pt x="5239" y="1"/>
                    <a:pt x="49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9" name="Google Shape;2239;p41"/>
            <p:cNvSpPr/>
            <p:nvPr/>
          </p:nvSpPr>
          <p:spPr>
            <a:xfrm>
              <a:off x="536375" y="1490475"/>
              <a:ext cx="55975" cy="47925"/>
            </a:xfrm>
            <a:custGeom>
              <a:rect b="b" l="l" r="r" t="t"/>
              <a:pathLst>
                <a:path extrusionOk="0" h="1917" w="2239">
                  <a:moveTo>
                    <a:pt x="1279" y="474"/>
                  </a:moveTo>
                  <a:cubicBezTo>
                    <a:pt x="1525" y="474"/>
                    <a:pt x="1762" y="665"/>
                    <a:pt x="1762" y="954"/>
                  </a:cubicBezTo>
                  <a:cubicBezTo>
                    <a:pt x="1762" y="1216"/>
                    <a:pt x="1548" y="1430"/>
                    <a:pt x="1286" y="1430"/>
                  </a:cubicBezTo>
                  <a:lnTo>
                    <a:pt x="1286" y="1442"/>
                  </a:lnTo>
                  <a:cubicBezTo>
                    <a:pt x="857" y="1430"/>
                    <a:pt x="643" y="918"/>
                    <a:pt x="941" y="620"/>
                  </a:cubicBezTo>
                  <a:cubicBezTo>
                    <a:pt x="1038" y="519"/>
                    <a:pt x="1160" y="474"/>
                    <a:pt x="1279" y="474"/>
                  </a:cubicBezTo>
                  <a:close/>
                  <a:moveTo>
                    <a:pt x="1307" y="1"/>
                  </a:moveTo>
                  <a:cubicBezTo>
                    <a:pt x="1300" y="1"/>
                    <a:pt x="1293" y="1"/>
                    <a:pt x="1286" y="1"/>
                  </a:cubicBezTo>
                  <a:cubicBezTo>
                    <a:pt x="429" y="1"/>
                    <a:pt x="0" y="1025"/>
                    <a:pt x="607" y="1632"/>
                  </a:cubicBezTo>
                  <a:cubicBezTo>
                    <a:pt x="804" y="1829"/>
                    <a:pt x="1044" y="1917"/>
                    <a:pt x="1279" y="1917"/>
                  </a:cubicBezTo>
                  <a:cubicBezTo>
                    <a:pt x="1770" y="1917"/>
                    <a:pt x="2238" y="1533"/>
                    <a:pt x="2238" y="954"/>
                  </a:cubicBezTo>
                  <a:cubicBezTo>
                    <a:pt x="2238" y="437"/>
                    <a:pt x="1821" y="1"/>
                    <a:pt x="13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40" name="Google Shape;2240;p41"/>
          <p:cNvGrpSpPr/>
          <p:nvPr/>
        </p:nvGrpSpPr>
        <p:grpSpPr>
          <a:xfrm>
            <a:off x="3448655" y="2555304"/>
            <a:ext cx="294125" cy="190225"/>
            <a:chOff x="3295925" y="1833700"/>
            <a:chExt cx="294125" cy="190225"/>
          </a:xfrm>
        </p:grpSpPr>
        <p:sp>
          <p:nvSpPr>
            <p:cNvPr id="2241" name="Google Shape;2241;p41"/>
            <p:cNvSpPr/>
            <p:nvPr/>
          </p:nvSpPr>
          <p:spPr>
            <a:xfrm>
              <a:off x="3383450" y="1853925"/>
              <a:ext cx="175350" cy="150150"/>
            </a:xfrm>
            <a:custGeom>
              <a:rect b="b" l="l" r="r" t="t"/>
              <a:pathLst>
                <a:path extrusionOk="0" h="6006" w="7014">
                  <a:moveTo>
                    <a:pt x="3996" y="468"/>
                  </a:moveTo>
                  <a:cubicBezTo>
                    <a:pt x="5294" y="468"/>
                    <a:pt x="6537" y="1479"/>
                    <a:pt x="6537" y="3001"/>
                  </a:cubicBezTo>
                  <a:cubicBezTo>
                    <a:pt x="6525" y="4382"/>
                    <a:pt x="5406" y="5513"/>
                    <a:pt x="4013" y="5513"/>
                  </a:cubicBezTo>
                  <a:cubicBezTo>
                    <a:pt x="1762" y="5513"/>
                    <a:pt x="643" y="2799"/>
                    <a:pt x="2227" y="1215"/>
                  </a:cubicBezTo>
                  <a:cubicBezTo>
                    <a:pt x="2743" y="699"/>
                    <a:pt x="3376" y="468"/>
                    <a:pt x="3996" y="468"/>
                  </a:cubicBezTo>
                  <a:close/>
                  <a:moveTo>
                    <a:pt x="4013" y="1"/>
                  </a:moveTo>
                  <a:cubicBezTo>
                    <a:pt x="1334" y="1"/>
                    <a:pt x="0" y="3227"/>
                    <a:pt x="1893" y="5120"/>
                  </a:cubicBezTo>
                  <a:cubicBezTo>
                    <a:pt x="2501" y="5732"/>
                    <a:pt x="3251" y="6006"/>
                    <a:pt x="3988" y="6006"/>
                  </a:cubicBezTo>
                  <a:cubicBezTo>
                    <a:pt x="5530" y="6006"/>
                    <a:pt x="7013" y="4806"/>
                    <a:pt x="7013" y="3001"/>
                  </a:cubicBezTo>
                  <a:cubicBezTo>
                    <a:pt x="7013" y="1334"/>
                    <a:pt x="5668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2" name="Google Shape;2242;p41"/>
            <p:cNvSpPr/>
            <p:nvPr/>
          </p:nvSpPr>
          <p:spPr>
            <a:xfrm>
              <a:off x="3420350" y="1881325"/>
              <a:ext cx="110750" cy="95100"/>
            </a:xfrm>
            <a:custGeom>
              <a:rect b="b" l="l" r="r" t="t"/>
              <a:pathLst>
                <a:path extrusionOk="0" h="3804" w="4430">
                  <a:moveTo>
                    <a:pt x="2522" y="478"/>
                  </a:moveTo>
                  <a:cubicBezTo>
                    <a:pt x="3252" y="478"/>
                    <a:pt x="3954" y="1049"/>
                    <a:pt x="3954" y="1905"/>
                  </a:cubicBezTo>
                  <a:cubicBezTo>
                    <a:pt x="3954" y="2679"/>
                    <a:pt x="3323" y="3310"/>
                    <a:pt x="2537" y="3322"/>
                  </a:cubicBezTo>
                  <a:cubicBezTo>
                    <a:pt x="1275" y="3310"/>
                    <a:pt x="644" y="1786"/>
                    <a:pt x="1537" y="893"/>
                  </a:cubicBezTo>
                  <a:cubicBezTo>
                    <a:pt x="1824" y="606"/>
                    <a:pt x="2176" y="478"/>
                    <a:pt x="2522" y="478"/>
                  </a:cubicBezTo>
                  <a:close/>
                  <a:moveTo>
                    <a:pt x="2537" y="0"/>
                  </a:moveTo>
                  <a:cubicBezTo>
                    <a:pt x="846" y="0"/>
                    <a:pt x="1" y="2048"/>
                    <a:pt x="1191" y="3239"/>
                  </a:cubicBezTo>
                  <a:cubicBezTo>
                    <a:pt x="1582" y="3629"/>
                    <a:pt x="2060" y="3803"/>
                    <a:pt x="2527" y="3803"/>
                  </a:cubicBezTo>
                  <a:cubicBezTo>
                    <a:pt x="3501" y="3803"/>
                    <a:pt x="4430" y="3047"/>
                    <a:pt x="4430" y="1905"/>
                  </a:cubicBezTo>
                  <a:cubicBezTo>
                    <a:pt x="4430" y="857"/>
                    <a:pt x="3585" y="0"/>
                    <a:pt x="25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3" name="Google Shape;2243;p41"/>
            <p:cNvSpPr/>
            <p:nvPr/>
          </p:nvSpPr>
          <p:spPr>
            <a:xfrm>
              <a:off x="3475725" y="1905725"/>
              <a:ext cx="31275" cy="29050"/>
            </a:xfrm>
            <a:custGeom>
              <a:rect b="b" l="l" r="r" t="t"/>
              <a:pathLst>
                <a:path extrusionOk="0" h="1162" w="1251">
                  <a:moveTo>
                    <a:pt x="322" y="0"/>
                  </a:moveTo>
                  <a:cubicBezTo>
                    <a:pt x="0" y="0"/>
                    <a:pt x="0" y="477"/>
                    <a:pt x="322" y="477"/>
                  </a:cubicBezTo>
                  <a:cubicBezTo>
                    <a:pt x="572" y="477"/>
                    <a:pt x="762" y="679"/>
                    <a:pt x="762" y="929"/>
                  </a:cubicBezTo>
                  <a:cubicBezTo>
                    <a:pt x="762" y="1084"/>
                    <a:pt x="884" y="1161"/>
                    <a:pt x="1006" y="1161"/>
                  </a:cubicBezTo>
                  <a:cubicBezTo>
                    <a:pt x="1128" y="1161"/>
                    <a:pt x="1250" y="1084"/>
                    <a:pt x="1250" y="929"/>
                  </a:cubicBezTo>
                  <a:cubicBezTo>
                    <a:pt x="1250" y="417"/>
                    <a:pt x="834" y="0"/>
                    <a:pt x="3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4" name="Google Shape;2244;p41"/>
            <p:cNvSpPr/>
            <p:nvPr/>
          </p:nvSpPr>
          <p:spPr>
            <a:xfrm>
              <a:off x="3460250" y="1922475"/>
              <a:ext cx="31575" cy="29400"/>
            </a:xfrm>
            <a:custGeom>
              <a:rect b="b" l="l" r="r" t="t"/>
              <a:pathLst>
                <a:path extrusionOk="0" h="1176" w="1263">
                  <a:moveTo>
                    <a:pt x="255" y="0"/>
                  </a:moveTo>
                  <a:cubicBezTo>
                    <a:pt x="128" y="0"/>
                    <a:pt x="0" y="86"/>
                    <a:pt x="12" y="259"/>
                  </a:cubicBezTo>
                  <a:cubicBezTo>
                    <a:pt x="12" y="771"/>
                    <a:pt x="429" y="1176"/>
                    <a:pt x="941" y="1176"/>
                  </a:cubicBezTo>
                  <a:cubicBezTo>
                    <a:pt x="1262" y="1176"/>
                    <a:pt x="1262" y="700"/>
                    <a:pt x="941" y="700"/>
                  </a:cubicBezTo>
                  <a:cubicBezTo>
                    <a:pt x="691" y="700"/>
                    <a:pt x="488" y="497"/>
                    <a:pt x="488" y="259"/>
                  </a:cubicBezTo>
                  <a:cubicBezTo>
                    <a:pt x="506" y="86"/>
                    <a:pt x="381" y="0"/>
                    <a:pt x="2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5" name="Google Shape;2245;p41"/>
            <p:cNvSpPr/>
            <p:nvPr/>
          </p:nvSpPr>
          <p:spPr>
            <a:xfrm>
              <a:off x="3295925" y="1833700"/>
              <a:ext cx="294125" cy="190225"/>
            </a:xfrm>
            <a:custGeom>
              <a:rect b="b" l="l" r="r" t="t"/>
              <a:pathLst>
                <a:path extrusionOk="0" h="7609" w="11765">
                  <a:moveTo>
                    <a:pt x="2108" y="476"/>
                  </a:moveTo>
                  <a:cubicBezTo>
                    <a:pt x="2775" y="476"/>
                    <a:pt x="3311" y="1012"/>
                    <a:pt x="3311" y="1679"/>
                  </a:cubicBezTo>
                  <a:lnTo>
                    <a:pt x="3311" y="5929"/>
                  </a:lnTo>
                  <a:cubicBezTo>
                    <a:pt x="3311" y="6584"/>
                    <a:pt x="2775" y="7120"/>
                    <a:pt x="2108" y="7120"/>
                  </a:cubicBezTo>
                  <a:lnTo>
                    <a:pt x="1680" y="7120"/>
                  </a:lnTo>
                  <a:cubicBezTo>
                    <a:pt x="1025" y="7120"/>
                    <a:pt x="489" y="6584"/>
                    <a:pt x="489" y="5929"/>
                  </a:cubicBezTo>
                  <a:lnTo>
                    <a:pt x="489" y="2024"/>
                  </a:lnTo>
                  <a:lnTo>
                    <a:pt x="489" y="1905"/>
                  </a:lnTo>
                  <a:lnTo>
                    <a:pt x="489" y="1893"/>
                  </a:lnTo>
                  <a:cubicBezTo>
                    <a:pt x="489" y="1167"/>
                    <a:pt x="1037" y="560"/>
                    <a:pt x="1763" y="488"/>
                  </a:cubicBezTo>
                  <a:cubicBezTo>
                    <a:pt x="1799" y="488"/>
                    <a:pt x="1858" y="476"/>
                    <a:pt x="1906" y="476"/>
                  </a:cubicBezTo>
                  <a:close/>
                  <a:moveTo>
                    <a:pt x="10086" y="488"/>
                  </a:moveTo>
                  <a:cubicBezTo>
                    <a:pt x="10752" y="488"/>
                    <a:pt x="11288" y="1024"/>
                    <a:pt x="11288" y="1679"/>
                  </a:cubicBezTo>
                  <a:lnTo>
                    <a:pt x="11288" y="5929"/>
                  </a:lnTo>
                  <a:cubicBezTo>
                    <a:pt x="11276" y="6584"/>
                    <a:pt x="10740" y="7120"/>
                    <a:pt x="10086" y="7120"/>
                  </a:cubicBezTo>
                  <a:lnTo>
                    <a:pt x="3287" y="7120"/>
                  </a:lnTo>
                  <a:cubicBezTo>
                    <a:pt x="3609" y="6810"/>
                    <a:pt x="3787" y="6382"/>
                    <a:pt x="3799" y="5929"/>
                  </a:cubicBezTo>
                  <a:lnTo>
                    <a:pt x="3799" y="1679"/>
                  </a:lnTo>
                  <a:cubicBezTo>
                    <a:pt x="3787" y="1226"/>
                    <a:pt x="3609" y="798"/>
                    <a:pt x="3287" y="488"/>
                  </a:cubicBezTo>
                  <a:close/>
                  <a:moveTo>
                    <a:pt x="1906" y="0"/>
                  </a:moveTo>
                  <a:cubicBezTo>
                    <a:pt x="858" y="0"/>
                    <a:pt x="13" y="845"/>
                    <a:pt x="1" y="1893"/>
                  </a:cubicBezTo>
                  <a:lnTo>
                    <a:pt x="1" y="2012"/>
                  </a:lnTo>
                  <a:lnTo>
                    <a:pt x="1" y="5929"/>
                  </a:lnTo>
                  <a:cubicBezTo>
                    <a:pt x="1" y="6858"/>
                    <a:pt x="763" y="7608"/>
                    <a:pt x="1692" y="7608"/>
                  </a:cubicBezTo>
                  <a:lnTo>
                    <a:pt x="10086" y="7608"/>
                  </a:lnTo>
                  <a:cubicBezTo>
                    <a:pt x="11014" y="7608"/>
                    <a:pt x="11764" y="6858"/>
                    <a:pt x="11764" y="5929"/>
                  </a:cubicBezTo>
                  <a:lnTo>
                    <a:pt x="11764" y="1679"/>
                  </a:lnTo>
                  <a:cubicBezTo>
                    <a:pt x="11764" y="750"/>
                    <a:pt x="11014" y="0"/>
                    <a:pt x="100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6" name="Google Shape;2246;p41"/>
            <p:cNvSpPr/>
            <p:nvPr/>
          </p:nvSpPr>
          <p:spPr>
            <a:xfrm>
              <a:off x="3321825" y="1886600"/>
              <a:ext cx="11925" cy="14775"/>
            </a:xfrm>
            <a:custGeom>
              <a:rect b="b" l="l" r="r" t="t"/>
              <a:pathLst>
                <a:path extrusionOk="0" h="591" w="477">
                  <a:moveTo>
                    <a:pt x="240" y="0"/>
                  </a:moveTo>
                  <a:cubicBezTo>
                    <a:pt x="228" y="0"/>
                    <a:pt x="216" y="1"/>
                    <a:pt x="203" y="3"/>
                  </a:cubicBezTo>
                  <a:cubicBezTo>
                    <a:pt x="84" y="27"/>
                    <a:pt x="1" y="134"/>
                    <a:pt x="1" y="253"/>
                  </a:cubicBezTo>
                  <a:lnTo>
                    <a:pt x="1" y="349"/>
                  </a:lnTo>
                  <a:cubicBezTo>
                    <a:pt x="1" y="468"/>
                    <a:pt x="84" y="575"/>
                    <a:pt x="203" y="587"/>
                  </a:cubicBezTo>
                  <a:cubicBezTo>
                    <a:pt x="217" y="589"/>
                    <a:pt x="230" y="590"/>
                    <a:pt x="243" y="590"/>
                  </a:cubicBezTo>
                  <a:cubicBezTo>
                    <a:pt x="369" y="590"/>
                    <a:pt x="477" y="489"/>
                    <a:pt x="477" y="349"/>
                  </a:cubicBezTo>
                  <a:lnTo>
                    <a:pt x="477" y="241"/>
                  </a:lnTo>
                  <a:cubicBezTo>
                    <a:pt x="477" y="111"/>
                    <a:pt x="368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7" name="Google Shape;2247;p41"/>
            <p:cNvSpPr/>
            <p:nvPr/>
          </p:nvSpPr>
          <p:spPr>
            <a:xfrm>
              <a:off x="3321825" y="1908625"/>
              <a:ext cx="11925" cy="62400"/>
            </a:xfrm>
            <a:custGeom>
              <a:rect b="b" l="l" r="r" t="t"/>
              <a:pathLst>
                <a:path extrusionOk="0" h="2496" w="477">
                  <a:moveTo>
                    <a:pt x="240" y="0"/>
                  </a:moveTo>
                  <a:cubicBezTo>
                    <a:pt x="228" y="0"/>
                    <a:pt x="216" y="1"/>
                    <a:pt x="203" y="3"/>
                  </a:cubicBezTo>
                  <a:cubicBezTo>
                    <a:pt x="84" y="27"/>
                    <a:pt x="1" y="134"/>
                    <a:pt x="1" y="253"/>
                  </a:cubicBezTo>
                  <a:lnTo>
                    <a:pt x="1" y="2254"/>
                  </a:lnTo>
                  <a:cubicBezTo>
                    <a:pt x="1" y="2373"/>
                    <a:pt x="84" y="2468"/>
                    <a:pt x="203" y="2492"/>
                  </a:cubicBezTo>
                  <a:cubicBezTo>
                    <a:pt x="217" y="2494"/>
                    <a:pt x="230" y="2495"/>
                    <a:pt x="243" y="2495"/>
                  </a:cubicBezTo>
                  <a:cubicBezTo>
                    <a:pt x="369" y="2495"/>
                    <a:pt x="477" y="2394"/>
                    <a:pt x="477" y="2254"/>
                  </a:cubicBezTo>
                  <a:lnTo>
                    <a:pt x="477" y="242"/>
                  </a:lnTo>
                  <a:cubicBezTo>
                    <a:pt x="477" y="111"/>
                    <a:pt x="368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48" name="Google Shape;2248;p41"/>
          <p:cNvGrpSpPr/>
          <p:nvPr/>
        </p:nvGrpSpPr>
        <p:grpSpPr>
          <a:xfrm>
            <a:off x="3978478" y="2535217"/>
            <a:ext cx="296500" cy="230400"/>
            <a:chOff x="1131975" y="2186125"/>
            <a:chExt cx="296500" cy="230400"/>
          </a:xfrm>
        </p:grpSpPr>
        <p:sp>
          <p:nvSpPr>
            <p:cNvPr id="2249" name="Google Shape;2249;p41"/>
            <p:cNvSpPr/>
            <p:nvPr/>
          </p:nvSpPr>
          <p:spPr>
            <a:xfrm>
              <a:off x="1307550" y="2299950"/>
              <a:ext cx="103350" cy="100500"/>
            </a:xfrm>
            <a:custGeom>
              <a:rect b="b" l="l" r="r" t="t"/>
              <a:pathLst>
                <a:path extrusionOk="0" h="4020" w="4134">
                  <a:moveTo>
                    <a:pt x="335" y="1"/>
                  </a:moveTo>
                  <a:cubicBezTo>
                    <a:pt x="150" y="1"/>
                    <a:pt x="1" y="225"/>
                    <a:pt x="157" y="400"/>
                  </a:cubicBezTo>
                  <a:lnTo>
                    <a:pt x="3705" y="3948"/>
                  </a:lnTo>
                  <a:cubicBezTo>
                    <a:pt x="3741" y="3996"/>
                    <a:pt x="3812" y="4019"/>
                    <a:pt x="3872" y="4019"/>
                  </a:cubicBezTo>
                  <a:cubicBezTo>
                    <a:pt x="3931" y="4019"/>
                    <a:pt x="3991" y="3996"/>
                    <a:pt x="4038" y="3948"/>
                  </a:cubicBezTo>
                  <a:cubicBezTo>
                    <a:pt x="4134" y="3853"/>
                    <a:pt x="4134" y="3698"/>
                    <a:pt x="4038" y="3603"/>
                  </a:cubicBezTo>
                  <a:lnTo>
                    <a:pt x="502" y="67"/>
                  </a:lnTo>
                  <a:cubicBezTo>
                    <a:pt x="448" y="21"/>
                    <a:pt x="390" y="1"/>
                    <a:pt x="3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0" name="Google Shape;2250;p41"/>
            <p:cNvSpPr/>
            <p:nvPr/>
          </p:nvSpPr>
          <p:spPr>
            <a:xfrm>
              <a:off x="1410250" y="2402350"/>
              <a:ext cx="18225" cy="14175"/>
            </a:xfrm>
            <a:custGeom>
              <a:rect b="b" l="l" r="r" t="t"/>
              <a:pathLst>
                <a:path extrusionOk="0" h="567" w="729">
                  <a:moveTo>
                    <a:pt x="330" y="1"/>
                  </a:moveTo>
                  <a:cubicBezTo>
                    <a:pt x="150" y="1"/>
                    <a:pt x="0" y="228"/>
                    <a:pt x="157" y="412"/>
                  </a:cubicBezTo>
                  <a:lnTo>
                    <a:pt x="240" y="495"/>
                  </a:lnTo>
                  <a:cubicBezTo>
                    <a:pt x="288" y="543"/>
                    <a:pt x="347" y="566"/>
                    <a:pt x="407" y="566"/>
                  </a:cubicBezTo>
                  <a:cubicBezTo>
                    <a:pt x="621" y="566"/>
                    <a:pt x="728" y="304"/>
                    <a:pt x="573" y="150"/>
                  </a:cubicBezTo>
                  <a:lnTo>
                    <a:pt x="490" y="66"/>
                  </a:lnTo>
                  <a:cubicBezTo>
                    <a:pt x="439" y="20"/>
                    <a:pt x="383" y="1"/>
                    <a:pt x="3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1" name="Google Shape;2251;p41"/>
            <p:cNvSpPr/>
            <p:nvPr/>
          </p:nvSpPr>
          <p:spPr>
            <a:xfrm>
              <a:off x="1307100" y="2336075"/>
              <a:ext cx="67200" cy="64375"/>
            </a:xfrm>
            <a:custGeom>
              <a:rect b="b" l="l" r="r" t="t"/>
              <a:pathLst>
                <a:path extrusionOk="0" h="2575" w="2688">
                  <a:moveTo>
                    <a:pt x="349" y="0"/>
                  </a:moveTo>
                  <a:cubicBezTo>
                    <a:pt x="158" y="0"/>
                    <a:pt x="1" y="245"/>
                    <a:pt x="175" y="419"/>
                  </a:cubicBezTo>
                  <a:lnTo>
                    <a:pt x="2259" y="2503"/>
                  </a:lnTo>
                  <a:cubicBezTo>
                    <a:pt x="2306" y="2551"/>
                    <a:pt x="2369" y="2574"/>
                    <a:pt x="2431" y="2574"/>
                  </a:cubicBezTo>
                  <a:cubicBezTo>
                    <a:pt x="2494" y="2574"/>
                    <a:pt x="2556" y="2551"/>
                    <a:pt x="2604" y="2503"/>
                  </a:cubicBezTo>
                  <a:cubicBezTo>
                    <a:pt x="2687" y="2408"/>
                    <a:pt x="2687" y="2253"/>
                    <a:pt x="2604" y="2158"/>
                  </a:cubicBezTo>
                  <a:lnTo>
                    <a:pt x="520" y="74"/>
                  </a:lnTo>
                  <a:cubicBezTo>
                    <a:pt x="465" y="22"/>
                    <a:pt x="406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2" name="Google Shape;2252;p41"/>
            <p:cNvSpPr/>
            <p:nvPr/>
          </p:nvSpPr>
          <p:spPr>
            <a:xfrm>
              <a:off x="1373175" y="2402150"/>
              <a:ext cx="18675" cy="14375"/>
            </a:xfrm>
            <a:custGeom>
              <a:rect b="b" l="l" r="r" t="t"/>
              <a:pathLst>
                <a:path extrusionOk="0" h="575" w="747">
                  <a:moveTo>
                    <a:pt x="344" y="1"/>
                  </a:moveTo>
                  <a:cubicBezTo>
                    <a:pt x="159" y="1"/>
                    <a:pt x="1" y="245"/>
                    <a:pt x="175" y="420"/>
                  </a:cubicBezTo>
                  <a:lnTo>
                    <a:pt x="258" y="503"/>
                  </a:lnTo>
                  <a:cubicBezTo>
                    <a:pt x="306" y="551"/>
                    <a:pt x="366" y="574"/>
                    <a:pt x="425" y="574"/>
                  </a:cubicBezTo>
                  <a:cubicBezTo>
                    <a:pt x="639" y="574"/>
                    <a:pt x="747" y="312"/>
                    <a:pt x="604" y="158"/>
                  </a:cubicBezTo>
                  <a:lnTo>
                    <a:pt x="509" y="74"/>
                  </a:lnTo>
                  <a:cubicBezTo>
                    <a:pt x="457" y="22"/>
                    <a:pt x="399" y="1"/>
                    <a:pt x="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3" name="Google Shape;2253;p41"/>
            <p:cNvSpPr/>
            <p:nvPr/>
          </p:nvSpPr>
          <p:spPr>
            <a:xfrm>
              <a:off x="1131975" y="2186125"/>
              <a:ext cx="190525" cy="230100"/>
            </a:xfrm>
            <a:custGeom>
              <a:rect b="b" l="l" r="r" t="t"/>
              <a:pathLst>
                <a:path extrusionOk="0" h="9204" w="7621">
                  <a:moveTo>
                    <a:pt x="3810" y="583"/>
                  </a:moveTo>
                  <a:lnTo>
                    <a:pt x="6775" y="3548"/>
                  </a:lnTo>
                  <a:lnTo>
                    <a:pt x="846" y="3548"/>
                  </a:lnTo>
                  <a:lnTo>
                    <a:pt x="3810" y="583"/>
                  </a:lnTo>
                  <a:close/>
                  <a:moveTo>
                    <a:pt x="4811" y="5346"/>
                  </a:moveTo>
                  <a:lnTo>
                    <a:pt x="4823" y="8715"/>
                  </a:lnTo>
                  <a:lnTo>
                    <a:pt x="2798" y="8715"/>
                  </a:lnTo>
                  <a:lnTo>
                    <a:pt x="2798" y="5346"/>
                  </a:lnTo>
                  <a:close/>
                  <a:moveTo>
                    <a:pt x="6156" y="4036"/>
                  </a:moveTo>
                  <a:lnTo>
                    <a:pt x="6156" y="8715"/>
                  </a:lnTo>
                  <a:lnTo>
                    <a:pt x="5299" y="8715"/>
                  </a:lnTo>
                  <a:lnTo>
                    <a:pt x="5299" y="5096"/>
                  </a:lnTo>
                  <a:cubicBezTo>
                    <a:pt x="5299" y="4965"/>
                    <a:pt x="5192" y="4858"/>
                    <a:pt x="5061" y="4858"/>
                  </a:cubicBezTo>
                  <a:lnTo>
                    <a:pt x="2560" y="4858"/>
                  </a:lnTo>
                  <a:cubicBezTo>
                    <a:pt x="2417" y="4858"/>
                    <a:pt x="2310" y="4965"/>
                    <a:pt x="2310" y="5096"/>
                  </a:cubicBezTo>
                  <a:lnTo>
                    <a:pt x="2310" y="8715"/>
                  </a:lnTo>
                  <a:lnTo>
                    <a:pt x="1465" y="8715"/>
                  </a:lnTo>
                  <a:lnTo>
                    <a:pt x="1465" y="4036"/>
                  </a:lnTo>
                  <a:close/>
                  <a:moveTo>
                    <a:pt x="3810" y="0"/>
                  </a:moveTo>
                  <a:cubicBezTo>
                    <a:pt x="3751" y="0"/>
                    <a:pt x="3691" y="24"/>
                    <a:pt x="3644" y="71"/>
                  </a:cubicBezTo>
                  <a:lnTo>
                    <a:pt x="96" y="3620"/>
                  </a:lnTo>
                  <a:cubicBezTo>
                    <a:pt x="12" y="3703"/>
                    <a:pt x="0" y="3834"/>
                    <a:pt x="72" y="3929"/>
                  </a:cubicBezTo>
                  <a:cubicBezTo>
                    <a:pt x="120" y="4001"/>
                    <a:pt x="191" y="4036"/>
                    <a:pt x="274" y="4036"/>
                  </a:cubicBezTo>
                  <a:lnTo>
                    <a:pt x="989" y="4036"/>
                  </a:lnTo>
                  <a:lnTo>
                    <a:pt x="989" y="8965"/>
                  </a:lnTo>
                  <a:cubicBezTo>
                    <a:pt x="989" y="9096"/>
                    <a:pt x="1096" y="9204"/>
                    <a:pt x="1227" y="9204"/>
                  </a:cubicBezTo>
                  <a:lnTo>
                    <a:pt x="6394" y="9204"/>
                  </a:lnTo>
                  <a:cubicBezTo>
                    <a:pt x="6525" y="9204"/>
                    <a:pt x="6644" y="9096"/>
                    <a:pt x="6644" y="8965"/>
                  </a:cubicBezTo>
                  <a:lnTo>
                    <a:pt x="6644" y="4036"/>
                  </a:lnTo>
                  <a:lnTo>
                    <a:pt x="7359" y="4036"/>
                  </a:lnTo>
                  <a:cubicBezTo>
                    <a:pt x="7454" y="4036"/>
                    <a:pt x="7549" y="3977"/>
                    <a:pt x="7585" y="3881"/>
                  </a:cubicBezTo>
                  <a:cubicBezTo>
                    <a:pt x="7620" y="3786"/>
                    <a:pt x="7597" y="3679"/>
                    <a:pt x="7513" y="3608"/>
                  </a:cubicBezTo>
                  <a:lnTo>
                    <a:pt x="3989" y="71"/>
                  </a:lnTo>
                  <a:cubicBezTo>
                    <a:pt x="3941" y="24"/>
                    <a:pt x="3870" y="0"/>
                    <a:pt x="3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4" name="Google Shape;2254;p41"/>
            <p:cNvSpPr/>
            <p:nvPr/>
          </p:nvSpPr>
          <p:spPr>
            <a:xfrm>
              <a:off x="1307125" y="2372950"/>
              <a:ext cx="32050" cy="27500"/>
            </a:xfrm>
            <a:custGeom>
              <a:rect b="b" l="l" r="r" t="t"/>
              <a:pathLst>
                <a:path extrusionOk="0" h="1100" w="1282">
                  <a:moveTo>
                    <a:pt x="344" y="0"/>
                  </a:moveTo>
                  <a:cubicBezTo>
                    <a:pt x="155" y="0"/>
                    <a:pt x="1" y="236"/>
                    <a:pt x="174" y="409"/>
                  </a:cubicBezTo>
                  <a:lnTo>
                    <a:pt x="781" y="1028"/>
                  </a:lnTo>
                  <a:cubicBezTo>
                    <a:pt x="829" y="1076"/>
                    <a:pt x="888" y="1099"/>
                    <a:pt x="960" y="1099"/>
                  </a:cubicBezTo>
                  <a:cubicBezTo>
                    <a:pt x="1174" y="1099"/>
                    <a:pt x="1281" y="838"/>
                    <a:pt x="1126" y="683"/>
                  </a:cubicBezTo>
                  <a:lnTo>
                    <a:pt x="519" y="76"/>
                  </a:lnTo>
                  <a:cubicBezTo>
                    <a:pt x="463" y="22"/>
                    <a:pt x="402" y="0"/>
                    <a:pt x="3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5" name="Google Shape;2255;p41"/>
            <p:cNvSpPr/>
            <p:nvPr/>
          </p:nvSpPr>
          <p:spPr>
            <a:xfrm>
              <a:off x="1336300" y="2402125"/>
              <a:ext cx="18950" cy="14400"/>
            </a:xfrm>
            <a:custGeom>
              <a:rect b="b" l="l" r="r" t="t"/>
              <a:pathLst>
                <a:path extrusionOk="0" h="576" w="758">
                  <a:moveTo>
                    <a:pt x="349" y="0"/>
                  </a:moveTo>
                  <a:cubicBezTo>
                    <a:pt x="162" y="0"/>
                    <a:pt x="1" y="238"/>
                    <a:pt x="174" y="421"/>
                  </a:cubicBezTo>
                  <a:lnTo>
                    <a:pt x="269" y="504"/>
                  </a:lnTo>
                  <a:cubicBezTo>
                    <a:pt x="305" y="552"/>
                    <a:pt x="376" y="575"/>
                    <a:pt x="436" y="575"/>
                  </a:cubicBezTo>
                  <a:cubicBezTo>
                    <a:pt x="650" y="575"/>
                    <a:pt x="757" y="313"/>
                    <a:pt x="602" y="159"/>
                  </a:cubicBezTo>
                  <a:lnTo>
                    <a:pt x="519" y="75"/>
                  </a:lnTo>
                  <a:cubicBezTo>
                    <a:pt x="466" y="22"/>
                    <a:pt x="407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56" name="Google Shape;2256;p41"/>
          <p:cNvGrpSpPr/>
          <p:nvPr/>
        </p:nvGrpSpPr>
        <p:grpSpPr>
          <a:xfrm>
            <a:off x="1985469" y="3024094"/>
            <a:ext cx="238150" cy="294100"/>
            <a:chOff x="452725" y="2192075"/>
            <a:chExt cx="238150" cy="294100"/>
          </a:xfrm>
        </p:grpSpPr>
        <p:sp>
          <p:nvSpPr>
            <p:cNvPr id="2257" name="Google Shape;2257;p41"/>
            <p:cNvSpPr/>
            <p:nvPr/>
          </p:nvSpPr>
          <p:spPr>
            <a:xfrm>
              <a:off x="673875" y="2209925"/>
              <a:ext cx="15800" cy="12225"/>
            </a:xfrm>
            <a:custGeom>
              <a:rect b="b" l="l" r="r" t="t"/>
              <a:pathLst>
                <a:path extrusionOk="0" h="489" w="632">
                  <a:moveTo>
                    <a:pt x="275" y="1"/>
                  </a:moveTo>
                  <a:cubicBezTo>
                    <a:pt x="156" y="1"/>
                    <a:pt x="48" y="84"/>
                    <a:pt x="25" y="203"/>
                  </a:cubicBezTo>
                  <a:cubicBezTo>
                    <a:pt x="1" y="346"/>
                    <a:pt x="120" y="477"/>
                    <a:pt x="263" y="489"/>
                  </a:cubicBezTo>
                  <a:lnTo>
                    <a:pt x="370" y="489"/>
                  </a:lnTo>
                  <a:cubicBezTo>
                    <a:pt x="489" y="489"/>
                    <a:pt x="596" y="393"/>
                    <a:pt x="608" y="286"/>
                  </a:cubicBezTo>
                  <a:cubicBezTo>
                    <a:pt x="632" y="131"/>
                    <a:pt x="525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8" name="Google Shape;2258;p41"/>
            <p:cNvSpPr/>
            <p:nvPr/>
          </p:nvSpPr>
          <p:spPr>
            <a:xfrm>
              <a:off x="479500" y="2209925"/>
              <a:ext cx="189950" cy="12225"/>
            </a:xfrm>
            <a:custGeom>
              <a:rect b="b" l="l" r="r" t="t"/>
              <a:pathLst>
                <a:path extrusionOk="0" h="489" w="7598">
                  <a:moveTo>
                    <a:pt x="275" y="1"/>
                  </a:moveTo>
                  <a:cubicBezTo>
                    <a:pt x="156" y="1"/>
                    <a:pt x="49" y="84"/>
                    <a:pt x="25" y="203"/>
                  </a:cubicBezTo>
                  <a:cubicBezTo>
                    <a:pt x="1" y="346"/>
                    <a:pt x="120" y="477"/>
                    <a:pt x="263" y="489"/>
                  </a:cubicBezTo>
                  <a:lnTo>
                    <a:pt x="7276" y="489"/>
                  </a:lnTo>
                  <a:cubicBezTo>
                    <a:pt x="7597" y="489"/>
                    <a:pt x="7597" y="1"/>
                    <a:pt x="72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9" name="Google Shape;2259;p41"/>
            <p:cNvSpPr/>
            <p:nvPr/>
          </p:nvSpPr>
          <p:spPr>
            <a:xfrm>
              <a:off x="673875" y="2227175"/>
              <a:ext cx="15800" cy="11950"/>
            </a:xfrm>
            <a:custGeom>
              <a:rect b="b" l="l" r="r" t="t"/>
              <a:pathLst>
                <a:path extrusionOk="0" h="478" w="632">
                  <a:moveTo>
                    <a:pt x="254" y="0"/>
                  </a:moveTo>
                  <a:cubicBezTo>
                    <a:pt x="144" y="0"/>
                    <a:pt x="47" y="91"/>
                    <a:pt x="25" y="192"/>
                  </a:cubicBezTo>
                  <a:cubicBezTo>
                    <a:pt x="1" y="346"/>
                    <a:pt x="120" y="477"/>
                    <a:pt x="263" y="477"/>
                  </a:cubicBezTo>
                  <a:lnTo>
                    <a:pt x="370" y="477"/>
                  </a:lnTo>
                  <a:cubicBezTo>
                    <a:pt x="489" y="477"/>
                    <a:pt x="596" y="394"/>
                    <a:pt x="608" y="275"/>
                  </a:cubicBezTo>
                  <a:cubicBezTo>
                    <a:pt x="632" y="132"/>
                    <a:pt x="525" y="1"/>
                    <a:pt x="370" y="1"/>
                  </a:cubicBezTo>
                  <a:lnTo>
                    <a:pt x="275" y="1"/>
                  </a:lnTo>
                  <a:cubicBezTo>
                    <a:pt x="268" y="0"/>
                    <a:pt x="261" y="0"/>
                    <a:pt x="2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0" name="Google Shape;2260;p41"/>
            <p:cNvSpPr/>
            <p:nvPr/>
          </p:nvSpPr>
          <p:spPr>
            <a:xfrm>
              <a:off x="479500" y="2227175"/>
              <a:ext cx="189950" cy="11950"/>
            </a:xfrm>
            <a:custGeom>
              <a:rect b="b" l="l" r="r" t="t"/>
              <a:pathLst>
                <a:path extrusionOk="0" h="478" w="7598">
                  <a:moveTo>
                    <a:pt x="255" y="0"/>
                  </a:moveTo>
                  <a:cubicBezTo>
                    <a:pt x="144" y="0"/>
                    <a:pt x="47" y="91"/>
                    <a:pt x="25" y="192"/>
                  </a:cubicBezTo>
                  <a:cubicBezTo>
                    <a:pt x="1" y="346"/>
                    <a:pt x="120" y="477"/>
                    <a:pt x="263" y="477"/>
                  </a:cubicBezTo>
                  <a:lnTo>
                    <a:pt x="7276" y="477"/>
                  </a:lnTo>
                  <a:cubicBezTo>
                    <a:pt x="7597" y="477"/>
                    <a:pt x="7597" y="1"/>
                    <a:pt x="7276" y="1"/>
                  </a:cubicBezTo>
                  <a:lnTo>
                    <a:pt x="275" y="1"/>
                  </a:lnTo>
                  <a:cubicBezTo>
                    <a:pt x="268" y="0"/>
                    <a:pt x="261" y="0"/>
                    <a:pt x="2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1" name="Google Shape;2261;p41"/>
            <p:cNvSpPr/>
            <p:nvPr/>
          </p:nvSpPr>
          <p:spPr>
            <a:xfrm>
              <a:off x="452725" y="2192075"/>
              <a:ext cx="238150" cy="294100"/>
            </a:xfrm>
            <a:custGeom>
              <a:rect b="b" l="l" r="r" t="t"/>
              <a:pathLst>
                <a:path extrusionOk="0" h="11764" w="9526">
                  <a:moveTo>
                    <a:pt x="489" y="2298"/>
                  </a:moveTo>
                  <a:cubicBezTo>
                    <a:pt x="655" y="2429"/>
                    <a:pt x="846" y="2512"/>
                    <a:pt x="1060" y="2560"/>
                  </a:cubicBezTo>
                  <a:lnTo>
                    <a:pt x="1060" y="11263"/>
                  </a:lnTo>
                  <a:cubicBezTo>
                    <a:pt x="715" y="11156"/>
                    <a:pt x="489" y="10847"/>
                    <a:pt x="489" y="10490"/>
                  </a:cubicBezTo>
                  <a:lnTo>
                    <a:pt x="489" y="2298"/>
                  </a:lnTo>
                  <a:close/>
                  <a:moveTo>
                    <a:pt x="8978" y="2572"/>
                  </a:moveTo>
                  <a:lnTo>
                    <a:pt x="8990" y="11287"/>
                  </a:lnTo>
                  <a:lnTo>
                    <a:pt x="1536" y="11287"/>
                  </a:lnTo>
                  <a:lnTo>
                    <a:pt x="1536" y="2572"/>
                  </a:lnTo>
                  <a:close/>
                  <a:moveTo>
                    <a:pt x="1298" y="0"/>
                  </a:moveTo>
                  <a:cubicBezTo>
                    <a:pt x="596" y="0"/>
                    <a:pt x="24" y="560"/>
                    <a:pt x="0" y="1262"/>
                  </a:cubicBezTo>
                  <a:cubicBezTo>
                    <a:pt x="0" y="1274"/>
                    <a:pt x="0" y="1274"/>
                    <a:pt x="0" y="1286"/>
                  </a:cubicBezTo>
                  <a:lnTo>
                    <a:pt x="0" y="10478"/>
                  </a:lnTo>
                  <a:cubicBezTo>
                    <a:pt x="0" y="11192"/>
                    <a:pt x="584" y="11763"/>
                    <a:pt x="1286" y="11763"/>
                  </a:cubicBezTo>
                  <a:lnTo>
                    <a:pt x="9228" y="11763"/>
                  </a:lnTo>
                  <a:cubicBezTo>
                    <a:pt x="9359" y="11763"/>
                    <a:pt x="9466" y="11656"/>
                    <a:pt x="9466" y="11525"/>
                  </a:cubicBezTo>
                  <a:lnTo>
                    <a:pt x="9466" y="2334"/>
                  </a:lnTo>
                  <a:cubicBezTo>
                    <a:pt x="9466" y="2203"/>
                    <a:pt x="9359" y="2096"/>
                    <a:pt x="9228" y="2096"/>
                  </a:cubicBezTo>
                  <a:lnTo>
                    <a:pt x="1286" y="2096"/>
                  </a:lnTo>
                  <a:cubicBezTo>
                    <a:pt x="846" y="2096"/>
                    <a:pt x="477" y="1738"/>
                    <a:pt x="477" y="1286"/>
                  </a:cubicBezTo>
                  <a:cubicBezTo>
                    <a:pt x="489" y="834"/>
                    <a:pt x="846" y="488"/>
                    <a:pt x="1286" y="488"/>
                  </a:cubicBezTo>
                  <a:lnTo>
                    <a:pt x="9263" y="488"/>
                  </a:lnTo>
                  <a:cubicBezTo>
                    <a:pt x="9383" y="488"/>
                    <a:pt x="9478" y="405"/>
                    <a:pt x="9502" y="286"/>
                  </a:cubicBezTo>
                  <a:cubicBezTo>
                    <a:pt x="9525" y="131"/>
                    <a:pt x="9418" y="0"/>
                    <a:pt x="9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2" name="Google Shape;2262;p41"/>
            <p:cNvSpPr/>
            <p:nvPr/>
          </p:nvSpPr>
          <p:spPr>
            <a:xfrm>
              <a:off x="522075" y="2292650"/>
              <a:ext cx="123850" cy="109300"/>
            </a:xfrm>
            <a:custGeom>
              <a:rect b="b" l="l" r="r" t="t"/>
              <a:pathLst>
                <a:path extrusionOk="0" h="4372" w="4954">
                  <a:moveTo>
                    <a:pt x="4465" y="478"/>
                  </a:moveTo>
                  <a:lnTo>
                    <a:pt x="4465" y="2466"/>
                  </a:lnTo>
                  <a:lnTo>
                    <a:pt x="3870" y="1918"/>
                  </a:lnTo>
                  <a:cubicBezTo>
                    <a:pt x="3825" y="1873"/>
                    <a:pt x="3769" y="1852"/>
                    <a:pt x="3713" y="1852"/>
                  </a:cubicBezTo>
                  <a:cubicBezTo>
                    <a:pt x="3665" y="1852"/>
                    <a:pt x="3616" y="1867"/>
                    <a:pt x="3572" y="1895"/>
                  </a:cubicBezTo>
                  <a:lnTo>
                    <a:pt x="2287" y="2716"/>
                  </a:lnTo>
                  <a:lnTo>
                    <a:pt x="1620" y="1883"/>
                  </a:lnTo>
                  <a:cubicBezTo>
                    <a:pt x="1584" y="1823"/>
                    <a:pt x="1513" y="1787"/>
                    <a:pt x="1453" y="1787"/>
                  </a:cubicBezTo>
                  <a:cubicBezTo>
                    <a:pt x="1382" y="1787"/>
                    <a:pt x="1310" y="1811"/>
                    <a:pt x="1263" y="1859"/>
                  </a:cubicBezTo>
                  <a:lnTo>
                    <a:pt x="489" y="2633"/>
                  </a:lnTo>
                  <a:lnTo>
                    <a:pt x="489" y="478"/>
                  </a:lnTo>
                  <a:close/>
                  <a:moveTo>
                    <a:pt x="1417" y="2383"/>
                  </a:moveTo>
                  <a:lnTo>
                    <a:pt x="2048" y="3180"/>
                  </a:lnTo>
                  <a:lnTo>
                    <a:pt x="2596" y="3883"/>
                  </a:lnTo>
                  <a:lnTo>
                    <a:pt x="489" y="3883"/>
                  </a:lnTo>
                  <a:lnTo>
                    <a:pt x="489" y="3299"/>
                  </a:lnTo>
                  <a:lnTo>
                    <a:pt x="1417" y="2383"/>
                  </a:lnTo>
                  <a:close/>
                  <a:moveTo>
                    <a:pt x="3692" y="2395"/>
                  </a:moveTo>
                  <a:lnTo>
                    <a:pt x="4489" y="3109"/>
                  </a:lnTo>
                  <a:lnTo>
                    <a:pt x="4489" y="3883"/>
                  </a:lnTo>
                  <a:lnTo>
                    <a:pt x="3215" y="3883"/>
                  </a:lnTo>
                  <a:lnTo>
                    <a:pt x="2596" y="3097"/>
                  </a:lnTo>
                  <a:lnTo>
                    <a:pt x="3692" y="2395"/>
                  </a:lnTo>
                  <a:close/>
                  <a:moveTo>
                    <a:pt x="4723" y="1"/>
                  </a:moveTo>
                  <a:cubicBezTo>
                    <a:pt x="4717" y="1"/>
                    <a:pt x="4710" y="1"/>
                    <a:pt x="4704" y="1"/>
                  </a:cubicBezTo>
                  <a:lnTo>
                    <a:pt x="251" y="1"/>
                  </a:lnTo>
                  <a:cubicBezTo>
                    <a:pt x="120" y="1"/>
                    <a:pt x="12" y="109"/>
                    <a:pt x="12" y="240"/>
                  </a:cubicBezTo>
                  <a:lnTo>
                    <a:pt x="12" y="4121"/>
                  </a:lnTo>
                  <a:cubicBezTo>
                    <a:pt x="1" y="4264"/>
                    <a:pt x="120" y="4371"/>
                    <a:pt x="251" y="4371"/>
                  </a:cubicBezTo>
                  <a:lnTo>
                    <a:pt x="4715" y="4371"/>
                  </a:lnTo>
                  <a:cubicBezTo>
                    <a:pt x="4846" y="4371"/>
                    <a:pt x="4954" y="4264"/>
                    <a:pt x="4954" y="4133"/>
                  </a:cubicBezTo>
                  <a:lnTo>
                    <a:pt x="4954" y="240"/>
                  </a:lnTo>
                  <a:cubicBezTo>
                    <a:pt x="4954" y="115"/>
                    <a:pt x="4856" y="1"/>
                    <a:pt x="47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3" name="Google Shape;2263;p41"/>
            <p:cNvSpPr/>
            <p:nvPr/>
          </p:nvSpPr>
          <p:spPr>
            <a:xfrm>
              <a:off x="570300" y="2314700"/>
              <a:ext cx="34850" cy="29925"/>
            </a:xfrm>
            <a:custGeom>
              <a:rect b="b" l="l" r="r" t="t"/>
              <a:pathLst>
                <a:path extrusionOk="0" h="1197" w="1394">
                  <a:moveTo>
                    <a:pt x="797" y="485"/>
                  </a:moveTo>
                  <a:cubicBezTo>
                    <a:pt x="858" y="485"/>
                    <a:pt x="917" y="536"/>
                    <a:pt x="917" y="608"/>
                  </a:cubicBezTo>
                  <a:cubicBezTo>
                    <a:pt x="917" y="667"/>
                    <a:pt x="858" y="727"/>
                    <a:pt x="798" y="727"/>
                  </a:cubicBezTo>
                  <a:cubicBezTo>
                    <a:pt x="691" y="727"/>
                    <a:pt x="631" y="596"/>
                    <a:pt x="715" y="524"/>
                  </a:cubicBezTo>
                  <a:cubicBezTo>
                    <a:pt x="738" y="497"/>
                    <a:pt x="768" y="485"/>
                    <a:pt x="797" y="485"/>
                  </a:cubicBezTo>
                  <a:close/>
                  <a:moveTo>
                    <a:pt x="798" y="1"/>
                  </a:moveTo>
                  <a:cubicBezTo>
                    <a:pt x="262" y="1"/>
                    <a:pt x="0" y="643"/>
                    <a:pt x="369" y="1024"/>
                  </a:cubicBezTo>
                  <a:cubicBezTo>
                    <a:pt x="492" y="1143"/>
                    <a:pt x="642" y="1197"/>
                    <a:pt x="788" y="1197"/>
                  </a:cubicBezTo>
                  <a:cubicBezTo>
                    <a:pt x="1098" y="1197"/>
                    <a:pt x="1393" y="959"/>
                    <a:pt x="1393" y="596"/>
                  </a:cubicBezTo>
                  <a:cubicBezTo>
                    <a:pt x="1393" y="274"/>
                    <a:pt x="1120" y="1"/>
                    <a:pt x="7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4" name="Google Shape;2264;p41"/>
            <p:cNvSpPr/>
            <p:nvPr/>
          </p:nvSpPr>
          <p:spPr>
            <a:xfrm>
              <a:off x="615250" y="2410525"/>
              <a:ext cx="15775" cy="11950"/>
            </a:xfrm>
            <a:custGeom>
              <a:rect b="b" l="l" r="r" t="t"/>
              <a:pathLst>
                <a:path extrusionOk="0" h="478" w="631">
                  <a:moveTo>
                    <a:pt x="242" y="0"/>
                  </a:moveTo>
                  <a:cubicBezTo>
                    <a:pt x="132" y="0"/>
                    <a:pt x="46" y="91"/>
                    <a:pt x="24" y="192"/>
                  </a:cubicBezTo>
                  <a:cubicBezTo>
                    <a:pt x="0" y="347"/>
                    <a:pt x="107" y="478"/>
                    <a:pt x="262" y="478"/>
                  </a:cubicBezTo>
                  <a:lnTo>
                    <a:pt x="357" y="478"/>
                  </a:lnTo>
                  <a:cubicBezTo>
                    <a:pt x="476" y="478"/>
                    <a:pt x="584" y="394"/>
                    <a:pt x="607" y="275"/>
                  </a:cubicBezTo>
                  <a:cubicBezTo>
                    <a:pt x="630" y="138"/>
                    <a:pt x="521" y="1"/>
                    <a:pt x="386" y="1"/>
                  </a:cubicBezTo>
                  <a:cubicBezTo>
                    <a:pt x="380" y="1"/>
                    <a:pt x="375" y="1"/>
                    <a:pt x="369" y="1"/>
                  </a:cubicBezTo>
                  <a:lnTo>
                    <a:pt x="262" y="1"/>
                  </a:lnTo>
                  <a:cubicBezTo>
                    <a:pt x="255" y="1"/>
                    <a:pt x="249" y="0"/>
                    <a:pt x="2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5" name="Google Shape;2265;p41"/>
            <p:cNvSpPr/>
            <p:nvPr/>
          </p:nvSpPr>
          <p:spPr>
            <a:xfrm>
              <a:off x="537250" y="2410525"/>
              <a:ext cx="71775" cy="11950"/>
            </a:xfrm>
            <a:custGeom>
              <a:rect b="b" l="l" r="r" t="t"/>
              <a:pathLst>
                <a:path extrusionOk="0" h="478" w="2871">
                  <a:moveTo>
                    <a:pt x="254" y="0"/>
                  </a:moveTo>
                  <a:cubicBezTo>
                    <a:pt x="144" y="0"/>
                    <a:pt x="47" y="91"/>
                    <a:pt x="25" y="192"/>
                  </a:cubicBezTo>
                  <a:cubicBezTo>
                    <a:pt x="1" y="347"/>
                    <a:pt x="120" y="478"/>
                    <a:pt x="263" y="478"/>
                  </a:cubicBezTo>
                  <a:lnTo>
                    <a:pt x="2608" y="478"/>
                  </a:lnTo>
                  <a:cubicBezTo>
                    <a:pt x="2727" y="478"/>
                    <a:pt x="2823" y="394"/>
                    <a:pt x="2846" y="275"/>
                  </a:cubicBezTo>
                  <a:cubicBezTo>
                    <a:pt x="2870" y="132"/>
                    <a:pt x="2763" y="1"/>
                    <a:pt x="2608" y="1"/>
                  </a:cubicBezTo>
                  <a:lnTo>
                    <a:pt x="275" y="1"/>
                  </a:lnTo>
                  <a:cubicBezTo>
                    <a:pt x="268" y="1"/>
                    <a:pt x="261" y="0"/>
                    <a:pt x="2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66" name="Google Shape;2266;p41"/>
          <p:cNvGrpSpPr/>
          <p:nvPr/>
        </p:nvGrpSpPr>
        <p:grpSpPr>
          <a:xfrm>
            <a:off x="3979678" y="3024094"/>
            <a:ext cx="294100" cy="294100"/>
            <a:chOff x="5459600" y="2553425"/>
            <a:chExt cx="294100" cy="294100"/>
          </a:xfrm>
        </p:grpSpPr>
        <p:sp>
          <p:nvSpPr>
            <p:cNvPr id="2267" name="Google Shape;2267;p41"/>
            <p:cNvSpPr/>
            <p:nvPr/>
          </p:nvSpPr>
          <p:spPr>
            <a:xfrm>
              <a:off x="5459600" y="2693500"/>
              <a:ext cx="190525" cy="154025"/>
            </a:xfrm>
            <a:custGeom>
              <a:rect b="b" l="l" r="r" t="t"/>
              <a:pathLst>
                <a:path extrusionOk="0" h="6161" w="7621">
                  <a:moveTo>
                    <a:pt x="4181" y="3386"/>
                  </a:moveTo>
                  <a:cubicBezTo>
                    <a:pt x="4188" y="3386"/>
                    <a:pt x="4196" y="3386"/>
                    <a:pt x="4203" y="3386"/>
                  </a:cubicBezTo>
                  <a:lnTo>
                    <a:pt x="5275" y="3386"/>
                  </a:lnTo>
                  <a:cubicBezTo>
                    <a:pt x="5281" y="3386"/>
                    <a:pt x="5286" y="3386"/>
                    <a:pt x="5292" y="3386"/>
                  </a:cubicBezTo>
                  <a:cubicBezTo>
                    <a:pt x="5425" y="3386"/>
                    <a:pt x="5511" y="3522"/>
                    <a:pt x="5454" y="3637"/>
                  </a:cubicBezTo>
                  <a:cubicBezTo>
                    <a:pt x="5418" y="3708"/>
                    <a:pt x="5358" y="3756"/>
                    <a:pt x="5287" y="3756"/>
                  </a:cubicBezTo>
                  <a:lnTo>
                    <a:pt x="4203" y="3756"/>
                  </a:lnTo>
                  <a:cubicBezTo>
                    <a:pt x="4196" y="3756"/>
                    <a:pt x="4188" y="3757"/>
                    <a:pt x="4181" y="3757"/>
                  </a:cubicBezTo>
                  <a:cubicBezTo>
                    <a:pt x="3937" y="3757"/>
                    <a:pt x="3937" y="3386"/>
                    <a:pt x="4181" y="3386"/>
                  </a:cubicBezTo>
                  <a:close/>
                  <a:moveTo>
                    <a:pt x="5287" y="4232"/>
                  </a:moveTo>
                  <a:cubicBezTo>
                    <a:pt x="5358" y="4232"/>
                    <a:pt x="5418" y="4279"/>
                    <a:pt x="5454" y="4339"/>
                  </a:cubicBezTo>
                  <a:cubicBezTo>
                    <a:pt x="5501" y="4458"/>
                    <a:pt x="5418" y="4601"/>
                    <a:pt x="5287" y="4601"/>
                  </a:cubicBezTo>
                  <a:lnTo>
                    <a:pt x="4203" y="4601"/>
                  </a:lnTo>
                  <a:cubicBezTo>
                    <a:pt x="4084" y="4601"/>
                    <a:pt x="4001" y="4482"/>
                    <a:pt x="4025" y="4375"/>
                  </a:cubicBezTo>
                  <a:cubicBezTo>
                    <a:pt x="4049" y="4291"/>
                    <a:pt x="4120" y="4232"/>
                    <a:pt x="4203" y="4232"/>
                  </a:cubicBezTo>
                  <a:close/>
                  <a:moveTo>
                    <a:pt x="3711" y="484"/>
                  </a:moveTo>
                  <a:cubicBezTo>
                    <a:pt x="3837" y="484"/>
                    <a:pt x="3965" y="571"/>
                    <a:pt x="3953" y="743"/>
                  </a:cubicBezTo>
                  <a:cubicBezTo>
                    <a:pt x="3953" y="1231"/>
                    <a:pt x="3775" y="1708"/>
                    <a:pt x="3453" y="2077"/>
                  </a:cubicBezTo>
                  <a:cubicBezTo>
                    <a:pt x="3325" y="2228"/>
                    <a:pt x="3425" y="2470"/>
                    <a:pt x="3629" y="2470"/>
                  </a:cubicBezTo>
                  <a:cubicBezTo>
                    <a:pt x="3634" y="2470"/>
                    <a:pt x="3639" y="2470"/>
                    <a:pt x="3644" y="2470"/>
                  </a:cubicBezTo>
                  <a:lnTo>
                    <a:pt x="6858" y="2470"/>
                  </a:lnTo>
                  <a:cubicBezTo>
                    <a:pt x="7132" y="2494"/>
                    <a:pt x="7132" y="2886"/>
                    <a:pt x="6858" y="2910"/>
                  </a:cubicBezTo>
                  <a:lnTo>
                    <a:pt x="6858" y="2898"/>
                  </a:lnTo>
                  <a:lnTo>
                    <a:pt x="5275" y="2898"/>
                  </a:lnTo>
                  <a:lnTo>
                    <a:pt x="5275" y="2922"/>
                  </a:lnTo>
                  <a:lnTo>
                    <a:pt x="4203" y="2922"/>
                  </a:lnTo>
                  <a:cubicBezTo>
                    <a:pt x="3834" y="2922"/>
                    <a:pt x="3537" y="3196"/>
                    <a:pt x="3525" y="3565"/>
                  </a:cubicBezTo>
                  <a:cubicBezTo>
                    <a:pt x="3525" y="3720"/>
                    <a:pt x="3572" y="3875"/>
                    <a:pt x="3679" y="3994"/>
                  </a:cubicBezTo>
                  <a:cubicBezTo>
                    <a:pt x="3477" y="4232"/>
                    <a:pt x="3477" y="4589"/>
                    <a:pt x="3679" y="4827"/>
                  </a:cubicBezTo>
                  <a:cubicBezTo>
                    <a:pt x="3584" y="4946"/>
                    <a:pt x="3525" y="5089"/>
                    <a:pt x="3525" y="5244"/>
                  </a:cubicBezTo>
                  <a:cubicBezTo>
                    <a:pt x="3525" y="5303"/>
                    <a:pt x="3537" y="5363"/>
                    <a:pt x="3549" y="5422"/>
                  </a:cubicBezTo>
                  <a:lnTo>
                    <a:pt x="2132" y="5422"/>
                  </a:lnTo>
                  <a:lnTo>
                    <a:pt x="2132" y="2291"/>
                  </a:lnTo>
                  <a:cubicBezTo>
                    <a:pt x="2906" y="2172"/>
                    <a:pt x="3465" y="1517"/>
                    <a:pt x="3477" y="743"/>
                  </a:cubicBezTo>
                  <a:cubicBezTo>
                    <a:pt x="3459" y="571"/>
                    <a:pt x="3584" y="484"/>
                    <a:pt x="3711" y="484"/>
                  </a:cubicBezTo>
                  <a:close/>
                  <a:moveTo>
                    <a:pt x="4182" y="5076"/>
                  </a:moveTo>
                  <a:cubicBezTo>
                    <a:pt x="4189" y="5076"/>
                    <a:pt x="4196" y="5077"/>
                    <a:pt x="4203" y="5077"/>
                  </a:cubicBezTo>
                  <a:lnTo>
                    <a:pt x="5287" y="5077"/>
                  </a:lnTo>
                  <a:cubicBezTo>
                    <a:pt x="5418" y="5089"/>
                    <a:pt x="5501" y="5220"/>
                    <a:pt x="5454" y="5339"/>
                  </a:cubicBezTo>
                  <a:cubicBezTo>
                    <a:pt x="5418" y="5411"/>
                    <a:pt x="5358" y="5446"/>
                    <a:pt x="5287" y="5446"/>
                  </a:cubicBezTo>
                  <a:lnTo>
                    <a:pt x="4203" y="5446"/>
                  </a:lnTo>
                  <a:cubicBezTo>
                    <a:pt x="4196" y="5447"/>
                    <a:pt x="4189" y="5447"/>
                    <a:pt x="4182" y="5447"/>
                  </a:cubicBezTo>
                  <a:cubicBezTo>
                    <a:pt x="3948" y="5447"/>
                    <a:pt x="3948" y="5076"/>
                    <a:pt x="4182" y="5076"/>
                  </a:cubicBezTo>
                  <a:close/>
                  <a:moveTo>
                    <a:pt x="1655" y="1934"/>
                  </a:moveTo>
                  <a:lnTo>
                    <a:pt x="1655" y="5684"/>
                  </a:lnTo>
                  <a:lnTo>
                    <a:pt x="477" y="5684"/>
                  </a:lnTo>
                  <a:lnTo>
                    <a:pt x="477" y="1934"/>
                  </a:lnTo>
                  <a:close/>
                  <a:moveTo>
                    <a:pt x="3719" y="1"/>
                  </a:moveTo>
                  <a:cubicBezTo>
                    <a:pt x="3336" y="1"/>
                    <a:pt x="3013" y="318"/>
                    <a:pt x="3013" y="720"/>
                  </a:cubicBezTo>
                  <a:cubicBezTo>
                    <a:pt x="3013" y="1231"/>
                    <a:pt x="2644" y="1684"/>
                    <a:pt x="2132" y="1803"/>
                  </a:cubicBezTo>
                  <a:lnTo>
                    <a:pt x="2132" y="1696"/>
                  </a:lnTo>
                  <a:cubicBezTo>
                    <a:pt x="2132" y="1565"/>
                    <a:pt x="2025" y="1458"/>
                    <a:pt x="1894" y="1458"/>
                  </a:cubicBezTo>
                  <a:lnTo>
                    <a:pt x="250" y="1458"/>
                  </a:lnTo>
                  <a:cubicBezTo>
                    <a:pt x="108" y="1458"/>
                    <a:pt x="0" y="1565"/>
                    <a:pt x="0" y="1696"/>
                  </a:cubicBezTo>
                  <a:lnTo>
                    <a:pt x="0" y="5923"/>
                  </a:lnTo>
                  <a:cubicBezTo>
                    <a:pt x="0" y="6053"/>
                    <a:pt x="108" y="6161"/>
                    <a:pt x="250" y="6161"/>
                  </a:cubicBezTo>
                  <a:lnTo>
                    <a:pt x="1905" y="6161"/>
                  </a:lnTo>
                  <a:cubicBezTo>
                    <a:pt x="2036" y="6161"/>
                    <a:pt x="2144" y="6053"/>
                    <a:pt x="2144" y="5923"/>
                  </a:cubicBezTo>
                  <a:lnTo>
                    <a:pt x="2144" y="5911"/>
                  </a:lnTo>
                  <a:lnTo>
                    <a:pt x="5275" y="5911"/>
                  </a:lnTo>
                  <a:cubicBezTo>
                    <a:pt x="5835" y="5911"/>
                    <a:pt x="6144" y="5256"/>
                    <a:pt x="5787" y="4827"/>
                  </a:cubicBezTo>
                  <a:cubicBezTo>
                    <a:pt x="5989" y="4577"/>
                    <a:pt x="5989" y="4232"/>
                    <a:pt x="5787" y="3982"/>
                  </a:cubicBezTo>
                  <a:cubicBezTo>
                    <a:pt x="5918" y="3815"/>
                    <a:pt x="5965" y="3601"/>
                    <a:pt x="5906" y="3386"/>
                  </a:cubicBezTo>
                  <a:lnTo>
                    <a:pt x="6918" y="3386"/>
                  </a:lnTo>
                  <a:cubicBezTo>
                    <a:pt x="7311" y="3386"/>
                    <a:pt x="7620" y="3077"/>
                    <a:pt x="7620" y="2684"/>
                  </a:cubicBezTo>
                  <a:cubicBezTo>
                    <a:pt x="7620" y="2303"/>
                    <a:pt x="7311" y="1993"/>
                    <a:pt x="6918" y="1993"/>
                  </a:cubicBezTo>
                  <a:lnTo>
                    <a:pt x="6918" y="1982"/>
                  </a:lnTo>
                  <a:lnTo>
                    <a:pt x="4120" y="1982"/>
                  </a:lnTo>
                  <a:cubicBezTo>
                    <a:pt x="4334" y="1601"/>
                    <a:pt x="4441" y="1172"/>
                    <a:pt x="4453" y="731"/>
                  </a:cubicBezTo>
                  <a:cubicBezTo>
                    <a:pt x="4453" y="362"/>
                    <a:pt x="4168" y="53"/>
                    <a:pt x="3799" y="5"/>
                  </a:cubicBezTo>
                  <a:cubicBezTo>
                    <a:pt x="3772" y="2"/>
                    <a:pt x="3745" y="1"/>
                    <a:pt x="37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8" name="Google Shape;2268;p41"/>
            <p:cNvSpPr/>
            <p:nvPr/>
          </p:nvSpPr>
          <p:spPr>
            <a:xfrm>
              <a:off x="5473675" y="2748075"/>
              <a:ext cx="18700" cy="16025"/>
            </a:xfrm>
            <a:custGeom>
              <a:rect b="b" l="l" r="r" t="t"/>
              <a:pathLst>
                <a:path extrusionOk="0" h="641" w="748">
                  <a:moveTo>
                    <a:pt x="412" y="1"/>
                  </a:moveTo>
                  <a:cubicBezTo>
                    <a:pt x="135" y="1"/>
                    <a:pt x="0" y="350"/>
                    <a:pt x="199" y="549"/>
                  </a:cubicBezTo>
                  <a:cubicBezTo>
                    <a:pt x="263" y="612"/>
                    <a:pt x="341" y="641"/>
                    <a:pt x="418" y="641"/>
                  </a:cubicBezTo>
                  <a:cubicBezTo>
                    <a:pt x="585" y="641"/>
                    <a:pt x="747" y="506"/>
                    <a:pt x="747" y="311"/>
                  </a:cubicBezTo>
                  <a:cubicBezTo>
                    <a:pt x="747" y="144"/>
                    <a:pt x="604" y="1"/>
                    <a:pt x="426" y="1"/>
                  </a:cubicBezTo>
                  <a:cubicBezTo>
                    <a:pt x="421" y="1"/>
                    <a:pt x="416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9" name="Google Shape;2269;p41"/>
            <p:cNvSpPr/>
            <p:nvPr/>
          </p:nvSpPr>
          <p:spPr>
            <a:xfrm>
              <a:off x="5562000" y="2553425"/>
              <a:ext cx="191700" cy="154325"/>
            </a:xfrm>
            <a:custGeom>
              <a:rect b="b" l="l" r="r" t="t"/>
              <a:pathLst>
                <a:path extrusionOk="0" h="6173" w="7668">
                  <a:moveTo>
                    <a:pt x="7180" y="488"/>
                  </a:moveTo>
                  <a:lnTo>
                    <a:pt x="7180" y="4227"/>
                  </a:lnTo>
                  <a:lnTo>
                    <a:pt x="6013" y="4227"/>
                  </a:lnTo>
                  <a:lnTo>
                    <a:pt x="6013" y="488"/>
                  </a:lnTo>
                  <a:close/>
                  <a:moveTo>
                    <a:pt x="5513" y="715"/>
                  </a:moveTo>
                  <a:lnTo>
                    <a:pt x="5513" y="3870"/>
                  </a:lnTo>
                  <a:lnTo>
                    <a:pt x="5525" y="3870"/>
                  </a:lnTo>
                  <a:cubicBezTo>
                    <a:pt x="4751" y="3989"/>
                    <a:pt x="4179" y="4656"/>
                    <a:pt x="4179" y="5441"/>
                  </a:cubicBezTo>
                  <a:cubicBezTo>
                    <a:pt x="4167" y="5590"/>
                    <a:pt x="4051" y="5665"/>
                    <a:pt x="3935" y="5665"/>
                  </a:cubicBezTo>
                  <a:cubicBezTo>
                    <a:pt x="3819" y="5665"/>
                    <a:pt x="3703" y="5590"/>
                    <a:pt x="3691" y="5441"/>
                  </a:cubicBezTo>
                  <a:cubicBezTo>
                    <a:pt x="3691" y="4953"/>
                    <a:pt x="3870" y="4477"/>
                    <a:pt x="4191" y="4096"/>
                  </a:cubicBezTo>
                  <a:cubicBezTo>
                    <a:pt x="4263" y="4025"/>
                    <a:pt x="4275" y="3929"/>
                    <a:pt x="4227" y="3846"/>
                  </a:cubicBezTo>
                  <a:cubicBezTo>
                    <a:pt x="4191" y="3751"/>
                    <a:pt x="4108" y="3703"/>
                    <a:pt x="4013" y="3703"/>
                  </a:cubicBezTo>
                  <a:lnTo>
                    <a:pt x="750" y="3703"/>
                  </a:lnTo>
                  <a:cubicBezTo>
                    <a:pt x="631" y="3703"/>
                    <a:pt x="536" y="3596"/>
                    <a:pt x="536" y="3477"/>
                  </a:cubicBezTo>
                  <a:cubicBezTo>
                    <a:pt x="536" y="3358"/>
                    <a:pt x="750" y="3239"/>
                    <a:pt x="750" y="3239"/>
                  </a:cubicBezTo>
                  <a:lnTo>
                    <a:pt x="2393" y="3239"/>
                  </a:lnTo>
                  <a:cubicBezTo>
                    <a:pt x="2679" y="3215"/>
                    <a:pt x="2679" y="2786"/>
                    <a:pt x="2393" y="2763"/>
                  </a:cubicBezTo>
                  <a:cubicBezTo>
                    <a:pt x="2386" y="2763"/>
                    <a:pt x="2378" y="2764"/>
                    <a:pt x="2371" y="2764"/>
                  </a:cubicBezTo>
                  <a:cubicBezTo>
                    <a:pt x="2127" y="2764"/>
                    <a:pt x="2127" y="2404"/>
                    <a:pt x="2371" y="2404"/>
                  </a:cubicBezTo>
                  <a:cubicBezTo>
                    <a:pt x="2378" y="2404"/>
                    <a:pt x="2386" y="2405"/>
                    <a:pt x="2393" y="2405"/>
                  </a:cubicBezTo>
                  <a:cubicBezTo>
                    <a:pt x="2703" y="2405"/>
                    <a:pt x="2703" y="1917"/>
                    <a:pt x="2393" y="1917"/>
                  </a:cubicBezTo>
                  <a:cubicBezTo>
                    <a:pt x="2143" y="1917"/>
                    <a:pt x="2143" y="1560"/>
                    <a:pt x="2393" y="1560"/>
                  </a:cubicBezTo>
                  <a:cubicBezTo>
                    <a:pt x="2703" y="1560"/>
                    <a:pt x="2703" y="1084"/>
                    <a:pt x="2393" y="1084"/>
                  </a:cubicBezTo>
                  <a:cubicBezTo>
                    <a:pt x="2143" y="1084"/>
                    <a:pt x="2143" y="715"/>
                    <a:pt x="2393" y="715"/>
                  </a:cubicBezTo>
                  <a:close/>
                  <a:moveTo>
                    <a:pt x="5775" y="0"/>
                  </a:moveTo>
                  <a:cubicBezTo>
                    <a:pt x="5632" y="0"/>
                    <a:pt x="5525" y="107"/>
                    <a:pt x="5525" y="238"/>
                  </a:cubicBezTo>
                  <a:lnTo>
                    <a:pt x="5525" y="250"/>
                  </a:lnTo>
                  <a:lnTo>
                    <a:pt x="2405" y="250"/>
                  </a:lnTo>
                  <a:cubicBezTo>
                    <a:pt x="2036" y="250"/>
                    <a:pt x="1739" y="536"/>
                    <a:pt x="1727" y="893"/>
                  </a:cubicBezTo>
                  <a:cubicBezTo>
                    <a:pt x="1727" y="1060"/>
                    <a:pt x="1774" y="1215"/>
                    <a:pt x="1881" y="1334"/>
                  </a:cubicBezTo>
                  <a:cubicBezTo>
                    <a:pt x="1679" y="1584"/>
                    <a:pt x="1679" y="1929"/>
                    <a:pt x="1881" y="2179"/>
                  </a:cubicBezTo>
                  <a:cubicBezTo>
                    <a:pt x="1774" y="2298"/>
                    <a:pt x="1727" y="2441"/>
                    <a:pt x="1727" y="2596"/>
                  </a:cubicBezTo>
                  <a:cubicBezTo>
                    <a:pt x="1727" y="2655"/>
                    <a:pt x="1739" y="2727"/>
                    <a:pt x="1750" y="2786"/>
                  </a:cubicBezTo>
                  <a:lnTo>
                    <a:pt x="762" y="2786"/>
                  </a:lnTo>
                  <a:cubicBezTo>
                    <a:pt x="754" y="2786"/>
                    <a:pt x="747" y="2786"/>
                    <a:pt x="739" y="2786"/>
                  </a:cubicBezTo>
                  <a:cubicBezTo>
                    <a:pt x="392" y="2786"/>
                    <a:pt x="106" y="3044"/>
                    <a:pt x="60" y="3394"/>
                  </a:cubicBezTo>
                  <a:cubicBezTo>
                    <a:pt x="0" y="3810"/>
                    <a:pt x="334" y="4179"/>
                    <a:pt x="750" y="4179"/>
                  </a:cubicBezTo>
                  <a:lnTo>
                    <a:pt x="3548" y="4179"/>
                  </a:lnTo>
                  <a:cubicBezTo>
                    <a:pt x="3334" y="4560"/>
                    <a:pt x="3215" y="4989"/>
                    <a:pt x="3215" y="5430"/>
                  </a:cubicBezTo>
                  <a:cubicBezTo>
                    <a:pt x="3215" y="5799"/>
                    <a:pt x="3489" y="6120"/>
                    <a:pt x="3870" y="6168"/>
                  </a:cubicBezTo>
                  <a:cubicBezTo>
                    <a:pt x="3896" y="6171"/>
                    <a:pt x="3923" y="6172"/>
                    <a:pt x="3949" y="6172"/>
                  </a:cubicBezTo>
                  <a:cubicBezTo>
                    <a:pt x="4332" y="6172"/>
                    <a:pt x="4656" y="5855"/>
                    <a:pt x="4656" y="5453"/>
                  </a:cubicBezTo>
                  <a:cubicBezTo>
                    <a:pt x="4656" y="4929"/>
                    <a:pt x="5013" y="4477"/>
                    <a:pt x="5525" y="4358"/>
                  </a:cubicBezTo>
                  <a:lnTo>
                    <a:pt x="5525" y="4465"/>
                  </a:lnTo>
                  <a:cubicBezTo>
                    <a:pt x="5525" y="4596"/>
                    <a:pt x="5632" y="4703"/>
                    <a:pt x="5763" y="4703"/>
                  </a:cubicBezTo>
                  <a:lnTo>
                    <a:pt x="7418" y="4703"/>
                  </a:lnTo>
                  <a:cubicBezTo>
                    <a:pt x="7549" y="4703"/>
                    <a:pt x="7668" y="4596"/>
                    <a:pt x="7668" y="4465"/>
                  </a:cubicBezTo>
                  <a:lnTo>
                    <a:pt x="7668" y="238"/>
                  </a:lnTo>
                  <a:cubicBezTo>
                    <a:pt x="7668" y="107"/>
                    <a:pt x="7561" y="0"/>
                    <a:pt x="74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0" name="Google Shape;2270;p41"/>
            <p:cNvSpPr/>
            <p:nvPr/>
          </p:nvSpPr>
          <p:spPr>
            <a:xfrm>
              <a:off x="5717975" y="2637050"/>
              <a:ext cx="18775" cy="16100"/>
            </a:xfrm>
            <a:custGeom>
              <a:rect b="b" l="l" r="r" t="t"/>
              <a:pathLst>
                <a:path extrusionOk="0" h="644" w="751">
                  <a:moveTo>
                    <a:pt x="429" y="1"/>
                  </a:moveTo>
                  <a:cubicBezTo>
                    <a:pt x="143" y="1"/>
                    <a:pt x="0" y="346"/>
                    <a:pt x="202" y="549"/>
                  </a:cubicBezTo>
                  <a:cubicBezTo>
                    <a:pt x="268" y="614"/>
                    <a:pt x="349" y="644"/>
                    <a:pt x="427" y="644"/>
                  </a:cubicBezTo>
                  <a:cubicBezTo>
                    <a:pt x="592" y="644"/>
                    <a:pt x="750" y="516"/>
                    <a:pt x="750" y="322"/>
                  </a:cubicBezTo>
                  <a:cubicBezTo>
                    <a:pt x="750" y="144"/>
                    <a:pt x="607" y="1"/>
                    <a:pt x="4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1" name="Google Shape;2271;p41"/>
            <p:cNvSpPr/>
            <p:nvPr/>
          </p:nvSpPr>
          <p:spPr>
            <a:xfrm>
              <a:off x="5633425" y="2579325"/>
              <a:ext cx="15800" cy="11925"/>
            </a:xfrm>
            <a:custGeom>
              <a:rect b="b" l="l" r="r" t="t"/>
              <a:pathLst>
                <a:path extrusionOk="0" h="477" w="632">
                  <a:moveTo>
                    <a:pt x="275" y="0"/>
                  </a:moveTo>
                  <a:cubicBezTo>
                    <a:pt x="155" y="0"/>
                    <a:pt x="48" y="83"/>
                    <a:pt x="25" y="203"/>
                  </a:cubicBezTo>
                  <a:cubicBezTo>
                    <a:pt x="1" y="345"/>
                    <a:pt x="120" y="476"/>
                    <a:pt x="263" y="476"/>
                  </a:cubicBezTo>
                  <a:lnTo>
                    <a:pt x="370" y="476"/>
                  </a:lnTo>
                  <a:cubicBezTo>
                    <a:pt x="489" y="476"/>
                    <a:pt x="584" y="393"/>
                    <a:pt x="608" y="286"/>
                  </a:cubicBezTo>
                  <a:cubicBezTo>
                    <a:pt x="632" y="131"/>
                    <a:pt x="525" y="0"/>
                    <a:pt x="3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2" name="Google Shape;2272;p41"/>
            <p:cNvSpPr/>
            <p:nvPr/>
          </p:nvSpPr>
          <p:spPr>
            <a:xfrm>
              <a:off x="5655450" y="2579325"/>
              <a:ext cx="38425" cy="11925"/>
            </a:xfrm>
            <a:custGeom>
              <a:rect b="b" l="l" r="r" t="t"/>
              <a:pathLst>
                <a:path extrusionOk="0" h="477" w="1537">
                  <a:moveTo>
                    <a:pt x="275" y="0"/>
                  </a:moveTo>
                  <a:cubicBezTo>
                    <a:pt x="156" y="0"/>
                    <a:pt x="48" y="83"/>
                    <a:pt x="25" y="203"/>
                  </a:cubicBezTo>
                  <a:cubicBezTo>
                    <a:pt x="1" y="345"/>
                    <a:pt x="120" y="476"/>
                    <a:pt x="263" y="476"/>
                  </a:cubicBezTo>
                  <a:lnTo>
                    <a:pt x="1263" y="476"/>
                  </a:lnTo>
                  <a:cubicBezTo>
                    <a:pt x="1382" y="476"/>
                    <a:pt x="1489" y="393"/>
                    <a:pt x="1513" y="286"/>
                  </a:cubicBezTo>
                  <a:cubicBezTo>
                    <a:pt x="1537" y="131"/>
                    <a:pt x="1418" y="0"/>
                    <a:pt x="12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73" name="Google Shape;2273;p41"/>
          <p:cNvGrpSpPr/>
          <p:nvPr/>
        </p:nvGrpSpPr>
        <p:grpSpPr>
          <a:xfrm>
            <a:off x="2437147" y="3024032"/>
            <a:ext cx="311375" cy="294225"/>
            <a:chOff x="2575900" y="2922150"/>
            <a:chExt cx="311375" cy="294225"/>
          </a:xfrm>
        </p:grpSpPr>
        <p:sp>
          <p:nvSpPr>
            <p:cNvPr id="2274" name="Google Shape;2274;p41"/>
            <p:cNvSpPr/>
            <p:nvPr/>
          </p:nvSpPr>
          <p:spPr>
            <a:xfrm>
              <a:off x="2575900" y="2922150"/>
              <a:ext cx="311375" cy="294225"/>
            </a:xfrm>
            <a:custGeom>
              <a:rect b="b" l="l" r="r" t="t"/>
              <a:pathLst>
                <a:path extrusionOk="0" h="11769" w="12455">
                  <a:moveTo>
                    <a:pt x="6505" y="475"/>
                  </a:moveTo>
                  <a:cubicBezTo>
                    <a:pt x="7914" y="475"/>
                    <a:pt x="9298" y="1026"/>
                    <a:pt x="10335" y="2063"/>
                  </a:cubicBezTo>
                  <a:cubicBezTo>
                    <a:pt x="12455" y="4158"/>
                    <a:pt x="12455" y="7599"/>
                    <a:pt x="10335" y="9707"/>
                  </a:cubicBezTo>
                  <a:cubicBezTo>
                    <a:pt x="9299" y="10735"/>
                    <a:pt x="7916" y="11283"/>
                    <a:pt x="6508" y="11283"/>
                  </a:cubicBezTo>
                  <a:cubicBezTo>
                    <a:pt x="5813" y="11283"/>
                    <a:pt x="5111" y="11149"/>
                    <a:pt x="4442" y="10873"/>
                  </a:cubicBezTo>
                  <a:cubicBezTo>
                    <a:pt x="2418" y="10040"/>
                    <a:pt x="1108" y="8064"/>
                    <a:pt x="1108" y="5885"/>
                  </a:cubicBezTo>
                  <a:cubicBezTo>
                    <a:pt x="1108" y="3694"/>
                    <a:pt x="2418" y="1730"/>
                    <a:pt x="4442" y="884"/>
                  </a:cubicBezTo>
                  <a:cubicBezTo>
                    <a:pt x="5110" y="609"/>
                    <a:pt x="5810" y="475"/>
                    <a:pt x="6505" y="475"/>
                  </a:cubicBezTo>
                  <a:close/>
                  <a:moveTo>
                    <a:pt x="6500" y="1"/>
                  </a:moveTo>
                  <a:cubicBezTo>
                    <a:pt x="5370" y="1"/>
                    <a:pt x="4234" y="326"/>
                    <a:pt x="3239" y="991"/>
                  </a:cubicBezTo>
                  <a:cubicBezTo>
                    <a:pt x="917" y="2551"/>
                    <a:pt x="1" y="5540"/>
                    <a:pt x="1072" y="8135"/>
                  </a:cubicBezTo>
                  <a:cubicBezTo>
                    <a:pt x="1997" y="10364"/>
                    <a:pt x="4179" y="11769"/>
                    <a:pt x="6527" y="11769"/>
                  </a:cubicBezTo>
                  <a:cubicBezTo>
                    <a:pt x="6901" y="11769"/>
                    <a:pt x="7279" y="11733"/>
                    <a:pt x="7656" y="11659"/>
                  </a:cubicBezTo>
                  <a:cubicBezTo>
                    <a:pt x="10407" y="11112"/>
                    <a:pt x="12383" y="8695"/>
                    <a:pt x="12395" y="5897"/>
                  </a:cubicBezTo>
                  <a:cubicBezTo>
                    <a:pt x="12395" y="4325"/>
                    <a:pt x="11776" y="2825"/>
                    <a:pt x="10669" y="1730"/>
                  </a:cubicBezTo>
                  <a:cubicBezTo>
                    <a:pt x="9528" y="589"/>
                    <a:pt x="8020" y="1"/>
                    <a:pt x="65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5" name="Google Shape;2275;p41"/>
            <p:cNvSpPr/>
            <p:nvPr/>
          </p:nvSpPr>
          <p:spPr>
            <a:xfrm>
              <a:off x="2607750" y="2950900"/>
              <a:ext cx="249175" cy="236750"/>
            </a:xfrm>
            <a:custGeom>
              <a:rect b="b" l="l" r="r" t="t"/>
              <a:pathLst>
                <a:path extrusionOk="0" h="9470" w="9967">
                  <a:moveTo>
                    <a:pt x="5244" y="486"/>
                  </a:moveTo>
                  <a:cubicBezTo>
                    <a:pt x="5518" y="486"/>
                    <a:pt x="5795" y="513"/>
                    <a:pt x="6073" y="568"/>
                  </a:cubicBezTo>
                  <a:cubicBezTo>
                    <a:pt x="8049" y="961"/>
                    <a:pt x="9490" y="2711"/>
                    <a:pt x="9490" y="4735"/>
                  </a:cubicBezTo>
                  <a:cubicBezTo>
                    <a:pt x="9490" y="5866"/>
                    <a:pt x="9038" y="6949"/>
                    <a:pt x="8240" y="7735"/>
                  </a:cubicBezTo>
                  <a:cubicBezTo>
                    <a:pt x="7421" y="8561"/>
                    <a:pt x="6333" y="8984"/>
                    <a:pt x="5236" y="8984"/>
                  </a:cubicBezTo>
                  <a:cubicBezTo>
                    <a:pt x="4420" y="8984"/>
                    <a:pt x="3599" y="8749"/>
                    <a:pt x="2882" y="8271"/>
                  </a:cubicBezTo>
                  <a:cubicBezTo>
                    <a:pt x="1191" y="7140"/>
                    <a:pt x="536" y="4985"/>
                    <a:pt x="1310" y="3104"/>
                  </a:cubicBezTo>
                  <a:cubicBezTo>
                    <a:pt x="1986" y="1495"/>
                    <a:pt x="3553" y="486"/>
                    <a:pt x="5244" y="486"/>
                  </a:cubicBezTo>
                  <a:close/>
                  <a:moveTo>
                    <a:pt x="5227" y="1"/>
                  </a:moveTo>
                  <a:cubicBezTo>
                    <a:pt x="4318" y="1"/>
                    <a:pt x="3404" y="261"/>
                    <a:pt x="2608" y="794"/>
                  </a:cubicBezTo>
                  <a:cubicBezTo>
                    <a:pt x="727" y="2056"/>
                    <a:pt x="1" y="4461"/>
                    <a:pt x="858" y="6545"/>
                  </a:cubicBezTo>
                  <a:cubicBezTo>
                    <a:pt x="1606" y="8338"/>
                    <a:pt x="3350" y="9469"/>
                    <a:pt x="5233" y="9469"/>
                  </a:cubicBezTo>
                  <a:cubicBezTo>
                    <a:pt x="5539" y="9469"/>
                    <a:pt x="5847" y="9440"/>
                    <a:pt x="6156" y="9378"/>
                  </a:cubicBezTo>
                  <a:cubicBezTo>
                    <a:pt x="8371" y="8938"/>
                    <a:pt x="9966" y="6997"/>
                    <a:pt x="9966" y="4735"/>
                  </a:cubicBezTo>
                  <a:cubicBezTo>
                    <a:pt x="9966" y="3485"/>
                    <a:pt x="9466" y="2282"/>
                    <a:pt x="8585" y="1389"/>
                  </a:cubicBezTo>
                  <a:cubicBezTo>
                    <a:pt x="7669" y="473"/>
                    <a:pt x="6452" y="1"/>
                    <a:pt x="52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6" name="Google Shape;2276;p41"/>
            <p:cNvSpPr/>
            <p:nvPr/>
          </p:nvSpPr>
          <p:spPr>
            <a:xfrm>
              <a:off x="2812375" y="3082350"/>
              <a:ext cx="17150" cy="14125"/>
            </a:xfrm>
            <a:custGeom>
              <a:rect b="b" l="l" r="r" t="t"/>
              <a:pathLst>
                <a:path extrusionOk="0" h="565" w="686">
                  <a:moveTo>
                    <a:pt x="424" y="1"/>
                  </a:moveTo>
                  <a:cubicBezTo>
                    <a:pt x="364" y="13"/>
                    <a:pt x="293" y="36"/>
                    <a:pt x="257" y="72"/>
                  </a:cubicBezTo>
                  <a:lnTo>
                    <a:pt x="174" y="155"/>
                  </a:lnTo>
                  <a:cubicBezTo>
                    <a:pt x="1" y="328"/>
                    <a:pt x="162" y="564"/>
                    <a:pt x="349" y="564"/>
                  </a:cubicBezTo>
                  <a:cubicBezTo>
                    <a:pt x="406" y="564"/>
                    <a:pt x="466" y="542"/>
                    <a:pt x="519" y="489"/>
                  </a:cubicBezTo>
                  <a:lnTo>
                    <a:pt x="591" y="417"/>
                  </a:lnTo>
                  <a:cubicBezTo>
                    <a:pt x="686" y="322"/>
                    <a:pt x="686" y="167"/>
                    <a:pt x="591" y="72"/>
                  </a:cubicBezTo>
                  <a:cubicBezTo>
                    <a:pt x="543" y="36"/>
                    <a:pt x="483" y="1"/>
                    <a:pt x="4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7" name="Google Shape;2277;p41"/>
            <p:cNvSpPr/>
            <p:nvPr/>
          </p:nvSpPr>
          <p:spPr>
            <a:xfrm>
              <a:off x="2749225" y="3098125"/>
              <a:ext cx="64825" cy="61575"/>
            </a:xfrm>
            <a:custGeom>
              <a:rect b="b" l="l" r="r" t="t"/>
              <a:pathLst>
                <a:path extrusionOk="0" h="2463" w="2593">
                  <a:moveTo>
                    <a:pt x="2319" y="1"/>
                  </a:moveTo>
                  <a:cubicBezTo>
                    <a:pt x="2259" y="1"/>
                    <a:pt x="2200" y="24"/>
                    <a:pt x="2152" y="72"/>
                  </a:cubicBezTo>
                  <a:lnTo>
                    <a:pt x="176" y="2049"/>
                  </a:lnTo>
                  <a:cubicBezTo>
                    <a:pt x="1" y="2224"/>
                    <a:pt x="168" y="2463"/>
                    <a:pt x="357" y="2463"/>
                  </a:cubicBezTo>
                  <a:cubicBezTo>
                    <a:pt x="413" y="2463"/>
                    <a:pt x="470" y="2442"/>
                    <a:pt x="521" y="2394"/>
                  </a:cubicBezTo>
                  <a:lnTo>
                    <a:pt x="2497" y="405"/>
                  </a:lnTo>
                  <a:cubicBezTo>
                    <a:pt x="2593" y="322"/>
                    <a:pt x="2593" y="167"/>
                    <a:pt x="2497" y="72"/>
                  </a:cubicBezTo>
                  <a:cubicBezTo>
                    <a:pt x="2450" y="24"/>
                    <a:pt x="2390" y="1"/>
                    <a:pt x="2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8" name="Google Shape;2278;p41"/>
            <p:cNvSpPr/>
            <p:nvPr/>
          </p:nvSpPr>
          <p:spPr>
            <a:xfrm>
              <a:off x="2714750" y="3047525"/>
              <a:ext cx="116875" cy="114025"/>
            </a:xfrm>
            <a:custGeom>
              <a:rect b="b" l="l" r="r" t="t"/>
              <a:pathLst>
                <a:path extrusionOk="0" h="4561" w="4675">
                  <a:moveTo>
                    <a:pt x="4412" y="1"/>
                  </a:moveTo>
                  <a:cubicBezTo>
                    <a:pt x="4341" y="1"/>
                    <a:pt x="4281" y="24"/>
                    <a:pt x="4234" y="72"/>
                  </a:cubicBezTo>
                  <a:lnTo>
                    <a:pt x="150" y="4156"/>
                  </a:lnTo>
                  <a:cubicBezTo>
                    <a:pt x="1" y="4333"/>
                    <a:pt x="158" y="4561"/>
                    <a:pt x="341" y="4561"/>
                  </a:cubicBezTo>
                  <a:cubicBezTo>
                    <a:pt x="392" y="4561"/>
                    <a:pt x="446" y="4543"/>
                    <a:pt x="495" y="4501"/>
                  </a:cubicBezTo>
                  <a:lnTo>
                    <a:pt x="4579" y="417"/>
                  </a:lnTo>
                  <a:cubicBezTo>
                    <a:pt x="4674" y="322"/>
                    <a:pt x="4674" y="167"/>
                    <a:pt x="4579" y="72"/>
                  </a:cubicBezTo>
                  <a:cubicBezTo>
                    <a:pt x="4531" y="24"/>
                    <a:pt x="4472" y="1"/>
                    <a:pt x="4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9" name="Google Shape;2279;p41"/>
            <p:cNvSpPr/>
            <p:nvPr/>
          </p:nvSpPr>
          <p:spPr>
            <a:xfrm>
              <a:off x="2684350" y="3017775"/>
              <a:ext cx="143700" cy="140575"/>
            </a:xfrm>
            <a:custGeom>
              <a:rect b="b" l="l" r="r" t="t"/>
              <a:pathLst>
                <a:path extrusionOk="0" h="5623" w="5748">
                  <a:moveTo>
                    <a:pt x="5485" y="0"/>
                  </a:moveTo>
                  <a:cubicBezTo>
                    <a:pt x="5426" y="0"/>
                    <a:pt x="5366" y="24"/>
                    <a:pt x="5319" y="71"/>
                  </a:cubicBezTo>
                  <a:lnTo>
                    <a:pt x="175" y="5203"/>
                  </a:lnTo>
                  <a:cubicBezTo>
                    <a:pt x="1" y="5377"/>
                    <a:pt x="166" y="5622"/>
                    <a:pt x="354" y="5622"/>
                  </a:cubicBezTo>
                  <a:cubicBezTo>
                    <a:pt x="410" y="5622"/>
                    <a:pt x="468" y="5600"/>
                    <a:pt x="520" y="5548"/>
                  </a:cubicBezTo>
                  <a:lnTo>
                    <a:pt x="5652" y="405"/>
                  </a:lnTo>
                  <a:cubicBezTo>
                    <a:pt x="5747" y="310"/>
                    <a:pt x="5747" y="167"/>
                    <a:pt x="5652" y="71"/>
                  </a:cubicBezTo>
                  <a:cubicBezTo>
                    <a:pt x="5616" y="24"/>
                    <a:pt x="5545" y="0"/>
                    <a:pt x="54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0" name="Google Shape;2280;p41"/>
            <p:cNvSpPr/>
            <p:nvPr/>
          </p:nvSpPr>
          <p:spPr>
            <a:xfrm>
              <a:off x="2664600" y="2993925"/>
              <a:ext cx="53600" cy="75350"/>
            </a:xfrm>
            <a:custGeom>
              <a:rect b="b" l="l" r="r" t="t"/>
              <a:pathLst>
                <a:path extrusionOk="0" h="3014" w="2144">
                  <a:moveTo>
                    <a:pt x="204" y="0"/>
                  </a:moveTo>
                  <a:cubicBezTo>
                    <a:pt x="95" y="0"/>
                    <a:pt x="1" y="81"/>
                    <a:pt x="1" y="192"/>
                  </a:cubicBezTo>
                  <a:lnTo>
                    <a:pt x="1" y="1942"/>
                  </a:lnTo>
                  <a:cubicBezTo>
                    <a:pt x="1" y="2538"/>
                    <a:pt x="477" y="3014"/>
                    <a:pt x="1072" y="3014"/>
                  </a:cubicBezTo>
                  <a:cubicBezTo>
                    <a:pt x="1656" y="3014"/>
                    <a:pt x="2144" y="2538"/>
                    <a:pt x="2144" y="1942"/>
                  </a:cubicBezTo>
                  <a:lnTo>
                    <a:pt x="2144" y="204"/>
                  </a:lnTo>
                  <a:cubicBezTo>
                    <a:pt x="2133" y="81"/>
                    <a:pt x="2038" y="0"/>
                    <a:pt x="1938" y="0"/>
                  </a:cubicBezTo>
                  <a:cubicBezTo>
                    <a:pt x="1931" y="0"/>
                    <a:pt x="1924" y="1"/>
                    <a:pt x="1918" y="2"/>
                  </a:cubicBezTo>
                  <a:cubicBezTo>
                    <a:pt x="1811" y="25"/>
                    <a:pt x="1739" y="109"/>
                    <a:pt x="1751" y="204"/>
                  </a:cubicBezTo>
                  <a:lnTo>
                    <a:pt x="1751" y="1942"/>
                  </a:lnTo>
                  <a:cubicBezTo>
                    <a:pt x="1763" y="2323"/>
                    <a:pt x="1453" y="2645"/>
                    <a:pt x="1072" y="2645"/>
                  </a:cubicBezTo>
                  <a:cubicBezTo>
                    <a:pt x="679" y="2645"/>
                    <a:pt x="370" y="2323"/>
                    <a:pt x="394" y="1942"/>
                  </a:cubicBezTo>
                  <a:lnTo>
                    <a:pt x="394" y="204"/>
                  </a:lnTo>
                  <a:cubicBezTo>
                    <a:pt x="394" y="109"/>
                    <a:pt x="322" y="25"/>
                    <a:pt x="227" y="2"/>
                  </a:cubicBezTo>
                  <a:cubicBezTo>
                    <a:pt x="219" y="1"/>
                    <a:pt x="212" y="0"/>
                    <a:pt x="2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1" name="Google Shape;2281;p41"/>
            <p:cNvSpPr/>
            <p:nvPr/>
          </p:nvSpPr>
          <p:spPr>
            <a:xfrm>
              <a:off x="2725025" y="2993950"/>
              <a:ext cx="61950" cy="75325"/>
            </a:xfrm>
            <a:custGeom>
              <a:rect b="b" l="l" r="r" t="t"/>
              <a:pathLst>
                <a:path extrusionOk="0" h="3013" w="2478">
                  <a:moveTo>
                    <a:pt x="203" y="1"/>
                  </a:moveTo>
                  <a:cubicBezTo>
                    <a:pt x="180" y="1"/>
                    <a:pt x="156" y="4"/>
                    <a:pt x="132" y="12"/>
                  </a:cubicBezTo>
                  <a:cubicBezTo>
                    <a:pt x="84" y="24"/>
                    <a:pt x="36" y="72"/>
                    <a:pt x="13" y="131"/>
                  </a:cubicBezTo>
                  <a:cubicBezTo>
                    <a:pt x="1" y="191"/>
                    <a:pt x="1" y="251"/>
                    <a:pt x="25" y="298"/>
                  </a:cubicBezTo>
                  <a:lnTo>
                    <a:pt x="1037" y="2882"/>
                  </a:lnTo>
                  <a:cubicBezTo>
                    <a:pt x="1060" y="2965"/>
                    <a:pt x="1132" y="3013"/>
                    <a:pt x="1215" y="3013"/>
                  </a:cubicBezTo>
                  <a:cubicBezTo>
                    <a:pt x="1299" y="3013"/>
                    <a:pt x="1382" y="2965"/>
                    <a:pt x="1406" y="2882"/>
                  </a:cubicBezTo>
                  <a:lnTo>
                    <a:pt x="2418" y="298"/>
                  </a:lnTo>
                  <a:cubicBezTo>
                    <a:pt x="2477" y="179"/>
                    <a:pt x="2406" y="36"/>
                    <a:pt x="2287" y="12"/>
                  </a:cubicBezTo>
                  <a:cubicBezTo>
                    <a:pt x="2263" y="4"/>
                    <a:pt x="2239" y="1"/>
                    <a:pt x="2217" y="1"/>
                  </a:cubicBezTo>
                  <a:cubicBezTo>
                    <a:pt x="2140" y="1"/>
                    <a:pt x="2076" y="46"/>
                    <a:pt x="2049" y="120"/>
                  </a:cubicBezTo>
                  <a:lnTo>
                    <a:pt x="1215" y="2263"/>
                  </a:lnTo>
                  <a:lnTo>
                    <a:pt x="394" y="120"/>
                  </a:lnTo>
                  <a:cubicBezTo>
                    <a:pt x="357" y="46"/>
                    <a:pt x="284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82" name="Google Shape;2282;p41"/>
          <p:cNvGrpSpPr/>
          <p:nvPr/>
        </p:nvGrpSpPr>
        <p:grpSpPr>
          <a:xfrm>
            <a:off x="1477517" y="3082582"/>
            <a:ext cx="294425" cy="177125"/>
            <a:chOff x="1152800" y="2928475"/>
            <a:chExt cx="294425" cy="177125"/>
          </a:xfrm>
        </p:grpSpPr>
        <p:sp>
          <p:nvSpPr>
            <p:cNvPr id="2283" name="Google Shape;2283;p41"/>
            <p:cNvSpPr/>
            <p:nvPr/>
          </p:nvSpPr>
          <p:spPr>
            <a:xfrm>
              <a:off x="1337950" y="3064775"/>
              <a:ext cx="15800" cy="11950"/>
            </a:xfrm>
            <a:custGeom>
              <a:rect b="b" l="l" r="r" t="t"/>
              <a:pathLst>
                <a:path extrusionOk="0" h="478" w="632">
                  <a:moveTo>
                    <a:pt x="242" y="0"/>
                  </a:moveTo>
                  <a:cubicBezTo>
                    <a:pt x="133" y="0"/>
                    <a:pt x="47" y="91"/>
                    <a:pt x="24" y="192"/>
                  </a:cubicBezTo>
                  <a:cubicBezTo>
                    <a:pt x="1" y="346"/>
                    <a:pt x="108" y="477"/>
                    <a:pt x="263" y="477"/>
                  </a:cubicBezTo>
                  <a:lnTo>
                    <a:pt x="358" y="477"/>
                  </a:lnTo>
                  <a:cubicBezTo>
                    <a:pt x="477" y="477"/>
                    <a:pt x="584" y="394"/>
                    <a:pt x="608" y="275"/>
                  </a:cubicBezTo>
                  <a:cubicBezTo>
                    <a:pt x="632" y="132"/>
                    <a:pt x="513" y="1"/>
                    <a:pt x="370" y="1"/>
                  </a:cubicBezTo>
                  <a:lnTo>
                    <a:pt x="263" y="1"/>
                  </a:lnTo>
                  <a:cubicBezTo>
                    <a:pt x="256" y="1"/>
                    <a:pt x="249" y="0"/>
                    <a:pt x="2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4" name="Google Shape;2284;p41"/>
            <p:cNvSpPr/>
            <p:nvPr/>
          </p:nvSpPr>
          <p:spPr>
            <a:xfrm>
              <a:off x="1258775" y="3064750"/>
              <a:ext cx="74550" cy="12000"/>
            </a:xfrm>
            <a:custGeom>
              <a:rect b="b" l="l" r="r" t="t"/>
              <a:pathLst>
                <a:path extrusionOk="0" h="480" w="2982">
                  <a:moveTo>
                    <a:pt x="2676" y="0"/>
                  </a:moveTo>
                  <a:cubicBezTo>
                    <a:pt x="2666" y="0"/>
                    <a:pt x="2655" y="1"/>
                    <a:pt x="2644" y="2"/>
                  </a:cubicBezTo>
                  <a:lnTo>
                    <a:pt x="274" y="2"/>
                  </a:lnTo>
                  <a:cubicBezTo>
                    <a:pt x="268" y="2"/>
                    <a:pt x="261" y="1"/>
                    <a:pt x="254" y="1"/>
                  </a:cubicBezTo>
                  <a:cubicBezTo>
                    <a:pt x="143" y="1"/>
                    <a:pt x="47" y="92"/>
                    <a:pt x="36" y="193"/>
                  </a:cubicBezTo>
                  <a:cubicBezTo>
                    <a:pt x="1" y="347"/>
                    <a:pt x="120" y="478"/>
                    <a:pt x="274" y="478"/>
                  </a:cubicBezTo>
                  <a:lnTo>
                    <a:pt x="2644" y="478"/>
                  </a:lnTo>
                  <a:cubicBezTo>
                    <a:pt x="2651" y="479"/>
                    <a:pt x="2659" y="479"/>
                    <a:pt x="2666" y="479"/>
                  </a:cubicBezTo>
                  <a:cubicBezTo>
                    <a:pt x="2978" y="479"/>
                    <a:pt x="2982" y="0"/>
                    <a:pt x="26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5" name="Google Shape;2285;p41"/>
            <p:cNvSpPr/>
            <p:nvPr/>
          </p:nvSpPr>
          <p:spPr>
            <a:xfrm>
              <a:off x="1152800" y="2928475"/>
              <a:ext cx="294425" cy="177125"/>
            </a:xfrm>
            <a:custGeom>
              <a:rect b="b" l="l" r="r" t="t"/>
              <a:pathLst>
                <a:path extrusionOk="0" h="7085" w="11777">
                  <a:moveTo>
                    <a:pt x="2311" y="464"/>
                  </a:moveTo>
                  <a:lnTo>
                    <a:pt x="2311" y="738"/>
                  </a:lnTo>
                  <a:lnTo>
                    <a:pt x="1299" y="738"/>
                  </a:lnTo>
                  <a:lnTo>
                    <a:pt x="1299" y="464"/>
                  </a:lnTo>
                  <a:close/>
                  <a:moveTo>
                    <a:pt x="7323" y="643"/>
                  </a:moveTo>
                  <a:lnTo>
                    <a:pt x="7323" y="738"/>
                  </a:lnTo>
                  <a:lnTo>
                    <a:pt x="4442" y="738"/>
                  </a:lnTo>
                  <a:lnTo>
                    <a:pt x="4442" y="643"/>
                  </a:lnTo>
                  <a:close/>
                  <a:moveTo>
                    <a:pt x="10490" y="464"/>
                  </a:moveTo>
                  <a:lnTo>
                    <a:pt x="10490" y="738"/>
                  </a:lnTo>
                  <a:lnTo>
                    <a:pt x="9478" y="738"/>
                  </a:lnTo>
                  <a:lnTo>
                    <a:pt x="9478" y="464"/>
                  </a:lnTo>
                  <a:close/>
                  <a:moveTo>
                    <a:pt x="11050" y="1226"/>
                  </a:moveTo>
                  <a:cubicBezTo>
                    <a:pt x="11181" y="1226"/>
                    <a:pt x="11288" y="1334"/>
                    <a:pt x="11288" y="1465"/>
                  </a:cubicBezTo>
                  <a:lnTo>
                    <a:pt x="11288" y="6358"/>
                  </a:lnTo>
                  <a:cubicBezTo>
                    <a:pt x="11288" y="6489"/>
                    <a:pt x="11181" y="6596"/>
                    <a:pt x="11050" y="6596"/>
                  </a:cubicBezTo>
                  <a:lnTo>
                    <a:pt x="727" y="6596"/>
                  </a:lnTo>
                  <a:cubicBezTo>
                    <a:pt x="596" y="6596"/>
                    <a:pt x="489" y="6489"/>
                    <a:pt x="489" y="6358"/>
                  </a:cubicBezTo>
                  <a:lnTo>
                    <a:pt x="489" y="1465"/>
                  </a:lnTo>
                  <a:cubicBezTo>
                    <a:pt x="489" y="1334"/>
                    <a:pt x="596" y="1226"/>
                    <a:pt x="727" y="1226"/>
                  </a:cubicBezTo>
                  <a:close/>
                  <a:moveTo>
                    <a:pt x="1049" y="0"/>
                  </a:moveTo>
                  <a:cubicBezTo>
                    <a:pt x="918" y="0"/>
                    <a:pt x="811" y="107"/>
                    <a:pt x="811" y="238"/>
                  </a:cubicBezTo>
                  <a:lnTo>
                    <a:pt x="811" y="738"/>
                  </a:lnTo>
                  <a:lnTo>
                    <a:pt x="727" y="738"/>
                  </a:lnTo>
                  <a:cubicBezTo>
                    <a:pt x="334" y="738"/>
                    <a:pt x="13" y="1060"/>
                    <a:pt x="1" y="1453"/>
                  </a:cubicBezTo>
                  <a:lnTo>
                    <a:pt x="1" y="6358"/>
                  </a:lnTo>
                  <a:cubicBezTo>
                    <a:pt x="1" y="6763"/>
                    <a:pt x="334" y="7084"/>
                    <a:pt x="727" y="7084"/>
                  </a:cubicBezTo>
                  <a:lnTo>
                    <a:pt x="11050" y="7084"/>
                  </a:lnTo>
                  <a:cubicBezTo>
                    <a:pt x="11443" y="7084"/>
                    <a:pt x="11776" y="6763"/>
                    <a:pt x="11764" y="6358"/>
                  </a:cubicBezTo>
                  <a:lnTo>
                    <a:pt x="11764" y="1453"/>
                  </a:lnTo>
                  <a:cubicBezTo>
                    <a:pt x="11764" y="1060"/>
                    <a:pt x="11443" y="738"/>
                    <a:pt x="11050" y="738"/>
                  </a:cubicBezTo>
                  <a:lnTo>
                    <a:pt x="10967" y="738"/>
                  </a:lnTo>
                  <a:lnTo>
                    <a:pt x="10967" y="238"/>
                  </a:lnTo>
                  <a:cubicBezTo>
                    <a:pt x="10967" y="107"/>
                    <a:pt x="10859" y="0"/>
                    <a:pt x="10728" y="0"/>
                  </a:cubicBezTo>
                  <a:lnTo>
                    <a:pt x="9228" y="0"/>
                  </a:lnTo>
                  <a:cubicBezTo>
                    <a:pt x="9097" y="0"/>
                    <a:pt x="8990" y="107"/>
                    <a:pt x="8990" y="238"/>
                  </a:cubicBezTo>
                  <a:lnTo>
                    <a:pt x="8990" y="738"/>
                  </a:lnTo>
                  <a:lnTo>
                    <a:pt x="7800" y="738"/>
                  </a:lnTo>
                  <a:lnTo>
                    <a:pt x="7800" y="405"/>
                  </a:lnTo>
                  <a:cubicBezTo>
                    <a:pt x="7800" y="274"/>
                    <a:pt x="7692" y="167"/>
                    <a:pt x="7561" y="167"/>
                  </a:cubicBezTo>
                  <a:lnTo>
                    <a:pt x="4204" y="167"/>
                  </a:lnTo>
                  <a:cubicBezTo>
                    <a:pt x="4061" y="167"/>
                    <a:pt x="3954" y="274"/>
                    <a:pt x="3954" y="405"/>
                  </a:cubicBezTo>
                  <a:lnTo>
                    <a:pt x="3954" y="738"/>
                  </a:lnTo>
                  <a:lnTo>
                    <a:pt x="2787" y="738"/>
                  </a:lnTo>
                  <a:lnTo>
                    <a:pt x="2787" y="238"/>
                  </a:lnTo>
                  <a:cubicBezTo>
                    <a:pt x="2787" y="107"/>
                    <a:pt x="2680" y="0"/>
                    <a:pt x="2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6" name="Google Shape;2286;p41"/>
            <p:cNvSpPr/>
            <p:nvPr/>
          </p:nvSpPr>
          <p:spPr>
            <a:xfrm>
              <a:off x="1198350" y="3003475"/>
              <a:ext cx="43475" cy="37350"/>
            </a:xfrm>
            <a:custGeom>
              <a:rect b="b" l="l" r="r" t="t"/>
              <a:pathLst>
                <a:path extrusionOk="0" h="1494" w="1739">
                  <a:moveTo>
                    <a:pt x="995" y="482"/>
                  </a:moveTo>
                  <a:cubicBezTo>
                    <a:pt x="1131" y="482"/>
                    <a:pt x="1263" y="589"/>
                    <a:pt x="1263" y="751"/>
                  </a:cubicBezTo>
                  <a:cubicBezTo>
                    <a:pt x="1263" y="893"/>
                    <a:pt x="1144" y="1013"/>
                    <a:pt x="989" y="1013"/>
                  </a:cubicBezTo>
                  <a:cubicBezTo>
                    <a:pt x="763" y="1013"/>
                    <a:pt x="644" y="727"/>
                    <a:pt x="810" y="560"/>
                  </a:cubicBezTo>
                  <a:cubicBezTo>
                    <a:pt x="864" y="506"/>
                    <a:pt x="930" y="482"/>
                    <a:pt x="995" y="482"/>
                  </a:cubicBezTo>
                  <a:close/>
                  <a:moveTo>
                    <a:pt x="989" y="1"/>
                  </a:moveTo>
                  <a:cubicBezTo>
                    <a:pt x="334" y="1"/>
                    <a:pt x="1" y="810"/>
                    <a:pt x="465" y="1274"/>
                  </a:cubicBezTo>
                  <a:cubicBezTo>
                    <a:pt x="620" y="1425"/>
                    <a:pt x="809" y="1493"/>
                    <a:pt x="993" y="1493"/>
                  </a:cubicBezTo>
                  <a:cubicBezTo>
                    <a:pt x="1375" y="1493"/>
                    <a:pt x="1739" y="1201"/>
                    <a:pt x="1739" y="751"/>
                  </a:cubicBezTo>
                  <a:cubicBezTo>
                    <a:pt x="1739" y="334"/>
                    <a:pt x="1406" y="1"/>
                    <a:pt x="9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7" name="Google Shape;2287;p41"/>
            <p:cNvSpPr/>
            <p:nvPr/>
          </p:nvSpPr>
          <p:spPr>
            <a:xfrm>
              <a:off x="1351950" y="3003475"/>
              <a:ext cx="43475" cy="37350"/>
            </a:xfrm>
            <a:custGeom>
              <a:rect b="b" l="l" r="r" t="t"/>
              <a:pathLst>
                <a:path extrusionOk="0" h="1494" w="1739">
                  <a:moveTo>
                    <a:pt x="994" y="482"/>
                  </a:moveTo>
                  <a:cubicBezTo>
                    <a:pt x="1131" y="482"/>
                    <a:pt x="1262" y="589"/>
                    <a:pt x="1262" y="751"/>
                  </a:cubicBezTo>
                  <a:cubicBezTo>
                    <a:pt x="1262" y="893"/>
                    <a:pt x="1143" y="1013"/>
                    <a:pt x="1000" y="1013"/>
                  </a:cubicBezTo>
                  <a:cubicBezTo>
                    <a:pt x="762" y="1013"/>
                    <a:pt x="643" y="727"/>
                    <a:pt x="810" y="560"/>
                  </a:cubicBezTo>
                  <a:cubicBezTo>
                    <a:pt x="863" y="506"/>
                    <a:pt x="929" y="482"/>
                    <a:pt x="994" y="482"/>
                  </a:cubicBezTo>
                  <a:close/>
                  <a:moveTo>
                    <a:pt x="1000" y="1"/>
                  </a:moveTo>
                  <a:cubicBezTo>
                    <a:pt x="334" y="1"/>
                    <a:pt x="0" y="810"/>
                    <a:pt x="465" y="1274"/>
                  </a:cubicBezTo>
                  <a:cubicBezTo>
                    <a:pt x="619" y="1425"/>
                    <a:pt x="808" y="1493"/>
                    <a:pt x="992" y="1493"/>
                  </a:cubicBezTo>
                  <a:cubicBezTo>
                    <a:pt x="1375" y="1493"/>
                    <a:pt x="1739" y="1201"/>
                    <a:pt x="1739" y="751"/>
                  </a:cubicBezTo>
                  <a:cubicBezTo>
                    <a:pt x="1739" y="334"/>
                    <a:pt x="1405" y="1"/>
                    <a:pt x="10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8" name="Google Shape;2288;p41"/>
            <p:cNvSpPr/>
            <p:nvPr/>
          </p:nvSpPr>
          <p:spPr>
            <a:xfrm>
              <a:off x="1179100" y="2978525"/>
              <a:ext cx="249325" cy="87650"/>
            </a:xfrm>
            <a:custGeom>
              <a:rect b="b" l="l" r="r" t="t"/>
              <a:pathLst>
                <a:path extrusionOk="0" h="3506" w="9973">
                  <a:moveTo>
                    <a:pt x="6390" y="879"/>
                  </a:moveTo>
                  <a:cubicBezTo>
                    <a:pt x="6081" y="1403"/>
                    <a:pt x="6069" y="2070"/>
                    <a:pt x="6367" y="2606"/>
                  </a:cubicBezTo>
                  <a:lnTo>
                    <a:pt x="3307" y="2606"/>
                  </a:lnTo>
                  <a:cubicBezTo>
                    <a:pt x="3604" y="2070"/>
                    <a:pt x="3592" y="1403"/>
                    <a:pt x="3283" y="879"/>
                  </a:cubicBezTo>
                  <a:close/>
                  <a:moveTo>
                    <a:pt x="1753" y="476"/>
                  </a:moveTo>
                  <a:cubicBezTo>
                    <a:pt x="2408" y="476"/>
                    <a:pt x="3033" y="984"/>
                    <a:pt x="3033" y="1749"/>
                  </a:cubicBezTo>
                  <a:cubicBezTo>
                    <a:pt x="3033" y="2451"/>
                    <a:pt x="2461" y="3011"/>
                    <a:pt x="1759" y="3023"/>
                  </a:cubicBezTo>
                  <a:cubicBezTo>
                    <a:pt x="628" y="3023"/>
                    <a:pt x="56" y="1653"/>
                    <a:pt x="854" y="856"/>
                  </a:cubicBezTo>
                  <a:cubicBezTo>
                    <a:pt x="1117" y="593"/>
                    <a:pt x="1438" y="476"/>
                    <a:pt x="1753" y="476"/>
                  </a:cubicBezTo>
                  <a:close/>
                  <a:moveTo>
                    <a:pt x="7908" y="476"/>
                  </a:moveTo>
                  <a:cubicBezTo>
                    <a:pt x="8563" y="476"/>
                    <a:pt x="9188" y="984"/>
                    <a:pt x="9188" y="1749"/>
                  </a:cubicBezTo>
                  <a:cubicBezTo>
                    <a:pt x="9176" y="2451"/>
                    <a:pt x="8605" y="3023"/>
                    <a:pt x="7914" y="3023"/>
                  </a:cubicBezTo>
                  <a:cubicBezTo>
                    <a:pt x="6783" y="3023"/>
                    <a:pt x="6212" y="1653"/>
                    <a:pt x="7009" y="856"/>
                  </a:cubicBezTo>
                  <a:cubicBezTo>
                    <a:pt x="7272" y="593"/>
                    <a:pt x="7594" y="476"/>
                    <a:pt x="7908" y="476"/>
                  </a:cubicBezTo>
                  <a:close/>
                  <a:moveTo>
                    <a:pt x="1775" y="1"/>
                  </a:moveTo>
                  <a:cubicBezTo>
                    <a:pt x="861" y="1"/>
                    <a:pt x="0" y="725"/>
                    <a:pt x="9" y="1772"/>
                  </a:cubicBezTo>
                  <a:cubicBezTo>
                    <a:pt x="25" y="2810"/>
                    <a:pt x="880" y="3506"/>
                    <a:pt x="1776" y="3506"/>
                  </a:cubicBezTo>
                  <a:cubicBezTo>
                    <a:pt x="2166" y="3506"/>
                    <a:pt x="2563" y="3374"/>
                    <a:pt x="2902" y="3082"/>
                  </a:cubicBezTo>
                  <a:lnTo>
                    <a:pt x="6771" y="3082"/>
                  </a:lnTo>
                  <a:cubicBezTo>
                    <a:pt x="7107" y="3370"/>
                    <a:pt x="7510" y="3505"/>
                    <a:pt x="7907" y="3505"/>
                  </a:cubicBezTo>
                  <a:cubicBezTo>
                    <a:pt x="8608" y="3505"/>
                    <a:pt x="9291" y="3086"/>
                    <a:pt x="9557" y="2356"/>
                  </a:cubicBezTo>
                  <a:cubicBezTo>
                    <a:pt x="9972" y="1218"/>
                    <a:pt x="9137" y="10"/>
                    <a:pt x="7920" y="10"/>
                  </a:cubicBezTo>
                  <a:cubicBezTo>
                    <a:pt x="7914" y="10"/>
                    <a:pt x="7908" y="10"/>
                    <a:pt x="7902" y="10"/>
                  </a:cubicBezTo>
                  <a:cubicBezTo>
                    <a:pt x="7887" y="10"/>
                    <a:pt x="7871" y="10"/>
                    <a:pt x="7856" y="10"/>
                  </a:cubicBezTo>
                  <a:cubicBezTo>
                    <a:pt x="7468" y="10"/>
                    <a:pt x="7104" y="151"/>
                    <a:pt x="6795" y="391"/>
                  </a:cubicBezTo>
                  <a:lnTo>
                    <a:pt x="2866" y="391"/>
                  </a:lnTo>
                  <a:cubicBezTo>
                    <a:pt x="2531" y="122"/>
                    <a:pt x="2148" y="1"/>
                    <a:pt x="17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9" name="Google Shape;2289;p41"/>
            <p:cNvSpPr/>
            <p:nvPr/>
          </p:nvSpPr>
          <p:spPr>
            <a:xfrm>
              <a:off x="1281700" y="3003775"/>
              <a:ext cx="37225" cy="37225"/>
            </a:xfrm>
            <a:custGeom>
              <a:rect b="b" l="l" r="r" t="t"/>
              <a:pathLst>
                <a:path extrusionOk="0" h="1489" w="1489">
                  <a:moveTo>
                    <a:pt x="989" y="489"/>
                  </a:moveTo>
                  <a:lnTo>
                    <a:pt x="989" y="1012"/>
                  </a:lnTo>
                  <a:lnTo>
                    <a:pt x="453" y="1012"/>
                  </a:lnTo>
                  <a:lnTo>
                    <a:pt x="453" y="489"/>
                  </a:lnTo>
                  <a:close/>
                  <a:moveTo>
                    <a:pt x="238" y="0"/>
                  </a:moveTo>
                  <a:cubicBezTo>
                    <a:pt x="107" y="0"/>
                    <a:pt x="0" y="108"/>
                    <a:pt x="0" y="239"/>
                  </a:cubicBezTo>
                  <a:lnTo>
                    <a:pt x="0" y="1251"/>
                  </a:lnTo>
                  <a:cubicBezTo>
                    <a:pt x="0" y="1382"/>
                    <a:pt x="107" y="1489"/>
                    <a:pt x="238" y="1489"/>
                  </a:cubicBezTo>
                  <a:lnTo>
                    <a:pt x="1250" y="1489"/>
                  </a:lnTo>
                  <a:cubicBezTo>
                    <a:pt x="1381" y="1489"/>
                    <a:pt x="1489" y="1382"/>
                    <a:pt x="1489" y="1251"/>
                  </a:cubicBezTo>
                  <a:lnTo>
                    <a:pt x="1489" y="239"/>
                  </a:lnTo>
                  <a:cubicBezTo>
                    <a:pt x="1489" y="108"/>
                    <a:pt x="1381" y="0"/>
                    <a:pt x="12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90" name="Google Shape;2290;p41"/>
          <p:cNvGrpSpPr/>
          <p:nvPr/>
        </p:nvGrpSpPr>
        <p:grpSpPr>
          <a:xfrm>
            <a:off x="968690" y="3024057"/>
            <a:ext cx="295300" cy="294175"/>
            <a:chOff x="432775" y="2928175"/>
            <a:chExt cx="295300" cy="294175"/>
          </a:xfrm>
        </p:grpSpPr>
        <p:sp>
          <p:nvSpPr>
            <p:cNvPr id="2291" name="Google Shape;2291;p41"/>
            <p:cNvSpPr/>
            <p:nvPr/>
          </p:nvSpPr>
          <p:spPr>
            <a:xfrm>
              <a:off x="486050" y="2928175"/>
              <a:ext cx="208400" cy="247675"/>
            </a:xfrm>
            <a:custGeom>
              <a:rect b="b" l="l" r="r" t="t"/>
              <a:pathLst>
                <a:path extrusionOk="0" h="9907" w="8336">
                  <a:moveTo>
                    <a:pt x="3787" y="536"/>
                  </a:moveTo>
                  <a:cubicBezTo>
                    <a:pt x="4573" y="536"/>
                    <a:pt x="5216" y="1167"/>
                    <a:pt x="5252" y="1953"/>
                  </a:cubicBezTo>
                  <a:lnTo>
                    <a:pt x="5252" y="2751"/>
                  </a:lnTo>
                  <a:lnTo>
                    <a:pt x="2323" y="2751"/>
                  </a:lnTo>
                  <a:lnTo>
                    <a:pt x="2323" y="1953"/>
                  </a:lnTo>
                  <a:cubicBezTo>
                    <a:pt x="2346" y="1167"/>
                    <a:pt x="3001" y="536"/>
                    <a:pt x="3787" y="536"/>
                  </a:cubicBezTo>
                  <a:close/>
                  <a:moveTo>
                    <a:pt x="3775" y="3667"/>
                  </a:moveTo>
                  <a:lnTo>
                    <a:pt x="4716" y="6227"/>
                  </a:lnTo>
                  <a:lnTo>
                    <a:pt x="4406" y="6596"/>
                  </a:lnTo>
                  <a:lnTo>
                    <a:pt x="3954" y="6108"/>
                  </a:lnTo>
                  <a:cubicBezTo>
                    <a:pt x="3906" y="6061"/>
                    <a:pt x="3835" y="6037"/>
                    <a:pt x="3775" y="6037"/>
                  </a:cubicBezTo>
                  <a:cubicBezTo>
                    <a:pt x="3704" y="6037"/>
                    <a:pt x="3644" y="6061"/>
                    <a:pt x="3597" y="6108"/>
                  </a:cubicBezTo>
                  <a:lnTo>
                    <a:pt x="3144" y="6596"/>
                  </a:lnTo>
                  <a:lnTo>
                    <a:pt x="2847" y="6227"/>
                  </a:lnTo>
                  <a:lnTo>
                    <a:pt x="3775" y="3667"/>
                  </a:lnTo>
                  <a:close/>
                  <a:moveTo>
                    <a:pt x="5406" y="3215"/>
                  </a:moveTo>
                  <a:cubicBezTo>
                    <a:pt x="6442" y="3810"/>
                    <a:pt x="7073" y="4918"/>
                    <a:pt x="7097" y="6120"/>
                  </a:cubicBezTo>
                  <a:cubicBezTo>
                    <a:pt x="7085" y="7942"/>
                    <a:pt x="5609" y="9430"/>
                    <a:pt x="3775" y="9430"/>
                  </a:cubicBezTo>
                  <a:cubicBezTo>
                    <a:pt x="1942" y="9430"/>
                    <a:pt x="465" y="7942"/>
                    <a:pt x="465" y="6120"/>
                  </a:cubicBezTo>
                  <a:cubicBezTo>
                    <a:pt x="477" y="4918"/>
                    <a:pt x="1108" y="3822"/>
                    <a:pt x="2144" y="3215"/>
                  </a:cubicBezTo>
                  <a:lnTo>
                    <a:pt x="3430" y="3215"/>
                  </a:lnTo>
                  <a:lnTo>
                    <a:pt x="1965" y="7180"/>
                  </a:lnTo>
                  <a:cubicBezTo>
                    <a:pt x="1918" y="7311"/>
                    <a:pt x="1989" y="7454"/>
                    <a:pt x="2108" y="7489"/>
                  </a:cubicBezTo>
                  <a:cubicBezTo>
                    <a:pt x="2144" y="7501"/>
                    <a:pt x="2168" y="7501"/>
                    <a:pt x="2192" y="7513"/>
                  </a:cubicBezTo>
                  <a:cubicBezTo>
                    <a:pt x="2299" y="7501"/>
                    <a:pt x="2382" y="7442"/>
                    <a:pt x="2418" y="7346"/>
                  </a:cubicBezTo>
                  <a:lnTo>
                    <a:pt x="2644" y="6739"/>
                  </a:lnTo>
                  <a:lnTo>
                    <a:pt x="2942" y="7096"/>
                  </a:lnTo>
                  <a:cubicBezTo>
                    <a:pt x="2989" y="7156"/>
                    <a:pt x="3049" y="7180"/>
                    <a:pt x="3120" y="7192"/>
                  </a:cubicBezTo>
                  <a:lnTo>
                    <a:pt x="3132" y="7192"/>
                  </a:lnTo>
                  <a:cubicBezTo>
                    <a:pt x="3192" y="7192"/>
                    <a:pt x="3263" y="7156"/>
                    <a:pt x="3299" y="7108"/>
                  </a:cubicBezTo>
                  <a:lnTo>
                    <a:pt x="3775" y="6608"/>
                  </a:lnTo>
                  <a:lnTo>
                    <a:pt x="4251" y="7108"/>
                  </a:lnTo>
                  <a:cubicBezTo>
                    <a:pt x="4287" y="7156"/>
                    <a:pt x="4359" y="7192"/>
                    <a:pt x="4430" y="7192"/>
                  </a:cubicBezTo>
                  <a:cubicBezTo>
                    <a:pt x="4490" y="7180"/>
                    <a:pt x="4561" y="7156"/>
                    <a:pt x="4597" y="7096"/>
                  </a:cubicBezTo>
                  <a:lnTo>
                    <a:pt x="4918" y="6727"/>
                  </a:lnTo>
                  <a:lnTo>
                    <a:pt x="5144" y="7346"/>
                  </a:lnTo>
                  <a:cubicBezTo>
                    <a:pt x="5180" y="7442"/>
                    <a:pt x="5263" y="7501"/>
                    <a:pt x="5371" y="7501"/>
                  </a:cubicBezTo>
                  <a:cubicBezTo>
                    <a:pt x="5394" y="7501"/>
                    <a:pt x="5418" y="7501"/>
                    <a:pt x="5454" y="7489"/>
                  </a:cubicBezTo>
                  <a:cubicBezTo>
                    <a:pt x="5573" y="7442"/>
                    <a:pt x="5644" y="7311"/>
                    <a:pt x="5597" y="7180"/>
                  </a:cubicBezTo>
                  <a:lnTo>
                    <a:pt x="4120" y="3215"/>
                  </a:lnTo>
                  <a:close/>
                  <a:moveTo>
                    <a:pt x="3787" y="0"/>
                  </a:moveTo>
                  <a:cubicBezTo>
                    <a:pt x="2716" y="0"/>
                    <a:pt x="1846" y="869"/>
                    <a:pt x="1846" y="1941"/>
                  </a:cubicBezTo>
                  <a:lnTo>
                    <a:pt x="1846" y="2834"/>
                  </a:lnTo>
                  <a:cubicBezTo>
                    <a:pt x="715" y="3536"/>
                    <a:pt x="13" y="4775"/>
                    <a:pt x="1" y="6108"/>
                  </a:cubicBezTo>
                  <a:cubicBezTo>
                    <a:pt x="1" y="8261"/>
                    <a:pt x="1758" y="9906"/>
                    <a:pt x="3782" y="9906"/>
                  </a:cubicBezTo>
                  <a:cubicBezTo>
                    <a:pt x="4120" y="9906"/>
                    <a:pt x="4465" y="9860"/>
                    <a:pt x="4811" y="9763"/>
                  </a:cubicBezTo>
                  <a:cubicBezTo>
                    <a:pt x="7228" y="9085"/>
                    <a:pt x="8335" y="6287"/>
                    <a:pt x="7026" y="4144"/>
                  </a:cubicBezTo>
                  <a:lnTo>
                    <a:pt x="7026" y="4144"/>
                  </a:lnTo>
                  <a:lnTo>
                    <a:pt x="7026" y="4156"/>
                  </a:lnTo>
                  <a:cubicBezTo>
                    <a:pt x="6704" y="3620"/>
                    <a:pt x="6252" y="3179"/>
                    <a:pt x="5728" y="2846"/>
                  </a:cubicBezTo>
                  <a:lnTo>
                    <a:pt x="5728" y="1941"/>
                  </a:lnTo>
                  <a:cubicBezTo>
                    <a:pt x="5728" y="869"/>
                    <a:pt x="4859" y="0"/>
                    <a:pt x="37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2" name="Google Shape;2292;p41"/>
            <p:cNvSpPr/>
            <p:nvPr/>
          </p:nvSpPr>
          <p:spPr>
            <a:xfrm>
              <a:off x="604750" y="3016000"/>
              <a:ext cx="44750" cy="44050"/>
            </a:xfrm>
            <a:custGeom>
              <a:rect b="b" l="l" r="r" t="t"/>
              <a:pathLst>
                <a:path extrusionOk="0" h="1762" w="1790">
                  <a:moveTo>
                    <a:pt x="341" y="1"/>
                  </a:moveTo>
                  <a:cubicBezTo>
                    <a:pt x="125" y="1"/>
                    <a:pt x="1" y="307"/>
                    <a:pt x="218" y="452"/>
                  </a:cubicBezTo>
                  <a:cubicBezTo>
                    <a:pt x="694" y="714"/>
                    <a:pt x="1063" y="1131"/>
                    <a:pt x="1301" y="1619"/>
                  </a:cubicBezTo>
                  <a:cubicBezTo>
                    <a:pt x="1337" y="1714"/>
                    <a:pt x="1420" y="1762"/>
                    <a:pt x="1516" y="1762"/>
                  </a:cubicBezTo>
                  <a:cubicBezTo>
                    <a:pt x="1551" y="1762"/>
                    <a:pt x="1587" y="1762"/>
                    <a:pt x="1611" y="1738"/>
                  </a:cubicBezTo>
                  <a:cubicBezTo>
                    <a:pt x="1730" y="1690"/>
                    <a:pt x="1789" y="1547"/>
                    <a:pt x="1730" y="1428"/>
                  </a:cubicBezTo>
                  <a:cubicBezTo>
                    <a:pt x="1468" y="833"/>
                    <a:pt x="1016" y="345"/>
                    <a:pt x="444" y="23"/>
                  </a:cubicBezTo>
                  <a:cubicBezTo>
                    <a:pt x="408" y="8"/>
                    <a:pt x="373" y="1"/>
                    <a:pt x="3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3" name="Google Shape;2293;p41"/>
            <p:cNvSpPr/>
            <p:nvPr/>
          </p:nvSpPr>
          <p:spPr>
            <a:xfrm>
              <a:off x="641675" y="3066725"/>
              <a:ext cx="13175" cy="14750"/>
            </a:xfrm>
            <a:custGeom>
              <a:rect b="b" l="l" r="r" t="t"/>
              <a:pathLst>
                <a:path extrusionOk="0" h="590" w="527">
                  <a:moveTo>
                    <a:pt x="262" y="1"/>
                  </a:moveTo>
                  <a:cubicBezTo>
                    <a:pt x="131" y="1"/>
                    <a:pt x="0" y="102"/>
                    <a:pt x="27" y="280"/>
                  </a:cubicBezTo>
                  <a:cubicBezTo>
                    <a:pt x="27" y="304"/>
                    <a:pt x="27" y="340"/>
                    <a:pt x="39" y="376"/>
                  </a:cubicBezTo>
                  <a:cubicBezTo>
                    <a:pt x="51" y="495"/>
                    <a:pt x="146" y="590"/>
                    <a:pt x="277" y="590"/>
                  </a:cubicBezTo>
                  <a:lnTo>
                    <a:pt x="301" y="590"/>
                  </a:lnTo>
                  <a:cubicBezTo>
                    <a:pt x="432" y="566"/>
                    <a:pt x="527" y="447"/>
                    <a:pt x="515" y="316"/>
                  </a:cubicBezTo>
                  <a:cubicBezTo>
                    <a:pt x="515" y="280"/>
                    <a:pt x="503" y="245"/>
                    <a:pt x="491" y="209"/>
                  </a:cubicBezTo>
                  <a:cubicBezTo>
                    <a:pt x="470" y="66"/>
                    <a:pt x="366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4" name="Google Shape;2294;p41"/>
            <p:cNvSpPr/>
            <p:nvPr/>
          </p:nvSpPr>
          <p:spPr>
            <a:xfrm>
              <a:off x="574750" y="3184950"/>
              <a:ext cx="11950" cy="37400"/>
            </a:xfrm>
            <a:custGeom>
              <a:rect b="b" l="l" r="r" t="t"/>
              <a:pathLst>
                <a:path extrusionOk="0" h="1496" w="478">
                  <a:moveTo>
                    <a:pt x="243" y="1"/>
                  </a:moveTo>
                  <a:cubicBezTo>
                    <a:pt x="230" y="1"/>
                    <a:pt x="217" y="2"/>
                    <a:pt x="203" y="4"/>
                  </a:cubicBezTo>
                  <a:cubicBezTo>
                    <a:pt x="84" y="28"/>
                    <a:pt x="1" y="123"/>
                    <a:pt x="1" y="242"/>
                  </a:cubicBezTo>
                  <a:lnTo>
                    <a:pt x="1" y="1243"/>
                  </a:lnTo>
                  <a:cubicBezTo>
                    <a:pt x="1" y="1362"/>
                    <a:pt x="84" y="1469"/>
                    <a:pt x="203" y="1493"/>
                  </a:cubicBezTo>
                  <a:cubicBezTo>
                    <a:pt x="216" y="1495"/>
                    <a:pt x="228" y="1496"/>
                    <a:pt x="240" y="1496"/>
                  </a:cubicBezTo>
                  <a:cubicBezTo>
                    <a:pt x="368" y="1496"/>
                    <a:pt x="477" y="1385"/>
                    <a:pt x="477" y="1254"/>
                  </a:cubicBezTo>
                  <a:lnTo>
                    <a:pt x="477" y="242"/>
                  </a:lnTo>
                  <a:cubicBezTo>
                    <a:pt x="477" y="102"/>
                    <a:pt x="370" y="1"/>
                    <a:pt x="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5" name="Google Shape;2295;p41"/>
            <p:cNvSpPr/>
            <p:nvPr/>
          </p:nvSpPr>
          <p:spPr>
            <a:xfrm>
              <a:off x="432775" y="3069250"/>
              <a:ext cx="38425" cy="12225"/>
            </a:xfrm>
            <a:custGeom>
              <a:rect b="b" l="l" r="r" t="t"/>
              <a:pathLst>
                <a:path extrusionOk="0" h="489" w="1537">
                  <a:moveTo>
                    <a:pt x="263" y="1"/>
                  </a:moveTo>
                  <a:cubicBezTo>
                    <a:pt x="144" y="1"/>
                    <a:pt x="48" y="84"/>
                    <a:pt x="25" y="203"/>
                  </a:cubicBezTo>
                  <a:cubicBezTo>
                    <a:pt x="1" y="346"/>
                    <a:pt x="108" y="477"/>
                    <a:pt x="263" y="489"/>
                  </a:cubicBezTo>
                  <a:lnTo>
                    <a:pt x="1275" y="489"/>
                  </a:lnTo>
                  <a:cubicBezTo>
                    <a:pt x="1394" y="489"/>
                    <a:pt x="1489" y="394"/>
                    <a:pt x="1513" y="287"/>
                  </a:cubicBezTo>
                  <a:cubicBezTo>
                    <a:pt x="1537" y="132"/>
                    <a:pt x="1429" y="1"/>
                    <a:pt x="12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6" name="Google Shape;2296;p41"/>
            <p:cNvSpPr/>
            <p:nvPr/>
          </p:nvSpPr>
          <p:spPr>
            <a:xfrm>
              <a:off x="689650" y="3069250"/>
              <a:ext cx="38425" cy="12225"/>
            </a:xfrm>
            <a:custGeom>
              <a:rect b="b" l="l" r="r" t="t"/>
              <a:pathLst>
                <a:path extrusionOk="0" h="489" w="1537">
                  <a:moveTo>
                    <a:pt x="263" y="1"/>
                  </a:moveTo>
                  <a:cubicBezTo>
                    <a:pt x="144" y="1"/>
                    <a:pt x="48" y="84"/>
                    <a:pt x="25" y="203"/>
                  </a:cubicBezTo>
                  <a:cubicBezTo>
                    <a:pt x="1" y="346"/>
                    <a:pt x="108" y="489"/>
                    <a:pt x="263" y="489"/>
                  </a:cubicBezTo>
                  <a:lnTo>
                    <a:pt x="1275" y="489"/>
                  </a:lnTo>
                  <a:cubicBezTo>
                    <a:pt x="1394" y="489"/>
                    <a:pt x="1489" y="394"/>
                    <a:pt x="1513" y="287"/>
                  </a:cubicBezTo>
                  <a:cubicBezTo>
                    <a:pt x="1537" y="132"/>
                    <a:pt x="1430" y="1"/>
                    <a:pt x="12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7" name="Google Shape;2297;p41"/>
            <p:cNvSpPr/>
            <p:nvPr/>
          </p:nvSpPr>
          <p:spPr>
            <a:xfrm>
              <a:off x="650200" y="3155175"/>
              <a:ext cx="32925" cy="29900"/>
            </a:xfrm>
            <a:custGeom>
              <a:rect b="b" l="l" r="r" t="t"/>
              <a:pathLst>
                <a:path extrusionOk="0" h="1196" w="1317">
                  <a:moveTo>
                    <a:pt x="349" y="1"/>
                  </a:moveTo>
                  <a:cubicBezTo>
                    <a:pt x="162" y="1"/>
                    <a:pt x="1" y="236"/>
                    <a:pt x="174" y="409"/>
                  </a:cubicBezTo>
                  <a:lnTo>
                    <a:pt x="888" y="1124"/>
                  </a:lnTo>
                  <a:cubicBezTo>
                    <a:pt x="936" y="1171"/>
                    <a:pt x="995" y="1195"/>
                    <a:pt x="1055" y="1195"/>
                  </a:cubicBezTo>
                  <a:cubicBezTo>
                    <a:pt x="1126" y="1195"/>
                    <a:pt x="1186" y="1171"/>
                    <a:pt x="1234" y="1124"/>
                  </a:cubicBezTo>
                  <a:cubicBezTo>
                    <a:pt x="1317" y="1029"/>
                    <a:pt x="1317" y="874"/>
                    <a:pt x="1234" y="790"/>
                  </a:cubicBezTo>
                  <a:lnTo>
                    <a:pt x="519" y="76"/>
                  </a:lnTo>
                  <a:cubicBezTo>
                    <a:pt x="466" y="23"/>
                    <a:pt x="406" y="1"/>
                    <a:pt x="3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8" name="Google Shape;2298;p41"/>
            <p:cNvSpPr/>
            <p:nvPr/>
          </p:nvSpPr>
          <p:spPr>
            <a:xfrm>
              <a:off x="475125" y="3156475"/>
              <a:ext cx="32400" cy="29800"/>
            </a:xfrm>
            <a:custGeom>
              <a:rect b="b" l="l" r="r" t="t"/>
              <a:pathLst>
                <a:path extrusionOk="0" h="1192" w="1296">
                  <a:moveTo>
                    <a:pt x="1033" y="0"/>
                  </a:moveTo>
                  <a:cubicBezTo>
                    <a:pt x="974" y="0"/>
                    <a:pt x="914" y="24"/>
                    <a:pt x="867" y="72"/>
                  </a:cubicBezTo>
                  <a:lnTo>
                    <a:pt x="152" y="786"/>
                  </a:lnTo>
                  <a:cubicBezTo>
                    <a:pt x="1" y="937"/>
                    <a:pt x="100" y="1191"/>
                    <a:pt x="305" y="1191"/>
                  </a:cubicBezTo>
                  <a:cubicBezTo>
                    <a:pt x="309" y="1191"/>
                    <a:pt x="314" y="1191"/>
                    <a:pt x="319" y="1191"/>
                  </a:cubicBezTo>
                  <a:cubicBezTo>
                    <a:pt x="378" y="1191"/>
                    <a:pt x="438" y="1167"/>
                    <a:pt x="486" y="1131"/>
                  </a:cubicBezTo>
                  <a:lnTo>
                    <a:pt x="1200" y="417"/>
                  </a:lnTo>
                  <a:cubicBezTo>
                    <a:pt x="1295" y="322"/>
                    <a:pt x="1295" y="167"/>
                    <a:pt x="1200" y="72"/>
                  </a:cubicBezTo>
                  <a:cubicBezTo>
                    <a:pt x="1152" y="24"/>
                    <a:pt x="1093" y="0"/>
                    <a:pt x="10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99" name="Google Shape;2299;p41"/>
          <p:cNvGrpSpPr/>
          <p:nvPr/>
        </p:nvGrpSpPr>
        <p:grpSpPr>
          <a:xfrm>
            <a:off x="2962049" y="3049994"/>
            <a:ext cx="294100" cy="242300"/>
            <a:chOff x="6186175" y="3315725"/>
            <a:chExt cx="294100" cy="242300"/>
          </a:xfrm>
        </p:grpSpPr>
        <p:sp>
          <p:nvSpPr>
            <p:cNvPr id="2300" name="Google Shape;2300;p41"/>
            <p:cNvSpPr/>
            <p:nvPr/>
          </p:nvSpPr>
          <p:spPr>
            <a:xfrm>
              <a:off x="6186175" y="3315725"/>
              <a:ext cx="294100" cy="242300"/>
            </a:xfrm>
            <a:custGeom>
              <a:rect b="b" l="l" r="r" t="t"/>
              <a:pathLst>
                <a:path extrusionOk="0" h="9692" w="11764">
                  <a:moveTo>
                    <a:pt x="2191" y="1215"/>
                  </a:moveTo>
                  <a:lnTo>
                    <a:pt x="2191" y="1560"/>
                  </a:lnTo>
                  <a:lnTo>
                    <a:pt x="1525" y="1560"/>
                  </a:lnTo>
                  <a:lnTo>
                    <a:pt x="1525" y="1215"/>
                  </a:lnTo>
                  <a:close/>
                  <a:moveTo>
                    <a:pt x="7906" y="476"/>
                  </a:moveTo>
                  <a:lnTo>
                    <a:pt x="8597" y="1905"/>
                  </a:lnTo>
                  <a:cubicBezTo>
                    <a:pt x="8633" y="1988"/>
                    <a:pt x="8716" y="2048"/>
                    <a:pt x="8811" y="2048"/>
                  </a:cubicBezTo>
                  <a:lnTo>
                    <a:pt x="10800" y="2048"/>
                  </a:lnTo>
                  <a:cubicBezTo>
                    <a:pt x="11062" y="2048"/>
                    <a:pt x="11276" y="2250"/>
                    <a:pt x="11276" y="2524"/>
                  </a:cubicBezTo>
                  <a:lnTo>
                    <a:pt x="11276" y="8727"/>
                  </a:lnTo>
                  <a:lnTo>
                    <a:pt x="11288" y="8727"/>
                  </a:lnTo>
                  <a:cubicBezTo>
                    <a:pt x="11288" y="9001"/>
                    <a:pt x="11073" y="9216"/>
                    <a:pt x="10800" y="9216"/>
                  </a:cubicBezTo>
                  <a:lnTo>
                    <a:pt x="965" y="9216"/>
                  </a:lnTo>
                  <a:cubicBezTo>
                    <a:pt x="703" y="9216"/>
                    <a:pt x="489" y="9001"/>
                    <a:pt x="489" y="8727"/>
                  </a:cubicBezTo>
                  <a:lnTo>
                    <a:pt x="489" y="2524"/>
                  </a:lnTo>
                  <a:cubicBezTo>
                    <a:pt x="489" y="2250"/>
                    <a:pt x="703" y="2048"/>
                    <a:pt x="965" y="2048"/>
                  </a:cubicBezTo>
                  <a:lnTo>
                    <a:pt x="3049" y="2048"/>
                  </a:lnTo>
                  <a:cubicBezTo>
                    <a:pt x="3144" y="2048"/>
                    <a:pt x="3227" y="1988"/>
                    <a:pt x="3263" y="1905"/>
                  </a:cubicBezTo>
                  <a:lnTo>
                    <a:pt x="3953" y="476"/>
                  </a:lnTo>
                  <a:close/>
                  <a:moveTo>
                    <a:pt x="3811" y="0"/>
                  </a:moveTo>
                  <a:cubicBezTo>
                    <a:pt x="3727" y="0"/>
                    <a:pt x="3644" y="48"/>
                    <a:pt x="3596" y="131"/>
                  </a:cubicBezTo>
                  <a:lnTo>
                    <a:pt x="2918" y="1560"/>
                  </a:lnTo>
                  <a:lnTo>
                    <a:pt x="2668" y="1560"/>
                  </a:lnTo>
                  <a:lnTo>
                    <a:pt x="2668" y="965"/>
                  </a:lnTo>
                  <a:cubicBezTo>
                    <a:pt x="2668" y="834"/>
                    <a:pt x="2560" y="726"/>
                    <a:pt x="2429" y="726"/>
                  </a:cubicBezTo>
                  <a:lnTo>
                    <a:pt x="1275" y="726"/>
                  </a:lnTo>
                  <a:cubicBezTo>
                    <a:pt x="1144" y="726"/>
                    <a:pt x="1036" y="834"/>
                    <a:pt x="1036" y="965"/>
                  </a:cubicBezTo>
                  <a:lnTo>
                    <a:pt x="1036" y="1560"/>
                  </a:lnTo>
                  <a:lnTo>
                    <a:pt x="965" y="1560"/>
                  </a:lnTo>
                  <a:cubicBezTo>
                    <a:pt x="441" y="1560"/>
                    <a:pt x="1" y="1988"/>
                    <a:pt x="1" y="2524"/>
                  </a:cubicBezTo>
                  <a:lnTo>
                    <a:pt x="1" y="8739"/>
                  </a:lnTo>
                  <a:cubicBezTo>
                    <a:pt x="1" y="9263"/>
                    <a:pt x="441" y="9692"/>
                    <a:pt x="965" y="9692"/>
                  </a:cubicBezTo>
                  <a:lnTo>
                    <a:pt x="10811" y="9692"/>
                  </a:lnTo>
                  <a:cubicBezTo>
                    <a:pt x="11335" y="9692"/>
                    <a:pt x="11764" y="9263"/>
                    <a:pt x="11764" y="8739"/>
                  </a:cubicBezTo>
                  <a:lnTo>
                    <a:pt x="11764" y="2524"/>
                  </a:lnTo>
                  <a:cubicBezTo>
                    <a:pt x="11764" y="1988"/>
                    <a:pt x="11335" y="1560"/>
                    <a:pt x="10811" y="1560"/>
                  </a:cubicBezTo>
                  <a:lnTo>
                    <a:pt x="8954" y="1560"/>
                  </a:lnTo>
                  <a:lnTo>
                    <a:pt x="8275" y="131"/>
                  </a:lnTo>
                  <a:cubicBezTo>
                    <a:pt x="8228" y="48"/>
                    <a:pt x="8144" y="0"/>
                    <a:pt x="80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01" name="Google Shape;2301;p41"/>
            <p:cNvGrpSpPr/>
            <p:nvPr/>
          </p:nvGrpSpPr>
          <p:grpSpPr>
            <a:xfrm>
              <a:off x="6221675" y="3354700"/>
              <a:ext cx="224075" cy="185450"/>
              <a:chOff x="6221675" y="3354700"/>
              <a:chExt cx="224075" cy="185450"/>
            </a:xfrm>
          </p:grpSpPr>
          <p:sp>
            <p:nvSpPr>
              <p:cNvPr id="2302" name="Google Shape;2302;p41"/>
              <p:cNvSpPr/>
              <p:nvPr/>
            </p:nvSpPr>
            <p:spPr>
              <a:xfrm>
                <a:off x="6221675" y="3373175"/>
                <a:ext cx="195200" cy="166975"/>
              </a:xfrm>
              <a:custGeom>
                <a:rect b="b" l="l" r="r" t="t"/>
                <a:pathLst>
                  <a:path extrusionOk="0" h="6679" w="7808">
                    <a:moveTo>
                      <a:pt x="4446" y="468"/>
                    </a:moveTo>
                    <a:cubicBezTo>
                      <a:pt x="5913" y="468"/>
                      <a:pt x="7320" y="1609"/>
                      <a:pt x="7320" y="3334"/>
                    </a:cubicBezTo>
                    <a:cubicBezTo>
                      <a:pt x="7320" y="4905"/>
                      <a:pt x="6046" y="6179"/>
                      <a:pt x="4462" y="6179"/>
                    </a:cubicBezTo>
                    <a:lnTo>
                      <a:pt x="4462" y="6191"/>
                    </a:lnTo>
                    <a:cubicBezTo>
                      <a:pt x="1914" y="6191"/>
                      <a:pt x="640" y="3108"/>
                      <a:pt x="2450" y="1310"/>
                    </a:cubicBezTo>
                    <a:cubicBezTo>
                      <a:pt x="3031" y="729"/>
                      <a:pt x="3745" y="468"/>
                      <a:pt x="4446" y="468"/>
                    </a:cubicBezTo>
                    <a:close/>
                    <a:moveTo>
                      <a:pt x="4448" y="0"/>
                    </a:moveTo>
                    <a:cubicBezTo>
                      <a:pt x="1493" y="0"/>
                      <a:pt x="1" y="3587"/>
                      <a:pt x="2105" y="5691"/>
                    </a:cubicBezTo>
                    <a:cubicBezTo>
                      <a:pt x="2787" y="6374"/>
                      <a:pt x="3625" y="6679"/>
                      <a:pt x="4447" y="6679"/>
                    </a:cubicBezTo>
                    <a:cubicBezTo>
                      <a:pt x="6164" y="6679"/>
                      <a:pt x="7808" y="5347"/>
                      <a:pt x="7808" y="3334"/>
                    </a:cubicBezTo>
                    <a:cubicBezTo>
                      <a:pt x="7796" y="1488"/>
                      <a:pt x="6308" y="0"/>
                      <a:pt x="4462" y="0"/>
                    </a:cubicBezTo>
                    <a:cubicBezTo>
                      <a:pt x="4457" y="0"/>
                      <a:pt x="4452" y="0"/>
                      <a:pt x="44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3" name="Google Shape;2303;p41"/>
              <p:cNvSpPr/>
              <p:nvPr/>
            </p:nvSpPr>
            <p:spPr>
              <a:xfrm>
                <a:off x="6265950" y="3405900"/>
                <a:ext cx="117900" cy="100950"/>
              </a:xfrm>
              <a:custGeom>
                <a:rect b="b" l="l" r="r" t="t"/>
                <a:pathLst>
                  <a:path extrusionOk="0" h="4038" w="4716">
                    <a:moveTo>
                      <a:pt x="2683" y="472"/>
                    </a:moveTo>
                    <a:cubicBezTo>
                      <a:pt x="3471" y="472"/>
                      <a:pt x="4227" y="1087"/>
                      <a:pt x="4227" y="2013"/>
                    </a:cubicBezTo>
                    <a:cubicBezTo>
                      <a:pt x="4227" y="2858"/>
                      <a:pt x="3549" y="3549"/>
                      <a:pt x="2691" y="3549"/>
                    </a:cubicBezTo>
                    <a:cubicBezTo>
                      <a:pt x="1322" y="3549"/>
                      <a:pt x="643" y="1894"/>
                      <a:pt x="1608" y="929"/>
                    </a:cubicBezTo>
                    <a:cubicBezTo>
                      <a:pt x="1920" y="613"/>
                      <a:pt x="2305" y="472"/>
                      <a:pt x="2683" y="472"/>
                    </a:cubicBezTo>
                    <a:close/>
                    <a:moveTo>
                      <a:pt x="2691" y="1"/>
                    </a:moveTo>
                    <a:cubicBezTo>
                      <a:pt x="893" y="1"/>
                      <a:pt x="0" y="2168"/>
                      <a:pt x="1274" y="3442"/>
                    </a:cubicBezTo>
                    <a:cubicBezTo>
                      <a:pt x="1682" y="3853"/>
                      <a:pt x="2186" y="4037"/>
                      <a:pt x="2681" y="4037"/>
                    </a:cubicBezTo>
                    <a:cubicBezTo>
                      <a:pt x="3717" y="4037"/>
                      <a:pt x="4715" y="3230"/>
                      <a:pt x="4715" y="2013"/>
                    </a:cubicBezTo>
                    <a:cubicBezTo>
                      <a:pt x="4715" y="906"/>
                      <a:pt x="3810" y="1"/>
                      <a:pt x="269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4" name="Google Shape;2304;p41"/>
              <p:cNvSpPr/>
              <p:nvPr/>
            </p:nvSpPr>
            <p:spPr>
              <a:xfrm>
                <a:off x="6307725" y="3433300"/>
                <a:ext cx="59150" cy="53475"/>
              </a:xfrm>
              <a:custGeom>
                <a:rect b="b" l="l" r="r" t="t"/>
                <a:pathLst>
                  <a:path extrusionOk="0" h="2139" w="2366">
                    <a:moveTo>
                      <a:pt x="1736" y="0"/>
                    </a:moveTo>
                    <a:cubicBezTo>
                      <a:pt x="1552" y="0"/>
                      <a:pt x="1398" y="228"/>
                      <a:pt x="1556" y="405"/>
                    </a:cubicBezTo>
                    <a:cubicBezTo>
                      <a:pt x="2086" y="935"/>
                      <a:pt x="1592" y="1668"/>
                      <a:pt x="1021" y="1668"/>
                    </a:cubicBezTo>
                    <a:cubicBezTo>
                      <a:pt x="849" y="1668"/>
                      <a:pt x="669" y="1601"/>
                      <a:pt x="508" y="1441"/>
                    </a:cubicBezTo>
                    <a:cubicBezTo>
                      <a:pt x="456" y="1389"/>
                      <a:pt x="399" y="1367"/>
                      <a:pt x="343" y="1367"/>
                    </a:cubicBezTo>
                    <a:cubicBezTo>
                      <a:pt x="158" y="1367"/>
                      <a:pt x="1" y="1612"/>
                      <a:pt x="175" y="1786"/>
                    </a:cubicBezTo>
                    <a:cubicBezTo>
                      <a:pt x="406" y="2023"/>
                      <a:pt x="713" y="2139"/>
                      <a:pt x="1022" y="2139"/>
                    </a:cubicBezTo>
                    <a:cubicBezTo>
                      <a:pt x="1335" y="2139"/>
                      <a:pt x="1650" y="2020"/>
                      <a:pt x="1889" y="1786"/>
                    </a:cubicBezTo>
                    <a:cubicBezTo>
                      <a:pt x="2366" y="1310"/>
                      <a:pt x="2366" y="536"/>
                      <a:pt x="1889" y="60"/>
                    </a:cubicBezTo>
                    <a:cubicBezTo>
                      <a:pt x="1840" y="18"/>
                      <a:pt x="1787" y="0"/>
                      <a:pt x="17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5" name="Google Shape;2305;p41"/>
              <p:cNvSpPr/>
              <p:nvPr/>
            </p:nvSpPr>
            <p:spPr>
              <a:xfrm>
                <a:off x="6423100" y="3388050"/>
                <a:ext cx="22650" cy="19125"/>
              </a:xfrm>
              <a:custGeom>
                <a:rect b="b" l="l" r="r" t="t"/>
                <a:pathLst>
                  <a:path extrusionOk="0" h="765" w="906">
                    <a:moveTo>
                      <a:pt x="513" y="0"/>
                    </a:moveTo>
                    <a:cubicBezTo>
                      <a:pt x="180" y="0"/>
                      <a:pt x="1" y="405"/>
                      <a:pt x="251" y="655"/>
                    </a:cubicBezTo>
                    <a:cubicBezTo>
                      <a:pt x="327" y="731"/>
                      <a:pt x="420" y="764"/>
                      <a:pt x="513" y="764"/>
                    </a:cubicBezTo>
                    <a:cubicBezTo>
                      <a:pt x="712" y="764"/>
                      <a:pt x="906" y="609"/>
                      <a:pt x="906" y="381"/>
                    </a:cubicBezTo>
                    <a:cubicBezTo>
                      <a:pt x="906" y="167"/>
                      <a:pt x="727" y="0"/>
                      <a:pt x="51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6" name="Google Shape;2306;p41"/>
              <p:cNvSpPr/>
              <p:nvPr/>
            </p:nvSpPr>
            <p:spPr>
              <a:xfrm>
                <a:off x="6347200" y="3354700"/>
                <a:ext cx="17300" cy="12225"/>
              </a:xfrm>
              <a:custGeom>
                <a:rect b="b" l="l" r="r" t="t"/>
                <a:pathLst>
                  <a:path extrusionOk="0" h="489" w="692">
                    <a:moveTo>
                      <a:pt x="322" y="1"/>
                    </a:moveTo>
                    <a:cubicBezTo>
                      <a:pt x="1" y="1"/>
                      <a:pt x="1" y="489"/>
                      <a:pt x="322" y="489"/>
                    </a:cubicBezTo>
                    <a:lnTo>
                      <a:pt x="418" y="489"/>
                    </a:lnTo>
                    <a:cubicBezTo>
                      <a:pt x="537" y="489"/>
                      <a:pt x="644" y="406"/>
                      <a:pt x="668" y="287"/>
                    </a:cubicBezTo>
                    <a:cubicBezTo>
                      <a:pt x="691" y="132"/>
                      <a:pt x="572" y="1"/>
                      <a:pt x="4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7" name="Google Shape;2307;p41"/>
              <p:cNvSpPr/>
              <p:nvPr/>
            </p:nvSpPr>
            <p:spPr>
              <a:xfrm>
                <a:off x="6278750" y="3354700"/>
                <a:ext cx="63425" cy="12225"/>
              </a:xfrm>
              <a:custGeom>
                <a:rect b="b" l="l" r="r" t="t"/>
                <a:pathLst>
                  <a:path extrusionOk="0" h="489" w="2537">
                    <a:moveTo>
                      <a:pt x="274" y="1"/>
                    </a:moveTo>
                    <a:cubicBezTo>
                      <a:pt x="155" y="1"/>
                      <a:pt x="48" y="84"/>
                      <a:pt x="24" y="203"/>
                    </a:cubicBezTo>
                    <a:cubicBezTo>
                      <a:pt x="0" y="346"/>
                      <a:pt x="120" y="489"/>
                      <a:pt x="262" y="489"/>
                    </a:cubicBezTo>
                    <a:lnTo>
                      <a:pt x="2275" y="489"/>
                    </a:lnTo>
                    <a:cubicBezTo>
                      <a:pt x="2394" y="489"/>
                      <a:pt x="2501" y="406"/>
                      <a:pt x="2513" y="287"/>
                    </a:cubicBezTo>
                    <a:cubicBezTo>
                      <a:pt x="2536" y="132"/>
                      <a:pt x="2429" y="1"/>
                      <a:pt x="22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308" name="Google Shape;2308;p41"/>
          <p:cNvGrpSpPr/>
          <p:nvPr/>
        </p:nvGrpSpPr>
        <p:grpSpPr>
          <a:xfrm>
            <a:off x="3469676" y="3023832"/>
            <a:ext cx="296475" cy="294625"/>
            <a:chOff x="6908600" y="3321450"/>
            <a:chExt cx="296475" cy="294625"/>
          </a:xfrm>
        </p:grpSpPr>
        <p:sp>
          <p:nvSpPr>
            <p:cNvPr id="2309" name="Google Shape;2309;p41"/>
            <p:cNvSpPr/>
            <p:nvPr/>
          </p:nvSpPr>
          <p:spPr>
            <a:xfrm>
              <a:off x="7114875" y="3361550"/>
              <a:ext cx="47925" cy="41100"/>
            </a:xfrm>
            <a:custGeom>
              <a:rect b="b" l="l" r="r" t="t"/>
              <a:pathLst>
                <a:path extrusionOk="0" h="1644" w="1917">
                  <a:moveTo>
                    <a:pt x="1100" y="482"/>
                  </a:moveTo>
                  <a:cubicBezTo>
                    <a:pt x="1275" y="482"/>
                    <a:pt x="1441" y="614"/>
                    <a:pt x="1441" y="822"/>
                  </a:cubicBezTo>
                  <a:cubicBezTo>
                    <a:pt x="1441" y="1001"/>
                    <a:pt x="1286" y="1156"/>
                    <a:pt x="1107" y="1156"/>
                  </a:cubicBezTo>
                  <a:cubicBezTo>
                    <a:pt x="798" y="1156"/>
                    <a:pt x="643" y="798"/>
                    <a:pt x="857" y="584"/>
                  </a:cubicBezTo>
                  <a:cubicBezTo>
                    <a:pt x="928" y="514"/>
                    <a:pt x="1015" y="482"/>
                    <a:pt x="1100" y="482"/>
                  </a:cubicBezTo>
                  <a:close/>
                  <a:moveTo>
                    <a:pt x="1107" y="1"/>
                  </a:moveTo>
                  <a:cubicBezTo>
                    <a:pt x="369" y="1"/>
                    <a:pt x="0" y="882"/>
                    <a:pt x="524" y="1406"/>
                  </a:cubicBezTo>
                  <a:cubicBezTo>
                    <a:pt x="688" y="1570"/>
                    <a:pt x="891" y="1644"/>
                    <a:pt x="1090" y="1644"/>
                  </a:cubicBezTo>
                  <a:cubicBezTo>
                    <a:pt x="1511" y="1644"/>
                    <a:pt x="1917" y="1315"/>
                    <a:pt x="1917" y="822"/>
                  </a:cubicBezTo>
                  <a:cubicBezTo>
                    <a:pt x="1917" y="370"/>
                    <a:pt x="1548" y="1"/>
                    <a:pt x="11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0" name="Google Shape;2310;p41"/>
            <p:cNvSpPr/>
            <p:nvPr/>
          </p:nvSpPr>
          <p:spPr>
            <a:xfrm>
              <a:off x="7098500" y="3376125"/>
              <a:ext cx="22050" cy="11950"/>
            </a:xfrm>
            <a:custGeom>
              <a:rect b="b" l="l" r="r" t="t"/>
              <a:pathLst>
                <a:path extrusionOk="0" h="478" w="882">
                  <a:moveTo>
                    <a:pt x="254" y="0"/>
                  </a:moveTo>
                  <a:cubicBezTo>
                    <a:pt x="143" y="0"/>
                    <a:pt x="47" y="91"/>
                    <a:pt x="24" y="192"/>
                  </a:cubicBezTo>
                  <a:cubicBezTo>
                    <a:pt x="0" y="346"/>
                    <a:pt x="119" y="477"/>
                    <a:pt x="262" y="477"/>
                  </a:cubicBezTo>
                  <a:lnTo>
                    <a:pt x="560" y="477"/>
                  </a:lnTo>
                  <a:cubicBezTo>
                    <a:pt x="881" y="477"/>
                    <a:pt x="881" y="1"/>
                    <a:pt x="560" y="1"/>
                  </a:cubicBezTo>
                  <a:lnTo>
                    <a:pt x="274" y="1"/>
                  </a:lnTo>
                  <a:cubicBezTo>
                    <a:pt x="267" y="0"/>
                    <a:pt x="261" y="0"/>
                    <a:pt x="2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1" name="Google Shape;2311;p41"/>
            <p:cNvSpPr/>
            <p:nvPr/>
          </p:nvSpPr>
          <p:spPr>
            <a:xfrm>
              <a:off x="7165475" y="3376125"/>
              <a:ext cx="22050" cy="11950"/>
            </a:xfrm>
            <a:custGeom>
              <a:rect b="b" l="l" r="r" t="t"/>
              <a:pathLst>
                <a:path extrusionOk="0" h="478" w="882">
                  <a:moveTo>
                    <a:pt x="252" y="0"/>
                  </a:moveTo>
                  <a:cubicBezTo>
                    <a:pt x="132" y="0"/>
                    <a:pt x="46" y="91"/>
                    <a:pt x="24" y="192"/>
                  </a:cubicBezTo>
                  <a:cubicBezTo>
                    <a:pt x="0" y="346"/>
                    <a:pt x="107" y="477"/>
                    <a:pt x="262" y="477"/>
                  </a:cubicBezTo>
                  <a:lnTo>
                    <a:pt x="560" y="477"/>
                  </a:lnTo>
                  <a:cubicBezTo>
                    <a:pt x="881" y="477"/>
                    <a:pt x="881" y="1"/>
                    <a:pt x="560" y="1"/>
                  </a:cubicBezTo>
                  <a:lnTo>
                    <a:pt x="274" y="1"/>
                  </a:lnTo>
                  <a:cubicBezTo>
                    <a:pt x="267" y="0"/>
                    <a:pt x="259" y="0"/>
                    <a:pt x="2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2" name="Google Shape;2312;p41"/>
            <p:cNvSpPr/>
            <p:nvPr/>
          </p:nvSpPr>
          <p:spPr>
            <a:xfrm>
              <a:off x="7136600" y="3338850"/>
              <a:ext cx="12225" cy="19525"/>
            </a:xfrm>
            <a:custGeom>
              <a:rect b="b" l="l" r="r" t="t"/>
              <a:pathLst>
                <a:path extrusionOk="0" h="781" w="489">
                  <a:moveTo>
                    <a:pt x="243" y="1"/>
                  </a:moveTo>
                  <a:cubicBezTo>
                    <a:pt x="229" y="1"/>
                    <a:pt x="216" y="2"/>
                    <a:pt x="203" y="4"/>
                  </a:cubicBezTo>
                  <a:cubicBezTo>
                    <a:pt x="84" y="28"/>
                    <a:pt x="0" y="123"/>
                    <a:pt x="0" y="242"/>
                  </a:cubicBezTo>
                  <a:lnTo>
                    <a:pt x="0" y="540"/>
                  </a:lnTo>
                  <a:cubicBezTo>
                    <a:pt x="0" y="647"/>
                    <a:pt x="84" y="754"/>
                    <a:pt x="203" y="778"/>
                  </a:cubicBezTo>
                  <a:cubicBezTo>
                    <a:pt x="215" y="780"/>
                    <a:pt x="227" y="781"/>
                    <a:pt x="240" y="781"/>
                  </a:cubicBezTo>
                  <a:cubicBezTo>
                    <a:pt x="369" y="781"/>
                    <a:pt x="488" y="670"/>
                    <a:pt x="488" y="540"/>
                  </a:cubicBezTo>
                  <a:lnTo>
                    <a:pt x="488" y="242"/>
                  </a:lnTo>
                  <a:cubicBezTo>
                    <a:pt x="488" y="102"/>
                    <a:pt x="371" y="1"/>
                    <a:pt x="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3" name="Google Shape;2313;p41"/>
            <p:cNvSpPr/>
            <p:nvPr/>
          </p:nvSpPr>
          <p:spPr>
            <a:xfrm>
              <a:off x="7136600" y="3405825"/>
              <a:ext cx="12225" cy="19525"/>
            </a:xfrm>
            <a:custGeom>
              <a:rect b="b" l="l" r="r" t="t"/>
              <a:pathLst>
                <a:path extrusionOk="0" h="781" w="489">
                  <a:moveTo>
                    <a:pt x="243" y="0"/>
                  </a:moveTo>
                  <a:cubicBezTo>
                    <a:pt x="229" y="0"/>
                    <a:pt x="216" y="1"/>
                    <a:pt x="203" y="4"/>
                  </a:cubicBezTo>
                  <a:cubicBezTo>
                    <a:pt x="84" y="28"/>
                    <a:pt x="0" y="123"/>
                    <a:pt x="0" y="242"/>
                  </a:cubicBezTo>
                  <a:lnTo>
                    <a:pt x="0" y="528"/>
                  </a:lnTo>
                  <a:cubicBezTo>
                    <a:pt x="0" y="647"/>
                    <a:pt x="84" y="754"/>
                    <a:pt x="203" y="778"/>
                  </a:cubicBezTo>
                  <a:cubicBezTo>
                    <a:pt x="215" y="780"/>
                    <a:pt x="227" y="781"/>
                    <a:pt x="240" y="781"/>
                  </a:cubicBezTo>
                  <a:cubicBezTo>
                    <a:pt x="369" y="781"/>
                    <a:pt x="488" y="670"/>
                    <a:pt x="488" y="540"/>
                  </a:cubicBezTo>
                  <a:lnTo>
                    <a:pt x="488" y="242"/>
                  </a:lnTo>
                  <a:cubicBezTo>
                    <a:pt x="488" y="102"/>
                    <a:pt x="371" y="0"/>
                    <a:pt x="2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4" name="Google Shape;2314;p41"/>
            <p:cNvSpPr/>
            <p:nvPr/>
          </p:nvSpPr>
          <p:spPr>
            <a:xfrm>
              <a:off x="7102075" y="3390900"/>
              <a:ext cx="21450" cy="15625"/>
            </a:xfrm>
            <a:custGeom>
              <a:rect b="b" l="l" r="r" t="t"/>
              <a:pathLst>
                <a:path extrusionOk="0" h="625" w="858">
                  <a:moveTo>
                    <a:pt x="583" y="1"/>
                  </a:moveTo>
                  <a:cubicBezTo>
                    <a:pt x="543" y="1"/>
                    <a:pt x="502" y="10"/>
                    <a:pt x="464" y="29"/>
                  </a:cubicBezTo>
                  <a:lnTo>
                    <a:pt x="203" y="184"/>
                  </a:lnTo>
                  <a:cubicBezTo>
                    <a:pt x="0" y="303"/>
                    <a:pt x="83" y="625"/>
                    <a:pt x="322" y="625"/>
                  </a:cubicBezTo>
                  <a:cubicBezTo>
                    <a:pt x="369" y="625"/>
                    <a:pt x="405" y="613"/>
                    <a:pt x="441" y="601"/>
                  </a:cubicBezTo>
                  <a:lnTo>
                    <a:pt x="703" y="446"/>
                  </a:lnTo>
                  <a:cubicBezTo>
                    <a:pt x="822" y="375"/>
                    <a:pt x="857" y="232"/>
                    <a:pt x="798" y="124"/>
                  </a:cubicBezTo>
                  <a:cubicBezTo>
                    <a:pt x="749" y="43"/>
                    <a:pt x="667" y="1"/>
                    <a:pt x="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5" name="Google Shape;2315;p41"/>
            <p:cNvSpPr/>
            <p:nvPr/>
          </p:nvSpPr>
          <p:spPr>
            <a:xfrm>
              <a:off x="7159800" y="3357425"/>
              <a:ext cx="21775" cy="15775"/>
            </a:xfrm>
            <a:custGeom>
              <a:rect b="b" l="l" r="r" t="t"/>
              <a:pathLst>
                <a:path extrusionOk="0" h="631" w="871">
                  <a:moveTo>
                    <a:pt x="592" y="1"/>
                  </a:moveTo>
                  <a:cubicBezTo>
                    <a:pt x="552" y="1"/>
                    <a:pt x="512" y="11"/>
                    <a:pt x="477" y="35"/>
                  </a:cubicBezTo>
                  <a:lnTo>
                    <a:pt x="215" y="178"/>
                  </a:lnTo>
                  <a:cubicBezTo>
                    <a:pt x="1" y="309"/>
                    <a:pt x="96" y="630"/>
                    <a:pt x="334" y="630"/>
                  </a:cubicBezTo>
                  <a:cubicBezTo>
                    <a:pt x="382" y="630"/>
                    <a:pt x="418" y="618"/>
                    <a:pt x="453" y="594"/>
                  </a:cubicBezTo>
                  <a:lnTo>
                    <a:pt x="715" y="451"/>
                  </a:lnTo>
                  <a:cubicBezTo>
                    <a:pt x="822" y="380"/>
                    <a:pt x="870" y="237"/>
                    <a:pt x="799" y="118"/>
                  </a:cubicBezTo>
                  <a:cubicBezTo>
                    <a:pt x="759" y="46"/>
                    <a:pt x="675" y="1"/>
                    <a:pt x="5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6" name="Google Shape;2316;p41"/>
            <p:cNvSpPr/>
            <p:nvPr/>
          </p:nvSpPr>
          <p:spPr>
            <a:xfrm>
              <a:off x="7115500" y="3343475"/>
              <a:ext cx="19025" cy="18700"/>
            </a:xfrm>
            <a:custGeom>
              <a:rect b="b" l="l" r="r" t="t"/>
              <a:pathLst>
                <a:path extrusionOk="0" h="748" w="761">
                  <a:moveTo>
                    <a:pt x="338" y="1"/>
                  </a:moveTo>
                  <a:cubicBezTo>
                    <a:pt x="168" y="1"/>
                    <a:pt x="0" y="184"/>
                    <a:pt x="130" y="378"/>
                  </a:cubicBezTo>
                  <a:lnTo>
                    <a:pt x="273" y="628"/>
                  </a:lnTo>
                  <a:cubicBezTo>
                    <a:pt x="320" y="712"/>
                    <a:pt x="392" y="748"/>
                    <a:pt x="487" y="748"/>
                  </a:cubicBezTo>
                  <a:cubicBezTo>
                    <a:pt x="523" y="748"/>
                    <a:pt x="570" y="736"/>
                    <a:pt x="606" y="724"/>
                  </a:cubicBezTo>
                  <a:cubicBezTo>
                    <a:pt x="713" y="652"/>
                    <a:pt x="761" y="509"/>
                    <a:pt x="689" y="390"/>
                  </a:cubicBezTo>
                  <a:lnTo>
                    <a:pt x="547" y="140"/>
                  </a:lnTo>
                  <a:cubicBezTo>
                    <a:pt x="497" y="41"/>
                    <a:pt x="417" y="1"/>
                    <a:pt x="3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7" name="Google Shape;2317;p41"/>
            <p:cNvSpPr/>
            <p:nvPr/>
          </p:nvSpPr>
          <p:spPr>
            <a:xfrm>
              <a:off x="7149200" y="3401675"/>
              <a:ext cx="19550" cy="18600"/>
            </a:xfrm>
            <a:custGeom>
              <a:rect b="b" l="l" r="r" t="t"/>
              <a:pathLst>
                <a:path extrusionOk="0" h="744" w="782">
                  <a:moveTo>
                    <a:pt x="328" y="1"/>
                  </a:moveTo>
                  <a:cubicBezTo>
                    <a:pt x="162" y="1"/>
                    <a:pt x="1" y="172"/>
                    <a:pt x="115" y="360"/>
                  </a:cubicBezTo>
                  <a:lnTo>
                    <a:pt x="258" y="622"/>
                  </a:lnTo>
                  <a:cubicBezTo>
                    <a:pt x="307" y="708"/>
                    <a:pt x="381" y="743"/>
                    <a:pt x="455" y="743"/>
                  </a:cubicBezTo>
                  <a:cubicBezTo>
                    <a:pt x="618" y="743"/>
                    <a:pt x="781" y="572"/>
                    <a:pt x="675" y="384"/>
                  </a:cubicBezTo>
                  <a:lnTo>
                    <a:pt x="532" y="122"/>
                  </a:lnTo>
                  <a:cubicBezTo>
                    <a:pt x="480" y="36"/>
                    <a:pt x="403" y="1"/>
                    <a:pt x="3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8" name="Google Shape;2318;p41"/>
            <p:cNvSpPr/>
            <p:nvPr/>
          </p:nvSpPr>
          <p:spPr>
            <a:xfrm>
              <a:off x="7116950" y="3401775"/>
              <a:ext cx="17575" cy="18450"/>
            </a:xfrm>
            <a:custGeom>
              <a:rect b="b" l="l" r="r" t="t"/>
              <a:pathLst>
                <a:path extrusionOk="0" h="738" w="703">
                  <a:moveTo>
                    <a:pt x="427" y="1"/>
                  </a:moveTo>
                  <a:cubicBezTo>
                    <a:pt x="343" y="1"/>
                    <a:pt x="263" y="46"/>
                    <a:pt x="215" y="118"/>
                  </a:cubicBezTo>
                  <a:lnTo>
                    <a:pt x="72" y="380"/>
                  </a:lnTo>
                  <a:cubicBezTo>
                    <a:pt x="0" y="499"/>
                    <a:pt x="36" y="642"/>
                    <a:pt x="155" y="702"/>
                  </a:cubicBezTo>
                  <a:cubicBezTo>
                    <a:pt x="191" y="725"/>
                    <a:pt x="239" y="737"/>
                    <a:pt x="274" y="737"/>
                  </a:cubicBezTo>
                  <a:cubicBezTo>
                    <a:pt x="358" y="737"/>
                    <a:pt x="441" y="690"/>
                    <a:pt x="489" y="618"/>
                  </a:cubicBezTo>
                  <a:lnTo>
                    <a:pt x="631" y="356"/>
                  </a:lnTo>
                  <a:cubicBezTo>
                    <a:pt x="703" y="249"/>
                    <a:pt x="655" y="94"/>
                    <a:pt x="548" y="35"/>
                  </a:cubicBezTo>
                  <a:cubicBezTo>
                    <a:pt x="509" y="11"/>
                    <a:pt x="468" y="1"/>
                    <a:pt x="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9" name="Google Shape;2319;p41"/>
            <p:cNvSpPr/>
            <p:nvPr/>
          </p:nvSpPr>
          <p:spPr>
            <a:xfrm>
              <a:off x="7150275" y="3343875"/>
              <a:ext cx="17600" cy="18300"/>
            </a:xfrm>
            <a:custGeom>
              <a:rect b="b" l="l" r="r" t="t"/>
              <a:pathLst>
                <a:path extrusionOk="0" h="732" w="704">
                  <a:moveTo>
                    <a:pt x="431" y="1"/>
                  </a:moveTo>
                  <a:cubicBezTo>
                    <a:pt x="347" y="1"/>
                    <a:pt x="268" y="43"/>
                    <a:pt x="227" y="124"/>
                  </a:cubicBezTo>
                  <a:lnTo>
                    <a:pt x="72" y="374"/>
                  </a:lnTo>
                  <a:cubicBezTo>
                    <a:pt x="1" y="493"/>
                    <a:pt x="49" y="636"/>
                    <a:pt x="156" y="708"/>
                  </a:cubicBezTo>
                  <a:cubicBezTo>
                    <a:pt x="191" y="720"/>
                    <a:pt x="239" y="732"/>
                    <a:pt x="287" y="732"/>
                  </a:cubicBezTo>
                  <a:cubicBezTo>
                    <a:pt x="370" y="732"/>
                    <a:pt x="441" y="696"/>
                    <a:pt x="489" y="612"/>
                  </a:cubicBezTo>
                  <a:lnTo>
                    <a:pt x="644" y="362"/>
                  </a:lnTo>
                  <a:cubicBezTo>
                    <a:pt x="703" y="243"/>
                    <a:pt x="668" y="100"/>
                    <a:pt x="549" y="29"/>
                  </a:cubicBezTo>
                  <a:cubicBezTo>
                    <a:pt x="511" y="10"/>
                    <a:pt x="470" y="1"/>
                    <a:pt x="4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0" name="Google Shape;2320;p41"/>
            <p:cNvSpPr/>
            <p:nvPr/>
          </p:nvSpPr>
          <p:spPr>
            <a:xfrm>
              <a:off x="7101400" y="3357325"/>
              <a:ext cx="23600" cy="15875"/>
            </a:xfrm>
            <a:custGeom>
              <a:rect b="b" l="l" r="r" t="t"/>
              <a:pathLst>
                <a:path extrusionOk="0" h="635" w="944">
                  <a:moveTo>
                    <a:pt x="347" y="0"/>
                  </a:moveTo>
                  <a:cubicBezTo>
                    <a:pt x="130" y="0"/>
                    <a:pt x="0" y="314"/>
                    <a:pt x="230" y="444"/>
                  </a:cubicBezTo>
                  <a:lnTo>
                    <a:pt x="491" y="598"/>
                  </a:lnTo>
                  <a:cubicBezTo>
                    <a:pt x="527" y="622"/>
                    <a:pt x="563" y="634"/>
                    <a:pt x="611" y="634"/>
                  </a:cubicBezTo>
                  <a:cubicBezTo>
                    <a:pt x="861" y="634"/>
                    <a:pt x="944" y="301"/>
                    <a:pt x="730" y="182"/>
                  </a:cubicBezTo>
                  <a:lnTo>
                    <a:pt x="480" y="39"/>
                  </a:lnTo>
                  <a:cubicBezTo>
                    <a:pt x="433" y="12"/>
                    <a:pt x="388" y="0"/>
                    <a:pt x="3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1" name="Google Shape;2321;p41"/>
            <p:cNvSpPr/>
            <p:nvPr/>
          </p:nvSpPr>
          <p:spPr>
            <a:xfrm>
              <a:off x="7159400" y="3390750"/>
              <a:ext cx="23350" cy="15775"/>
            </a:xfrm>
            <a:custGeom>
              <a:rect b="b" l="l" r="r" t="t"/>
              <a:pathLst>
                <a:path extrusionOk="0" h="631" w="934">
                  <a:moveTo>
                    <a:pt x="346" y="1"/>
                  </a:moveTo>
                  <a:cubicBezTo>
                    <a:pt x="134" y="1"/>
                    <a:pt x="0" y="311"/>
                    <a:pt x="231" y="452"/>
                  </a:cubicBezTo>
                  <a:lnTo>
                    <a:pt x="493" y="595"/>
                  </a:lnTo>
                  <a:cubicBezTo>
                    <a:pt x="529" y="619"/>
                    <a:pt x="565" y="631"/>
                    <a:pt x="612" y="631"/>
                  </a:cubicBezTo>
                  <a:cubicBezTo>
                    <a:pt x="850" y="631"/>
                    <a:pt x="934" y="309"/>
                    <a:pt x="731" y="190"/>
                  </a:cubicBezTo>
                  <a:lnTo>
                    <a:pt x="469" y="35"/>
                  </a:lnTo>
                  <a:cubicBezTo>
                    <a:pt x="427" y="11"/>
                    <a:pt x="385" y="1"/>
                    <a:pt x="3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2" name="Google Shape;2322;p41"/>
            <p:cNvSpPr/>
            <p:nvPr/>
          </p:nvSpPr>
          <p:spPr>
            <a:xfrm>
              <a:off x="6908600" y="3321450"/>
              <a:ext cx="296475" cy="294625"/>
            </a:xfrm>
            <a:custGeom>
              <a:rect b="b" l="l" r="r" t="t"/>
              <a:pathLst>
                <a:path extrusionOk="0" h="11785" w="11859">
                  <a:moveTo>
                    <a:pt x="9346" y="497"/>
                  </a:moveTo>
                  <a:cubicBezTo>
                    <a:pt x="10359" y="497"/>
                    <a:pt x="11192" y="1271"/>
                    <a:pt x="11263" y="2271"/>
                  </a:cubicBezTo>
                  <a:cubicBezTo>
                    <a:pt x="11347" y="3272"/>
                    <a:pt x="10644" y="4165"/>
                    <a:pt x="9644" y="4319"/>
                  </a:cubicBezTo>
                  <a:cubicBezTo>
                    <a:pt x="9549" y="4337"/>
                    <a:pt x="9451" y="4346"/>
                    <a:pt x="9351" y="4346"/>
                  </a:cubicBezTo>
                  <a:cubicBezTo>
                    <a:pt x="9251" y="4346"/>
                    <a:pt x="9150" y="4337"/>
                    <a:pt x="9049" y="4319"/>
                  </a:cubicBezTo>
                  <a:cubicBezTo>
                    <a:pt x="8061" y="4165"/>
                    <a:pt x="7358" y="3272"/>
                    <a:pt x="7430" y="2271"/>
                  </a:cubicBezTo>
                  <a:cubicBezTo>
                    <a:pt x="7513" y="1271"/>
                    <a:pt x="8346" y="497"/>
                    <a:pt x="9346" y="497"/>
                  </a:cubicBezTo>
                  <a:close/>
                  <a:moveTo>
                    <a:pt x="9466" y="4831"/>
                  </a:moveTo>
                  <a:lnTo>
                    <a:pt x="9466" y="7879"/>
                  </a:lnTo>
                  <a:lnTo>
                    <a:pt x="9263" y="7879"/>
                  </a:lnTo>
                  <a:lnTo>
                    <a:pt x="9263" y="4831"/>
                  </a:lnTo>
                  <a:close/>
                  <a:moveTo>
                    <a:pt x="7311" y="4831"/>
                  </a:moveTo>
                  <a:lnTo>
                    <a:pt x="7311" y="10499"/>
                  </a:lnTo>
                  <a:lnTo>
                    <a:pt x="834" y="10499"/>
                  </a:lnTo>
                  <a:lnTo>
                    <a:pt x="834" y="4831"/>
                  </a:lnTo>
                  <a:close/>
                  <a:moveTo>
                    <a:pt x="7311" y="10963"/>
                  </a:moveTo>
                  <a:lnTo>
                    <a:pt x="7311" y="11308"/>
                  </a:lnTo>
                  <a:lnTo>
                    <a:pt x="834" y="11308"/>
                  </a:lnTo>
                  <a:lnTo>
                    <a:pt x="834" y="10963"/>
                  </a:lnTo>
                  <a:close/>
                  <a:moveTo>
                    <a:pt x="9339" y="0"/>
                  </a:moveTo>
                  <a:cubicBezTo>
                    <a:pt x="8192" y="0"/>
                    <a:pt x="7184" y="817"/>
                    <a:pt x="6977" y="1974"/>
                  </a:cubicBezTo>
                  <a:cubicBezTo>
                    <a:pt x="6739" y="3224"/>
                    <a:pt x="7537" y="4450"/>
                    <a:pt x="8775" y="4748"/>
                  </a:cubicBezTo>
                  <a:lnTo>
                    <a:pt x="8775" y="6915"/>
                  </a:lnTo>
                  <a:lnTo>
                    <a:pt x="7787" y="6915"/>
                  </a:lnTo>
                  <a:lnTo>
                    <a:pt x="7787" y="4581"/>
                  </a:lnTo>
                  <a:cubicBezTo>
                    <a:pt x="7787" y="4450"/>
                    <a:pt x="7680" y="4343"/>
                    <a:pt x="7549" y="4343"/>
                  </a:cubicBezTo>
                  <a:lnTo>
                    <a:pt x="583" y="4343"/>
                  </a:lnTo>
                  <a:cubicBezTo>
                    <a:pt x="453" y="4343"/>
                    <a:pt x="345" y="4450"/>
                    <a:pt x="345" y="4581"/>
                  </a:cubicBezTo>
                  <a:lnTo>
                    <a:pt x="345" y="10475"/>
                  </a:lnTo>
                  <a:lnTo>
                    <a:pt x="238" y="10475"/>
                  </a:lnTo>
                  <a:cubicBezTo>
                    <a:pt x="107" y="10475"/>
                    <a:pt x="0" y="10582"/>
                    <a:pt x="0" y="10713"/>
                  </a:cubicBezTo>
                  <a:lnTo>
                    <a:pt x="0" y="11546"/>
                  </a:lnTo>
                  <a:cubicBezTo>
                    <a:pt x="0" y="11677"/>
                    <a:pt x="107" y="11785"/>
                    <a:pt x="238" y="11785"/>
                  </a:cubicBezTo>
                  <a:lnTo>
                    <a:pt x="7918" y="11785"/>
                  </a:lnTo>
                  <a:cubicBezTo>
                    <a:pt x="8049" y="11785"/>
                    <a:pt x="8156" y="11677"/>
                    <a:pt x="8156" y="11546"/>
                  </a:cubicBezTo>
                  <a:lnTo>
                    <a:pt x="8156" y="10737"/>
                  </a:lnTo>
                  <a:cubicBezTo>
                    <a:pt x="8156" y="10606"/>
                    <a:pt x="8049" y="10499"/>
                    <a:pt x="7918" y="10499"/>
                  </a:cubicBezTo>
                  <a:lnTo>
                    <a:pt x="7787" y="10499"/>
                  </a:lnTo>
                  <a:lnTo>
                    <a:pt x="7787" y="7403"/>
                  </a:lnTo>
                  <a:lnTo>
                    <a:pt x="8775" y="7403"/>
                  </a:lnTo>
                  <a:lnTo>
                    <a:pt x="8775" y="8129"/>
                  </a:lnTo>
                  <a:cubicBezTo>
                    <a:pt x="8775" y="8260"/>
                    <a:pt x="8882" y="8367"/>
                    <a:pt x="9025" y="8367"/>
                  </a:cubicBezTo>
                  <a:lnTo>
                    <a:pt x="9704" y="8367"/>
                  </a:lnTo>
                  <a:cubicBezTo>
                    <a:pt x="9835" y="8367"/>
                    <a:pt x="9942" y="8260"/>
                    <a:pt x="9942" y="8129"/>
                  </a:cubicBezTo>
                  <a:lnTo>
                    <a:pt x="9942" y="4748"/>
                  </a:lnTo>
                  <a:cubicBezTo>
                    <a:pt x="11073" y="4474"/>
                    <a:pt x="11859" y="3426"/>
                    <a:pt x="11775" y="2260"/>
                  </a:cubicBezTo>
                  <a:cubicBezTo>
                    <a:pt x="11704" y="1093"/>
                    <a:pt x="10811" y="152"/>
                    <a:pt x="9644" y="21"/>
                  </a:cubicBezTo>
                  <a:lnTo>
                    <a:pt x="9656" y="21"/>
                  </a:lnTo>
                  <a:cubicBezTo>
                    <a:pt x="9550" y="7"/>
                    <a:pt x="9444" y="0"/>
                    <a:pt x="93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3" name="Google Shape;2323;p41"/>
            <p:cNvSpPr/>
            <p:nvPr/>
          </p:nvSpPr>
          <p:spPr>
            <a:xfrm>
              <a:off x="7051475" y="3459475"/>
              <a:ext cx="22625" cy="19200"/>
            </a:xfrm>
            <a:custGeom>
              <a:rect b="b" l="l" r="r" t="t"/>
              <a:pathLst>
                <a:path extrusionOk="0" h="768" w="905">
                  <a:moveTo>
                    <a:pt x="512" y="1"/>
                  </a:moveTo>
                  <a:cubicBezTo>
                    <a:pt x="179" y="1"/>
                    <a:pt x="0" y="418"/>
                    <a:pt x="250" y="656"/>
                  </a:cubicBezTo>
                  <a:cubicBezTo>
                    <a:pt x="327" y="733"/>
                    <a:pt x="423" y="767"/>
                    <a:pt x="517" y="767"/>
                  </a:cubicBezTo>
                  <a:cubicBezTo>
                    <a:pt x="714" y="767"/>
                    <a:pt x="905" y="615"/>
                    <a:pt x="905" y="382"/>
                  </a:cubicBezTo>
                  <a:cubicBezTo>
                    <a:pt x="905" y="168"/>
                    <a:pt x="726" y="1"/>
                    <a:pt x="5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4" name="Google Shape;2324;p41"/>
            <p:cNvSpPr/>
            <p:nvPr/>
          </p:nvSpPr>
          <p:spPr>
            <a:xfrm>
              <a:off x="6981825" y="3495200"/>
              <a:ext cx="49725" cy="42600"/>
            </a:xfrm>
            <a:custGeom>
              <a:rect b="b" l="l" r="r" t="t"/>
              <a:pathLst>
                <a:path extrusionOk="0" h="1704" w="1989">
                  <a:moveTo>
                    <a:pt x="1138" y="484"/>
                  </a:moveTo>
                  <a:cubicBezTo>
                    <a:pt x="1328" y="484"/>
                    <a:pt x="1512" y="633"/>
                    <a:pt x="1512" y="858"/>
                  </a:cubicBezTo>
                  <a:cubicBezTo>
                    <a:pt x="1512" y="1060"/>
                    <a:pt x="1345" y="1227"/>
                    <a:pt x="1143" y="1227"/>
                  </a:cubicBezTo>
                  <a:cubicBezTo>
                    <a:pt x="810" y="1227"/>
                    <a:pt x="643" y="822"/>
                    <a:pt x="881" y="596"/>
                  </a:cubicBezTo>
                  <a:cubicBezTo>
                    <a:pt x="955" y="518"/>
                    <a:pt x="1047" y="484"/>
                    <a:pt x="1138" y="484"/>
                  </a:cubicBezTo>
                  <a:close/>
                  <a:moveTo>
                    <a:pt x="1143" y="1"/>
                  </a:moveTo>
                  <a:cubicBezTo>
                    <a:pt x="381" y="1"/>
                    <a:pt x="0" y="917"/>
                    <a:pt x="536" y="1453"/>
                  </a:cubicBezTo>
                  <a:cubicBezTo>
                    <a:pt x="709" y="1626"/>
                    <a:pt x="922" y="1704"/>
                    <a:pt x="1131" y="1704"/>
                  </a:cubicBezTo>
                  <a:cubicBezTo>
                    <a:pt x="1569" y="1704"/>
                    <a:pt x="1988" y="1365"/>
                    <a:pt x="1988" y="858"/>
                  </a:cubicBezTo>
                  <a:cubicBezTo>
                    <a:pt x="1988" y="382"/>
                    <a:pt x="1607" y="1"/>
                    <a:pt x="11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5" name="Google Shape;2325;p41"/>
            <p:cNvSpPr/>
            <p:nvPr/>
          </p:nvSpPr>
          <p:spPr>
            <a:xfrm>
              <a:off x="6938950" y="3463050"/>
              <a:ext cx="124750" cy="107150"/>
            </a:xfrm>
            <a:custGeom>
              <a:rect b="b" l="l" r="r" t="t"/>
              <a:pathLst>
                <a:path extrusionOk="0" h="4286" w="4990">
                  <a:moveTo>
                    <a:pt x="2841" y="482"/>
                  </a:moveTo>
                  <a:cubicBezTo>
                    <a:pt x="3693" y="482"/>
                    <a:pt x="4513" y="1143"/>
                    <a:pt x="4513" y="2144"/>
                  </a:cubicBezTo>
                  <a:cubicBezTo>
                    <a:pt x="4513" y="3061"/>
                    <a:pt x="3775" y="3799"/>
                    <a:pt x="2858" y="3799"/>
                  </a:cubicBezTo>
                  <a:cubicBezTo>
                    <a:pt x="1382" y="3799"/>
                    <a:pt x="643" y="2013"/>
                    <a:pt x="1691" y="965"/>
                  </a:cubicBezTo>
                  <a:cubicBezTo>
                    <a:pt x="2025" y="631"/>
                    <a:pt x="2437" y="482"/>
                    <a:pt x="2841" y="482"/>
                  </a:cubicBezTo>
                  <a:close/>
                  <a:moveTo>
                    <a:pt x="2858" y="1"/>
                  </a:moveTo>
                  <a:cubicBezTo>
                    <a:pt x="953" y="1"/>
                    <a:pt x="1" y="2311"/>
                    <a:pt x="1346" y="3656"/>
                  </a:cubicBezTo>
                  <a:cubicBezTo>
                    <a:pt x="1781" y="4091"/>
                    <a:pt x="2316" y="4286"/>
                    <a:pt x="2840" y="4286"/>
                  </a:cubicBezTo>
                  <a:cubicBezTo>
                    <a:pt x="3937" y="4286"/>
                    <a:pt x="4989" y="3433"/>
                    <a:pt x="4989" y="2144"/>
                  </a:cubicBezTo>
                  <a:cubicBezTo>
                    <a:pt x="4989" y="965"/>
                    <a:pt x="4037" y="1"/>
                    <a:pt x="28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6" name="Google Shape;2326;p41"/>
            <p:cNvSpPr/>
            <p:nvPr/>
          </p:nvSpPr>
          <p:spPr>
            <a:xfrm>
              <a:off x="6933900" y="3474300"/>
              <a:ext cx="11925" cy="15050"/>
            </a:xfrm>
            <a:custGeom>
              <a:rect b="b" l="l" r="r" t="t"/>
              <a:pathLst>
                <a:path extrusionOk="0" h="602" w="477">
                  <a:moveTo>
                    <a:pt x="239" y="0"/>
                  </a:moveTo>
                  <a:cubicBezTo>
                    <a:pt x="227" y="0"/>
                    <a:pt x="215" y="1"/>
                    <a:pt x="203" y="3"/>
                  </a:cubicBezTo>
                  <a:cubicBezTo>
                    <a:pt x="83" y="27"/>
                    <a:pt x="0" y="134"/>
                    <a:pt x="0" y="253"/>
                  </a:cubicBezTo>
                  <a:lnTo>
                    <a:pt x="0" y="348"/>
                  </a:lnTo>
                  <a:cubicBezTo>
                    <a:pt x="0" y="468"/>
                    <a:pt x="83" y="575"/>
                    <a:pt x="203" y="598"/>
                  </a:cubicBezTo>
                  <a:cubicBezTo>
                    <a:pt x="215" y="601"/>
                    <a:pt x="227" y="602"/>
                    <a:pt x="239" y="602"/>
                  </a:cubicBezTo>
                  <a:cubicBezTo>
                    <a:pt x="367" y="602"/>
                    <a:pt x="476" y="490"/>
                    <a:pt x="476" y="348"/>
                  </a:cubicBezTo>
                  <a:lnTo>
                    <a:pt x="476" y="241"/>
                  </a:lnTo>
                  <a:cubicBezTo>
                    <a:pt x="476" y="111"/>
                    <a:pt x="367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7" name="Google Shape;2327;p41"/>
            <p:cNvSpPr/>
            <p:nvPr/>
          </p:nvSpPr>
          <p:spPr>
            <a:xfrm>
              <a:off x="6933900" y="3496325"/>
              <a:ext cx="11925" cy="62375"/>
            </a:xfrm>
            <a:custGeom>
              <a:rect b="b" l="l" r="r" t="t"/>
              <a:pathLst>
                <a:path extrusionOk="0" h="2495" w="477">
                  <a:moveTo>
                    <a:pt x="239" y="0"/>
                  </a:moveTo>
                  <a:cubicBezTo>
                    <a:pt x="227" y="0"/>
                    <a:pt x="215" y="1"/>
                    <a:pt x="203" y="3"/>
                  </a:cubicBezTo>
                  <a:cubicBezTo>
                    <a:pt x="83" y="27"/>
                    <a:pt x="0" y="134"/>
                    <a:pt x="0" y="253"/>
                  </a:cubicBezTo>
                  <a:lnTo>
                    <a:pt x="0" y="2253"/>
                  </a:lnTo>
                  <a:cubicBezTo>
                    <a:pt x="0" y="2373"/>
                    <a:pt x="83" y="2480"/>
                    <a:pt x="203" y="2492"/>
                  </a:cubicBezTo>
                  <a:cubicBezTo>
                    <a:pt x="216" y="2494"/>
                    <a:pt x="229" y="2495"/>
                    <a:pt x="242" y="2495"/>
                  </a:cubicBezTo>
                  <a:cubicBezTo>
                    <a:pt x="369" y="2495"/>
                    <a:pt x="476" y="2394"/>
                    <a:pt x="476" y="2253"/>
                  </a:cubicBezTo>
                  <a:lnTo>
                    <a:pt x="476" y="241"/>
                  </a:lnTo>
                  <a:cubicBezTo>
                    <a:pt x="476" y="111"/>
                    <a:pt x="367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28" name="Google Shape;2328;p41"/>
          <p:cNvGrpSpPr/>
          <p:nvPr/>
        </p:nvGrpSpPr>
        <p:grpSpPr>
          <a:xfrm>
            <a:off x="2518003" y="3575284"/>
            <a:ext cx="294100" cy="233675"/>
            <a:chOff x="3285225" y="2553425"/>
            <a:chExt cx="294100" cy="233675"/>
          </a:xfrm>
        </p:grpSpPr>
        <p:sp>
          <p:nvSpPr>
            <p:cNvPr id="2329" name="Google Shape;2329;p41"/>
            <p:cNvSpPr/>
            <p:nvPr/>
          </p:nvSpPr>
          <p:spPr>
            <a:xfrm>
              <a:off x="3525425" y="2621875"/>
              <a:ext cx="28000" cy="24025"/>
            </a:xfrm>
            <a:custGeom>
              <a:rect b="b" l="l" r="r" t="t"/>
              <a:pathLst>
                <a:path extrusionOk="0" h="961" w="1120">
                  <a:moveTo>
                    <a:pt x="644" y="1"/>
                  </a:moveTo>
                  <a:cubicBezTo>
                    <a:pt x="215" y="1"/>
                    <a:pt x="1" y="525"/>
                    <a:pt x="298" y="822"/>
                  </a:cubicBezTo>
                  <a:cubicBezTo>
                    <a:pt x="398" y="918"/>
                    <a:pt x="518" y="960"/>
                    <a:pt x="635" y="960"/>
                  </a:cubicBezTo>
                  <a:cubicBezTo>
                    <a:pt x="883" y="960"/>
                    <a:pt x="1120" y="768"/>
                    <a:pt x="1120" y="477"/>
                  </a:cubicBezTo>
                  <a:cubicBezTo>
                    <a:pt x="1120" y="215"/>
                    <a:pt x="906" y="1"/>
                    <a:pt x="6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0" name="Google Shape;2330;p41"/>
            <p:cNvSpPr/>
            <p:nvPr/>
          </p:nvSpPr>
          <p:spPr>
            <a:xfrm>
              <a:off x="3285225" y="2553425"/>
              <a:ext cx="294100" cy="233675"/>
            </a:xfrm>
            <a:custGeom>
              <a:rect b="b" l="l" r="r" t="t"/>
              <a:pathLst>
                <a:path extrusionOk="0" h="9347" w="11764">
                  <a:moveTo>
                    <a:pt x="2179" y="715"/>
                  </a:moveTo>
                  <a:lnTo>
                    <a:pt x="2179" y="1060"/>
                  </a:lnTo>
                  <a:lnTo>
                    <a:pt x="1512" y="1060"/>
                  </a:lnTo>
                  <a:lnTo>
                    <a:pt x="1512" y="715"/>
                  </a:lnTo>
                  <a:close/>
                  <a:moveTo>
                    <a:pt x="7823" y="488"/>
                  </a:moveTo>
                  <a:lnTo>
                    <a:pt x="8489" y="1441"/>
                  </a:lnTo>
                  <a:cubicBezTo>
                    <a:pt x="8525" y="1500"/>
                    <a:pt x="8597" y="1536"/>
                    <a:pt x="8680" y="1536"/>
                  </a:cubicBezTo>
                  <a:lnTo>
                    <a:pt x="10799" y="1536"/>
                  </a:lnTo>
                  <a:cubicBezTo>
                    <a:pt x="11061" y="1536"/>
                    <a:pt x="11276" y="1751"/>
                    <a:pt x="11276" y="2012"/>
                  </a:cubicBezTo>
                  <a:lnTo>
                    <a:pt x="11276" y="8382"/>
                  </a:lnTo>
                  <a:cubicBezTo>
                    <a:pt x="11276" y="8656"/>
                    <a:pt x="11061" y="8870"/>
                    <a:pt x="10799" y="8870"/>
                  </a:cubicBezTo>
                  <a:lnTo>
                    <a:pt x="965" y="8870"/>
                  </a:lnTo>
                  <a:cubicBezTo>
                    <a:pt x="691" y="8870"/>
                    <a:pt x="477" y="8656"/>
                    <a:pt x="477" y="8382"/>
                  </a:cubicBezTo>
                  <a:lnTo>
                    <a:pt x="477" y="2012"/>
                  </a:lnTo>
                  <a:cubicBezTo>
                    <a:pt x="477" y="1751"/>
                    <a:pt x="691" y="1536"/>
                    <a:pt x="965" y="1536"/>
                  </a:cubicBezTo>
                  <a:lnTo>
                    <a:pt x="3072" y="1536"/>
                  </a:lnTo>
                  <a:cubicBezTo>
                    <a:pt x="3155" y="1536"/>
                    <a:pt x="3227" y="1500"/>
                    <a:pt x="3275" y="1441"/>
                  </a:cubicBezTo>
                  <a:lnTo>
                    <a:pt x="3929" y="488"/>
                  </a:lnTo>
                  <a:close/>
                  <a:moveTo>
                    <a:pt x="3822" y="0"/>
                  </a:moveTo>
                  <a:cubicBezTo>
                    <a:pt x="3739" y="0"/>
                    <a:pt x="3667" y="36"/>
                    <a:pt x="3620" y="107"/>
                  </a:cubicBezTo>
                  <a:lnTo>
                    <a:pt x="2965" y="1060"/>
                  </a:lnTo>
                  <a:lnTo>
                    <a:pt x="2667" y="1060"/>
                  </a:lnTo>
                  <a:lnTo>
                    <a:pt x="2667" y="488"/>
                  </a:lnTo>
                  <a:cubicBezTo>
                    <a:pt x="2667" y="357"/>
                    <a:pt x="2560" y="250"/>
                    <a:pt x="2429" y="250"/>
                  </a:cubicBezTo>
                  <a:lnTo>
                    <a:pt x="1274" y="250"/>
                  </a:lnTo>
                  <a:cubicBezTo>
                    <a:pt x="1143" y="250"/>
                    <a:pt x="1036" y="357"/>
                    <a:pt x="1036" y="488"/>
                  </a:cubicBezTo>
                  <a:lnTo>
                    <a:pt x="1036" y="1048"/>
                  </a:lnTo>
                  <a:lnTo>
                    <a:pt x="965" y="1048"/>
                  </a:lnTo>
                  <a:cubicBezTo>
                    <a:pt x="429" y="1060"/>
                    <a:pt x="0" y="1489"/>
                    <a:pt x="0" y="2012"/>
                  </a:cubicBezTo>
                  <a:lnTo>
                    <a:pt x="0" y="8394"/>
                  </a:lnTo>
                  <a:cubicBezTo>
                    <a:pt x="0" y="8918"/>
                    <a:pt x="429" y="9347"/>
                    <a:pt x="965" y="9347"/>
                  </a:cubicBezTo>
                  <a:lnTo>
                    <a:pt x="10811" y="9347"/>
                  </a:lnTo>
                  <a:cubicBezTo>
                    <a:pt x="11335" y="9347"/>
                    <a:pt x="11764" y="8918"/>
                    <a:pt x="11764" y="8394"/>
                  </a:cubicBezTo>
                  <a:lnTo>
                    <a:pt x="11764" y="2012"/>
                  </a:lnTo>
                  <a:cubicBezTo>
                    <a:pt x="11764" y="1489"/>
                    <a:pt x="11335" y="1060"/>
                    <a:pt x="10799" y="1060"/>
                  </a:cubicBezTo>
                  <a:lnTo>
                    <a:pt x="8787" y="1060"/>
                  </a:lnTo>
                  <a:lnTo>
                    <a:pt x="8132" y="107"/>
                  </a:lnTo>
                  <a:cubicBezTo>
                    <a:pt x="8085" y="36"/>
                    <a:pt x="8013" y="0"/>
                    <a:pt x="7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1" name="Google Shape;2331;p41"/>
            <p:cNvSpPr/>
            <p:nvPr/>
          </p:nvSpPr>
          <p:spPr>
            <a:xfrm>
              <a:off x="3468575" y="2708500"/>
              <a:ext cx="16100" cy="12225"/>
            </a:xfrm>
            <a:custGeom>
              <a:rect b="b" l="l" r="r" t="t"/>
              <a:pathLst>
                <a:path extrusionOk="0" h="489" w="644">
                  <a:moveTo>
                    <a:pt x="274" y="0"/>
                  </a:moveTo>
                  <a:cubicBezTo>
                    <a:pt x="155" y="0"/>
                    <a:pt x="48" y="84"/>
                    <a:pt x="24" y="203"/>
                  </a:cubicBezTo>
                  <a:cubicBezTo>
                    <a:pt x="1" y="346"/>
                    <a:pt x="120" y="489"/>
                    <a:pt x="262" y="489"/>
                  </a:cubicBezTo>
                  <a:lnTo>
                    <a:pt x="370" y="489"/>
                  </a:lnTo>
                  <a:cubicBezTo>
                    <a:pt x="489" y="489"/>
                    <a:pt x="596" y="405"/>
                    <a:pt x="608" y="286"/>
                  </a:cubicBezTo>
                  <a:cubicBezTo>
                    <a:pt x="643" y="131"/>
                    <a:pt x="524" y="0"/>
                    <a:pt x="3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2" name="Google Shape;2332;p41"/>
            <p:cNvSpPr/>
            <p:nvPr/>
          </p:nvSpPr>
          <p:spPr>
            <a:xfrm>
              <a:off x="3490600" y="2708500"/>
              <a:ext cx="63725" cy="12225"/>
            </a:xfrm>
            <a:custGeom>
              <a:rect b="b" l="l" r="r" t="t"/>
              <a:pathLst>
                <a:path extrusionOk="0" h="489" w="2549">
                  <a:moveTo>
                    <a:pt x="274" y="0"/>
                  </a:moveTo>
                  <a:cubicBezTo>
                    <a:pt x="155" y="0"/>
                    <a:pt x="48" y="84"/>
                    <a:pt x="36" y="203"/>
                  </a:cubicBezTo>
                  <a:cubicBezTo>
                    <a:pt x="1" y="346"/>
                    <a:pt x="120" y="489"/>
                    <a:pt x="274" y="489"/>
                  </a:cubicBezTo>
                  <a:lnTo>
                    <a:pt x="2275" y="489"/>
                  </a:lnTo>
                  <a:cubicBezTo>
                    <a:pt x="2394" y="489"/>
                    <a:pt x="2501" y="405"/>
                    <a:pt x="2525" y="286"/>
                  </a:cubicBezTo>
                  <a:cubicBezTo>
                    <a:pt x="2549" y="131"/>
                    <a:pt x="2429" y="0"/>
                    <a:pt x="22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3" name="Google Shape;2333;p41"/>
            <p:cNvSpPr/>
            <p:nvPr/>
          </p:nvSpPr>
          <p:spPr>
            <a:xfrm>
              <a:off x="3468575" y="2732600"/>
              <a:ext cx="15800" cy="12225"/>
            </a:xfrm>
            <a:custGeom>
              <a:rect b="b" l="l" r="r" t="t"/>
              <a:pathLst>
                <a:path extrusionOk="0" h="489" w="632">
                  <a:moveTo>
                    <a:pt x="274" y="1"/>
                  </a:moveTo>
                  <a:cubicBezTo>
                    <a:pt x="155" y="1"/>
                    <a:pt x="48" y="84"/>
                    <a:pt x="24" y="203"/>
                  </a:cubicBezTo>
                  <a:cubicBezTo>
                    <a:pt x="1" y="346"/>
                    <a:pt x="120" y="489"/>
                    <a:pt x="262" y="489"/>
                  </a:cubicBezTo>
                  <a:lnTo>
                    <a:pt x="370" y="489"/>
                  </a:lnTo>
                  <a:cubicBezTo>
                    <a:pt x="489" y="489"/>
                    <a:pt x="596" y="406"/>
                    <a:pt x="608" y="287"/>
                  </a:cubicBezTo>
                  <a:cubicBezTo>
                    <a:pt x="632" y="132"/>
                    <a:pt x="524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4" name="Google Shape;2334;p41"/>
            <p:cNvSpPr/>
            <p:nvPr/>
          </p:nvSpPr>
          <p:spPr>
            <a:xfrm>
              <a:off x="3490600" y="2732600"/>
              <a:ext cx="63725" cy="12225"/>
            </a:xfrm>
            <a:custGeom>
              <a:rect b="b" l="l" r="r" t="t"/>
              <a:pathLst>
                <a:path extrusionOk="0" h="489" w="2549">
                  <a:moveTo>
                    <a:pt x="274" y="1"/>
                  </a:moveTo>
                  <a:cubicBezTo>
                    <a:pt x="155" y="1"/>
                    <a:pt x="48" y="84"/>
                    <a:pt x="36" y="203"/>
                  </a:cubicBezTo>
                  <a:cubicBezTo>
                    <a:pt x="1" y="346"/>
                    <a:pt x="120" y="489"/>
                    <a:pt x="274" y="489"/>
                  </a:cubicBezTo>
                  <a:lnTo>
                    <a:pt x="2275" y="489"/>
                  </a:lnTo>
                  <a:cubicBezTo>
                    <a:pt x="2394" y="489"/>
                    <a:pt x="2501" y="406"/>
                    <a:pt x="2525" y="287"/>
                  </a:cubicBezTo>
                  <a:cubicBezTo>
                    <a:pt x="2549" y="132"/>
                    <a:pt x="2429" y="1"/>
                    <a:pt x="22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5" name="Google Shape;2335;p41"/>
            <p:cNvSpPr/>
            <p:nvPr/>
          </p:nvSpPr>
          <p:spPr>
            <a:xfrm>
              <a:off x="3310825" y="2615000"/>
              <a:ext cx="150625" cy="143525"/>
            </a:xfrm>
            <a:custGeom>
              <a:rect b="b" l="l" r="r" t="t"/>
              <a:pathLst>
                <a:path extrusionOk="0" h="5741" w="6025">
                  <a:moveTo>
                    <a:pt x="2953" y="1228"/>
                  </a:moveTo>
                  <a:cubicBezTo>
                    <a:pt x="3078" y="1228"/>
                    <a:pt x="3203" y="1312"/>
                    <a:pt x="3203" y="1478"/>
                  </a:cubicBezTo>
                  <a:cubicBezTo>
                    <a:pt x="3203" y="1623"/>
                    <a:pt x="3316" y="1713"/>
                    <a:pt x="3438" y="1713"/>
                  </a:cubicBezTo>
                  <a:cubicBezTo>
                    <a:pt x="3497" y="1713"/>
                    <a:pt x="3557" y="1692"/>
                    <a:pt x="3608" y="1645"/>
                  </a:cubicBezTo>
                  <a:cubicBezTo>
                    <a:pt x="3660" y="1593"/>
                    <a:pt x="3718" y="1571"/>
                    <a:pt x="3775" y="1571"/>
                  </a:cubicBezTo>
                  <a:cubicBezTo>
                    <a:pt x="3966" y="1571"/>
                    <a:pt x="4137" y="1819"/>
                    <a:pt x="3953" y="2002"/>
                  </a:cubicBezTo>
                  <a:cubicBezTo>
                    <a:pt x="3810" y="2145"/>
                    <a:pt x="3917" y="2395"/>
                    <a:pt x="4120" y="2407"/>
                  </a:cubicBezTo>
                  <a:cubicBezTo>
                    <a:pt x="4429" y="2431"/>
                    <a:pt x="4429" y="2883"/>
                    <a:pt x="4120" y="2907"/>
                  </a:cubicBezTo>
                  <a:cubicBezTo>
                    <a:pt x="4025" y="2907"/>
                    <a:pt x="3941" y="2967"/>
                    <a:pt x="3905" y="3050"/>
                  </a:cubicBezTo>
                  <a:cubicBezTo>
                    <a:pt x="3870" y="3133"/>
                    <a:pt x="3894" y="3240"/>
                    <a:pt x="3953" y="3312"/>
                  </a:cubicBezTo>
                  <a:cubicBezTo>
                    <a:pt x="4048" y="3407"/>
                    <a:pt x="4048" y="3562"/>
                    <a:pt x="3953" y="3657"/>
                  </a:cubicBezTo>
                  <a:cubicBezTo>
                    <a:pt x="3905" y="3705"/>
                    <a:pt x="3846" y="3729"/>
                    <a:pt x="3786" y="3729"/>
                  </a:cubicBezTo>
                  <a:cubicBezTo>
                    <a:pt x="3715" y="3729"/>
                    <a:pt x="3655" y="3705"/>
                    <a:pt x="3608" y="3657"/>
                  </a:cubicBezTo>
                  <a:cubicBezTo>
                    <a:pt x="3559" y="3617"/>
                    <a:pt x="3500" y="3593"/>
                    <a:pt x="3440" y="3593"/>
                  </a:cubicBezTo>
                  <a:cubicBezTo>
                    <a:pt x="3412" y="3593"/>
                    <a:pt x="3385" y="3598"/>
                    <a:pt x="3358" y="3609"/>
                  </a:cubicBezTo>
                  <a:cubicBezTo>
                    <a:pt x="3263" y="3645"/>
                    <a:pt x="3203" y="3729"/>
                    <a:pt x="3203" y="3824"/>
                  </a:cubicBezTo>
                  <a:cubicBezTo>
                    <a:pt x="3203" y="3967"/>
                    <a:pt x="3096" y="4074"/>
                    <a:pt x="2953" y="4074"/>
                  </a:cubicBezTo>
                  <a:cubicBezTo>
                    <a:pt x="2822" y="4074"/>
                    <a:pt x="2703" y="3967"/>
                    <a:pt x="2703" y="3836"/>
                  </a:cubicBezTo>
                  <a:cubicBezTo>
                    <a:pt x="2703" y="3740"/>
                    <a:pt x="2643" y="3645"/>
                    <a:pt x="2560" y="3609"/>
                  </a:cubicBezTo>
                  <a:cubicBezTo>
                    <a:pt x="2524" y="3598"/>
                    <a:pt x="2489" y="3598"/>
                    <a:pt x="2465" y="3598"/>
                  </a:cubicBezTo>
                  <a:cubicBezTo>
                    <a:pt x="2405" y="3598"/>
                    <a:pt x="2346" y="3621"/>
                    <a:pt x="2298" y="3657"/>
                  </a:cubicBezTo>
                  <a:cubicBezTo>
                    <a:pt x="2251" y="3705"/>
                    <a:pt x="2191" y="3729"/>
                    <a:pt x="2131" y="3729"/>
                  </a:cubicBezTo>
                  <a:cubicBezTo>
                    <a:pt x="2060" y="3729"/>
                    <a:pt x="2000" y="3705"/>
                    <a:pt x="1953" y="3657"/>
                  </a:cubicBezTo>
                  <a:cubicBezTo>
                    <a:pt x="1858" y="3562"/>
                    <a:pt x="1858" y="3407"/>
                    <a:pt x="1953" y="3312"/>
                  </a:cubicBezTo>
                  <a:cubicBezTo>
                    <a:pt x="2012" y="3240"/>
                    <a:pt x="2036" y="3145"/>
                    <a:pt x="2000" y="3050"/>
                  </a:cubicBezTo>
                  <a:cubicBezTo>
                    <a:pt x="1965" y="2967"/>
                    <a:pt x="1881" y="2907"/>
                    <a:pt x="1786" y="2907"/>
                  </a:cubicBezTo>
                  <a:cubicBezTo>
                    <a:pt x="1477" y="2883"/>
                    <a:pt x="1477" y="2431"/>
                    <a:pt x="1786" y="2407"/>
                  </a:cubicBezTo>
                  <a:cubicBezTo>
                    <a:pt x="1881" y="2407"/>
                    <a:pt x="1965" y="2347"/>
                    <a:pt x="2000" y="2252"/>
                  </a:cubicBezTo>
                  <a:cubicBezTo>
                    <a:pt x="2036" y="2169"/>
                    <a:pt x="2012" y="2074"/>
                    <a:pt x="1953" y="2002"/>
                  </a:cubicBezTo>
                  <a:cubicBezTo>
                    <a:pt x="1858" y="1907"/>
                    <a:pt x="1858" y="1752"/>
                    <a:pt x="1953" y="1645"/>
                  </a:cubicBezTo>
                  <a:cubicBezTo>
                    <a:pt x="2000" y="1609"/>
                    <a:pt x="2060" y="1574"/>
                    <a:pt x="2131" y="1574"/>
                  </a:cubicBezTo>
                  <a:cubicBezTo>
                    <a:pt x="2191" y="1574"/>
                    <a:pt x="2251" y="1609"/>
                    <a:pt x="2298" y="1645"/>
                  </a:cubicBezTo>
                  <a:cubicBezTo>
                    <a:pt x="2349" y="1692"/>
                    <a:pt x="2409" y="1713"/>
                    <a:pt x="2468" y="1713"/>
                  </a:cubicBezTo>
                  <a:cubicBezTo>
                    <a:pt x="2590" y="1713"/>
                    <a:pt x="2703" y="1623"/>
                    <a:pt x="2703" y="1478"/>
                  </a:cubicBezTo>
                  <a:cubicBezTo>
                    <a:pt x="2703" y="1312"/>
                    <a:pt x="2828" y="1228"/>
                    <a:pt x="2953" y="1228"/>
                  </a:cubicBezTo>
                  <a:close/>
                  <a:moveTo>
                    <a:pt x="5537" y="454"/>
                  </a:moveTo>
                  <a:lnTo>
                    <a:pt x="5549" y="5264"/>
                  </a:lnTo>
                  <a:lnTo>
                    <a:pt x="3203" y="5264"/>
                  </a:lnTo>
                  <a:lnTo>
                    <a:pt x="3203" y="4514"/>
                  </a:lnTo>
                  <a:cubicBezTo>
                    <a:pt x="3370" y="4467"/>
                    <a:pt x="3513" y="4348"/>
                    <a:pt x="3596" y="4193"/>
                  </a:cubicBezTo>
                  <a:cubicBezTo>
                    <a:pt x="3655" y="4205"/>
                    <a:pt x="3727" y="4217"/>
                    <a:pt x="3786" y="4217"/>
                  </a:cubicBezTo>
                  <a:cubicBezTo>
                    <a:pt x="4275" y="4217"/>
                    <a:pt x="4620" y="3764"/>
                    <a:pt x="4501" y="3300"/>
                  </a:cubicBezTo>
                  <a:cubicBezTo>
                    <a:pt x="4989" y="3014"/>
                    <a:pt x="4989" y="2312"/>
                    <a:pt x="4501" y="2026"/>
                  </a:cubicBezTo>
                  <a:cubicBezTo>
                    <a:pt x="4620" y="1562"/>
                    <a:pt x="4275" y="1109"/>
                    <a:pt x="3786" y="1109"/>
                  </a:cubicBezTo>
                  <a:cubicBezTo>
                    <a:pt x="3727" y="1109"/>
                    <a:pt x="3655" y="1121"/>
                    <a:pt x="3596" y="1133"/>
                  </a:cubicBezTo>
                  <a:cubicBezTo>
                    <a:pt x="3453" y="889"/>
                    <a:pt x="3206" y="767"/>
                    <a:pt x="2959" y="767"/>
                  </a:cubicBezTo>
                  <a:cubicBezTo>
                    <a:pt x="2712" y="767"/>
                    <a:pt x="2465" y="889"/>
                    <a:pt x="2322" y="1133"/>
                  </a:cubicBezTo>
                  <a:cubicBezTo>
                    <a:pt x="2262" y="1121"/>
                    <a:pt x="2191" y="1109"/>
                    <a:pt x="2131" y="1109"/>
                  </a:cubicBezTo>
                  <a:cubicBezTo>
                    <a:pt x="1929" y="1109"/>
                    <a:pt x="1750" y="1181"/>
                    <a:pt x="1608" y="1323"/>
                  </a:cubicBezTo>
                  <a:cubicBezTo>
                    <a:pt x="1429" y="1502"/>
                    <a:pt x="1346" y="1776"/>
                    <a:pt x="1417" y="2026"/>
                  </a:cubicBezTo>
                  <a:cubicBezTo>
                    <a:pt x="929" y="2312"/>
                    <a:pt x="929" y="3014"/>
                    <a:pt x="1417" y="3300"/>
                  </a:cubicBezTo>
                  <a:cubicBezTo>
                    <a:pt x="1346" y="3574"/>
                    <a:pt x="1441" y="3883"/>
                    <a:pt x="1679" y="4062"/>
                  </a:cubicBezTo>
                  <a:cubicBezTo>
                    <a:pt x="1762" y="4133"/>
                    <a:pt x="1858" y="4181"/>
                    <a:pt x="1977" y="4205"/>
                  </a:cubicBezTo>
                  <a:cubicBezTo>
                    <a:pt x="2025" y="4215"/>
                    <a:pt x="2075" y="4221"/>
                    <a:pt x="2126" y="4221"/>
                  </a:cubicBezTo>
                  <a:cubicBezTo>
                    <a:pt x="2188" y="4221"/>
                    <a:pt x="2251" y="4213"/>
                    <a:pt x="2310" y="4193"/>
                  </a:cubicBezTo>
                  <a:cubicBezTo>
                    <a:pt x="2405" y="4348"/>
                    <a:pt x="2548" y="4467"/>
                    <a:pt x="2715" y="4526"/>
                  </a:cubicBezTo>
                  <a:lnTo>
                    <a:pt x="2715" y="5264"/>
                  </a:lnTo>
                  <a:lnTo>
                    <a:pt x="476" y="5264"/>
                  </a:lnTo>
                  <a:lnTo>
                    <a:pt x="476" y="454"/>
                  </a:lnTo>
                  <a:close/>
                  <a:moveTo>
                    <a:pt x="5806" y="1"/>
                  </a:moveTo>
                  <a:cubicBezTo>
                    <a:pt x="5800" y="1"/>
                    <a:pt x="5793" y="1"/>
                    <a:pt x="5787" y="2"/>
                  </a:cubicBezTo>
                  <a:lnTo>
                    <a:pt x="250" y="2"/>
                  </a:lnTo>
                  <a:cubicBezTo>
                    <a:pt x="244" y="1"/>
                    <a:pt x="238" y="1"/>
                    <a:pt x="232" y="1"/>
                  </a:cubicBezTo>
                  <a:cubicBezTo>
                    <a:pt x="109" y="1"/>
                    <a:pt x="1" y="115"/>
                    <a:pt x="12" y="240"/>
                  </a:cubicBezTo>
                  <a:lnTo>
                    <a:pt x="12" y="5503"/>
                  </a:lnTo>
                  <a:cubicBezTo>
                    <a:pt x="0" y="5634"/>
                    <a:pt x="107" y="5741"/>
                    <a:pt x="250" y="5741"/>
                  </a:cubicBezTo>
                  <a:lnTo>
                    <a:pt x="5787" y="5741"/>
                  </a:lnTo>
                  <a:cubicBezTo>
                    <a:pt x="5918" y="5741"/>
                    <a:pt x="6025" y="5634"/>
                    <a:pt x="6025" y="5503"/>
                  </a:cubicBezTo>
                  <a:lnTo>
                    <a:pt x="6025" y="240"/>
                  </a:lnTo>
                  <a:cubicBezTo>
                    <a:pt x="6025" y="104"/>
                    <a:pt x="5928" y="1"/>
                    <a:pt x="58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6" name="Google Shape;2336;p41"/>
            <p:cNvSpPr/>
            <p:nvPr/>
          </p:nvSpPr>
          <p:spPr>
            <a:xfrm>
              <a:off x="3350100" y="2655525"/>
              <a:ext cx="60450" cy="51725"/>
            </a:xfrm>
            <a:custGeom>
              <a:rect b="b" l="l" r="r" t="t"/>
              <a:pathLst>
                <a:path extrusionOk="0" h="2069" w="2418">
                  <a:moveTo>
                    <a:pt x="1383" y="483"/>
                  </a:moveTo>
                  <a:cubicBezTo>
                    <a:pt x="1667" y="483"/>
                    <a:pt x="1942" y="704"/>
                    <a:pt x="1942" y="1036"/>
                  </a:cubicBezTo>
                  <a:cubicBezTo>
                    <a:pt x="1942" y="1346"/>
                    <a:pt x="1692" y="1596"/>
                    <a:pt x="1382" y="1596"/>
                  </a:cubicBezTo>
                  <a:cubicBezTo>
                    <a:pt x="894" y="1596"/>
                    <a:pt x="644" y="1000"/>
                    <a:pt x="1001" y="643"/>
                  </a:cubicBezTo>
                  <a:cubicBezTo>
                    <a:pt x="1112" y="532"/>
                    <a:pt x="1248" y="483"/>
                    <a:pt x="1383" y="483"/>
                  </a:cubicBezTo>
                  <a:close/>
                  <a:moveTo>
                    <a:pt x="1382" y="0"/>
                  </a:moveTo>
                  <a:cubicBezTo>
                    <a:pt x="465" y="0"/>
                    <a:pt x="1" y="1119"/>
                    <a:pt x="656" y="1762"/>
                  </a:cubicBezTo>
                  <a:cubicBezTo>
                    <a:pt x="868" y="1974"/>
                    <a:pt x="1127" y="2069"/>
                    <a:pt x="1381" y="2069"/>
                  </a:cubicBezTo>
                  <a:cubicBezTo>
                    <a:pt x="1911" y="2069"/>
                    <a:pt x="2418" y="1656"/>
                    <a:pt x="2418" y="1036"/>
                  </a:cubicBezTo>
                  <a:cubicBezTo>
                    <a:pt x="2418" y="464"/>
                    <a:pt x="1953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37" name="Google Shape;2337;p41"/>
          <p:cNvGrpSpPr/>
          <p:nvPr/>
        </p:nvGrpSpPr>
        <p:grpSpPr>
          <a:xfrm>
            <a:off x="1999532" y="3574397"/>
            <a:ext cx="294400" cy="235450"/>
            <a:chOff x="4022225" y="3321975"/>
            <a:chExt cx="294400" cy="235450"/>
          </a:xfrm>
        </p:grpSpPr>
        <p:sp>
          <p:nvSpPr>
            <p:cNvPr id="2338" name="Google Shape;2338;p41"/>
            <p:cNvSpPr/>
            <p:nvPr/>
          </p:nvSpPr>
          <p:spPr>
            <a:xfrm>
              <a:off x="4022225" y="3321975"/>
              <a:ext cx="294400" cy="235450"/>
            </a:xfrm>
            <a:custGeom>
              <a:rect b="b" l="l" r="r" t="t"/>
              <a:pathLst>
                <a:path extrusionOk="0" h="9418" w="11776">
                  <a:moveTo>
                    <a:pt x="8096" y="512"/>
                  </a:moveTo>
                  <a:lnTo>
                    <a:pt x="8096" y="1262"/>
                  </a:lnTo>
                  <a:lnTo>
                    <a:pt x="5525" y="1262"/>
                  </a:lnTo>
                  <a:lnTo>
                    <a:pt x="5525" y="512"/>
                  </a:lnTo>
                  <a:close/>
                  <a:moveTo>
                    <a:pt x="11263" y="4620"/>
                  </a:moveTo>
                  <a:lnTo>
                    <a:pt x="11263" y="6156"/>
                  </a:lnTo>
                  <a:lnTo>
                    <a:pt x="10811" y="6156"/>
                  </a:lnTo>
                  <a:lnTo>
                    <a:pt x="10811" y="4620"/>
                  </a:lnTo>
                  <a:close/>
                  <a:moveTo>
                    <a:pt x="1977" y="3596"/>
                  </a:moveTo>
                  <a:lnTo>
                    <a:pt x="2810" y="4858"/>
                  </a:lnTo>
                  <a:lnTo>
                    <a:pt x="2810" y="8346"/>
                  </a:lnTo>
                  <a:lnTo>
                    <a:pt x="595" y="4989"/>
                  </a:lnTo>
                  <a:lnTo>
                    <a:pt x="1977" y="3596"/>
                  </a:lnTo>
                  <a:close/>
                  <a:moveTo>
                    <a:pt x="10299" y="1750"/>
                  </a:moveTo>
                  <a:lnTo>
                    <a:pt x="10299" y="4370"/>
                  </a:lnTo>
                  <a:lnTo>
                    <a:pt x="10323" y="4370"/>
                  </a:lnTo>
                  <a:lnTo>
                    <a:pt x="10323" y="6418"/>
                  </a:lnTo>
                  <a:lnTo>
                    <a:pt x="10299" y="6418"/>
                  </a:lnTo>
                  <a:lnTo>
                    <a:pt x="10299" y="8918"/>
                  </a:lnTo>
                  <a:lnTo>
                    <a:pt x="3322" y="8918"/>
                  </a:lnTo>
                  <a:lnTo>
                    <a:pt x="3322" y="1750"/>
                  </a:lnTo>
                  <a:close/>
                  <a:moveTo>
                    <a:pt x="5275" y="0"/>
                  </a:moveTo>
                  <a:cubicBezTo>
                    <a:pt x="5132" y="0"/>
                    <a:pt x="5013" y="119"/>
                    <a:pt x="5013" y="262"/>
                  </a:cubicBezTo>
                  <a:lnTo>
                    <a:pt x="5013" y="1274"/>
                  </a:lnTo>
                  <a:lnTo>
                    <a:pt x="3060" y="1274"/>
                  </a:lnTo>
                  <a:cubicBezTo>
                    <a:pt x="2929" y="1274"/>
                    <a:pt x="2810" y="1381"/>
                    <a:pt x="2810" y="1524"/>
                  </a:cubicBezTo>
                  <a:lnTo>
                    <a:pt x="2810" y="3917"/>
                  </a:lnTo>
                  <a:lnTo>
                    <a:pt x="2227" y="3024"/>
                  </a:lnTo>
                  <a:cubicBezTo>
                    <a:pt x="2191" y="2965"/>
                    <a:pt x="2119" y="2917"/>
                    <a:pt x="2048" y="2917"/>
                  </a:cubicBezTo>
                  <a:cubicBezTo>
                    <a:pt x="2034" y="2915"/>
                    <a:pt x="2021" y="2914"/>
                    <a:pt x="2007" y="2914"/>
                  </a:cubicBezTo>
                  <a:cubicBezTo>
                    <a:pt x="1942" y="2914"/>
                    <a:pt x="1885" y="2939"/>
                    <a:pt x="1846" y="2989"/>
                  </a:cubicBezTo>
                  <a:lnTo>
                    <a:pt x="95" y="4739"/>
                  </a:lnTo>
                  <a:cubicBezTo>
                    <a:pt x="12" y="4822"/>
                    <a:pt x="0" y="4953"/>
                    <a:pt x="60" y="5060"/>
                  </a:cubicBezTo>
                  <a:lnTo>
                    <a:pt x="2596" y="8918"/>
                  </a:lnTo>
                  <a:lnTo>
                    <a:pt x="2108" y="8918"/>
                  </a:lnTo>
                  <a:cubicBezTo>
                    <a:pt x="2104" y="8918"/>
                    <a:pt x="2100" y="8918"/>
                    <a:pt x="2096" y="8918"/>
                  </a:cubicBezTo>
                  <a:cubicBezTo>
                    <a:pt x="1774" y="8918"/>
                    <a:pt x="1778" y="9418"/>
                    <a:pt x="2108" y="9418"/>
                  </a:cubicBezTo>
                  <a:lnTo>
                    <a:pt x="11323" y="9418"/>
                  </a:lnTo>
                  <a:cubicBezTo>
                    <a:pt x="11656" y="9418"/>
                    <a:pt x="11656" y="8918"/>
                    <a:pt x="11323" y="8918"/>
                  </a:cubicBezTo>
                  <a:lnTo>
                    <a:pt x="10799" y="8918"/>
                  </a:lnTo>
                  <a:lnTo>
                    <a:pt x="10799" y="6668"/>
                  </a:lnTo>
                  <a:lnTo>
                    <a:pt x="11514" y="6668"/>
                  </a:lnTo>
                  <a:cubicBezTo>
                    <a:pt x="11656" y="6668"/>
                    <a:pt x="11764" y="6549"/>
                    <a:pt x="11764" y="6418"/>
                  </a:cubicBezTo>
                  <a:lnTo>
                    <a:pt x="11764" y="4370"/>
                  </a:lnTo>
                  <a:cubicBezTo>
                    <a:pt x="11775" y="4227"/>
                    <a:pt x="11656" y="4120"/>
                    <a:pt x="11525" y="4120"/>
                  </a:cubicBezTo>
                  <a:lnTo>
                    <a:pt x="10811" y="4120"/>
                  </a:lnTo>
                  <a:lnTo>
                    <a:pt x="10811" y="1512"/>
                  </a:lnTo>
                  <a:cubicBezTo>
                    <a:pt x="10811" y="1381"/>
                    <a:pt x="10692" y="1262"/>
                    <a:pt x="10561" y="1262"/>
                  </a:cubicBezTo>
                  <a:lnTo>
                    <a:pt x="8596" y="1262"/>
                  </a:lnTo>
                  <a:lnTo>
                    <a:pt x="8596" y="262"/>
                  </a:lnTo>
                  <a:cubicBezTo>
                    <a:pt x="8596" y="119"/>
                    <a:pt x="8489" y="0"/>
                    <a:pt x="8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9" name="Google Shape;2339;p41"/>
            <p:cNvSpPr/>
            <p:nvPr/>
          </p:nvSpPr>
          <p:spPr>
            <a:xfrm>
              <a:off x="4250825" y="3433800"/>
              <a:ext cx="13250" cy="15650"/>
            </a:xfrm>
            <a:custGeom>
              <a:rect b="b" l="l" r="r" t="t"/>
              <a:pathLst>
                <a:path extrusionOk="0" h="626" w="530">
                  <a:moveTo>
                    <a:pt x="254" y="1"/>
                  </a:moveTo>
                  <a:cubicBezTo>
                    <a:pt x="241" y="1"/>
                    <a:pt x="228" y="2"/>
                    <a:pt x="214" y="4"/>
                  </a:cubicBezTo>
                  <a:cubicBezTo>
                    <a:pt x="95" y="28"/>
                    <a:pt x="0" y="135"/>
                    <a:pt x="12" y="266"/>
                  </a:cubicBezTo>
                  <a:lnTo>
                    <a:pt x="12" y="349"/>
                  </a:lnTo>
                  <a:cubicBezTo>
                    <a:pt x="0" y="534"/>
                    <a:pt x="134" y="626"/>
                    <a:pt x="267" y="626"/>
                  </a:cubicBezTo>
                  <a:cubicBezTo>
                    <a:pt x="399" y="626"/>
                    <a:pt x="530" y="534"/>
                    <a:pt x="512" y="349"/>
                  </a:cubicBezTo>
                  <a:lnTo>
                    <a:pt x="512" y="254"/>
                  </a:lnTo>
                  <a:cubicBezTo>
                    <a:pt x="512" y="112"/>
                    <a:pt x="393" y="1"/>
                    <a:pt x="2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0" name="Google Shape;2340;p41"/>
            <p:cNvSpPr/>
            <p:nvPr/>
          </p:nvSpPr>
          <p:spPr>
            <a:xfrm>
              <a:off x="4251125" y="3454850"/>
              <a:ext cx="12825" cy="77750"/>
            </a:xfrm>
            <a:custGeom>
              <a:rect b="b" l="l" r="r" t="t"/>
              <a:pathLst>
                <a:path extrusionOk="0" h="3110" w="513">
                  <a:moveTo>
                    <a:pt x="269" y="1"/>
                  </a:moveTo>
                  <a:cubicBezTo>
                    <a:pt x="251" y="1"/>
                    <a:pt x="233" y="3"/>
                    <a:pt x="214" y="7"/>
                  </a:cubicBezTo>
                  <a:cubicBezTo>
                    <a:pt x="83" y="19"/>
                    <a:pt x="0" y="138"/>
                    <a:pt x="0" y="257"/>
                  </a:cubicBezTo>
                  <a:lnTo>
                    <a:pt x="0" y="2853"/>
                  </a:lnTo>
                  <a:cubicBezTo>
                    <a:pt x="0" y="2972"/>
                    <a:pt x="83" y="3079"/>
                    <a:pt x="214" y="3103"/>
                  </a:cubicBezTo>
                  <a:cubicBezTo>
                    <a:pt x="233" y="3107"/>
                    <a:pt x="251" y="3109"/>
                    <a:pt x="270" y="3109"/>
                  </a:cubicBezTo>
                  <a:cubicBezTo>
                    <a:pt x="401" y="3109"/>
                    <a:pt x="512" y="2999"/>
                    <a:pt x="512" y="2853"/>
                  </a:cubicBezTo>
                  <a:lnTo>
                    <a:pt x="512" y="257"/>
                  </a:lnTo>
                  <a:cubicBezTo>
                    <a:pt x="502" y="111"/>
                    <a:pt x="399" y="1"/>
                    <a:pt x="2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1" name="Google Shape;2341;p41"/>
            <p:cNvSpPr/>
            <p:nvPr/>
          </p:nvSpPr>
          <p:spPr>
            <a:xfrm>
              <a:off x="4145450" y="3433300"/>
              <a:ext cx="55075" cy="47125"/>
            </a:xfrm>
            <a:custGeom>
              <a:rect b="b" l="l" r="r" t="t"/>
              <a:pathLst>
                <a:path extrusionOk="0" h="1885" w="2203">
                  <a:moveTo>
                    <a:pt x="1257" y="485"/>
                  </a:moveTo>
                  <a:cubicBezTo>
                    <a:pt x="1486" y="485"/>
                    <a:pt x="1703" y="664"/>
                    <a:pt x="1703" y="929"/>
                  </a:cubicBezTo>
                  <a:cubicBezTo>
                    <a:pt x="1703" y="1179"/>
                    <a:pt x="1501" y="1381"/>
                    <a:pt x="1251" y="1381"/>
                  </a:cubicBezTo>
                  <a:cubicBezTo>
                    <a:pt x="858" y="1381"/>
                    <a:pt x="655" y="893"/>
                    <a:pt x="941" y="619"/>
                  </a:cubicBezTo>
                  <a:cubicBezTo>
                    <a:pt x="1034" y="526"/>
                    <a:pt x="1147" y="485"/>
                    <a:pt x="1257" y="485"/>
                  </a:cubicBezTo>
                  <a:close/>
                  <a:moveTo>
                    <a:pt x="1251" y="0"/>
                  </a:moveTo>
                  <a:cubicBezTo>
                    <a:pt x="417" y="0"/>
                    <a:pt x="0" y="1012"/>
                    <a:pt x="584" y="1607"/>
                  </a:cubicBezTo>
                  <a:cubicBezTo>
                    <a:pt x="775" y="1799"/>
                    <a:pt x="1012" y="1885"/>
                    <a:pt x="1244" y="1885"/>
                  </a:cubicBezTo>
                  <a:cubicBezTo>
                    <a:pt x="1732" y="1885"/>
                    <a:pt x="2203" y="1506"/>
                    <a:pt x="2203" y="941"/>
                  </a:cubicBezTo>
                  <a:cubicBezTo>
                    <a:pt x="2203" y="417"/>
                    <a:pt x="1774" y="0"/>
                    <a:pt x="12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42" name="Google Shape;2342;p41"/>
          <p:cNvGrpSpPr/>
          <p:nvPr/>
        </p:nvGrpSpPr>
        <p:grpSpPr>
          <a:xfrm>
            <a:off x="1481361" y="3572609"/>
            <a:ext cx="294100" cy="239025"/>
            <a:chOff x="3301000" y="3321975"/>
            <a:chExt cx="294100" cy="239025"/>
          </a:xfrm>
        </p:grpSpPr>
        <p:sp>
          <p:nvSpPr>
            <p:cNvPr id="2343" name="Google Shape;2343;p41"/>
            <p:cNvSpPr/>
            <p:nvPr/>
          </p:nvSpPr>
          <p:spPr>
            <a:xfrm>
              <a:off x="3301000" y="3321975"/>
              <a:ext cx="294100" cy="239025"/>
            </a:xfrm>
            <a:custGeom>
              <a:rect b="b" l="l" r="r" t="t"/>
              <a:pathLst>
                <a:path extrusionOk="0" h="9561" w="11764">
                  <a:moveTo>
                    <a:pt x="11287" y="488"/>
                  </a:moveTo>
                  <a:lnTo>
                    <a:pt x="11287" y="6251"/>
                  </a:lnTo>
                  <a:lnTo>
                    <a:pt x="488" y="6251"/>
                  </a:lnTo>
                  <a:lnTo>
                    <a:pt x="488" y="488"/>
                  </a:lnTo>
                  <a:close/>
                  <a:moveTo>
                    <a:pt x="11287" y="6739"/>
                  </a:moveTo>
                  <a:lnTo>
                    <a:pt x="11287" y="7489"/>
                  </a:lnTo>
                  <a:lnTo>
                    <a:pt x="488" y="7489"/>
                  </a:lnTo>
                  <a:lnTo>
                    <a:pt x="488" y="6739"/>
                  </a:lnTo>
                  <a:close/>
                  <a:moveTo>
                    <a:pt x="6644" y="7954"/>
                  </a:moveTo>
                  <a:lnTo>
                    <a:pt x="6811" y="9085"/>
                  </a:lnTo>
                  <a:lnTo>
                    <a:pt x="4941" y="9085"/>
                  </a:lnTo>
                  <a:lnTo>
                    <a:pt x="5096" y="7954"/>
                  </a:lnTo>
                  <a:close/>
                  <a:moveTo>
                    <a:pt x="238" y="0"/>
                  </a:moveTo>
                  <a:cubicBezTo>
                    <a:pt x="107" y="0"/>
                    <a:pt x="0" y="107"/>
                    <a:pt x="0" y="238"/>
                  </a:cubicBezTo>
                  <a:lnTo>
                    <a:pt x="0" y="7715"/>
                  </a:lnTo>
                  <a:cubicBezTo>
                    <a:pt x="0" y="7846"/>
                    <a:pt x="107" y="7954"/>
                    <a:pt x="238" y="7954"/>
                  </a:cubicBezTo>
                  <a:lnTo>
                    <a:pt x="4656" y="7954"/>
                  </a:lnTo>
                  <a:lnTo>
                    <a:pt x="4489" y="9073"/>
                  </a:lnTo>
                  <a:lnTo>
                    <a:pt x="3787" y="9073"/>
                  </a:lnTo>
                  <a:cubicBezTo>
                    <a:pt x="3667" y="9073"/>
                    <a:pt x="3560" y="9156"/>
                    <a:pt x="3536" y="9275"/>
                  </a:cubicBezTo>
                  <a:cubicBezTo>
                    <a:pt x="3513" y="9430"/>
                    <a:pt x="3632" y="9561"/>
                    <a:pt x="3775" y="9561"/>
                  </a:cubicBezTo>
                  <a:lnTo>
                    <a:pt x="7954" y="9561"/>
                  </a:lnTo>
                  <a:cubicBezTo>
                    <a:pt x="8073" y="9561"/>
                    <a:pt x="8180" y="9478"/>
                    <a:pt x="8204" y="9358"/>
                  </a:cubicBezTo>
                  <a:cubicBezTo>
                    <a:pt x="8228" y="9216"/>
                    <a:pt x="8108" y="9073"/>
                    <a:pt x="7966" y="9073"/>
                  </a:cubicBezTo>
                  <a:lnTo>
                    <a:pt x="7287" y="9073"/>
                  </a:lnTo>
                  <a:lnTo>
                    <a:pt x="7120" y="7954"/>
                  </a:lnTo>
                  <a:lnTo>
                    <a:pt x="11526" y="7954"/>
                  </a:lnTo>
                  <a:cubicBezTo>
                    <a:pt x="11657" y="7954"/>
                    <a:pt x="11764" y="7846"/>
                    <a:pt x="11764" y="7715"/>
                  </a:cubicBezTo>
                  <a:lnTo>
                    <a:pt x="11764" y="238"/>
                  </a:lnTo>
                  <a:cubicBezTo>
                    <a:pt x="11764" y="107"/>
                    <a:pt x="11657" y="0"/>
                    <a:pt x="11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4" name="Google Shape;2344;p41"/>
            <p:cNvSpPr/>
            <p:nvPr/>
          </p:nvSpPr>
          <p:spPr>
            <a:xfrm>
              <a:off x="3372725" y="3353525"/>
              <a:ext cx="150050" cy="104800"/>
            </a:xfrm>
            <a:custGeom>
              <a:rect b="b" l="l" r="r" t="t"/>
              <a:pathLst>
                <a:path extrusionOk="0" h="4192" w="6002">
                  <a:moveTo>
                    <a:pt x="5513" y="488"/>
                  </a:moveTo>
                  <a:lnTo>
                    <a:pt x="5513" y="2465"/>
                  </a:lnTo>
                  <a:lnTo>
                    <a:pt x="4644" y="1893"/>
                  </a:lnTo>
                  <a:cubicBezTo>
                    <a:pt x="4604" y="1867"/>
                    <a:pt x="4560" y="1851"/>
                    <a:pt x="4517" y="1851"/>
                  </a:cubicBezTo>
                  <a:cubicBezTo>
                    <a:pt x="4483" y="1851"/>
                    <a:pt x="4449" y="1861"/>
                    <a:pt x="4418" y="1881"/>
                  </a:cubicBezTo>
                  <a:lnTo>
                    <a:pt x="2739" y="2667"/>
                  </a:lnTo>
                  <a:lnTo>
                    <a:pt x="1870" y="1858"/>
                  </a:lnTo>
                  <a:cubicBezTo>
                    <a:pt x="1825" y="1812"/>
                    <a:pt x="1769" y="1792"/>
                    <a:pt x="1713" y="1792"/>
                  </a:cubicBezTo>
                  <a:cubicBezTo>
                    <a:pt x="1665" y="1792"/>
                    <a:pt x="1616" y="1807"/>
                    <a:pt x="1572" y="1834"/>
                  </a:cubicBezTo>
                  <a:lnTo>
                    <a:pt x="489" y="2632"/>
                  </a:lnTo>
                  <a:lnTo>
                    <a:pt x="489" y="488"/>
                  </a:lnTo>
                  <a:close/>
                  <a:moveTo>
                    <a:pt x="1691" y="2346"/>
                  </a:moveTo>
                  <a:lnTo>
                    <a:pt x="2537" y="3132"/>
                  </a:lnTo>
                  <a:lnTo>
                    <a:pt x="3144" y="3703"/>
                  </a:lnTo>
                  <a:lnTo>
                    <a:pt x="489" y="3703"/>
                  </a:lnTo>
                  <a:lnTo>
                    <a:pt x="489" y="3227"/>
                  </a:lnTo>
                  <a:lnTo>
                    <a:pt x="1691" y="2346"/>
                  </a:lnTo>
                  <a:close/>
                  <a:moveTo>
                    <a:pt x="4489" y="2370"/>
                  </a:moveTo>
                  <a:lnTo>
                    <a:pt x="5513" y="3048"/>
                  </a:lnTo>
                  <a:lnTo>
                    <a:pt x="5513" y="3703"/>
                  </a:lnTo>
                  <a:lnTo>
                    <a:pt x="3846" y="3703"/>
                  </a:lnTo>
                  <a:lnTo>
                    <a:pt x="3120" y="3024"/>
                  </a:lnTo>
                  <a:lnTo>
                    <a:pt x="4489" y="2370"/>
                  </a:lnTo>
                  <a:close/>
                  <a:moveTo>
                    <a:pt x="239" y="0"/>
                  </a:moveTo>
                  <a:cubicBezTo>
                    <a:pt x="108" y="0"/>
                    <a:pt x="1" y="107"/>
                    <a:pt x="1" y="238"/>
                  </a:cubicBezTo>
                  <a:lnTo>
                    <a:pt x="1" y="3941"/>
                  </a:lnTo>
                  <a:cubicBezTo>
                    <a:pt x="1" y="4072"/>
                    <a:pt x="108" y="4191"/>
                    <a:pt x="239" y="4191"/>
                  </a:cubicBezTo>
                  <a:lnTo>
                    <a:pt x="5763" y="4191"/>
                  </a:lnTo>
                  <a:cubicBezTo>
                    <a:pt x="5894" y="4191"/>
                    <a:pt x="6001" y="4072"/>
                    <a:pt x="6001" y="3941"/>
                  </a:cubicBezTo>
                  <a:lnTo>
                    <a:pt x="6001" y="238"/>
                  </a:lnTo>
                  <a:cubicBezTo>
                    <a:pt x="6001" y="107"/>
                    <a:pt x="5894" y="0"/>
                    <a:pt x="57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5" name="Google Shape;2345;p41"/>
            <p:cNvSpPr/>
            <p:nvPr/>
          </p:nvSpPr>
          <p:spPr>
            <a:xfrm>
              <a:off x="3326300" y="3369200"/>
              <a:ext cx="12225" cy="14775"/>
            </a:xfrm>
            <a:custGeom>
              <a:rect b="b" l="l" r="r" t="t"/>
              <a:pathLst>
                <a:path extrusionOk="0" h="591" w="489">
                  <a:moveTo>
                    <a:pt x="243" y="1"/>
                  </a:moveTo>
                  <a:cubicBezTo>
                    <a:pt x="230" y="1"/>
                    <a:pt x="216" y="2"/>
                    <a:pt x="203" y="4"/>
                  </a:cubicBezTo>
                  <a:cubicBezTo>
                    <a:pt x="84" y="28"/>
                    <a:pt x="0" y="123"/>
                    <a:pt x="0" y="242"/>
                  </a:cubicBezTo>
                  <a:lnTo>
                    <a:pt x="0" y="338"/>
                  </a:lnTo>
                  <a:cubicBezTo>
                    <a:pt x="0" y="457"/>
                    <a:pt x="84" y="564"/>
                    <a:pt x="203" y="588"/>
                  </a:cubicBezTo>
                  <a:cubicBezTo>
                    <a:pt x="215" y="590"/>
                    <a:pt x="227" y="591"/>
                    <a:pt x="240" y="591"/>
                  </a:cubicBezTo>
                  <a:cubicBezTo>
                    <a:pt x="369" y="591"/>
                    <a:pt x="489" y="480"/>
                    <a:pt x="489" y="350"/>
                  </a:cubicBezTo>
                  <a:lnTo>
                    <a:pt x="489" y="242"/>
                  </a:lnTo>
                  <a:cubicBezTo>
                    <a:pt x="489" y="102"/>
                    <a:pt x="371" y="1"/>
                    <a:pt x="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6" name="Google Shape;2346;p41"/>
            <p:cNvSpPr/>
            <p:nvPr/>
          </p:nvSpPr>
          <p:spPr>
            <a:xfrm>
              <a:off x="3326300" y="3391250"/>
              <a:ext cx="12225" cy="51975"/>
            </a:xfrm>
            <a:custGeom>
              <a:rect b="b" l="l" r="r" t="t"/>
              <a:pathLst>
                <a:path extrusionOk="0" h="2079" w="489">
                  <a:moveTo>
                    <a:pt x="243" y="0"/>
                  </a:moveTo>
                  <a:cubicBezTo>
                    <a:pt x="229" y="0"/>
                    <a:pt x="216" y="1"/>
                    <a:pt x="203" y="3"/>
                  </a:cubicBezTo>
                  <a:cubicBezTo>
                    <a:pt x="84" y="27"/>
                    <a:pt x="0" y="122"/>
                    <a:pt x="0" y="253"/>
                  </a:cubicBezTo>
                  <a:lnTo>
                    <a:pt x="0" y="1837"/>
                  </a:lnTo>
                  <a:cubicBezTo>
                    <a:pt x="0" y="1956"/>
                    <a:pt x="84" y="2051"/>
                    <a:pt x="203" y="2075"/>
                  </a:cubicBezTo>
                  <a:cubicBezTo>
                    <a:pt x="216" y="2077"/>
                    <a:pt x="229" y="2078"/>
                    <a:pt x="243" y="2078"/>
                  </a:cubicBezTo>
                  <a:cubicBezTo>
                    <a:pt x="369" y="2078"/>
                    <a:pt x="478" y="1977"/>
                    <a:pt x="489" y="1837"/>
                  </a:cubicBezTo>
                  <a:lnTo>
                    <a:pt x="489" y="241"/>
                  </a:lnTo>
                  <a:cubicBezTo>
                    <a:pt x="478" y="101"/>
                    <a:pt x="369" y="0"/>
                    <a:pt x="2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47" name="Google Shape;2347;p41"/>
          <p:cNvGrpSpPr/>
          <p:nvPr/>
        </p:nvGrpSpPr>
        <p:grpSpPr>
          <a:xfrm>
            <a:off x="3461494" y="3563084"/>
            <a:ext cx="294100" cy="258075"/>
            <a:chOff x="5466150" y="3674700"/>
            <a:chExt cx="294100" cy="258075"/>
          </a:xfrm>
        </p:grpSpPr>
        <p:sp>
          <p:nvSpPr>
            <p:cNvPr id="2348" name="Google Shape;2348;p41"/>
            <p:cNvSpPr/>
            <p:nvPr/>
          </p:nvSpPr>
          <p:spPr>
            <a:xfrm>
              <a:off x="5466150" y="3674700"/>
              <a:ext cx="294100" cy="258075"/>
            </a:xfrm>
            <a:custGeom>
              <a:rect b="b" l="l" r="r" t="t"/>
              <a:pathLst>
                <a:path extrusionOk="0" h="10323" w="11764">
                  <a:moveTo>
                    <a:pt x="1608" y="452"/>
                  </a:moveTo>
                  <a:lnTo>
                    <a:pt x="1608" y="774"/>
                  </a:lnTo>
                  <a:lnTo>
                    <a:pt x="1417" y="774"/>
                  </a:lnTo>
                  <a:lnTo>
                    <a:pt x="1417" y="452"/>
                  </a:lnTo>
                  <a:close/>
                  <a:moveTo>
                    <a:pt x="10383" y="2381"/>
                  </a:moveTo>
                  <a:lnTo>
                    <a:pt x="10383" y="3024"/>
                  </a:lnTo>
                  <a:lnTo>
                    <a:pt x="10287" y="3024"/>
                  </a:lnTo>
                  <a:lnTo>
                    <a:pt x="10287" y="2381"/>
                  </a:lnTo>
                  <a:close/>
                  <a:moveTo>
                    <a:pt x="11276" y="4822"/>
                  </a:moveTo>
                  <a:lnTo>
                    <a:pt x="11276" y="5691"/>
                  </a:lnTo>
                  <a:lnTo>
                    <a:pt x="11145" y="5691"/>
                  </a:lnTo>
                  <a:lnTo>
                    <a:pt x="11145" y="4822"/>
                  </a:lnTo>
                  <a:close/>
                  <a:moveTo>
                    <a:pt x="3036" y="2596"/>
                  </a:moveTo>
                  <a:lnTo>
                    <a:pt x="3584" y="3072"/>
                  </a:lnTo>
                  <a:lnTo>
                    <a:pt x="3584" y="6263"/>
                  </a:lnTo>
                  <a:lnTo>
                    <a:pt x="3036" y="5715"/>
                  </a:lnTo>
                  <a:lnTo>
                    <a:pt x="3036" y="2596"/>
                  </a:lnTo>
                  <a:close/>
                  <a:moveTo>
                    <a:pt x="10656" y="4155"/>
                  </a:moveTo>
                  <a:lnTo>
                    <a:pt x="10656" y="6275"/>
                  </a:lnTo>
                  <a:lnTo>
                    <a:pt x="10264" y="6275"/>
                  </a:lnTo>
                  <a:lnTo>
                    <a:pt x="10264" y="4620"/>
                  </a:lnTo>
                  <a:cubicBezTo>
                    <a:pt x="10275" y="4608"/>
                    <a:pt x="10287" y="4572"/>
                    <a:pt x="10287" y="4572"/>
                  </a:cubicBezTo>
                  <a:lnTo>
                    <a:pt x="10287" y="4155"/>
                  </a:lnTo>
                  <a:close/>
                  <a:moveTo>
                    <a:pt x="8775" y="3524"/>
                  </a:moveTo>
                  <a:lnTo>
                    <a:pt x="8775" y="7001"/>
                  </a:lnTo>
                  <a:lnTo>
                    <a:pt x="8216" y="6799"/>
                  </a:lnTo>
                  <a:lnTo>
                    <a:pt x="8216" y="3727"/>
                  </a:lnTo>
                  <a:lnTo>
                    <a:pt x="8775" y="3524"/>
                  </a:lnTo>
                  <a:close/>
                  <a:moveTo>
                    <a:pt x="9228" y="3500"/>
                  </a:moveTo>
                  <a:lnTo>
                    <a:pt x="9787" y="3703"/>
                  </a:lnTo>
                  <a:lnTo>
                    <a:pt x="9787" y="6834"/>
                  </a:lnTo>
                  <a:lnTo>
                    <a:pt x="9228" y="7037"/>
                  </a:lnTo>
                  <a:lnTo>
                    <a:pt x="9228" y="3500"/>
                  </a:lnTo>
                  <a:close/>
                  <a:moveTo>
                    <a:pt x="7192" y="3358"/>
                  </a:moveTo>
                  <a:lnTo>
                    <a:pt x="7739" y="3691"/>
                  </a:lnTo>
                  <a:lnTo>
                    <a:pt x="7739" y="6834"/>
                  </a:lnTo>
                  <a:lnTo>
                    <a:pt x="7192" y="7180"/>
                  </a:lnTo>
                  <a:lnTo>
                    <a:pt x="7192" y="3358"/>
                  </a:lnTo>
                  <a:close/>
                  <a:moveTo>
                    <a:pt x="6692" y="3262"/>
                  </a:moveTo>
                  <a:lnTo>
                    <a:pt x="6692" y="7251"/>
                  </a:lnTo>
                  <a:lnTo>
                    <a:pt x="6144" y="7037"/>
                  </a:lnTo>
                  <a:lnTo>
                    <a:pt x="6144" y="3465"/>
                  </a:lnTo>
                  <a:lnTo>
                    <a:pt x="6692" y="3262"/>
                  </a:lnTo>
                  <a:close/>
                  <a:moveTo>
                    <a:pt x="4620" y="2869"/>
                  </a:moveTo>
                  <a:lnTo>
                    <a:pt x="4620" y="7299"/>
                  </a:lnTo>
                  <a:lnTo>
                    <a:pt x="4072" y="6739"/>
                  </a:lnTo>
                  <a:lnTo>
                    <a:pt x="4072" y="3119"/>
                  </a:lnTo>
                  <a:lnTo>
                    <a:pt x="4620" y="2869"/>
                  </a:lnTo>
                  <a:close/>
                  <a:moveTo>
                    <a:pt x="5108" y="2989"/>
                  </a:moveTo>
                  <a:lnTo>
                    <a:pt x="5668" y="3417"/>
                  </a:lnTo>
                  <a:lnTo>
                    <a:pt x="5668" y="7096"/>
                  </a:lnTo>
                  <a:lnTo>
                    <a:pt x="5108" y="7525"/>
                  </a:lnTo>
                  <a:lnTo>
                    <a:pt x="5108" y="2989"/>
                  </a:lnTo>
                  <a:close/>
                  <a:moveTo>
                    <a:pt x="3036" y="7477"/>
                  </a:moveTo>
                  <a:lnTo>
                    <a:pt x="3287" y="7727"/>
                  </a:lnTo>
                  <a:lnTo>
                    <a:pt x="3036" y="7930"/>
                  </a:lnTo>
                  <a:lnTo>
                    <a:pt x="3036" y="7477"/>
                  </a:lnTo>
                  <a:close/>
                  <a:moveTo>
                    <a:pt x="3620" y="8072"/>
                  </a:moveTo>
                  <a:lnTo>
                    <a:pt x="3763" y="8227"/>
                  </a:lnTo>
                  <a:lnTo>
                    <a:pt x="3441" y="8227"/>
                  </a:lnTo>
                  <a:lnTo>
                    <a:pt x="3620" y="8072"/>
                  </a:lnTo>
                  <a:close/>
                  <a:moveTo>
                    <a:pt x="7978" y="7239"/>
                  </a:moveTo>
                  <a:lnTo>
                    <a:pt x="8906" y="7584"/>
                  </a:lnTo>
                  <a:cubicBezTo>
                    <a:pt x="8930" y="7590"/>
                    <a:pt x="8957" y="7593"/>
                    <a:pt x="8985" y="7593"/>
                  </a:cubicBezTo>
                  <a:cubicBezTo>
                    <a:pt x="9013" y="7593"/>
                    <a:pt x="9043" y="7590"/>
                    <a:pt x="9073" y="7584"/>
                  </a:cubicBezTo>
                  <a:lnTo>
                    <a:pt x="9775" y="7322"/>
                  </a:lnTo>
                  <a:lnTo>
                    <a:pt x="9775" y="8227"/>
                  </a:lnTo>
                  <a:lnTo>
                    <a:pt x="5525" y="8227"/>
                  </a:lnTo>
                  <a:lnTo>
                    <a:pt x="5299" y="7989"/>
                  </a:lnTo>
                  <a:lnTo>
                    <a:pt x="5930" y="7489"/>
                  </a:lnTo>
                  <a:lnTo>
                    <a:pt x="6835" y="7834"/>
                  </a:lnTo>
                  <a:cubicBezTo>
                    <a:pt x="6864" y="7849"/>
                    <a:pt x="6894" y="7856"/>
                    <a:pt x="6924" y="7856"/>
                  </a:cubicBezTo>
                  <a:cubicBezTo>
                    <a:pt x="6966" y="7856"/>
                    <a:pt x="7007" y="7843"/>
                    <a:pt x="7049" y="7822"/>
                  </a:cubicBezTo>
                  <a:lnTo>
                    <a:pt x="7978" y="7239"/>
                  </a:lnTo>
                  <a:close/>
                  <a:moveTo>
                    <a:pt x="10371" y="6739"/>
                  </a:moveTo>
                  <a:lnTo>
                    <a:pt x="10371" y="7727"/>
                  </a:lnTo>
                  <a:cubicBezTo>
                    <a:pt x="10359" y="7858"/>
                    <a:pt x="10466" y="7977"/>
                    <a:pt x="10609" y="7977"/>
                  </a:cubicBezTo>
                  <a:lnTo>
                    <a:pt x="10597" y="7965"/>
                  </a:lnTo>
                  <a:lnTo>
                    <a:pt x="10752" y="7965"/>
                  </a:lnTo>
                  <a:lnTo>
                    <a:pt x="10752" y="8977"/>
                  </a:lnTo>
                  <a:lnTo>
                    <a:pt x="10264" y="8977"/>
                  </a:lnTo>
                  <a:lnTo>
                    <a:pt x="10264" y="6739"/>
                  </a:lnTo>
                  <a:close/>
                  <a:moveTo>
                    <a:pt x="4299" y="8703"/>
                  </a:moveTo>
                  <a:lnTo>
                    <a:pt x="4596" y="9001"/>
                  </a:lnTo>
                  <a:lnTo>
                    <a:pt x="3048" y="9001"/>
                  </a:lnTo>
                  <a:lnTo>
                    <a:pt x="3036" y="8703"/>
                  </a:lnTo>
                  <a:close/>
                  <a:moveTo>
                    <a:pt x="9811" y="8715"/>
                  </a:moveTo>
                  <a:lnTo>
                    <a:pt x="9811" y="9013"/>
                  </a:lnTo>
                  <a:lnTo>
                    <a:pt x="6323" y="9013"/>
                  </a:lnTo>
                  <a:lnTo>
                    <a:pt x="6025" y="8715"/>
                  </a:lnTo>
                  <a:close/>
                  <a:moveTo>
                    <a:pt x="3036" y="6394"/>
                  </a:moveTo>
                  <a:lnTo>
                    <a:pt x="6454" y="9811"/>
                  </a:lnTo>
                  <a:lnTo>
                    <a:pt x="6049" y="9811"/>
                  </a:lnTo>
                  <a:lnTo>
                    <a:pt x="3036" y="6799"/>
                  </a:lnTo>
                  <a:lnTo>
                    <a:pt x="3036" y="6394"/>
                  </a:lnTo>
                  <a:close/>
                  <a:moveTo>
                    <a:pt x="2560" y="1262"/>
                  </a:moveTo>
                  <a:lnTo>
                    <a:pt x="2560" y="9835"/>
                  </a:lnTo>
                  <a:lnTo>
                    <a:pt x="477" y="9823"/>
                  </a:lnTo>
                  <a:lnTo>
                    <a:pt x="477" y="1262"/>
                  </a:lnTo>
                  <a:close/>
                  <a:moveTo>
                    <a:pt x="5061" y="9465"/>
                  </a:moveTo>
                  <a:lnTo>
                    <a:pt x="5430" y="9835"/>
                  </a:lnTo>
                  <a:lnTo>
                    <a:pt x="3036" y="9835"/>
                  </a:lnTo>
                  <a:lnTo>
                    <a:pt x="3036" y="9465"/>
                  </a:lnTo>
                  <a:close/>
                  <a:moveTo>
                    <a:pt x="11252" y="9465"/>
                  </a:moveTo>
                  <a:lnTo>
                    <a:pt x="11252" y="9835"/>
                  </a:lnTo>
                  <a:lnTo>
                    <a:pt x="7132" y="9835"/>
                  </a:lnTo>
                  <a:lnTo>
                    <a:pt x="6775" y="9465"/>
                  </a:lnTo>
                  <a:close/>
                  <a:moveTo>
                    <a:pt x="1191" y="0"/>
                  </a:moveTo>
                  <a:cubicBezTo>
                    <a:pt x="1048" y="0"/>
                    <a:pt x="941" y="107"/>
                    <a:pt x="941" y="238"/>
                  </a:cubicBezTo>
                  <a:lnTo>
                    <a:pt x="941" y="786"/>
                  </a:lnTo>
                  <a:lnTo>
                    <a:pt x="239" y="786"/>
                  </a:lnTo>
                  <a:cubicBezTo>
                    <a:pt x="108" y="786"/>
                    <a:pt x="0" y="893"/>
                    <a:pt x="0" y="1024"/>
                  </a:cubicBezTo>
                  <a:lnTo>
                    <a:pt x="0" y="10073"/>
                  </a:lnTo>
                  <a:cubicBezTo>
                    <a:pt x="0" y="10216"/>
                    <a:pt x="108" y="10323"/>
                    <a:pt x="239" y="10323"/>
                  </a:cubicBezTo>
                  <a:lnTo>
                    <a:pt x="11526" y="10323"/>
                  </a:lnTo>
                  <a:cubicBezTo>
                    <a:pt x="11657" y="10323"/>
                    <a:pt x="11764" y="10204"/>
                    <a:pt x="11764" y="10073"/>
                  </a:cubicBezTo>
                  <a:lnTo>
                    <a:pt x="11764" y="9227"/>
                  </a:lnTo>
                  <a:cubicBezTo>
                    <a:pt x="11764" y="9092"/>
                    <a:pt x="11667" y="8988"/>
                    <a:pt x="11545" y="8988"/>
                  </a:cubicBezTo>
                  <a:cubicBezTo>
                    <a:pt x="11539" y="8988"/>
                    <a:pt x="11532" y="8989"/>
                    <a:pt x="11526" y="8989"/>
                  </a:cubicBezTo>
                  <a:lnTo>
                    <a:pt x="11240" y="8989"/>
                  </a:lnTo>
                  <a:lnTo>
                    <a:pt x="11240" y="7727"/>
                  </a:lnTo>
                  <a:cubicBezTo>
                    <a:pt x="11240" y="7596"/>
                    <a:pt x="11121" y="7489"/>
                    <a:pt x="10990" y="7489"/>
                  </a:cubicBezTo>
                  <a:lnTo>
                    <a:pt x="10871" y="7489"/>
                  </a:lnTo>
                  <a:lnTo>
                    <a:pt x="10871" y="6751"/>
                  </a:lnTo>
                  <a:lnTo>
                    <a:pt x="10907" y="6751"/>
                  </a:lnTo>
                  <a:cubicBezTo>
                    <a:pt x="11037" y="6751"/>
                    <a:pt x="11145" y="6644"/>
                    <a:pt x="11145" y="6513"/>
                  </a:cubicBezTo>
                  <a:lnTo>
                    <a:pt x="11145" y="6179"/>
                  </a:lnTo>
                  <a:lnTo>
                    <a:pt x="11526" y="6179"/>
                  </a:lnTo>
                  <a:cubicBezTo>
                    <a:pt x="11657" y="6179"/>
                    <a:pt x="11764" y="6072"/>
                    <a:pt x="11764" y="5941"/>
                  </a:cubicBezTo>
                  <a:lnTo>
                    <a:pt x="11764" y="4584"/>
                  </a:lnTo>
                  <a:cubicBezTo>
                    <a:pt x="11764" y="4453"/>
                    <a:pt x="11657" y="4334"/>
                    <a:pt x="11526" y="4334"/>
                  </a:cubicBezTo>
                  <a:lnTo>
                    <a:pt x="11145" y="4334"/>
                  </a:lnTo>
                  <a:lnTo>
                    <a:pt x="11145" y="3917"/>
                  </a:lnTo>
                  <a:cubicBezTo>
                    <a:pt x="11145" y="3786"/>
                    <a:pt x="11037" y="3679"/>
                    <a:pt x="10907" y="3679"/>
                  </a:cubicBezTo>
                  <a:lnTo>
                    <a:pt x="10299" y="3679"/>
                  </a:lnTo>
                  <a:lnTo>
                    <a:pt x="10299" y="3512"/>
                  </a:lnTo>
                  <a:lnTo>
                    <a:pt x="10633" y="3512"/>
                  </a:lnTo>
                  <a:cubicBezTo>
                    <a:pt x="10764" y="3512"/>
                    <a:pt x="10871" y="3405"/>
                    <a:pt x="10871" y="3274"/>
                  </a:cubicBezTo>
                  <a:lnTo>
                    <a:pt x="10871" y="2167"/>
                  </a:lnTo>
                  <a:cubicBezTo>
                    <a:pt x="10871" y="2036"/>
                    <a:pt x="10764" y="1929"/>
                    <a:pt x="10633" y="1929"/>
                  </a:cubicBezTo>
                  <a:lnTo>
                    <a:pt x="10287" y="1929"/>
                  </a:lnTo>
                  <a:cubicBezTo>
                    <a:pt x="10260" y="1799"/>
                    <a:pt x="10157" y="1738"/>
                    <a:pt x="10054" y="1738"/>
                  </a:cubicBezTo>
                  <a:cubicBezTo>
                    <a:pt x="9929" y="1738"/>
                    <a:pt x="9805" y="1826"/>
                    <a:pt x="9811" y="1988"/>
                  </a:cubicBezTo>
                  <a:lnTo>
                    <a:pt x="9811" y="3239"/>
                  </a:lnTo>
                  <a:lnTo>
                    <a:pt x="9109" y="2977"/>
                  </a:lnTo>
                  <a:cubicBezTo>
                    <a:pt x="9079" y="2965"/>
                    <a:pt x="9049" y="2959"/>
                    <a:pt x="9021" y="2959"/>
                  </a:cubicBezTo>
                  <a:cubicBezTo>
                    <a:pt x="8993" y="2959"/>
                    <a:pt x="8966" y="2965"/>
                    <a:pt x="8942" y="2977"/>
                  </a:cubicBezTo>
                  <a:lnTo>
                    <a:pt x="8013" y="3322"/>
                  </a:lnTo>
                  <a:lnTo>
                    <a:pt x="7085" y="2738"/>
                  </a:lnTo>
                  <a:cubicBezTo>
                    <a:pt x="7038" y="2715"/>
                    <a:pt x="6992" y="2702"/>
                    <a:pt x="6946" y="2702"/>
                  </a:cubicBezTo>
                  <a:cubicBezTo>
                    <a:pt x="6921" y="2702"/>
                    <a:pt x="6896" y="2706"/>
                    <a:pt x="6870" y="2715"/>
                  </a:cubicBezTo>
                  <a:lnTo>
                    <a:pt x="5965" y="3048"/>
                  </a:lnTo>
                  <a:lnTo>
                    <a:pt x="5037" y="2322"/>
                  </a:lnTo>
                  <a:cubicBezTo>
                    <a:pt x="4993" y="2293"/>
                    <a:pt x="4941" y="2277"/>
                    <a:pt x="4889" y="2277"/>
                  </a:cubicBezTo>
                  <a:cubicBezTo>
                    <a:pt x="4854" y="2277"/>
                    <a:pt x="4820" y="2284"/>
                    <a:pt x="4787" y="2298"/>
                  </a:cubicBezTo>
                  <a:lnTo>
                    <a:pt x="3894" y="2703"/>
                  </a:lnTo>
                  <a:lnTo>
                    <a:pt x="3060" y="1976"/>
                  </a:lnTo>
                  <a:lnTo>
                    <a:pt x="3060" y="1024"/>
                  </a:lnTo>
                  <a:cubicBezTo>
                    <a:pt x="3060" y="893"/>
                    <a:pt x="2953" y="786"/>
                    <a:pt x="2822" y="786"/>
                  </a:cubicBezTo>
                  <a:lnTo>
                    <a:pt x="2096" y="786"/>
                  </a:lnTo>
                  <a:lnTo>
                    <a:pt x="2096" y="238"/>
                  </a:lnTo>
                  <a:cubicBezTo>
                    <a:pt x="2096" y="107"/>
                    <a:pt x="1989" y="0"/>
                    <a:pt x="18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9" name="Google Shape;2349;p41"/>
            <p:cNvSpPr/>
            <p:nvPr/>
          </p:nvSpPr>
          <p:spPr>
            <a:xfrm>
              <a:off x="5489650" y="3787425"/>
              <a:ext cx="11950" cy="14850"/>
            </a:xfrm>
            <a:custGeom>
              <a:rect b="b" l="l" r="r" t="t"/>
              <a:pathLst>
                <a:path extrusionOk="0" h="594" w="478">
                  <a:moveTo>
                    <a:pt x="243" y="0"/>
                  </a:moveTo>
                  <a:cubicBezTo>
                    <a:pt x="230" y="0"/>
                    <a:pt x="217" y="1"/>
                    <a:pt x="203" y="4"/>
                  </a:cubicBezTo>
                  <a:cubicBezTo>
                    <a:pt x="84" y="27"/>
                    <a:pt x="1" y="134"/>
                    <a:pt x="1" y="254"/>
                  </a:cubicBezTo>
                  <a:lnTo>
                    <a:pt x="1" y="349"/>
                  </a:lnTo>
                  <a:cubicBezTo>
                    <a:pt x="1" y="468"/>
                    <a:pt x="84" y="575"/>
                    <a:pt x="203" y="587"/>
                  </a:cubicBezTo>
                  <a:cubicBezTo>
                    <a:pt x="221" y="591"/>
                    <a:pt x="238" y="593"/>
                    <a:pt x="255" y="593"/>
                  </a:cubicBezTo>
                  <a:cubicBezTo>
                    <a:pt x="376" y="593"/>
                    <a:pt x="477" y="485"/>
                    <a:pt x="477" y="349"/>
                  </a:cubicBezTo>
                  <a:lnTo>
                    <a:pt x="477" y="242"/>
                  </a:lnTo>
                  <a:cubicBezTo>
                    <a:pt x="477" y="101"/>
                    <a:pt x="370" y="0"/>
                    <a:pt x="2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0" name="Google Shape;2350;p41"/>
            <p:cNvSpPr/>
            <p:nvPr/>
          </p:nvSpPr>
          <p:spPr>
            <a:xfrm>
              <a:off x="5489650" y="3717975"/>
              <a:ext cx="11950" cy="62475"/>
            </a:xfrm>
            <a:custGeom>
              <a:rect b="b" l="l" r="r" t="t"/>
              <a:pathLst>
                <a:path extrusionOk="0" h="2499" w="478">
                  <a:moveTo>
                    <a:pt x="255" y="1"/>
                  </a:moveTo>
                  <a:cubicBezTo>
                    <a:pt x="238" y="1"/>
                    <a:pt x="221" y="3"/>
                    <a:pt x="203" y="7"/>
                  </a:cubicBezTo>
                  <a:cubicBezTo>
                    <a:pt x="84" y="19"/>
                    <a:pt x="1" y="126"/>
                    <a:pt x="1" y="245"/>
                  </a:cubicBezTo>
                  <a:lnTo>
                    <a:pt x="1" y="2246"/>
                  </a:lnTo>
                  <a:cubicBezTo>
                    <a:pt x="1" y="2365"/>
                    <a:pt x="84" y="2472"/>
                    <a:pt x="203" y="2496"/>
                  </a:cubicBezTo>
                  <a:cubicBezTo>
                    <a:pt x="216" y="2498"/>
                    <a:pt x="228" y="2499"/>
                    <a:pt x="240" y="2499"/>
                  </a:cubicBezTo>
                  <a:cubicBezTo>
                    <a:pt x="368" y="2499"/>
                    <a:pt x="477" y="2387"/>
                    <a:pt x="477" y="2246"/>
                  </a:cubicBezTo>
                  <a:lnTo>
                    <a:pt x="477" y="245"/>
                  </a:lnTo>
                  <a:cubicBezTo>
                    <a:pt x="477" y="109"/>
                    <a:pt x="376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1" name="Google Shape;2351;p41"/>
            <p:cNvSpPr/>
            <p:nvPr/>
          </p:nvSpPr>
          <p:spPr>
            <a:xfrm>
              <a:off x="5485500" y="3858950"/>
              <a:ext cx="32750" cy="28325"/>
            </a:xfrm>
            <a:custGeom>
              <a:rect b="b" l="l" r="r" t="t"/>
              <a:pathLst>
                <a:path extrusionOk="0" h="1133" w="1310">
                  <a:moveTo>
                    <a:pt x="750" y="491"/>
                  </a:moveTo>
                  <a:cubicBezTo>
                    <a:pt x="789" y="491"/>
                    <a:pt x="828" y="518"/>
                    <a:pt x="834" y="571"/>
                  </a:cubicBezTo>
                  <a:cubicBezTo>
                    <a:pt x="834" y="619"/>
                    <a:pt x="798" y="655"/>
                    <a:pt x="750" y="655"/>
                  </a:cubicBezTo>
                  <a:cubicBezTo>
                    <a:pt x="703" y="655"/>
                    <a:pt x="667" y="619"/>
                    <a:pt x="667" y="571"/>
                  </a:cubicBezTo>
                  <a:cubicBezTo>
                    <a:pt x="673" y="518"/>
                    <a:pt x="712" y="491"/>
                    <a:pt x="750" y="491"/>
                  </a:cubicBezTo>
                  <a:close/>
                  <a:moveTo>
                    <a:pt x="750" y="0"/>
                  </a:moveTo>
                  <a:cubicBezTo>
                    <a:pt x="250" y="0"/>
                    <a:pt x="0" y="607"/>
                    <a:pt x="346" y="964"/>
                  </a:cubicBezTo>
                  <a:cubicBezTo>
                    <a:pt x="462" y="1081"/>
                    <a:pt x="604" y="1133"/>
                    <a:pt x="744" y="1133"/>
                  </a:cubicBezTo>
                  <a:cubicBezTo>
                    <a:pt x="1033" y="1133"/>
                    <a:pt x="1310" y="909"/>
                    <a:pt x="1310" y="571"/>
                  </a:cubicBezTo>
                  <a:cubicBezTo>
                    <a:pt x="1310" y="250"/>
                    <a:pt x="1060" y="0"/>
                    <a:pt x="7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52" name="Google Shape;2352;p41"/>
          <p:cNvGrpSpPr/>
          <p:nvPr/>
        </p:nvGrpSpPr>
        <p:grpSpPr>
          <a:xfrm>
            <a:off x="3036174" y="3544809"/>
            <a:ext cx="201250" cy="294625"/>
            <a:chOff x="4813975" y="3674650"/>
            <a:chExt cx="201250" cy="294625"/>
          </a:xfrm>
        </p:grpSpPr>
        <p:sp>
          <p:nvSpPr>
            <p:cNvPr id="2353" name="Google Shape;2353;p41"/>
            <p:cNvSpPr/>
            <p:nvPr/>
          </p:nvSpPr>
          <p:spPr>
            <a:xfrm>
              <a:off x="4982450" y="3714875"/>
              <a:ext cx="11925" cy="14900"/>
            </a:xfrm>
            <a:custGeom>
              <a:rect b="b" l="l" r="r" t="t"/>
              <a:pathLst>
                <a:path extrusionOk="0" h="596" w="477">
                  <a:moveTo>
                    <a:pt x="239" y="0"/>
                  </a:moveTo>
                  <a:cubicBezTo>
                    <a:pt x="108" y="0"/>
                    <a:pt x="1" y="108"/>
                    <a:pt x="1" y="239"/>
                  </a:cubicBezTo>
                  <a:lnTo>
                    <a:pt x="1" y="358"/>
                  </a:lnTo>
                  <a:cubicBezTo>
                    <a:pt x="1" y="489"/>
                    <a:pt x="108" y="596"/>
                    <a:pt x="239" y="596"/>
                  </a:cubicBezTo>
                  <a:cubicBezTo>
                    <a:pt x="370" y="596"/>
                    <a:pt x="477" y="489"/>
                    <a:pt x="477" y="358"/>
                  </a:cubicBezTo>
                  <a:lnTo>
                    <a:pt x="477" y="239"/>
                  </a:lnTo>
                  <a:cubicBezTo>
                    <a:pt x="477" y="108"/>
                    <a:pt x="370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4" name="Google Shape;2354;p41"/>
            <p:cNvSpPr/>
            <p:nvPr/>
          </p:nvSpPr>
          <p:spPr>
            <a:xfrm>
              <a:off x="4982450" y="3736825"/>
              <a:ext cx="11925" cy="54350"/>
            </a:xfrm>
            <a:custGeom>
              <a:rect b="b" l="l" r="r" t="t"/>
              <a:pathLst>
                <a:path extrusionOk="0" h="2174" w="477">
                  <a:moveTo>
                    <a:pt x="240" y="0"/>
                  </a:moveTo>
                  <a:cubicBezTo>
                    <a:pt x="228" y="0"/>
                    <a:pt x="215" y="1"/>
                    <a:pt x="203" y="3"/>
                  </a:cubicBezTo>
                  <a:cubicBezTo>
                    <a:pt x="84" y="27"/>
                    <a:pt x="1" y="134"/>
                    <a:pt x="1" y="253"/>
                  </a:cubicBezTo>
                  <a:lnTo>
                    <a:pt x="1" y="1920"/>
                  </a:lnTo>
                  <a:cubicBezTo>
                    <a:pt x="1" y="2039"/>
                    <a:pt x="84" y="2147"/>
                    <a:pt x="203" y="2170"/>
                  </a:cubicBezTo>
                  <a:cubicBezTo>
                    <a:pt x="215" y="2172"/>
                    <a:pt x="228" y="2173"/>
                    <a:pt x="240" y="2173"/>
                  </a:cubicBezTo>
                  <a:cubicBezTo>
                    <a:pt x="368" y="2173"/>
                    <a:pt x="477" y="2063"/>
                    <a:pt x="477" y="1932"/>
                  </a:cubicBezTo>
                  <a:lnTo>
                    <a:pt x="477" y="242"/>
                  </a:lnTo>
                  <a:cubicBezTo>
                    <a:pt x="477" y="111"/>
                    <a:pt x="368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5" name="Google Shape;2355;p41"/>
            <p:cNvSpPr/>
            <p:nvPr/>
          </p:nvSpPr>
          <p:spPr>
            <a:xfrm>
              <a:off x="4813975" y="3674650"/>
              <a:ext cx="201250" cy="294625"/>
            </a:xfrm>
            <a:custGeom>
              <a:rect b="b" l="l" r="r" t="t"/>
              <a:pathLst>
                <a:path extrusionOk="0" h="11785" w="8050">
                  <a:moveTo>
                    <a:pt x="2656" y="2526"/>
                  </a:moveTo>
                  <a:lnTo>
                    <a:pt x="2656" y="3955"/>
                  </a:lnTo>
                  <a:lnTo>
                    <a:pt x="1918" y="3955"/>
                  </a:lnTo>
                  <a:lnTo>
                    <a:pt x="1918" y="2526"/>
                  </a:lnTo>
                  <a:close/>
                  <a:moveTo>
                    <a:pt x="7573" y="574"/>
                  </a:moveTo>
                  <a:lnTo>
                    <a:pt x="7573" y="5908"/>
                  </a:lnTo>
                  <a:lnTo>
                    <a:pt x="3132" y="4395"/>
                  </a:lnTo>
                  <a:lnTo>
                    <a:pt x="3132" y="2098"/>
                  </a:lnTo>
                  <a:lnTo>
                    <a:pt x="7573" y="574"/>
                  </a:lnTo>
                  <a:close/>
                  <a:moveTo>
                    <a:pt x="2656" y="9539"/>
                  </a:moveTo>
                  <a:lnTo>
                    <a:pt x="2656" y="10456"/>
                  </a:lnTo>
                  <a:lnTo>
                    <a:pt x="2132" y="10063"/>
                  </a:lnTo>
                  <a:lnTo>
                    <a:pt x="2656" y="9539"/>
                  </a:lnTo>
                  <a:close/>
                  <a:moveTo>
                    <a:pt x="3132" y="9539"/>
                  </a:moveTo>
                  <a:lnTo>
                    <a:pt x="3656" y="10063"/>
                  </a:lnTo>
                  <a:lnTo>
                    <a:pt x="3132" y="10456"/>
                  </a:lnTo>
                  <a:lnTo>
                    <a:pt x="3132" y="9539"/>
                  </a:lnTo>
                  <a:close/>
                  <a:moveTo>
                    <a:pt x="7811" y="0"/>
                  </a:moveTo>
                  <a:cubicBezTo>
                    <a:pt x="7783" y="0"/>
                    <a:pt x="7755" y="5"/>
                    <a:pt x="7728" y="14"/>
                  </a:cubicBezTo>
                  <a:lnTo>
                    <a:pt x="2823" y="1693"/>
                  </a:lnTo>
                  <a:cubicBezTo>
                    <a:pt x="2715" y="1728"/>
                    <a:pt x="2656" y="1824"/>
                    <a:pt x="2656" y="1919"/>
                  </a:cubicBezTo>
                  <a:lnTo>
                    <a:pt x="2656" y="2050"/>
                  </a:lnTo>
                  <a:lnTo>
                    <a:pt x="1703" y="2050"/>
                  </a:lnTo>
                  <a:cubicBezTo>
                    <a:pt x="1680" y="2050"/>
                    <a:pt x="1644" y="2050"/>
                    <a:pt x="1620" y="2062"/>
                  </a:cubicBezTo>
                  <a:cubicBezTo>
                    <a:pt x="1525" y="2098"/>
                    <a:pt x="1465" y="2193"/>
                    <a:pt x="1465" y="2288"/>
                  </a:cubicBezTo>
                  <a:lnTo>
                    <a:pt x="1465" y="3014"/>
                  </a:lnTo>
                  <a:lnTo>
                    <a:pt x="1072" y="3014"/>
                  </a:lnTo>
                  <a:lnTo>
                    <a:pt x="1072" y="2669"/>
                  </a:lnTo>
                  <a:cubicBezTo>
                    <a:pt x="1072" y="2550"/>
                    <a:pt x="977" y="2443"/>
                    <a:pt x="870" y="2431"/>
                  </a:cubicBezTo>
                  <a:cubicBezTo>
                    <a:pt x="851" y="2427"/>
                    <a:pt x="833" y="2425"/>
                    <a:pt x="815" y="2425"/>
                  </a:cubicBezTo>
                  <a:cubicBezTo>
                    <a:pt x="685" y="2425"/>
                    <a:pt x="584" y="2532"/>
                    <a:pt x="584" y="2657"/>
                  </a:cubicBezTo>
                  <a:lnTo>
                    <a:pt x="584" y="3836"/>
                  </a:lnTo>
                  <a:cubicBezTo>
                    <a:pt x="584" y="3955"/>
                    <a:pt x="668" y="4062"/>
                    <a:pt x="787" y="4086"/>
                  </a:cubicBezTo>
                  <a:cubicBezTo>
                    <a:pt x="799" y="4088"/>
                    <a:pt x="811" y="4089"/>
                    <a:pt x="823" y="4089"/>
                  </a:cubicBezTo>
                  <a:cubicBezTo>
                    <a:pt x="951" y="4089"/>
                    <a:pt x="1061" y="3978"/>
                    <a:pt x="1072" y="3848"/>
                  </a:cubicBezTo>
                  <a:lnTo>
                    <a:pt x="1072" y="3467"/>
                  </a:lnTo>
                  <a:lnTo>
                    <a:pt x="1430" y="3467"/>
                  </a:lnTo>
                  <a:lnTo>
                    <a:pt x="1430" y="4193"/>
                  </a:lnTo>
                  <a:cubicBezTo>
                    <a:pt x="1430" y="4324"/>
                    <a:pt x="1537" y="4443"/>
                    <a:pt x="1680" y="4443"/>
                  </a:cubicBezTo>
                  <a:lnTo>
                    <a:pt x="2632" y="4443"/>
                  </a:lnTo>
                  <a:lnTo>
                    <a:pt x="2632" y="8860"/>
                  </a:lnTo>
                  <a:lnTo>
                    <a:pt x="144" y="11361"/>
                  </a:lnTo>
                  <a:cubicBezTo>
                    <a:pt x="1" y="11503"/>
                    <a:pt x="108" y="11765"/>
                    <a:pt x="322" y="11765"/>
                  </a:cubicBezTo>
                  <a:cubicBezTo>
                    <a:pt x="382" y="11765"/>
                    <a:pt x="441" y="11742"/>
                    <a:pt x="489" y="11694"/>
                  </a:cubicBezTo>
                  <a:lnTo>
                    <a:pt x="1787" y="10396"/>
                  </a:lnTo>
                  <a:lnTo>
                    <a:pt x="2656" y="11051"/>
                  </a:lnTo>
                  <a:lnTo>
                    <a:pt x="2656" y="11527"/>
                  </a:lnTo>
                  <a:cubicBezTo>
                    <a:pt x="2656" y="11646"/>
                    <a:pt x="2739" y="11753"/>
                    <a:pt x="2870" y="11765"/>
                  </a:cubicBezTo>
                  <a:cubicBezTo>
                    <a:pt x="3001" y="11765"/>
                    <a:pt x="3108" y="11658"/>
                    <a:pt x="3108" y="11527"/>
                  </a:cubicBezTo>
                  <a:lnTo>
                    <a:pt x="3108" y="11051"/>
                  </a:lnTo>
                  <a:lnTo>
                    <a:pt x="3989" y="10396"/>
                  </a:lnTo>
                  <a:lnTo>
                    <a:pt x="5287" y="11694"/>
                  </a:lnTo>
                  <a:cubicBezTo>
                    <a:pt x="5342" y="11758"/>
                    <a:pt x="5407" y="11784"/>
                    <a:pt x="5469" y="11784"/>
                  </a:cubicBezTo>
                  <a:cubicBezTo>
                    <a:pt x="5661" y="11784"/>
                    <a:pt x="5830" y="11532"/>
                    <a:pt x="5632" y="11361"/>
                  </a:cubicBezTo>
                  <a:lnTo>
                    <a:pt x="3132" y="8860"/>
                  </a:lnTo>
                  <a:lnTo>
                    <a:pt x="3132" y="4907"/>
                  </a:lnTo>
                  <a:lnTo>
                    <a:pt x="7728" y="6479"/>
                  </a:lnTo>
                  <a:cubicBezTo>
                    <a:pt x="7764" y="6479"/>
                    <a:pt x="7787" y="6491"/>
                    <a:pt x="7811" y="6491"/>
                  </a:cubicBezTo>
                  <a:cubicBezTo>
                    <a:pt x="7942" y="6491"/>
                    <a:pt x="8049" y="6372"/>
                    <a:pt x="8049" y="6241"/>
                  </a:cubicBezTo>
                  <a:lnTo>
                    <a:pt x="8049" y="252"/>
                  </a:lnTo>
                  <a:cubicBezTo>
                    <a:pt x="8049" y="193"/>
                    <a:pt x="8038" y="157"/>
                    <a:pt x="8014" y="109"/>
                  </a:cubicBezTo>
                  <a:cubicBezTo>
                    <a:pt x="7969" y="38"/>
                    <a:pt x="7892" y="0"/>
                    <a:pt x="78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56" name="Google Shape;2356;p41"/>
          <p:cNvGrpSpPr/>
          <p:nvPr/>
        </p:nvGrpSpPr>
        <p:grpSpPr>
          <a:xfrm>
            <a:off x="975390" y="3545072"/>
            <a:ext cx="281900" cy="294100"/>
            <a:chOff x="2590200" y="3676475"/>
            <a:chExt cx="281900" cy="294100"/>
          </a:xfrm>
        </p:grpSpPr>
        <p:sp>
          <p:nvSpPr>
            <p:cNvPr id="2357" name="Google Shape;2357;p41"/>
            <p:cNvSpPr/>
            <p:nvPr/>
          </p:nvSpPr>
          <p:spPr>
            <a:xfrm>
              <a:off x="2770575" y="3695750"/>
              <a:ext cx="12225" cy="14750"/>
            </a:xfrm>
            <a:custGeom>
              <a:rect b="b" l="l" r="r" t="t"/>
              <a:pathLst>
                <a:path extrusionOk="0" h="590" w="489">
                  <a:moveTo>
                    <a:pt x="244" y="0"/>
                  </a:moveTo>
                  <a:cubicBezTo>
                    <a:pt x="122" y="0"/>
                    <a:pt x="0" y="81"/>
                    <a:pt x="0" y="242"/>
                  </a:cubicBezTo>
                  <a:lnTo>
                    <a:pt x="0" y="253"/>
                  </a:lnTo>
                  <a:lnTo>
                    <a:pt x="0" y="349"/>
                  </a:lnTo>
                  <a:cubicBezTo>
                    <a:pt x="0" y="509"/>
                    <a:pt x="122" y="590"/>
                    <a:pt x="244" y="590"/>
                  </a:cubicBezTo>
                  <a:cubicBezTo>
                    <a:pt x="366" y="590"/>
                    <a:pt x="489" y="509"/>
                    <a:pt x="489" y="349"/>
                  </a:cubicBezTo>
                  <a:lnTo>
                    <a:pt x="489" y="242"/>
                  </a:lnTo>
                  <a:cubicBezTo>
                    <a:pt x="489" y="81"/>
                    <a:pt x="366" y="0"/>
                    <a:pt x="2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8" name="Google Shape;2358;p41"/>
            <p:cNvSpPr/>
            <p:nvPr/>
          </p:nvSpPr>
          <p:spPr>
            <a:xfrm>
              <a:off x="2725325" y="3696025"/>
              <a:ext cx="11925" cy="14775"/>
            </a:xfrm>
            <a:custGeom>
              <a:rect b="b" l="l" r="r" t="t"/>
              <a:pathLst>
                <a:path extrusionOk="0" h="591" w="477">
                  <a:moveTo>
                    <a:pt x="243" y="1"/>
                  </a:moveTo>
                  <a:cubicBezTo>
                    <a:pt x="230" y="1"/>
                    <a:pt x="216" y="2"/>
                    <a:pt x="203" y="4"/>
                  </a:cubicBezTo>
                  <a:cubicBezTo>
                    <a:pt x="84" y="16"/>
                    <a:pt x="1" y="123"/>
                    <a:pt x="1" y="242"/>
                  </a:cubicBezTo>
                  <a:lnTo>
                    <a:pt x="1" y="338"/>
                  </a:lnTo>
                  <a:cubicBezTo>
                    <a:pt x="1" y="457"/>
                    <a:pt x="84" y="564"/>
                    <a:pt x="203" y="588"/>
                  </a:cubicBezTo>
                  <a:cubicBezTo>
                    <a:pt x="215" y="590"/>
                    <a:pt x="228" y="591"/>
                    <a:pt x="240" y="591"/>
                  </a:cubicBezTo>
                  <a:cubicBezTo>
                    <a:pt x="368" y="591"/>
                    <a:pt x="477" y="480"/>
                    <a:pt x="477" y="350"/>
                  </a:cubicBezTo>
                  <a:lnTo>
                    <a:pt x="477" y="242"/>
                  </a:lnTo>
                  <a:cubicBezTo>
                    <a:pt x="477" y="102"/>
                    <a:pt x="369" y="1"/>
                    <a:pt x="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9" name="Google Shape;2359;p41"/>
            <p:cNvSpPr/>
            <p:nvPr/>
          </p:nvSpPr>
          <p:spPr>
            <a:xfrm>
              <a:off x="2679775" y="3696025"/>
              <a:ext cx="12250" cy="14775"/>
            </a:xfrm>
            <a:custGeom>
              <a:rect b="b" l="l" r="r" t="t"/>
              <a:pathLst>
                <a:path extrusionOk="0" h="591" w="490">
                  <a:moveTo>
                    <a:pt x="243" y="1"/>
                  </a:moveTo>
                  <a:cubicBezTo>
                    <a:pt x="230" y="1"/>
                    <a:pt x="217" y="2"/>
                    <a:pt x="203" y="4"/>
                  </a:cubicBezTo>
                  <a:cubicBezTo>
                    <a:pt x="84" y="16"/>
                    <a:pt x="1" y="123"/>
                    <a:pt x="1" y="242"/>
                  </a:cubicBezTo>
                  <a:lnTo>
                    <a:pt x="1" y="338"/>
                  </a:lnTo>
                  <a:cubicBezTo>
                    <a:pt x="1" y="457"/>
                    <a:pt x="84" y="564"/>
                    <a:pt x="203" y="588"/>
                  </a:cubicBezTo>
                  <a:cubicBezTo>
                    <a:pt x="216" y="590"/>
                    <a:pt x="228" y="591"/>
                    <a:pt x="240" y="591"/>
                  </a:cubicBezTo>
                  <a:cubicBezTo>
                    <a:pt x="370" y="591"/>
                    <a:pt x="489" y="480"/>
                    <a:pt x="489" y="350"/>
                  </a:cubicBezTo>
                  <a:lnTo>
                    <a:pt x="489" y="242"/>
                  </a:lnTo>
                  <a:cubicBezTo>
                    <a:pt x="489" y="102"/>
                    <a:pt x="372" y="1"/>
                    <a:pt x="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0" name="Google Shape;2360;p41"/>
            <p:cNvSpPr/>
            <p:nvPr/>
          </p:nvSpPr>
          <p:spPr>
            <a:xfrm>
              <a:off x="2590200" y="3676475"/>
              <a:ext cx="281900" cy="294100"/>
            </a:xfrm>
            <a:custGeom>
              <a:rect b="b" l="l" r="r" t="t"/>
              <a:pathLst>
                <a:path extrusionOk="0" h="11764" w="11276">
                  <a:moveTo>
                    <a:pt x="2072" y="1513"/>
                  </a:moveTo>
                  <a:lnTo>
                    <a:pt x="2072" y="2667"/>
                  </a:lnTo>
                  <a:lnTo>
                    <a:pt x="1631" y="2667"/>
                  </a:lnTo>
                  <a:lnTo>
                    <a:pt x="1631" y="1513"/>
                  </a:lnTo>
                  <a:close/>
                  <a:moveTo>
                    <a:pt x="8763" y="477"/>
                  </a:moveTo>
                  <a:lnTo>
                    <a:pt x="8763" y="2667"/>
                  </a:lnTo>
                  <a:lnTo>
                    <a:pt x="7704" y="2667"/>
                  </a:lnTo>
                  <a:lnTo>
                    <a:pt x="7704" y="1905"/>
                  </a:lnTo>
                  <a:cubicBezTo>
                    <a:pt x="7704" y="1786"/>
                    <a:pt x="7620" y="1691"/>
                    <a:pt x="7501" y="1667"/>
                  </a:cubicBezTo>
                  <a:cubicBezTo>
                    <a:pt x="7488" y="1665"/>
                    <a:pt x="7474" y="1664"/>
                    <a:pt x="7461" y="1664"/>
                  </a:cubicBezTo>
                  <a:cubicBezTo>
                    <a:pt x="7333" y="1664"/>
                    <a:pt x="7215" y="1765"/>
                    <a:pt x="7215" y="1905"/>
                  </a:cubicBezTo>
                  <a:lnTo>
                    <a:pt x="7215" y="2667"/>
                  </a:lnTo>
                  <a:lnTo>
                    <a:pt x="5882" y="2667"/>
                  </a:lnTo>
                  <a:lnTo>
                    <a:pt x="5882" y="1905"/>
                  </a:lnTo>
                  <a:cubicBezTo>
                    <a:pt x="5882" y="1786"/>
                    <a:pt x="5799" y="1691"/>
                    <a:pt x="5679" y="1667"/>
                  </a:cubicBezTo>
                  <a:cubicBezTo>
                    <a:pt x="5666" y="1665"/>
                    <a:pt x="5653" y="1664"/>
                    <a:pt x="5639" y="1664"/>
                  </a:cubicBezTo>
                  <a:cubicBezTo>
                    <a:pt x="5511" y="1664"/>
                    <a:pt x="5394" y="1765"/>
                    <a:pt x="5394" y="1905"/>
                  </a:cubicBezTo>
                  <a:lnTo>
                    <a:pt x="5394" y="2667"/>
                  </a:lnTo>
                  <a:lnTo>
                    <a:pt x="4060" y="2667"/>
                  </a:lnTo>
                  <a:lnTo>
                    <a:pt x="4060" y="1905"/>
                  </a:lnTo>
                  <a:cubicBezTo>
                    <a:pt x="4060" y="1786"/>
                    <a:pt x="3977" y="1691"/>
                    <a:pt x="3858" y="1667"/>
                  </a:cubicBezTo>
                  <a:cubicBezTo>
                    <a:pt x="3844" y="1665"/>
                    <a:pt x="3831" y="1664"/>
                    <a:pt x="3818" y="1664"/>
                  </a:cubicBezTo>
                  <a:cubicBezTo>
                    <a:pt x="3689" y="1664"/>
                    <a:pt x="3572" y="1765"/>
                    <a:pt x="3572" y="1905"/>
                  </a:cubicBezTo>
                  <a:lnTo>
                    <a:pt x="3572" y="2667"/>
                  </a:lnTo>
                  <a:lnTo>
                    <a:pt x="2536" y="2667"/>
                  </a:lnTo>
                  <a:lnTo>
                    <a:pt x="2536" y="477"/>
                  </a:lnTo>
                  <a:close/>
                  <a:moveTo>
                    <a:pt x="9656" y="1513"/>
                  </a:moveTo>
                  <a:lnTo>
                    <a:pt x="9656" y="2667"/>
                  </a:lnTo>
                  <a:lnTo>
                    <a:pt x="9216" y="2667"/>
                  </a:lnTo>
                  <a:lnTo>
                    <a:pt x="9216" y="1513"/>
                  </a:lnTo>
                  <a:close/>
                  <a:moveTo>
                    <a:pt x="10347" y="3144"/>
                  </a:moveTo>
                  <a:cubicBezTo>
                    <a:pt x="10597" y="3144"/>
                    <a:pt x="10799" y="3346"/>
                    <a:pt x="10799" y="3584"/>
                  </a:cubicBezTo>
                  <a:lnTo>
                    <a:pt x="10799" y="6858"/>
                  </a:lnTo>
                  <a:lnTo>
                    <a:pt x="488" y="6858"/>
                  </a:lnTo>
                  <a:lnTo>
                    <a:pt x="488" y="3584"/>
                  </a:lnTo>
                  <a:cubicBezTo>
                    <a:pt x="488" y="3346"/>
                    <a:pt x="691" y="3144"/>
                    <a:pt x="929" y="3144"/>
                  </a:cubicBezTo>
                  <a:close/>
                  <a:moveTo>
                    <a:pt x="4596" y="7359"/>
                  </a:moveTo>
                  <a:lnTo>
                    <a:pt x="3655" y="8073"/>
                  </a:lnTo>
                  <a:lnTo>
                    <a:pt x="3655" y="7359"/>
                  </a:lnTo>
                  <a:close/>
                  <a:moveTo>
                    <a:pt x="2322" y="7359"/>
                  </a:moveTo>
                  <a:lnTo>
                    <a:pt x="2322" y="8502"/>
                  </a:lnTo>
                  <a:lnTo>
                    <a:pt x="1631" y="8502"/>
                  </a:lnTo>
                  <a:lnTo>
                    <a:pt x="1631" y="7359"/>
                  </a:lnTo>
                  <a:close/>
                  <a:moveTo>
                    <a:pt x="9656" y="7359"/>
                  </a:moveTo>
                  <a:lnTo>
                    <a:pt x="9656" y="8502"/>
                  </a:lnTo>
                  <a:lnTo>
                    <a:pt x="8966" y="8502"/>
                  </a:lnTo>
                  <a:lnTo>
                    <a:pt x="8966" y="7359"/>
                  </a:lnTo>
                  <a:close/>
                  <a:moveTo>
                    <a:pt x="4846" y="7763"/>
                  </a:moveTo>
                  <a:lnTo>
                    <a:pt x="5906" y="9406"/>
                  </a:lnTo>
                  <a:lnTo>
                    <a:pt x="4858" y="10573"/>
                  </a:lnTo>
                  <a:lnTo>
                    <a:pt x="3667" y="10573"/>
                  </a:lnTo>
                  <a:lnTo>
                    <a:pt x="3667" y="8704"/>
                  </a:lnTo>
                  <a:lnTo>
                    <a:pt x="4846" y="7763"/>
                  </a:lnTo>
                  <a:close/>
                  <a:moveTo>
                    <a:pt x="7632" y="7359"/>
                  </a:moveTo>
                  <a:lnTo>
                    <a:pt x="7632" y="10621"/>
                  </a:lnTo>
                  <a:lnTo>
                    <a:pt x="5441" y="10621"/>
                  </a:lnTo>
                  <a:lnTo>
                    <a:pt x="6382" y="9585"/>
                  </a:lnTo>
                  <a:cubicBezTo>
                    <a:pt x="6453" y="9502"/>
                    <a:pt x="6453" y="9383"/>
                    <a:pt x="6406" y="9299"/>
                  </a:cubicBezTo>
                  <a:lnTo>
                    <a:pt x="5215" y="7454"/>
                  </a:lnTo>
                  <a:lnTo>
                    <a:pt x="5346" y="7359"/>
                  </a:lnTo>
                  <a:close/>
                  <a:moveTo>
                    <a:pt x="8489" y="7359"/>
                  </a:moveTo>
                  <a:lnTo>
                    <a:pt x="8489" y="11288"/>
                  </a:lnTo>
                  <a:lnTo>
                    <a:pt x="8477" y="11276"/>
                  </a:lnTo>
                  <a:lnTo>
                    <a:pt x="2810" y="11276"/>
                  </a:lnTo>
                  <a:lnTo>
                    <a:pt x="2810" y="7359"/>
                  </a:lnTo>
                  <a:lnTo>
                    <a:pt x="3167" y="7359"/>
                  </a:lnTo>
                  <a:lnTo>
                    <a:pt x="3167" y="10859"/>
                  </a:lnTo>
                  <a:cubicBezTo>
                    <a:pt x="3167" y="10990"/>
                    <a:pt x="3274" y="11097"/>
                    <a:pt x="3417" y="11097"/>
                  </a:cubicBezTo>
                  <a:lnTo>
                    <a:pt x="7882" y="11097"/>
                  </a:lnTo>
                  <a:cubicBezTo>
                    <a:pt x="8013" y="11097"/>
                    <a:pt x="8120" y="10990"/>
                    <a:pt x="8120" y="10859"/>
                  </a:cubicBezTo>
                  <a:lnTo>
                    <a:pt x="8120" y="7359"/>
                  </a:lnTo>
                  <a:close/>
                  <a:moveTo>
                    <a:pt x="2310" y="0"/>
                  </a:moveTo>
                  <a:cubicBezTo>
                    <a:pt x="2179" y="0"/>
                    <a:pt x="2072" y="108"/>
                    <a:pt x="2072" y="239"/>
                  </a:cubicBezTo>
                  <a:lnTo>
                    <a:pt x="2072" y="1036"/>
                  </a:lnTo>
                  <a:lnTo>
                    <a:pt x="1298" y="1036"/>
                  </a:lnTo>
                  <a:cubicBezTo>
                    <a:pt x="1215" y="1036"/>
                    <a:pt x="1155" y="1096"/>
                    <a:pt x="1155" y="1179"/>
                  </a:cubicBezTo>
                  <a:lnTo>
                    <a:pt x="1155" y="2667"/>
                  </a:lnTo>
                  <a:lnTo>
                    <a:pt x="572" y="2667"/>
                  </a:lnTo>
                  <a:cubicBezTo>
                    <a:pt x="250" y="2667"/>
                    <a:pt x="0" y="2929"/>
                    <a:pt x="0" y="3239"/>
                  </a:cubicBezTo>
                  <a:lnTo>
                    <a:pt x="0" y="7109"/>
                  </a:lnTo>
                  <a:cubicBezTo>
                    <a:pt x="0" y="7239"/>
                    <a:pt x="107" y="7359"/>
                    <a:pt x="238" y="7359"/>
                  </a:cubicBezTo>
                  <a:lnTo>
                    <a:pt x="1143" y="7359"/>
                  </a:lnTo>
                  <a:lnTo>
                    <a:pt x="1143" y="8740"/>
                  </a:lnTo>
                  <a:cubicBezTo>
                    <a:pt x="1143" y="8871"/>
                    <a:pt x="1250" y="8990"/>
                    <a:pt x="1381" y="8990"/>
                  </a:cubicBezTo>
                  <a:lnTo>
                    <a:pt x="2346" y="8990"/>
                  </a:lnTo>
                  <a:lnTo>
                    <a:pt x="2346" y="11526"/>
                  </a:lnTo>
                  <a:cubicBezTo>
                    <a:pt x="2346" y="11657"/>
                    <a:pt x="2453" y="11764"/>
                    <a:pt x="2584" y="11764"/>
                  </a:cubicBezTo>
                  <a:lnTo>
                    <a:pt x="8716" y="11764"/>
                  </a:lnTo>
                  <a:cubicBezTo>
                    <a:pt x="8847" y="11764"/>
                    <a:pt x="8954" y="11657"/>
                    <a:pt x="8954" y="11526"/>
                  </a:cubicBezTo>
                  <a:lnTo>
                    <a:pt x="8954" y="8978"/>
                  </a:lnTo>
                  <a:lnTo>
                    <a:pt x="9894" y="8978"/>
                  </a:lnTo>
                  <a:cubicBezTo>
                    <a:pt x="10025" y="8978"/>
                    <a:pt x="10132" y="8871"/>
                    <a:pt x="10132" y="8740"/>
                  </a:cubicBezTo>
                  <a:lnTo>
                    <a:pt x="10132" y="7359"/>
                  </a:lnTo>
                  <a:lnTo>
                    <a:pt x="11037" y="7359"/>
                  </a:lnTo>
                  <a:cubicBezTo>
                    <a:pt x="11168" y="7359"/>
                    <a:pt x="11275" y="7251"/>
                    <a:pt x="11275" y="7120"/>
                  </a:cubicBezTo>
                  <a:lnTo>
                    <a:pt x="11275" y="3596"/>
                  </a:lnTo>
                  <a:cubicBezTo>
                    <a:pt x="11275" y="3084"/>
                    <a:pt x="10871" y="2667"/>
                    <a:pt x="10359" y="2667"/>
                  </a:cubicBezTo>
                  <a:lnTo>
                    <a:pt x="10132" y="2667"/>
                  </a:lnTo>
                  <a:lnTo>
                    <a:pt x="10132" y="1274"/>
                  </a:lnTo>
                  <a:cubicBezTo>
                    <a:pt x="10132" y="1143"/>
                    <a:pt x="10025" y="1036"/>
                    <a:pt x="9894" y="1036"/>
                  </a:cubicBezTo>
                  <a:lnTo>
                    <a:pt x="9216" y="1036"/>
                  </a:lnTo>
                  <a:lnTo>
                    <a:pt x="9216" y="239"/>
                  </a:lnTo>
                  <a:cubicBezTo>
                    <a:pt x="9216" y="108"/>
                    <a:pt x="9108" y="0"/>
                    <a:pt x="89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1" name="Google Shape;2361;p41"/>
            <p:cNvSpPr/>
            <p:nvPr/>
          </p:nvSpPr>
          <p:spPr>
            <a:xfrm>
              <a:off x="2828925" y="3768150"/>
              <a:ext cx="19650" cy="16875"/>
            </a:xfrm>
            <a:custGeom>
              <a:rect b="b" l="l" r="r" t="t"/>
              <a:pathLst>
                <a:path extrusionOk="0" h="675" w="786">
                  <a:moveTo>
                    <a:pt x="452" y="1"/>
                  </a:moveTo>
                  <a:cubicBezTo>
                    <a:pt x="143" y="1"/>
                    <a:pt x="0" y="370"/>
                    <a:pt x="202" y="572"/>
                  </a:cubicBezTo>
                  <a:cubicBezTo>
                    <a:pt x="273" y="643"/>
                    <a:pt x="361" y="675"/>
                    <a:pt x="447" y="675"/>
                  </a:cubicBezTo>
                  <a:cubicBezTo>
                    <a:pt x="621" y="675"/>
                    <a:pt x="786" y="545"/>
                    <a:pt x="786" y="346"/>
                  </a:cubicBezTo>
                  <a:cubicBezTo>
                    <a:pt x="786" y="155"/>
                    <a:pt x="631" y="1"/>
                    <a:pt x="4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2" name="Google Shape;2362;p41"/>
            <p:cNvSpPr/>
            <p:nvPr/>
          </p:nvSpPr>
          <p:spPr>
            <a:xfrm>
              <a:off x="2730100" y="3860125"/>
              <a:ext cx="41975" cy="35975"/>
            </a:xfrm>
            <a:custGeom>
              <a:rect b="b" l="l" r="r" t="t"/>
              <a:pathLst>
                <a:path extrusionOk="0" h="1439" w="1679">
                  <a:moveTo>
                    <a:pt x="953" y="483"/>
                  </a:moveTo>
                  <a:cubicBezTo>
                    <a:pt x="1074" y="483"/>
                    <a:pt x="1194" y="580"/>
                    <a:pt x="1203" y="727"/>
                  </a:cubicBezTo>
                  <a:cubicBezTo>
                    <a:pt x="1203" y="846"/>
                    <a:pt x="1096" y="953"/>
                    <a:pt x="965" y="953"/>
                  </a:cubicBezTo>
                  <a:cubicBezTo>
                    <a:pt x="750" y="953"/>
                    <a:pt x="643" y="703"/>
                    <a:pt x="798" y="548"/>
                  </a:cubicBezTo>
                  <a:cubicBezTo>
                    <a:pt x="843" y="503"/>
                    <a:pt x="898" y="483"/>
                    <a:pt x="953" y="483"/>
                  </a:cubicBezTo>
                  <a:close/>
                  <a:moveTo>
                    <a:pt x="965" y="1"/>
                  </a:moveTo>
                  <a:cubicBezTo>
                    <a:pt x="322" y="1"/>
                    <a:pt x="0" y="775"/>
                    <a:pt x="453" y="1227"/>
                  </a:cubicBezTo>
                  <a:cubicBezTo>
                    <a:pt x="599" y="1373"/>
                    <a:pt x="779" y="1439"/>
                    <a:pt x="956" y="1439"/>
                  </a:cubicBezTo>
                  <a:cubicBezTo>
                    <a:pt x="1325" y="1439"/>
                    <a:pt x="1679" y="1154"/>
                    <a:pt x="1679" y="727"/>
                  </a:cubicBezTo>
                  <a:cubicBezTo>
                    <a:pt x="1679" y="322"/>
                    <a:pt x="1357" y="1"/>
                    <a:pt x="9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3" name="Google Shape;2363;p41"/>
            <p:cNvSpPr/>
            <p:nvPr/>
          </p:nvSpPr>
          <p:spPr>
            <a:xfrm>
              <a:off x="2609550" y="3761300"/>
              <a:ext cx="49425" cy="28900"/>
            </a:xfrm>
            <a:custGeom>
              <a:rect b="b" l="l" r="r" t="t"/>
              <a:pathLst>
                <a:path extrusionOk="0" h="1156" w="1977">
                  <a:moveTo>
                    <a:pt x="1500" y="489"/>
                  </a:moveTo>
                  <a:lnTo>
                    <a:pt x="1500" y="668"/>
                  </a:lnTo>
                  <a:lnTo>
                    <a:pt x="488" y="668"/>
                  </a:lnTo>
                  <a:lnTo>
                    <a:pt x="488" y="489"/>
                  </a:lnTo>
                  <a:close/>
                  <a:moveTo>
                    <a:pt x="250" y="1"/>
                  </a:moveTo>
                  <a:cubicBezTo>
                    <a:pt x="107" y="1"/>
                    <a:pt x="0" y="108"/>
                    <a:pt x="0" y="251"/>
                  </a:cubicBezTo>
                  <a:lnTo>
                    <a:pt x="0" y="918"/>
                  </a:lnTo>
                  <a:cubicBezTo>
                    <a:pt x="0" y="1049"/>
                    <a:pt x="107" y="1156"/>
                    <a:pt x="250" y="1156"/>
                  </a:cubicBezTo>
                  <a:lnTo>
                    <a:pt x="1738" y="1156"/>
                  </a:lnTo>
                  <a:cubicBezTo>
                    <a:pt x="1869" y="1156"/>
                    <a:pt x="1977" y="1049"/>
                    <a:pt x="1977" y="918"/>
                  </a:cubicBezTo>
                  <a:lnTo>
                    <a:pt x="1977" y="251"/>
                  </a:lnTo>
                  <a:cubicBezTo>
                    <a:pt x="1977" y="120"/>
                    <a:pt x="1881" y="13"/>
                    <a:pt x="17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4" name="Google Shape;2364;p41"/>
            <p:cNvSpPr/>
            <p:nvPr/>
          </p:nvSpPr>
          <p:spPr>
            <a:xfrm>
              <a:off x="2679200" y="3798800"/>
              <a:ext cx="15800" cy="11950"/>
            </a:xfrm>
            <a:custGeom>
              <a:rect b="b" l="l" r="r" t="t"/>
              <a:pathLst>
                <a:path extrusionOk="0" h="478" w="632">
                  <a:moveTo>
                    <a:pt x="262" y="1"/>
                  </a:moveTo>
                  <a:cubicBezTo>
                    <a:pt x="143" y="1"/>
                    <a:pt x="36" y="84"/>
                    <a:pt x="24" y="203"/>
                  </a:cubicBezTo>
                  <a:cubicBezTo>
                    <a:pt x="0" y="346"/>
                    <a:pt x="107" y="477"/>
                    <a:pt x="262" y="477"/>
                  </a:cubicBezTo>
                  <a:lnTo>
                    <a:pt x="357" y="477"/>
                  </a:lnTo>
                  <a:cubicBezTo>
                    <a:pt x="476" y="477"/>
                    <a:pt x="584" y="394"/>
                    <a:pt x="607" y="287"/>
                  </a:cubicBezTo>
                  <a:cubicBezTo>
                    <a:pt x="631" y="132"/>
                    <a:pt x="512" y="1"/>
                    <a:pt x="3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5" name="Google Shape;2365;p41"/>
            <p:cNvSpPr/>
            <p:nvPr/>
          </p:nvSpPr>
          <p:spPr>
            <a:xfrm>
              <a:off x="2609550" y="3798800"/>
              <a:ext cx="63425" cy="11950"/>
            </a:xfrm>
            <a:custGeom>
              <a:rect b="b" l="l" r="r" t="t"/>
              <a:pathLst>
                <a:path extrusionOk="0" h="478" w="2537">
                  <a:moveTo>
                    <a:pt x="262" y="1"/>
                  </a:moveTo>
                  <a:cubicBezTo>
                    <a:pt x="143" y="1"/>
                    <a:pt x="48" y="84"/>
                    <a:pt x="24" y="203"/>
                  </a:cubicBezTo>
                  <a:cubicBezTo>
                    <a:pt x="0" y="346"/>
                    <a:pt x="107" y="477"/>
                    <a:pt x="262" y="477"/>
                  </a:cubicBezTo>
                  <a:lnTo>
                    <a:pt x="2262" y="477"/>
                  </a:lnTo>
                  <a:cubicBezTo>
                    <a:pt x="2381" y="477"/>
                    <a:pt x="2489" y="394"/>
                    <a:pt x="2512" y="287"/>
                  </a:cubicBezTo>
                  <a:cubicBezTo>
                    <a:pt x="2536" y="132"/>
                    <a:pt x="2417" y="1"/>
                    <a:pt x="22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66" name="Google Shape;2366;p41"/>
          <p:cNvGrpSpPr/>
          <p:nvPr/>
        </p:nvGrpSpPr>
        <p:grpSpPr>
          <a:xfrm>
            <a:off x="3979665" y="3558022"/>
            <a:ext cx="294125" cy="268200"/>
            <a:chOff x="6909175" y="3676475"/>
            <a:chExt cx="294125" cy="268200"/>
          </a:xfrm>
        </p:grpSpPr>
        <p:sp>
          <p:nvSpPr>
            <p:cNvPr id="2367" name="Google Shape;2367;p41"/>
            <p:cNvSpPr/>
            <p:nvPr/>
          </p:nvSpPr>
          <p:spPr>
            <a:xfrm>
              <a:off x="6909175" y="3830125"/>
              <a:ext cx="140225" cy="114550"/>
            </a:xfrm>
            <a:custGeom>
              <a:rect b="b" l="l" r="r" t="t"/>
              <a:pathLst>
                <a:path extrusionOk="0" h="4582" w="5609">
                  <a:moveTo>
                    <a:pt x="489" y="736"/>
                  </a:moveTo>
                  <a:lnTo>
                    <a:pt x="4668" y="4106"/>
                  </a:lnTo>
                  <a:lnTo>
                    <a:pt x="489" y="4106"/>
                  </a:lnTo>
                  <a:lnTo>
                    <a:pt x="489" y="736"/>
                  </a:lnTo>
                  <a:close/>
                  <a:moveTo>
                    <a:pt x="241" y="1"/>
                  </a:moveTo>
                  <a:cubicBezTo>
                    <a:pt x="179" y="1"/>
                    <a:pt x="117" y="25"/>
                    <a:pt x="72" y="70"/>
                  </a:cubicBezTo>
                  <a:cubicBezTo>
                    <a:pt x="25" y="117"/>
                    <a:pt x="1" y="177"/>
                    <a:pt x="1" y="248"/>
                  </a:cubicBezTo>
                  <a:lnTo>
                    <a:pt x="1" y="4344"/>
                  </a:lnTo>
                  <a:cubicBezTo>
                    <a:pt x="1" y="4475"/>
                    <a:pt x="108" y="4582"/>
                    <a:pt x="239" y="4582"/>
                  </a:cubicBezTo>
                  <a:lnTo>
                    <a:pt x="5335" y="4582"/>
                  </a:lnTo>
                  <a:cubicBezTo>
                    <a:pt x="5418" y="4582"/>
                    <a:pt x="5502" y="4534"/>
                    <a:pt x="5549" y="4475"/>
                  </a:cubicBezTo>
                  <a:cubicBezTo>
                    <a:pt x="5609" y="4368"/>
                    <a:pt x="5585" y="4237"/>
                    <a:pt x="5502" y="4153"/>
                  </a:cubicBezTo>
                  <a:lnTo>
                    <a:pt x="394" y="58"/>
                  </a:lnTo>
                  <a:cubicBezTo>
                    <a:pt x="350" y="19"/>
                    <a:pt x="295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8" name="Google Shape;2368;p41"/>
            <p:cNvSpPr/>
            <p:nvPr/>
          </p:nvSpPr>
          <p:spPr>
            <a:xfrm>
              <a:off x="7062775" y="3830125"/>
              <a:ext cx="140525" cy="114550"/>
            </a:xfrm>
            <a:custGeom>
              <a:rect b="b" l="l" r="r" t="t"/>
              <a:pathLst>
                <a:path extrusionOk="0" h="4582" w="5621">
                  <a:moveTo>
                    <a:pt x="5144" y="736"/>
                  </a:moveTo>
                  <a:lnTo>
                    <a:pt x="5144" y="4106"/>
                  </a:lnTo>
                  <a:lnTo>
                    <a:pt x="953" y="4106"/>
                  </a:lnTo>
                  <a:lnTo>
                    <a:pt x="5144" y="736"/>
                  </a:lnTo>
                  <a:close/>
                  <a:moveTo>
                    <a:pt x="5380" y="1"/>
                  </a:moveTo>
                  <a:cubicBezTo>
                    <a:pt x="5326" y="1"/>
                    <a:pt x="5272" y="19"/>
                    <a:pt x="5227" y="58"/>
                  </a:cubicBezTo>
                  <a:lnTo>
                    <a:pt x="120" y="4153"/>
                  </a:lnTo>
                  <a:cubicBezTo>
                    <a:pt x="24" y="4237"/>
                    <a:pt x="1" y="4368"/>
                    <a:pt x="72" y="4475"/>
                  </a:cubicBezTo>
                  <a:cubicBezTo>
                    <a:pt x="120" y="4546"/>
                    <a:pt x="203" y="4582"/>
                    <a:pt x="286" y="4582"/>
                  </a:cubicBezTo>
                  <a:lnTo>
                    <a:pt x="5382" y="4582"/>
                  </a:lnTo>
                  <a:cubicBezTo>
                    <a:pt x="5513" y="4582"/>
                    <a:pt x="5620" y="4475"/>
                    <a:pt x="5620" y="4344"/>
                  </a:cubicBezTo>
                  <a:lnTo>
                    <a:pt x="5620" y="248"/>
                  </a:lnTo>
                  <a:cubicBezTo>
                    <a:pt x="5620" y="177"/>
                    <a:pt x="5596" y="117"/>
                    <a:pt x="5549" y="70"/>
                  </a:cubicBezTo>
                  <a:cubicBezTo>
                    <a:pt x="5504" y="25"/>
                    <a:pt x="5442" y="1"/>
                    <a:pt x="53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9" name="Google Shape;2369;p41"/>
            <p:cNvSpPr/>
            <p:nvPr/>
          </p:nvSpPr>
          <p:spPr>
            <a:xfrm>
              <a:off x="7062775" y="3676475"/>
              <a:ext cx="140525" cy="114625"/>
            </a:xfrm>
            <a:custGeom>
              <a:rect b="b" l="l" r="r" t="t"/>
              <a:pathLst>
                <a:path extrusionOk="0" h="4585" w="5621">
                  <a:moveTo>
                    <a:pt x="5144" y="477"/>
                  </a:moveTo>
                  <a:lnTo>
                    <a:pt x="5144" y="3846"/>
                  </a:lnTo>
                  <a:lnTo>
                    <a:pt x="953" y="477"/>
                  </a:lnTo>
                  <a:close/>
                  <a:moveTo>
                    <a:pt x="286" y="0"/>
                  </a:moveTo>
                  <a:cubicBezTo>
                    <a:pt x="203" y="0"/>
                    <a:pt x="120" y="36"/>
                    <a:pt x="72" y="108"/>
                  </a:cubicBezTo>
                  <a:cubicBezTo>
                    <a:pt x="1" y="215"/>
                    <a:pt x="24" y="346"/>
                    <a:pt x="120" y="429"/>
                  </a:cubicBezTo>
                  <a:lnTo>
                    <a:pt x="5227" y="4537"/>
                  </a:lnTo>
                  <a:cubicBezTo>
                    <a:pt x="5275" y="4561"/>
                    <a:pt x="5323" y="4584"/>
                    <a:pt x="5382" y="4584"/>
                  </a:cubicBezTo>
                  <a:cubicBezTo>
                    <a:pt x="5513" y="4584"/>
                    <a:pt x="5620" y="4477"/>
                    <a:pt x="5620" y="4334"/>
                  </a:cubicBezTo>
                  <a:lnTo>
                    <a:pt x="5620" y="239"/>
                  </a:lnTo>
                  <a:cubicBezTo>
                    <a:pt x="5620" y="108"/>
                    <a:pt x="5513" y="0"/>
                    <a:pt x="5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0" name="Google Shape;2370;p41"/>
            <p:cNvSpPr/>
            <p:nvPr/>
          </p:nvSpPr>
          <p:spPr>
            <a:xfrm>
              <a:off x="6909175" y="3676475"/>
              <a:ext cx="140225" cy="114625"/>
            </a:xfrm>
            <a:custGeom>
              <a:rect b="b" l="l" r="r" t="t"/>
              <a:pathLst>
                <a:path extrusionOk="0" h="4585" w="5609">
                  <a:moveTo>
                    <a:pt x="4668" y="477"/>
                  </a:moveTo>
                  <a:lnTo>
                    <a:pt x="477" y="3846"/>
                  </a:lnTo>
                  <a:lnTo>
                    <a:pt x="477" y="477"/>
                  </a:lnTo>
                  <a:close/>
                  <a:moveTo>
                    <a:pt x="239" y="0"/>
                  </a:moveTo>
                  <a:cubicBezTo>
                    <a:pt x="108" y="0"/>
                    <a:pt x="1" y="108"/>
                    <a:pt x="1" y="239"/>
                  </a:cubicBezTo>
                  <a:lnTo>
                    <a:pt x="1" y="4334"/>
                  </a:lnTo>
                  <a:cubicBezTo>
                    <a:pt x="1" y="4465"/>
                    <a:pt x="108" y="4584"/>
                    <a:pt x="239" y="4584"/>
                  </a:cubicBezTo>
                  <a:cubicBezTo>
                    <a:pt x="299" y="4584"/>
                    <a:pt x="346" y="4561"/>
                    <a:pt x="394" y="4525"/>
                  </a:cubicBezTo>
                  <a:lnTo>
                    <a:pt x="5502" y="429"/>
                  </a:lnTo>
                  <a:cubicBezTo>
                    <a:pt x="5597" y="346"/>
                    <a:pt x="5609" y="215"/>
                    <a:pt x="5549" y="108"/>
                  </a:cubicBezTo>
                  <a:cubicBezTo>
                    <a:pt x="5502" y="36"/>
                    <a:pt x="5418" y="0"/>
                    <a:pt x="53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1" name="Google Shape;2371;p41"/>
            <p:cNvSpPr/>
            <p:nvPr/>
          </p:nvSpPr>
          <p:spPr>
            <a:xfrm>
              <a:off x="7083025" y="3875300"/>
              <a:ext cx="17275" cy="12225"/>
            </a:xfrm>
            <a:custGeom>
              <a:rect b="b" l="l" r="r" t="t"/>
              <a:pathLst>
                <a:path extrusionOk="0" h="489" w="691">
                  <a:moveTo>
                    <a:pt x="274" y="1"/>
                  </a:moveTo>
                  <a:cubicBezTo>
                    <a:pt x="155" y="1"/>
                    <a:pt x="48" y="84"/>
                    <a:pt x="24" y="203"/>
                  </a:cubicBezTo>
                  <a:cubicBezTo>
                    <a:pt x="0" y="346"/>
                    <a:pt x="119" y="489"/>
                    <a:pt x="262" y="489"/>
                  </a:cubicBezTo>
                  <a:lnTo>
                    <a:pt x="369" y="489"/>
                  </a:lnTo>
                  <a:cubicBezTo>
                    <a:pt x="691" y="489"/>
                    <a:pt x="691" y="1"/>
                    <a:pt x="3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2" name="Google Shape;2372;p41"/>
            <p:cNvSpPr/>
            <p:nvPr/>
          </p:nvSpPr>
          <p:spPr>
            <a:xfrm>
              <a:off x="7013375" y="3875300"/>
              <a:ext cx="64900" cy="12225"/>
            </a:xfrm>
            <a:custGeom>
              <a:rect b="b" l="l" r="r" t="t"/>
              <a:pathLst>
                <a:path extrusionOk="0" h="489" w="2596">
                  <a:moveTo>
                    <a:pt x="274" y="1"/>
                  </a:moveTo>
                  <a:cubicBezTo>
                    <a:pt x="155" y="1"/>
                    <a:pt x="48" y="84"/>
                    <a:pt x="36" y="203"/>
                  </a:cubicBezTo>
                  <a:cubicBezTo>
                    <a:pt x="0" y="346"/>
                    <a:pt x="119" y="489"/>
                    <a:pt x="262" y="489"/>
                  </a:cubicBezTo>
                  <a:lnTo>
                    <a:pt x="2274" y="489"/>
                  </a:lnTo>
                  <a:cubicBezTo>
                    <a:pt x="2596" y="489"/>
                    <a:pt x="2596" y="1"/>
                    <a:pt x="22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3" name="Google Shape;2373;p41"/>
            <p:cNvSpPr/>
            <p:nvPr/>
          </p:nvSpPr>
          <p:spPr>
            <a:xfrm>
              <a:off x="6987775" y="3752975"/>
              <a:ext cx="136925" cy="115225"/>
            </a:xfrm>
            <a:custGeom>
              <a:rect b="b" l="l" r="r" t="t"/>
              <a:pathLst>
                <a:path extrusionOk="0" h="4609" w="5477">
                  <a:moveTo>
                    <a:pt x="4989" y="477"/>
                  </a:moveTo>
                  <a:lnTo>
                    <a:pt x="4989" y="4132"/>
                  </a:lnTo>
                  <a:lnTo>
                    <a:pt x="488" y="4132"/>
                  </a:lnTo>
                  <a:lnTo>
                    <a:pt x="488" y="477"/>
                  </a:lnTo>
                  <a:close/>
                  <a:moveTo>
                    <a:pt x="250" y="0"/>
                  </a:moveTo>
                  <a:cubicBezTo>
                    <a:pt x="107" y="0"/>
                    <a:pt x="0" y="108"/>
                    <a:pt x="0" y="239"/>
                  </a:cubicBezTo>
                  <a:lnTo>
                    <a:pt x="0" y="4370"/>
                  </a:lnTo>
                  <a:cubicBezTo>
                    <a:pt x="0" y="4501"/>
                    <a:pt x="107" y="4608"/>
                    <a:pt x="250" y="4608"/>
                  </a:cubicBezTo>
                  <a:lnTo>
                    <a:pt x="5239" y="4608"/>
                  </a:lnTo>
                  <a:cubicBezTo>
                    <a:pt x="5370" y="4608"/>
                    <a:pt x="5477" y="4501"/>
                    <a:pt x="5477" y="4370"/>
                  </a:cubicBezTo>
                  <a:lnTo>
                    <a:pt x="5477" y="239"/>
                  </a:lnTo>
                  <a:cubicBezTo>
                    <a:pt x="5477" y="108"/>
                    <a:pt x="5370" y="0"/>
                    <a:pt x="5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74" name="Google Shape;2374;p41"/>
          <p:cNvGrpSpPr/>
          <p:nvPr/>
        </p:nvGrpSpPr>
        <p:grpSpPr>
          <a:xfrm>
            <a:off x="3977990" y="4086424"/>
            <a:ext cx="297475" cy="252825"/>
            <a:chOff x="6908300" y="1830025"/>
            <a:chExt cx="297475" cy="252825"/>
          </a:xfrm>
        </p:grpSpPr>
        <p:sp>
          <p:nvSpPr>
            <p:cNvPr id="2375" name="Google Shape;2375;p41"/>
            <p:cNvSpPr/>
            <p:nvPr/>
          </p:nvSpPr>
          <p:spPr>
            <a:xfrm>
              <a:off x="6919600" y="1875075"/>
              <a:ext cx="238450" cy="203950"/>
            </a:xfrm>
            <a:custGeom>
              <a:rect b="b" l="l" r="r" t="t"/>
              <a:pathLst>
                <a:path extrusionOk="0" h="8158" w="9538">
                  <a:moveTo>
                    <a:pt x="5227" y="500"/>
                  </a:moveTo>
                  <a:lnTo>
                    <a:pt x="5227" y="7680"/>
                  </a:lnTo>
                  <a:cubicBezTo>
                    <a:pt x="3334" y="7560"/>
                    <a:pt x="1858" y="5989"/>
                    <a:pt x="1858" y="4084"/>
                  </a:cubicBezTo>
                  <a:cubicBezTo>
                    <a:pt x="1858" y="2191"/>
                    <a:pt x="3334" y="619"/>
                    <a:pt x="5227" y="500"/>
                  </a:cubicBezTo>
                  <a:close/>
                  <a:moveTo>
                    <a:pt x="5716" y="488"/>
                  </a:moveTo>
                  <a:cubicBezTo>
                    <a:pt x="7609" y="607"/>
                    <a:pt x="9085" y="2179"/>
                    <a:pt x="9085" y="4084"/>
                  </a:cubicBezTo>
                  <a:cubicBezTo>
                    <a:pt x="9085" y="5977"/>
                    <a:pt x="7609" y="7549"/>
                    <a:pt x="5716" y="7680"/>
                  </a:cubicBezTo>
                  <a:lnTo>
                    <a:pt x="5716" y="488"/>
                  </a:lnTo>
                  <a:close/>
                  <a:moveTo>
                    <a:pt x="5466" y="0"/>
                  </a:moveTo>
                  <a:cubicBezTo>
                    <a:pt x="1822" y="0"/>
                    <a:pt x="1" y="4393"/>
                    <a:pt x="2572" y="6965"/>
                  </a:cubicBezTo>
                  <a:cubicBezTo>
                    <a:pt x="3352" y="7745"/>
                    <a:pt x="4397" y="8158"/>
                    <a:pt x="5460" y="8158"/>
                  </a:cubicBezTo>
                  <a:cubicBezTo>
                    <a:pt x="5987" y="8158"/>
                    <a:pt x="6519" y="8056"/>
                    <a:pt x="7025" y="7846"/>
                  </a:cubicBezTo>
                  <a:cubicBezTo>
                    <a:pt x="8549" y="7215"/>
                    <a:pt x="9538" y="5727"/>
                    <a:pt x="9538" y="4084"/>
                  </a:cubicBezTo>
                  <a:cubicBezTo>
                    <a:pt x="9538" y="1834"/>
                    <a:pt x="7716" y="0"/>
                    <a:pt x="54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6" name="Google Shape;2376;p41"/>
            <p:cNvSpPr/>
            <p:nvPr/>
          </p:nvSpPr>
          <p:spPr>
            <a:xfrm>
              <a:off x="7050275" y="1830025"/>
              <a:ext cx="12225" cy="40375"/>
            </a:xfrm>
            <a:custGeom>
              <a:rect b="b" l="l" r="r" t="t"/>
              <a:pathLst>
                <a:path extrusionOk="0" h="1615" w="489">
                  <a:moveTo>
                    <a:pt x="243" y="1"/>
                  </a:moveTo>
                  <a:cubicBezTo>
                    <a:pt x="230" y="1"/>
                    <a:pt x="216" y="2"/>
                    <a:pt x="203" y="4"/>
                  </a:cubicBezTo>
                  <a:cubicBezTo>
                    <a:pt x="84" y="16"/>
                    <a:pt x="0" y="123"/>
                    <a:pt x="0" y="242"/>
                  </a:cubicBezTo>
                  <a:lnTo>
                    <a:pt x="0" y="1361"/>
                  </a:lnTo>
                  <a:cubicBezTo>
                    <a:pt x="0" y="1481"/>
                    <a:pt x="84" y="1588"/>
                    <a:pt x="203" y="1612"/>
                  </a:cubicBezTo>
                  <a:cubicBezTo>
                    <a:pt x="215" y="1614"/>
                    <a:pt x="228" y="1615"/>
                    <a:pt x="240" y="1615"/>
                  </a:cubicBezTo>
                  <a:cubicBezTo>
                    <a:pt x="369" y="1615"/>
                    <a:pt x="489" y="1504"/>
                    <a:pt x="489" y="1373"/>
                  </a:cubicBezTo>
                  <a:lnTo>
                    <a:pt x="489" y="242"/>
                  </a:lnTo>
                  <a:cubicBezTo>
                    <a:pt x="489" y="102"/>
                    <a:pt x="371" y="1"/>
                    <a:pt x="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7" name="Google Shape;2377;p41"/>
            <p:cNvSpPr/>
            <p:nvPr/>
          </p:nvSpPr>
          <p:spPr>
            <a:xfrm>
              <a:off x="7162200" y="1970900"/>
              <a:ext cx="43575" cy="12250"/>
            </a:xfrm>
            <a:custGeom>
              <a:rect b="b" l="l" r="r" t="t"/>
              <a:pathLst>
                <a:path extrusionOk="0" h="490" w="1743">
                  <a:moveTo>
                    <a:pt x="1416" y="0"/>
                  </a:moveTo>
                  <a:cubicBezTo>
                    <a:pt x="1409" y="0"/>
                    <a:pt x="1401" y="0"/>
                    <a:pt x="1393" y="1"/>
                  </a:cubicBezTo>
                  <a:lnTo>
                    <a:pt x="274" y="1"/>
                  </a:lnTo>
                  <a:cubicBezTo>
                    <a:pt x="155" y="1"/>
                    <a:pt x="48" y="84"/>
                    <a:pt x="36" y="203"/>
                  </a:cubicBezTo>
                  <a:cubicBezTo>
                    <a:pt x="0" y="346"/>
                    <a:pt x="119" y="489"/>
                    <a:pt x="274" y="489"/>
                  </a:cubicBezTo>
                  <a:lnTo>
                    <a:pt x="1393" y="489"/>
                  </a:lnTo>
                  <a:cubicBezTo>
                    <a:pt x="1401" y="489"/>
                    <a:pt x="1409" y="490"/>
                    <a:pt x="1416" y="490"/>
                  </a:cubicBezTo>
                  <a:cubicBezTo>
                    <a:pt x="1743" y="490"/>
                    <a:pt x="1743" y="0"/>
                    <a:pt x="14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8" name="Google Shape;2378;p41"/>
            <p:cNvSpPr/>
            <p:nvPr/>
          </p:nvSpPr>
          <p:spPr>
            <a:xfrm>
              <a:off x="6908300" y="1970900"/>
              <a:ext cx="43575" cy="12250"/>
            </a:xfrm>
            <a:custGeom>
              <a:rect b="b" l="l" r="r" t="t"/>
              <a:pathLst>
                <a:path extrusionOk="0" h="490" w="1743">
                  <a:moveTo>
                    <a:pt x="1416" y="0"/>
                  </a:moveTo>
                  <a:cubicBezTo>
                    <a:pt x="1409" y="0"/>
                    <a:pt x="1401" y="0"/>
                    <a:pt x="1393" y="1"/>
                  </a:cubicBezTo>
                  <a:lnTo>
                    <a:pt x="274" y="1"/>
                  </a:lnTo>
                  <a:cubicBezTo>
                    <a:pt x="155" y="1"/>
                    <a:pt x="48" y="84"/>
                    <a:pt x="36" y="203"/>
                  </a:cubicBezTo>
                  <a:cubicBezTo>
                    <a:pt x="0" y="346"/>
                    <a:pt x="119" y="489"/>
                    <a:pt x="274" y="489"/>
                  </a:cubicBezTo>
                  <a:lnTo>
                    <a:pt x="1393" y="489"/>
                  </a:lnTo>
                  <a:cubicBezTo>
                    <a:pt x="1401" y="489"/>
                    <a:pt x="1409" y="490"/>
                    <a:pt x="1416" y="490"/>
                  </a:cubicBezTo>
                  <a:cubicBezTo>
                    <a:pt x="1743" y="490"/>
                    <a:pt x="1743" y="0"/>
                    <a:pt x="14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9" name="Google Shape;2379;p41"/>
            <p:cNvSpPr/>
            <p:nvPr/>
          </p:nvSpPr>
          <p:spPr>
            <a:xfrm>
              <a:off x="7129450" y="1871200"/>
              <a:ext cx="33075" cy="32175"/>
            </a:xfrm>
            <a:custGeom>
              <a:rect b="b" l="l" r="r" t="t"/>
              <a:pathLst>
                <a:path extrusionOk="0" h="1287" w="1323">
                  <a:moveTo>
                    <a:pt x="1056" y="0"/>
                  </a:moveTo>
                  <a:cubicBezTo>
                    <a:pt x="995" y="0"/>
                    <a:pt x="935" y="24"/>
                    <a:pt x="893" y="72"/>
                  </a:cubicBezTo>
                  <a:lnTo>
                    <a:pt x="96" y="869"/>
                  </a:lnTo>
                  <a:cubicBezTo>
                    <a:pt x="1" y="965"/>
                    <a:pt x="1" y="1119"/>
                    <a:pt x="96" y="1215"/>
                  </a:cubicBezTo>
                  <a:cubicBezTo>
                    <a:pt x="131" y="1262"/>
                    <a:pt x="191" y="1286"/>
                    <a:pt x="262" y="1286"/>
                  </a:cubicBezTo>
                  <a:cubicBezTo>
                    <a:pt x="322" y="1286"/>
                    <a:pt x="382" y="1262"/>
                    <a:pt x="429" y="1215"/>
                  </a:cubicBezTo>
                  <a:lnTo>
                    <a:pt x="1227" y="417"/>
                  </a:lnTo>
                  <a:cubicBezTo>
                    <a:pt x="1322" y="322"/>
                    <a:pt x="1322" y="167"/>
                    <a:pt x="1227" y="72"/>
                  </a:cubicBezTo>
                  <a:cubicBezTo>
                    <a:pt x="1179" y="24"/>
                    <a:pt x="1117" y="0"/>
                    <a:pt x="10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0" name="Google Shape;2380;p41"/>
            <p:cNvSpPr/>
            <p:nvPr/>
          </p:nvSpPr>
          <p:spPr>
            <a:xfrm>
              <a:off x="6948475" y="2050975"/>
              <a:ext cx="34550" cy="31875"/>
            </a:xfrm>
            <a:custGeom>
              <a:rect b="b" l="l" r="r" t="t"/>
              <a:pathLst>
                <a:path extrusionOk="0" h="1275" w="1382">
                  <a:moveTo>
                    <a:pt x="1114" y="1"/>
                  </a:moveTo>
                  <a:cubicBezTo>
                    <a:pt x="1051" y="1"/>
                    <a:pt x="989" y="24"/>
                    <a:pt x="941" y="72"/>
                  </a:cubicBezTo>
                  <a:lnTo>
                    <a:pt x="143" y="870"/>
                  </a:lnTo>
                  <a:cubicBezTo>
                    <a:pt x="1" y="1013"/>
                    <a:pt x="108" y="1275"/>
                    <a:pt x="322" y="1275"/>
                  </a:cubicBezTo>
                  <a:cubicBezTo>
                    <a:pt x="382" y="1275"/>
                    <a:pt x="441" y="1251"/>
                    <a:pt x="489" y="1203"/>
                  </a:cubicBezTo>
                  <a:lnTo>
                    <a:pt x="1286" y="405"/>
                  </a:lnTo>
                  <a:cubicBezTo>
                    <a:pt x="1382" y="310"/>
                    <a:pt x="1382" y="155"/>
                    <a:pt x="1286" y="72"/>
                  </a:cubicBezTo>
                  <a:cubicBezTo>
                    <a:pt x="1239" y="24"/>
                    <a:pt x="1176" y="1"/>
                    <a:pt x="11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1" name="Google Shape;2381;p41"/>
            <p:cNvSpPr/>
            <p:nvPr/>
          </p:nvSpPr>
          <p:spPr>
            <a:xfrm>
              <a:off x="7127925" y="2051125"/>
              <a:ext cx="36075" cy="31725"/>
            </a:xfrm>
            <a:custGeom>
              <a:rect b="b" l="l" r="r" t="t"/>
              <a:pathLst>
                <a:path extrusionOk="0" h="1269" w="1443">
                  <a:moveTo>
                    <a:pt x="330" y="0"/>
                  </a:moveTo>
                  <a:cubicBezTo>
                    <a:pt x="149" y="0"/>
                    <a:pt x="0" y="225"/>
                    <a:pt x="157" y="399"/>
                  </a:cubicBezTo>
                  <a:lnTo>
                    <a:pt x="954" y="1197"/>
                  </a:lnTo>
                  <a:cubicBezTo>
                    <a:pt x="990" y="1245"/>
                    <a:pt x="1050" y="1269"/>
                    <a:pt x="1121" y="1269"/>
                  </a:cubicBezTo>
                  <a:cubicBezTo>
                    <a:pt x="1335" y="1269"/>
                    <a:pt x="1443" y="1007"/>
                    <a:pt x="1288" y="864"/>
                  </a:cubicBezTo>
                  <a:lnTo>
                    <a:pt x="490" y="66"/>
                  </a:lnTo>
                  <a:cubicBezTo>
                    <a:pt x="439" y="20"/>
                    <a:pt x="383" y="0"/>
                    <a:pt x="3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2" name="Google Shape;2382;p41"/>
            <p:cNvSpPr/>
            <p:nvPr/>
          </p:nvSpPr>
          <p:spPr>
            <a:xfrm>
              <a:off x="6948325" y="1871500"/>
              <a:ext cx="37300" cy="32300"/>
            </a:xfrm>
            <a:custGeom>
              <a:rect b="b" l="l" r="r" t="t"/>
              <a:pathLst>
                <a:path extrusionOk="0" h="1292" w="1492">
                  <a:moveTo>
                    <a:pt x="341" y="0"/>
                  </a:moveTo>
                  <a:cubicBezTo>
                    <a:pt x="157" y="0"/>
                    <a:pt x="0" y="228"/>
                    <a:pt x="149" y="405"/>
                  </a:cubicBezTo>
                  <a:lnTo>
                    <a:pt x="947" y="1203"/>
                  </a:lnTo>
                  <a:cubicBezTo>
                    <a:pt x="1001" y="1265"/>
                    <a:pt x="1064" y="1291"/>
                    <a:pt x="1125" y="1291"/>
                  </a:cubicBezTo>
                  <a:cubicBezTo>
                    <a:pt x="1319" y="1291"/>
                    <a:pt x="1492" y="1029"/>
                    <a:pt x="1292" y="857"/>
                  </a:cubicBezTo>
                  <a:lnTo>
                    <a:pt x="495" y="60"/>
                  </a:lnTo>
                  <a:cubicBezTo>
                    <a:pt x="445" y="18"/>
                    <a:pt x="392" y="0"/>
                    <a:pt x="3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3" name="Google Shape;2383;p41"/>
            <p:cNvSpPr/>
            <p:nvPr/>
          </p:nvSpPr>
          <p:spPr>
            <a:xfrm>
              <a:off x="6979725" y="1976625"/>
              <a:ext cx="47250" cy="65750"/>
            </a:xfrm>
            <a:custGeom>
              <a:rect b="b" l="l" r="r" t="t"/>
              <a:pathLst>
                <a:path extrusionOk="0" h="2630" w="1890">
                  <a:moveTo>
                    <a:pt x="254" y="0"/>
                  </a:moveTo>
                  <a:cubicBezTo>
                    <a:pt x="127" y="0"/>
                    <a:pt x="0" y="90"/>
                    <a:pt x="13" y="260"/>
                  </a:cubicBezTo>
                  <a:cubicBezTo>
                    <a:pt x="96" y="1212"/>
                    <a:pt x="608" y="2070"/>
                    <a:pt x="1418" y="2594"/>
                  </a:cubicBezTo>
                  <a:cubicBezTo>
                    <a:pt x="1453" y="2617"/>
                    <a:pt x="1501" y="2629"/>
                    <a:pt x="1548" y="2629"/>
                  </a:cubicBezTo>
                  <a:cubicBezTo>
                    <a:pt x="1553" y="2630"/>
                    <a:pt x="1557" y="2630"/>
                    <a:pt x="1561" y="2630"/>
                  </a:cubicBezTo>
                  <a:cubicBezTo>
                    <a:pt x="1802" y="2630"/>
                    <a:pt x="1890" y="2306"/>
                    <a:pt x="1679" y="2177"/>
                  </a:cubicBezTo>
                  <a:lnTo>
                    <a:pt x="1679" y="2177"/>
                  </a:lnTo>
                  <a:lnTo>
                    <a:pt x="1679" y="2189"/>
                  </a:lnTo>
                  <a:cubicBezTo>
                    <a:pt x="1001" y="1748"/>
                    <a:pt x="560" y="1022"/>
                    <a:pt x="501" y="224"/>
                  </a:cubicBezTo>
                  <a:cubicBezTo>
                    <a:pt x="484" y="72"/>
                    <a:pt x="369" y="0"/>
                    <a:pt x="2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4" name="Google Shape;2384;p41"/>
            <p:cNvSpPr/>
            <p:nvPr/>
          </p:nvSpPr>
          <p:spPr>
            <a:xfrm>
              <a:off x="6980325" y="1954625"/>
              <a:ext cx="13725" cy="14825"/>
            </a:xfrm>
            <a:custGeom>
              <a:rect b="b" l="l" r="r" t="t"/>
              <a:pathLst>
                <a:path extrusionOk="0" h="593" w="549">
                  <a:moveTo>
                    <a:pt x="296" y="1"/>
                  </a:moveTo>
                  <a:cubicBezTo>
                    <a:pt x="188" y="1"/>
                    <a:pt x="90" y="77"/>
                    <a:pt x="60" y="187"/>
                  </a:cubicBezTo>
                  <a:cubicBezTo>
                    <a:pt x="48" y="235"/>
                    <a:pt x="36" y="271"/>
                    <a:pt x="36" y="307"/>
                  </a:cubicBezTo>
                  <a:cubicBezTo>
                    <a:pt x="0" y="438"/>
                    <a:pt x="96" y="568"/>
                    <a:pt x="227" y="592"/>
                  </a:cubicBezTo>
                  <a:lnTo>
                    <a:pt x="274" y="592"/>
                  </a:lnTo>
                  <a:cubicBezTo>
                    <a:pt x="381" y="592"/>
                    <a:pt x="477" y="509"/>
                    <a:pt x="501" y="402"/>
                  </a:cubicBezTo>
                  <a:lnTo>
                    <a:pt x="524" y="295"/>
                  </a:lnTo>
                  <a:cubicBezTo>
                    <a:pt x="548" y="176"/>
                    <a:pt x="477" y="45"/>
                    <a:pt x="358" y="9"/>
                  </a:cubicBezTo>
                  <a:cubicBezTo>
                    <a:pt x="337" y="3"/>
                    <a:pt x="316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5" name="Google Shape;2385;p41"/>
            <p:cNvSpPr/>
            <p:nvPr/>
          </p:nvSpPr>
          <p:spPr>
            <a:xfrm>
              <a:off x="7085100" y="1911750"/>
              <a:ext cx="47350" cy="65725"/>
            </a:xfrm>
            <a:custGeom>
              <a:rect b="b" l="l" r="r" t="t"/>
              <a:pathLst>
                <a:path extrusionOk="0" h="2629" w="1894">
                  <a:moveTo>
                    <a:pt x="343" y="1"/>
                  </a:moveTo>
                  <a:cubicBezTo>
                    <a:pt x="140" y="1"/>
                    <a:pt x="1" y="302"/>
                    <a:pt x="227" y="450"/>
                  </a:cubicBezTo>
                  <a:cubicBezTo>
                    <a:pt x="905" y="879"/>
                    <a:pt x="1334" y="1605"/>
                    <a:pt x="1405" y="2414"/>
                  </a:cubicBezTo>
                  <a:cubicBezTo>
                    <a:pt x="1405" y="2534"/>
                    <a:pt x="1513" y="2629"/>
                    <a:pt x="1644" y="2629"/>
                  </a:cubicBezTo>
                  <a:lnTo>
                    <a:pt x="1655" y="2629"/>
                  </a:lnTo>
                  <a:cubicBezTo>
                    <a:pt x="1798" y="2617"/>
                    <a:pt x="1894" y="2510"/>
                    <a:pt x="1882" y="2367"/>
                  </a:cubicBezTo>
                  <a:cubicBezTo>
                    <a:pt x="1798" y="1414"/>
                    <a:pt x="1286" y="557"/>
                    <a:pt x="477" y="45"/>
                  </a:cubicBezTo>
                  <a:cubicBezTo>
                    <a:pt x="431" y="14"/>
                    <a:pt x="386" y="1"/>
                    <a:pt x="3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6" name="Google Shape;2386;p41"/>
            <p:cNvSpPr/>
            <p:nvPr/>
          </p:nvSpPr>
          <p:spPr>
            <a:xfrm>
              <a:off x="7117850" y="1984700"/>
              <a:ext cx="13700" cy="14800"/>
            </a:xfrm>
            <a:custGeom>
              <a:rect b="b" l="l" r="r" t="t"/>
              <a:pathLst>
                <a:path extrusionOk="0" h="592" w="548">
                  <a:moveTo>
                    <a:pt x="277" y="1"/>
                  </a:moveTo>
                  <a:cubicBezTo>
                    <a:pt x="167" y="1"/>
                    <a:pt x="68" y="85"/>
                    <a:pt x="48" y="187"/>
                  </a:cubicBezTo>
                  <a:lnTo>
                    <a:pt x="24" y="294"/>
                  </a:lnTo>
                  <a:cubicBezTo>
                    <a:pt x="0" y="425"/>
                    <a:pt x="72" y="556"/>
                    <a:pt x="203" y="592"/>
                  </a:cubicBezTo>
                  <a:lnTo>
                    <a:pt x="262" y="592"/>
                  </a:lnTo>
                  <a:cubicBezTo>
                    <a:pt x="369" y="592"/>
                    <a:pt x="476" y="520"/>
                    <a:pt x="500" y="401"/>
                  </a:cubicBezTo>
                  <a:lnTo>
                    <a:pt x="524" y="282"/>
                  </a:lnTo>
                  <a:cubicBezTo>
                    <a:pt x="548" y="151"/>
                    <a:pt x="465" y="32"/>
                    <a:pt x="334" y="8"/>
                  </a:cubicBezTo>
                  <a:cubicBezTo>
                    <a:pt x="315" y="3"/>
                    <a:pt x="296" y="1"/>
                    <a:pt x="2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87" name="Google Shape;2387;p41"/>
          <p:cNvGrpSpPr/>
          <p:nvPr/>
        </p:nvGrpSpPr>
        <p:grpSpPr>
          <a:xfrm>
            <a:off x="3471590" y="4065824"/>
            <a:ext cx="280700" cy="294025"/>
            <a:chOff x="6197500" y="2187375"/>
            <a:chExt cx="280700" cy="294025"/>
          </a:xfrm>
        </p:grpSpPr>
        <p:sp>
          <p:nvSpPr>
            <p:cNvPr id="2388" name="Google Shape;2388;p41"/>
            <p:cNvSpPr/>
            <p:nvPr/>
          </p:nvSpPr>
          <p:spPr>
            <a:xfrm>
              <a:off x="6197500" y="2187375"/>
              <a:ext cx="280700" cy="294025"/>
            </a:xfrm>
            <a:custGeom>
              <a:rect b="b" l="l" r="r" t="t"/>
              <a:pathLst>
                <a:path extrusionOk="0" h="11761" w="11228">
                  <a:moveTo>
                    <a:pt x="6787" y="522"/>
                  </a:moveTo>
                  <a:lnTo>
                    <a:pt x="10347" y="5427"/>
                  </a:lnTo>
                  <a:lnTo>
                    <a:pt x="1024" y="2391"/>
                  </a:lnTo>
                  <a:lnTo>
                    <a:pt x="6787" y="522"/>
                  </a:lnTo>
                  <a:close/>
                  <a:moveTo>
                    <a:pt x="488" y="2724"/>
                  </a:moveTo>
                  <a:lnTo>
                    <a:pt x="10204" y="5879"/>
                  </a:lnTo>
                  <a:lnTo>
                    <a:pt x="488" y="9034"/>
                  </a:lnTo>
                  <a:lnTo>
                    <a:pt x="488" y="2724"/>
                  </a:lnTo>
                  <a:close/>
                  <a:moveTo>
                    <a:pt x="10347" y="6332"/>
                  </a:moveTo>
                  <a:lnTo>
                    <a:pt x="6787" y="11237"/>
                  </a:lnTo>
                  <a:lnTo>
                    <a:pt x="1024" y="9368"/>
                  </a:lnTo>
                  <a:lnTo>
                    <a:pt x="10347" y="6332"/>
                  </a:lnTo>
                  <a:close/>
                  <a:moveTo>
                    <a:pt x="6869" y="1"/>
                  </a:moveTo>
                  <a:cubicBezTo>
                    <a:pt x="6845" y="1"/>
                    <a:pt x="6821" y="4"/>
                    <a:pt x="6799" y="10"/>
                  </a:cubicBezTo>
                  <a:lnTo>
                    <a:pt x="167" y="2165"/>
                  </a:lnTo>
                  <a:cubicBezTo>
                    <a:pt x="71" y="2200"/>
                    <a:pt x="0" y="2296"/>
                    <a:pt x="0" y="2403"/>
                  </a:cubicBezTo>
                  <a:lnTo>
                    <a:pt x="0" y="9368"/>
                  </a:lnTo>
                  <a:cubicBezTo>
                    <a:pt x="0" y="9475"/>
                    <a:pt x="71" y="9558"/>
                    <a:pt x="167" y="9594"/>
                  </a:cubicBezTo>
                  <a:lnTo>
                    <a:pt x="6799" y="11749"/>
                  </a:lnTo>
                  <a:cubicBezTo>
                    <a:pt x="6822" y="11761"/>
                    <a:pt x="6846" y="11761"/>
                    <a:pt x="6870" y="11761"/>
                  </a:cubicBezTo>
                  <a:cubicBezTo>
                    <a:pt x="6953" y="11761"/>
                    <a:pt x="7025" y="11725"/>
                    <a:pt x="7072" y="11666"/>
                  </a:cubicBezTo>
                  <a:lnTo>
                    <a:pt x="11168" y="6022"/>
                  </a:lnTo>
                  <a:cubicBezTo>
                    <a:pt x="11228" y="5939"/>
                    <a:pt x="11228" y="5820"/>
                    <a:pt x="11168" y="5736"/>
                  </a:cubicBezTo>
                  <a:lnTo>
                    <a:pt x="7072" y="105"/>
                  </a:lnTo>
                  <a:cubicBezTo>
                    <a:pt x="7027" y="32"/>
                    <a:pt x="6947" y="1"/>
                    <a:pt x="68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9" name="Google Shape;2389;p41"/>
            <p:cNvSpPr/>
            <p:nvPr/>
          </p:nvSpPr>
          <p:spPr>
            <a:xfrm>
              <a:off x="6222800" y="2295275"/>
              <a:ext cx="12225" cy="14775"/>
            </a:xfrm>
            <a:custGeom>
              <a:rect b="b" l="l" r="r" t="t"/>
              <a:pathLst>
                <a:path extrusionOk="0" h="591" w="489">
                  <a:moveTo>
                    <a:pt x="243" y="0"/>
                  </a:moveTo>
                  <a:cubicBezTo>
                    <a:pt x="229" y="0"/>
                    <a:pt x="216" y="1"/>
                    <a:pt x="202" y="4"/>
                  </a:cubicBezTo>
                  <a:cubicBezTo>
                    <a:pt x="83" y="27"/>
                    <a:pt x="0" y="123"/>
                    <a:pt x="0" y="254"/>
                  </a:cubicBezTo>
                  <a:lnTo>
                    <a:pt x="0" y="349"/>
                  </a:lnTo>
                  <a:cubicBezTo>
                    <a:pt x="0" y="468"/>
                    <a:pt x="83" y="563"/>
                    <a:pt x="202" y="587"/>
                  </a:cubicBezTo>
                  <a:cubicBezTo>
                    <a:pt x="216" y="589"/>
                    <a:pt x="229" y="590"/>
                    <a:pt x="243" y="590"/>
                  </a:cubicBezTo>
                  <a:cubicBezTo>
                    <a:pt x="371" y="590"/>
                    <a:pt x="488" y="489"/>
                    <a:pt x="488" y="349"/>
                  </a:cubicBezTo>
                  <a:lnTo>
                    <a:pt x="488" y="242"/>
                  </a:lnTo>
                  <a:cubicBezTo>
                    <a:pt x="488" y="101"/>
                    <a:pt x="371" y="0"/>
                    <a:pt x="2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0" name="Google Shape;2390;p41"/>
            <p:cNvSpPr/>
            <p:nvPr/>
          </p:nvSpPr>
          <p:spPr>
            <a:xfrm>
              <a:off x="6222500" y="2316625"/>
              <a:ext cx="12825" cy="52500"/>
            </a:xfrm>
            <a:custGeom>
              <a:rect b="b" l="l" r="r" t="t"/>
              <a:pathLst>
                <a:path extrusionOk="0" h="2100" w="513">
                  <a:moveTo>
                    <a:pt x="256" y="1"/>
                  </a:moveTo>
                  <a:cubicBezTo>
                    <a:pt x="128" y="1"/>
                    <a:pt x="0" y="90"/>
                    <a:pt x="12" y="269"/>
                  </a:cubicBezTo>
                  <a:lnTo>
                    <a:pt x="12" y="1840"/>
                  </a:lnTo>
                  <a:cubicBezTo>
                    <a:pt x="0" y="2013"/>
                    <a:pt x="128" y="2099"/>
                    <a:pt x="256" y="2099"/>
                  </a:cubicBezTo>
                  <a:cubicBezTo>
                    <a:pt x="384" y="2099"/>
                    <a:pt x="512" y="2013"/>
                    <a:pt x="500" y="1840"/>
                  </a:cubicBezTo>
                  <a:lnTo>
                    <a:pt x="500" y="269"/>
                  </a:lnTo>
                  <a:cubicBezTo>
                    <a:pt x="512" y="90"/>
                    <a:pt x="384" y="1"/>
                    <a:pt x="2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91" name="Google Shape;2391;p41"/>
          <p:cNvGrpSpPr/>
          <p:nvPr/>
        </p:nvGrpSpPr>
        <p:grpSpPr>
          <a:xfrm>
            <a:off x="2951765" y="4065787"/>
            <a:ext cx="294125" cy="294100"/>
            <a:chOff x="5465250" y="2187600"/>
            <a:chExt cx="294125" cy="294100"/>
          </a:xfrm>
        </p:grpSpPr>
        <p:sp>
          <p:nvSpPr>
            <p:cNvPr id="2392" name="Google Shape;2392;p41"/>
            <p:cNvSpPr/>
            <p:nvPr/>
          </p:nvSpPr>
          <p:spPr>
            <a:xfrm>
              <a:off x="5529850" y="2273025"/>
              <a:ext cx="143800" cy="123050"/>
            </a:xfrm>
            <a:custGeom>
              <a:rect b="b" l="l" r="r" t="t"/>
              <a:pathLst>
                <a:path extrusionOk="0" h="4922" w="5752">
                  <a:moveTo>
                    <a:pt x="3284" y="474"/>
                  </a:moveTo>
                  <a:cubicBezTo>
                    <a:pt x="4301" y="474"/>
                    <a:pt x="5275" y="1262"/>
                    <a:pt x="5275" y="2453"/>
                  </a:cubicBezTo>
                  <a:cubicBezTo>
                    <a:pt x="5275" y="3549"/>
                    <a:pt x="4382" y="4430"/>
                    <a:pt x="3286" y="4430"/>
                  </a:cubicBezTo>
                  <a:cubicBezTo>
                    <a:pt x="1524" y="4430"/>
                    <a:pt x="643" y="2299"/>
                    <a:pt x="1893" y="1060"/>
                  </a:cubicBezTo>
                  <a:cubicBezTo>
                    <a:pt x="2299" y="655"/>
                    <a:pt x="2796" y="474"/>
                    <a:pt x="3284" y="474"/>
                  </a:cubicBezTo>
                  <a:close/>
                  <a:moveTo>
                    <a:pt x="3286" y="1"/>
                  </a:moveTo>
                  <a:cubicBezTo>
                    <a:pt x="1096" y="1"/>
                    <a:pt x="0" y="2644"/>
                    <a:pt x="1548" y="4192"/>
                  </a:cubicBezTo>
                  <a:cubicBezTo>
                    <a:pt x="2053" y="4696"/>
                    <a:pt x="2671" y="4922"/>
                    <a:pt x="3276" y="4922"/>
                  </a:cubicBezTo>
                  <a:cubicBezTo>
                    <a:pt x="4541" y="4922"/>
                    <a:pt x="5751" y="3935"/>
                    <a:pt x="5751" y="2453"/>
                  </a:cubicBezTo>
                  <a:cubicBezTo>
                    <a:pt x="5751" y="1096"/>
                    <a:pt x="4644" y="1"/>
                    <a:pt x="32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3" name="Google Shape;2393;p41"/>
            <p:cNvSpPr/>
            <p:nvPr/>
          </p:nvSpPr>
          <p:spPr>
            <a:xfrm>
              <a:off x="5604250" y="2300425"/>
              <a:ext cx="42150" cy="40425"/>
            </a:xfrm>
            <a:custGeom>
              <a:rect b="b" l="l" r="r" t="t"/>
              <a:pathLst>
                <a:path extrusionOk="0" h="1617" w="1686">
                  <a:moveTo>
                    <a:pt x="310" y="0"/>
                  </a:moveTo>
                  <a:cubicBezTo>
                    <a:pt x="1" y="0"/>
                    <a:pt x="1" y="488"/>
                    <a:pt x="310" y="488"/>
                  </a:cubicBezTo>
                  <a:cubicBezTo>
                    <a:pt x="799" y="488"/>
                    <a:pt x="1192" y="881"/>
                    <a:pt x="1192" y="1357"/>
                  </a:cubicBezTo>
                  <a:cubicBezTo>
                    <a:pt x="1180" y="1530"/>
                    <a:pt x="1308" y="1616"/>
                    <a:pt x="1434" y="1616"/>
                  </a:cubicBezTo>
                  <a:cubicBezTo>
                    <a:pt x="1561" y="1616"/>
                    <a:pt x="1686" y="1530"/>
                    <a:pt x="1668" y="1357"/>
                  </a:cubicBezTo>
                  <a:cubicBezTo>
                    <a:pt x="1668" y="607"/>
                    <a:pt x="1061" y="0"/>
                    <a:pt x="3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4" name="Google Shape;2394;p41"/>
            <p:cNvSpPr/>
            <p:nvPr/>
          </p:nvSpPr>
          <p:spPr>
            <a:xfrm>
              <a:off x="5578075" y="2328775"/>
              <a:ext cx="41975" cy="39525"/>
            </a:xfrm>
            <a:custGeom>
              <a:rect b="b" l="l" r="r" t="t"/>
              <a:pathLst>
                <a:path extrusionOk="0" h="1581" w="1679">
                  <a:moveTo>
                    <a:pt x="244" y="0"/>
                  </a:moveTo>
                  <a:cubicBezTo>
                    <a:pt x="128" y="0"/>
                    <a:pt x="12" y="74"/>
                    <a:pt x="0" y="223"/>
                  </a:cubicBezTo>
                  <a:cubicBezTo>
                    <a:pt x="12" y="973"/>
                    <a:pt x="619" y="1581"/>
                    <a:pt x="1357" y="1581"/>
                  </a:cubicBezTo>
                  <a:cubicBezTo>
                    <a:pt x="1679" y="1581"/>
                    <a:pt x="1679" y="1104"/>
                    <a:pt x="1357" y="1104"/>
                  </a:cubicBezTo>
                  <a:cubicBezTo>
                    <a:pt x="881" y="1104"/>
                    <a:pt x="488" y="711"/>
                    <a:pt x="488" y="223"/>
                  </a:cubicBezTo>
                  <a:cubicBezTo>
                    <a:pt x="476" y="74"/>
                    <a:pt x="360" y="0"/>
                    <a:pt x="2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5" name="Google Shape;2395;p41"/>
            <p:cNvSpPr/>
            <p:nvPr/>
          </p:nvSpPr>
          <p:spPr>
            <a:xfrm>
              <a:off x="5564100" y="2421275"/>
              <a:ext cx="19950" cy="13100"/>
            </a:xfrm>
            <a:custGeom>
              <a:rect b="b" l="l" r="r" t="t"/>
              <a:pathLst>
                <a:path extrusionOk="0" h="524" w="798">
                  <a:moveTo>
                    <a:pt x="347" y="0"/>
                  </a:moveTo>
                  <a:cubicBezTo>
                    <a:pt x="114" y="0"/>
                    <a:pt x="1" y="360"/>
                    <a:pt x="261" y="464"/>
                  </a:cubicBezTo>
                  <a:lnTo>
                    <a:pt x="369" y="512"/>
                  </a:lnTo>
                  <a:cubicBezTo>
                    <a:pt x="392" y="524"/>
                    <a:pt x="428" y="524"/>
                    <a:pt x="452" y="524"/>
                  </a:cubicBezTo>
                  <a:cubicBezTo>
                    <a:pt x="726" y="524"/>
                    <a:pt x="797" y="167"/>
                    <a:pt x="547" y="71"/>
                  </a:cubicBezTo>
                  <a:lnTo>
                    <a:pt x="547" y="59"/>
                  </a:lnTo>
                  <a:lnTo>
                    <a:pt x="452" y="24"/>
                  </a:lnTo>
                  <a:cubicBezTo>
                    <a:pt x="415" y="7"/>
                    <a:pt x="380" y="0"/>
                    <a:pt x="3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6" name="Google Shape;2396;p41"/>
            <p:cNvSpPr/>
            <p:nvPr/>
          </p:nvSpPr>
          <p:spPr>
            <a:xfrm>
              <a:off x="5515600" y="2376350"/>
              <a:ext cx="49600" cy="48225"/>
            </a:xfrm>
            <a:custGeom>
              <a:rect b="b" l="l" r="r" t="t"/>
              <a:pathLst>
                <a:path extrusionOk="0" h="1929" w="1984">
                  <a:moveTo>
                    <a:pt x="321" y="1"/>
                  </a:moveTo>
                  <a:cubicBezTo>
                    <a:pt x="159" y="1"/>
                    <a:pt x="1" y="170"/>
                    <a:pt x="106" y="356"/>
                  </a:cubicBezTo>
                  <a:cubicBezTo>
                    <a:pt x="439" y="975"/>
                    <a:pt x="928" y="1499"/>
                    <a:pt x="1511" y="1892"/>
                  </a:cubicBezTo>
                  <a:cubicBezTo>
                    <a:pt x="1547" y="1916"/>
                    <a:pt x="1594" y="1928"/>
                    <a:pt x="1642" y="1928"/>
                  </a:cubicBezTo>
                  <a:cubicBezTo>
                    <a:pt x="1646" y="1928"/>
                    <a:pt x="1651" y="1928"/>
                    <a:pt x="1655" y="1928"/>
                  </a:cubicBezTo>
                  <a:cubicBezTo>
                    <a:pt x="1895" y="1928"/>
                    <a:pt x="1983" y="1604"/>
                    <a:pt x="1773" y="1487"/>
                  </a:cubicBezTo>
                  <a:cubicBezTo>
                    <a:pt x="1249" y="1142"/>
                    <a:pt x="820" y="678"/>
                    <a:pt x="523" y="130"/>
                  </a:cubicBezTo>
                  <a:cubicBezTo>
                    <a:pt x="473" y="38"/>
                    <a:pt x="397" y="1"/>
                    <a:pt x="3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7" name="Google Shape;2397;p41"/>
            <p:cNvSpPr/>
            <p:nvPr/>
          </p:nvSpPr>
          <p:spPr>
            <a:xfrm>
              <a:off x="5465250" y="2187600"/>
              <a:ext cx="294125" cy="294100"/>
            </a:xfrm>
            <a:custGeom>
              <a:rect b="b" l="l" r="r" t="t"/>
              <a:pathLst>
                <a:path extrusionOk="0" h="11764" w="11765">
                  <a:moveTo>
                    <a:pt x="10288" y="453"/>
                  </a:moveTo>
                  <a:cubicBezTo>
                    <a:pt x="10835" y="453"/>
                    <a:pt x="11288" y="905"/>
                    <a:pt x="11288" y="1453"/>
                  </a:cubicBezTo>
                  <a:lnTo>
                    <a:pt x="11288" y="3596"/>
                  </a:lnTo>
                  <a:lnTo>
                    <a:pt x="8502" y="3596"/>
                  </a:lnTo>
                  <a:cubicBezTo>
                    <a:pt x="7811" y="2799"/>
                    <a:pt x="6847" y="2400"/>
                    <a:pt x="5884" y="2400"/>
                  </a:cubicBezTo>
                  <a:cubicBezTo>
                    <a:pt x="4921" y="2400"/>
                    <a:pt x="3959" y="2799"/>
                    <a:pt x="3275" y="3596"/>
                  </a:cubicBezTo>
                  <a:lnTo>
                    <a:pt x="3251" y="3596"/>
                  </a:lnTo>
                  <a:lnTo>
                    <a:pt x="3251" y="453"/>
                  </a:lnTo>
                  <a:close/>
                  <a:moveTo>
                    <a:pt x="1358" y="465"/>
                  </a:moveTo>
                  <a:lnTo>
                    <a:pt x="1358" y="3608"/>
                  </a:lnTo>
                  <a:lnTo>
                    <a:pt x="477" y="3608"/>
                  </a:lnTo>
                  <a:lnTo>
                    <a:pt x="477" y="1465"/>
                  </a:lnTo>
                  <a:cubicBezTo>
                    <a:pt x="489" y="953"/>
                    <a:pt x="858" y="536"/>
                    <a:pt x="1358" y="465"/>
                  </a:cubicBezTo>
                  <a:close/>
                  <a:moveTo>
                    <a:pt x="2049" y="453"/>
                  </a:moveTo>
                  <a:lnTo>
                    <a:pt x="2049" y="3608"/>
                  </a:lnTo>
                  <a:lnTo>
                    <a:pt x="1822" y="3608"/>
                  </a:lnTo>
                  <a:lnTo>
                    <a:pt x="1822" y="453"/>
                  </a:lnTo>
                  <a:close/>
                  <a:moveTo>
                    <a:pt x="2763" y="453"/>
                  </a:moveTo>
                  <a:lnTo>
                    <a:pt x="2763" y="3608"/>
                  </a:lnTo>
                  <a:lnTo>
                    <a:pt x="2537" y="3608"/>
                  </a:lnTo>
                  <a:lnTo>
                    <a:pt x="2537" y="453"/>
                  </a:lnTo>
                  <a:close/>
                  <a:moveTo>
                    <a:pt x="5882" y="2894"/>
                  </a:moveTo>
                  <a:cubicBezTo>
                    <a:pt x="8537" y="2894"/>
                    <a:pt x="9859" y="6097"/>
                    <a:pt x="7990" y="7978"/>
                  </a:cubicBezTo>
                  <a:cubicBezTo>
                    <a:pt x="7383" y="8581"/>
                    <a:pt x="6639" y="8850"/>
                    <a:pt x="5909" y="8850"/>
                  </a:cubicBezTo>
                  <a:cubicBezTo>
                    <a:pt x="4376" y="8850"/>
                    <a:pt x="2906" y="7661"/>
                    <a:pt x="2906" y="5870"/>
                  </a:cubicBezTo>
                  <a:cubicBezTo>
                    <a:pt x="2906" y="4227"/>
                    <a:pt x="4239" y="2894"/>
                    <a:pt x="5870" y="2894"/>
                  </a:cubicBezTo>
                  <a:close/>
                  <a:moveTo>
                    <a:pt x="11288" y="4084"/>
                  </a:moveTo>
                  <a:lnTo>
                    <a:pt x="11288" y="10252"/>
                  </a:lnTo>
                  <a:cubicBezTo>
                    <a:pt x="11288" y="10811"/>
                    <a:pt x="10835" y="11252"/>
                    <a:pt x="10288" y="11252"/>
                  </a:cubicBezTo>
                  <a:lnTo>
                    <a:pt x="1489" y="11252"/>
                  </a:lnTo>
                  <a:cubicBezTo>
                    <a:pt x="929" y="11252"/>
                    <a:pt x="489" y="10799"/>
                    <a:pt x="489" y="10252"/>
                  </a:cubicBezTo>
                  <a:lnTo>
                    <a:pt x="489" y="4084"/>
                  </a:lnTo>
                  <a:lnTo>
                    <a:pt x="2918" y="4084"/>
                  </a:lnTo>
                  <a:cubicBezTo>
                    <a:pt x="1537" y="6394"/>
                    <a:pt x="3192" y="9323"/>
                    <a:pt x="5882" y="9323"/>
                  </a:cubicBezTo>
                  <a:cubicBezTo>
                    <a:pt x="8573" y="9323"/>
                    <a:pt x="10228" y="6394"/>
                    <a:pt x="8847" y="4084"/>
                  </a:cubicBezTo>
                  <a:close/>
                  <a:moveTo>
                    <a:pt x="1489" y="1"/>
                  </a:moveTo>
                  <a:cubicBezTo>
                    <a:pt x="667" y="1"/>
                    <a:pt x="1" y="655"/>
                    <a:pt x="1" y="1477"/>
                  </a:cubicBezTo>
                  <a:lnTo>
                    <a:pt x="1" y="10288"/>
                  </a:lnTo>
                  <a:cubicBezTo>
                    <a:pt x="1" y="11097"/>
                    <a:pt x="667" y="11764"/>
                    <a:pt x="1489" y="11764"/>
                  </a:cubicBezTo>
                  <a:lnTo>
                    <a:pt x="10288" y="11764"/>
                  </a:lnTo>
                  <a:cubicBezTo>
                    <a:pt x="11109" y="11764"/>
                    <a:pt x="11764" y="11097"/>
                    <a:pt x="11764" y="10288"/>
                  </a:cubicBezTo>
                  <a:lnTo>
                    <a:pt x="11764" y="1477"/>
                  </a:lnTo>
                  <a:cubicBezTo>
                    <a:pt x="11764" y="655"/>
                    <a:pt x="11109" y="1"/>
                    <a:pt x="102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8" name="Google Shape;2398;p41"/>
            <p:cNvSpPr/>
            <p:nvPr/>
          </p:nvSpPr>
          <p:spPr>
            <a:xfrm>
              <a:off x="5676000" y="2213500"/>
              <a:ext cx="57475" cy="57475"/>
            </a:xfrm>
            <a:custGeom>
              <a:rect b="b" l="l" r="r" t="t"/>
              <a:pathLst>
                <a:path extrusionOk="0" h="2299" w="2299">
                  <a:moveTo>
                    <a:pt x="1822" y="453"/>
                  </a:moveTo>
                  <a:lnTo>
                    <a:pt x="1822" y="1810"/>
                  </a:lnTo>
                  <a:lnTo>
                    <a:pt x="465" y="1810"/>
                  </a:lnTo>
                  <a:lnTo>
                    <a:pt x="465" y="453"/>
                  </a:lnTo>
                  <a:close/>
                  <a:moveTo>
                    <a:pt x="238" y="0"/>
                  </a:moveTo>
                  <a:cubicBezTo>
                    <a:pt x="107" y="0"/>
                    <a:pt x="0" y="108"/>
                    <a:pt x="0" y="239"/>
                  </a:cubicBezTo>
                  <a:lnTo>
                    <a:pt x="0" y="2048"/>
                  </a:lnTo>
                  <a:cubicBezTo>
                    <a:pt x="0" y="2179"/>
                    <a:pt x="107" y="2298"/>
                    <a:pt x="238" y="2298"/>
                  </a:cubicBezTo>
                  <a:lnTo>
                    <a:pt x="2060" y="2298"/>
                  </a:lnTo>
                  <a:cubicBezTo>
                    <a:pt x="2191" y="2298"/>
                    <a:pt x="2298" y="2191"/>
                    <a:pt x="2298" y="2048"/>
                  </a:cubicBezTo>
                  <a:lnTo>
                    <a:pt x="2298" y="239"/>
                  </a:lnTo>
                  <a:cubicBezTo>
                    <a:pt x="2298" y="108"/>
                    <a:pt x="2191" y="0"/>
                    <a:pt x="20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99" name="Google Shape;2399;p41"/>
          <p:cNvGrpSpPr/>
          <p:nvPr/>
        </p:nvGrpSpPr>
        <p:grpSpPr>
          <a:xfrm>
            <a:off x="1466465" y="4065824"/>
            <a:ext cx="208675" cy="294025"/>
            <a:chOff x="4798800" y="2553500"/>
            <a:chExt cx="208675" cy="294025"/>
          </a:xfrm>
        </p:grpSpPr>
        <p:sp>
          <p:nvSpPr>
            <p:cNvPr id="2400" name="Google Shape;2400;p41"/>
            <p:cNvSpPr/>
            <p:nvPr/>
          </p:nvSpPr>
          <p:spPr>
            <a:xfrm>
              <a:off x="4919050" y="2640550"/>
              <a:ext cx="11925" cy="14775"/>
            </a:xfrm>
            <a:custGeom>
              <a:rect b="b" l="l" r="r" t="t"/>
              <a:pathLst>
                <a:path extrusionOk="0" h="591" w="477">
                  <a:moveTo>
                    <a:pt x="243" y="1"/>
                  </a:moveTo>
                  <a:cubicBezTo>
                    <a:pt x="230" y="1"/>
                    <a:pt x="216" y="2"/>
                    <a:pt x="203" y="4"/>
                  </a:cubicBezTo>
                  <a:cubicBezTo>
                    <a:pt x="84" y="28"/>
                    <a:pt x="1" y="123"/>
                    <a:pt x="1" y="242"/>
                  </a:cubicBezTo>
                  <a:lnTo>
                    <a:pt x="1" y="337"/>
                  </a:lnTo>
                  <a:cubicBezTo>
                    <a:pt x="1" y="456"/>
                    <a:pt x="84" y="563"/>
                    <a:pt x="203" y="587"/>
                  </a:cubicBezTo>
                  <a:cubicBezTo>
                    <a:pt x="215" y="589"/>
                    <a:pt x="228" y="590"/>
                    <a:pt x="240" y="590"/>
                  </a:cubicBezTo>
                  <a:cubicBezTo>
                    <a:pt x="368" y="590"/>
                    <a:pt x="477" y="480"/>
                    <a:pt x="477" y="349"/>
                  </a:cubicBezTo>
                  <a:lnTo>
                    <a:pt x="477" y="242"/>
                  </a:lnTo>
                  <a:cubicBezTo>
                    <a:pt x="477" y="102"/>
                    <a:pt x="369" y="1"/>
                    <a:pt x="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1" name="Google Shape;2401;p41"/>
            <p:cNvSpPr/>
            <p:nvPr/>
          </p:nvSpPr>
          <p:spPr>
            <a:xfrm>
              <a:off x="4875300" y="2640250"/>
              <a:ext cx="12225" cy="14775"/>
            </a:xfrm>
            <a:custGeom>
              <a:rect b="b" l="l" r="r" t="t"/>
              <a:pathLst>
                <a:path extrusionOk="0" h="591" w="489">
                  <a:moveTo>
                    <a:pt x="240" y="1"/>
                  </a:moveTo>
                  <a:cubicBezTo>
                    <a:pt x="228" y="1"/>
                    <a:pt x="215" y="2"/>
                    <a:pt x="203" y="4"/>
                  </a:cubicBezTo>
                  <a:cubicBezTo>
                    <a:pt x="84" y="28"/>
                    <a:pt x="0" y="135"/>
                    <a:pt x="0" y="254"/>
                  </a:cubicBezTo>
                  <a:lnTo>
                    <a:pt x="0" y="349"/>
                  </a:lnTo>
                  <a:cubicBezTo>
                    <a:pt x="0" y="510"/>
                    <a:pt x="123" y="590"/>
                    <a:pt x="245" y="590"/>
                  </a:cubicBezTo>
                  <a:cubicBezTo>
                    <a:pt x="367" y="590"/>
                    <a:pt x="489" y="510"/>
                    <a:pt x="489" y="349"/>
                  </a:cubicBezTo>
                  <a:lnTo>
                    <a:pt x="489" y="242"/>
                  </a:lnTo>
                  <a:cubicBezTo>
                    <a:pt x="489" y="112"/>
                    <a:pt x="369" y="1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2" name="Google Shape;2402;p41"/>
            <p:cNvSpPr/>
            <p:nvPr/>
          </p:nvSpPr>
          <p:spPr>
            <a:xfrm>
              <a:off x="4962525" y="2640550"/>
              <a:ext cx="12225" cy="14775"/>
            </a:xfrm>
            <a:custGeom>
              <a:rect b="b" l="l" r="r" t="t"/>
              <a:pathLst>
                <a:path extrusionOk="0" h="591" w="489">
                  <a:moveTo>
                    <a:pt x="245" y="1"/>
                  </a:moveTo>
                  <a:cubicBezTo>
                    <a:pt x="231" y="1"/>
                    <a:pt x="217" y="2"/>
                    <a:pt x="202" y="4"/>
                  </a:cubicBezTo>
                  <a:cubicBezTo>
                    <a:pt x="83" y="28"/>
                    <a:pt x="0" y="123"/>
                    <a:pt x="0" y="242"/>
                  </a:cubicBezTo>
                  <a:lnTo>
                    <a:pt x="0" y="337"/>
                  </a:lnTo>
                  <a:cubicBezTo>
                    <a:pt x="0" y="456"/>
                    <a:pt x="83" y="563"/>
                    <a:pt x="202" y="587"/>
                  </a:cubicBezTo>
                  <a:cubicBezTo>
                    <a:pt x="216" y="589"/>
                    <a:pt x="229" y="590"/>
                    <a:pt x="242" y="590"/>
                  </a:cubicBezTo>
                  <a:cubicBezTo>
                    <a:pt x="379" y="590"/>
                    <a:pt x="488" y="480"/>
                    <a:pt x="488" y="349"/>
                  </a:cubicBezTo>
                  <a:lnTo>
                    <a:pt x="488" y="242"/>
                  </a:lnTo>
                  <a:cubicBezTo>
                    <a:pt x="488" y="102"/>
                    <a:pt x="381" y="1"/>
                    <a:pt x="2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3" name="Google Shape;2403;p41"/>
            <p:cNvSpPr/>
            <p:nvPr/>
          </p:nvSpPr>
          <p:spPr>
            <a:xfrm>
              <a:off x="4831250" y="2640250"/>
              <a:ext cx="12825" cy="15225"/>
            </a:xfrm>
            <a:custGeom>
              <a:rect b="b" l="l" r="r" t="t"/>
              <a:pathLst>
                <a:path extrusionOk="0" h="609" w="513">
                  <a:moveTo>
                    <a:pt x="254" y="1"/>
                  </a:moveTo>
                  <a:cubicBezTo>
                    <a:pt x="241" y="1"/>
                    <a:pt x="228" y="2"/>
                    <a:pt x="215" y="4"/>
                  </a:cubicBezTo>
                  <a:cubicBezTo>
                    <a:pt x="96" y="28"/>
                    <a:pt x="12" y="135"/>
                    <a:pt x="12" y="254"/>
                  </a:cubicBezTo>
                  <a:lnTo>
                    <a:pt x="12" y="349"/>
                  </a:lnTo>
                  <a:cubicBezTo>
                    <a:pt x="0" y="522"/>
                    <a:pt x="128" y="608"/>
                    <a:pt x="256" y="608"/>
                  </a:cubicBezTo>
                  <a:cubicBezTo>
                    <a:pt x="384" y="608"/>
                    <a:pt x="512" y="522"/>
                    <a:pt x="500" y="349"/>
                  </a:cubicBezTo>
                  <a:lnTo>
                    <a:pt x="500" y="242"/>
                  </a:lnTo>
                  <a:cubicBezTo>
                    <a:pt x="500" y="112"/>
                    <a:pt x="391" y="1"/>
                    <a:pt x="2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4" name="Google Shape;2404;p41"/>
            <p:cNvSpPr/>
            <p:nvPr/>
          </p:nvSpPr>
          <p:spPr>
            <a:xfrm>
              <a:off x="4798800" y="2553500"/>
              <a:ext cx="208675" cy="294025"/>
            </a:xfrm>
            <a:custGeom>
              <a:rect b="b" l="l" r="r" t="t"/>
              <a:pathLst>
                <a:path extrusionOk="0" h="11761" w="8347">
                  <a:moveTo>
                    <a:pt x="4180" y="485"/>
                  </a:moveTo>
                  <a:cubicBezTo>
                    <a:pt x="5013" y="485"/>
                    <a:pt x="5823" y="819"/>
                    <a:pt x="6418" y="1402"/>
                  </a:cubicBezTo>
                  <a:lnTo>
                    <a:pt x="1953" y="1402"/>
                  </a:lnTo>
                  <a:cubicBezTo>
                    <a:pt x="2549" y="819"/>
                    <a:pt x="3346" y="485"/>
                    <a:pt x="4180" y="485"/>
                  </a:cubicBezTo>
                  <a:close/>
                  <a:moveTo>
                    <a:pt x="7454" y="1878"/>
                  </a:moveTo>
                  <a:lnTo>
                    <a:pt x="7454" y="2117"/>
                  </a:lnTo>
                  <a:lnTo>
                    <a:pt x="929" y="2117"/>
                  </a:lnTo>
                  <a:lnTo>
                    <a:pt x="929" y="1878"/>
                  </a:lnTo>
                  <a:close/>
                  <a:moveTo>
                    <a:pt x="7549" y="2593"/>
                  </a:moveTo>
                  <a:lnTo>
                    <a:pt x="7692" y="2807"/>
                  </a:lnTo>
                  <a:lnTo>
                    <a:pt x="691" y="2807"/>
                  </a:lnTo>
                  <a:lnTo>
                    <a:pt x="822" y="2593"/>
                  </a:lnTo>
                  <a:close/>
                  <a:moveTo>
                    <a:pt x="7883" y="3283"/>
                  </a:moveTo>
                  <a:lnTo>
                    <a:pt x="7883" y="5653"/>
                  </a:lnTo>
                  <a:lnTo>
                    <a:pt x="7037" y="5653"/>
                  </a:lnTo>
                  <a:lnTo>
                    <a:pt x="7037" y="4593"/>
                  </a:lnTo>
                  <a:cubicBezTo>
                    <a:pt x="7037" y="4474"/>
                    <a:pt x="6954" y="4367"/>
                    <a:pt x="6835" y="4355"/>
                  </a:cubicBezTo>
                  <a:cubicBezTo>
                    <a:pt x="6816" y="4351"/>
                    <a:pt x="6797" y="4349"/>
                    <a:pt x="6780" y="4349"/>
                  </a:cubicBezTo>
                  <a:cubicBezTo>
                    <a:pt x="6650" y="4349"/>
                    <a:pt x="6549" y="4456"/>
                    <a:pt x="6549" y="4581"/>
                  </a:cubicBezTo>
                  <a:lnTo>
                    <a:pt x="6549" y="5653"/>
                  </a:lnTo>
                  <a:lnTo>
                    <a:pt x="5287" y="5653"/>
                  </a:lnTo>
                  <a:lnTo>
                    <a:pt x="5287" y="4593"/>
                  </a:lnTo>
                  <a:cubicBezTo>
                    <a:pt x="5287" y="4474"/>
                    <a:pt x="5204" y="4379"/>
                    <a:pt x="5096" y="4355"/>
                  </a:cubicBezTo>
                  <a:cubicBezTo>
                    <a:pt x="5083" y="4353"/>
                    <a:pt x="5070" y="4352"/>
                    <a:pt x="5056" y="4352"/>
                  </a:cubicBezTo>
                  <a:cubicBezTo>
                    <a:pt x="4928" y="4352"/>
                    <a:pt x="4811" y="4453"/>
                    <a:pt x="4811" y="4593"/>
                  </a:cubicBezTo>
                  <a:lnTo>
                    <a:pt x="4811" y="5653"/>
                  </a:lnTo>
                  <a:lnTo>
                    <a:pt x="3549" y="5653"/>
                  </a:lnTo>
                  <a:lnTo>
                    <a:pt x="3549" y="4593"/>
                  </a:lnTo>
                  <a:cubicBezTo>
                    <a:pt x="3549" y="4474"/>
                    <a:pt x="3465" y="4379"/>
                    <a:pt x="3346" y="4355"/>
                  </a:cubicBezTo>
                  <a:cubicBezTo>
                    <a:pt x="3333" y="4353"/>
                    <a:pt x="3320" y="4352"/>
                    <a:pt x="3306" y="4352"/>
                  </a:cubicBezTo>
                  <a:cubicBezTo>
                    <a:pt x="3180" y="4352"/>
                    <a:pt x="3072" y="4453"/>
                    <a:pt x="3072" y="4593"/>
                  </a:cubicBezTo>
                  <a:lnTo>
                    <a:pt x="3072" y="5653"/>
                  </a:lnTo>
                  <a:lnTo>
                    <a:pt x="1810" y="5653"/>
                  </a:lnTo>
                  <a:lnTo>
                    <a:pt x="1810" y="4593"/>
                  </a:lnTo>
                  <a:cubicBezTo>
                    <a:pt x="1810" y="4474"/>
                    <a:pt x="1727" y="4379"/>
                    <a:pt x="1608" y="4355"/>
                  </a:cubicBezTo>
                  <a:cubicBezTo>
                    <a:pt x="1593" y="4353"/>
                    <a:pt x="1579" y="4352"/>
                    <a:pt x="1565" y="4352"/>
                  </a:cubicBezTo>
                  <a:cubicBezTo>
                    <a:pt x="1430" y="4352"/>
                    <a:pt x="1322" y="4453"/>
                    <a:pt x="1322" y="4593"/>
                  </a:cubicBezTo>
                  <a:lnTo>
                    <a:pt x="1322" y="5653"/>
                  </a:lnTo>
                  <a:lnTo>
                    <a:pt x="489" y="5653"/>
                  </a:lnTo>
                  <a:lnTo>
                    <a:pt x="489" y="3283"/>
                  </a:lnTo>
                  <a:close/>
                  <a:moveTo>
                    <a:pt x="7799" y="6105"/>
                  </a:moveTo>
                  <a:lnTo>
                    <a:pt x="7704" y="6450"/>
                  </a:lnTo>
                  <a:lnTo>
                    <a:pt x="667" y="6450"/>
                  </a:lnTo>
                  <a:cubicBezTo>
                    <a:pt x="644" y="6367"/>
                    <a:pt x="620" y="6260"/>
                    <a:pt x="572" y="6105"/>
                  </a:cubicBezTo>
                  <a:close/>
                  <a:moveTo>
                    <a:pt x="7644" y="6939"/>
                  </a:moveTo>
                  <a:lnTo>
                    <a:pt x="7644" y="8272"/>
                  </a:lnTo>
                  <a:cubicBezTo>
                    <a:pt x="6561" y="7701"/>
                    <a:pt x="5370" y="7415"/>
                    <a:pt x="4181" y="7415"/>
                  </a:cubicBezTo>
                  <a:cubicBezTo>
                    <a:pt x="2992" y="7415"/>
                    <a:pt x="1804" y="7701"/>
                    <a:pt x="727" y="8272"/>
                  </a:cubicBezTo>
                  <a:lnTo>
                    <a:pt x="727" y="6939"/>
                  </a:lnTo>
                  <a:close/>
                  <a:moveTo>
                    <a:pt x="4181" y="7903"/>
                  </a:moveTo>
                  <a:cubicBezTo>
                    <a:pt x="5376" y="7903"/>
                    <a:pt x="6573" y="8213"/>
                    <a:pt x="7644" y="8832"/>
                  </a:cubicBezTo>
                  <a:lnTo>
                    <a:pt x="7644" y="9951"/>
                  </a:lnTo>
                  <a:lnTo>
                    <a:pt x="727" y="9951"/>
                  </a:lnTo>
                  <a:lnTo>
                    <a:pt x="727" y="8832"/>
                  </a:lnTo>
                  <a:cubicBezTo>
                    <a:pt x="1792" y="8213"/>
                    <a:pt x="2986" y="7903"/>
                    <a:pt x="4181" y="7903"/>
                  </a:cubicBezTo>
                  <a:close/>
                  <a:moveTo>
                    <a:pt x="7394" y="10427"/>
                  </a:moveTo>
                  <a:lnTo>
                    <a:pt x="7251" y="10618"/>
                  </a:lnTo>
                  <a:lnTo>
                    <a:pt x="1120" y="10618"/>
                  </a:lnTo>
                  <a:lnTo>
                    <a:pt x="977" y="10427"/>
                  </a:lnTo>
                  <a:close/>
                  <a:moveTo>
                    <a:pt x="6966" y="11070"/>
                  </a:moveTo>
                  <a:lnTo>
                    <a:pt x="6859" y="11284"/>
                  </a:lnTo>
                  <a:lnTo>
                    <a:pt x="1525" y="11284"/>
                  </a:lnTo>
                  <a:lnTo>
                    <a:pt x="1406" y="11070"/>
                  </a:lnTo>
                  <a:close/>
                  <a:moveTo>
                    <a:pt x="4172" y="0"/>
                  </a:moveTo>
                  <a:cubicBezTo>
                    <a:pt x="3102" y="0"/>
                    <a:pt x="2031" y="468"/>
                    <a:pt x="1298" y="1402"/>
                  </a:cubicBezTo>
                  <a:lnTo>
                    <a:pt x="679" y="1402"/>
                  </a:lnTo>
                  <a:cubicBezTo>
                    <a:pt x="548" y="1402"/>
                    <a:pt x="441" y="1509"/>
                    <a:pt x="441" y="1640"/>
                  </a:cubicBezTo>
                  <a:lnTo>
                    <a:pt x="441" y="2283"/>
                  </a:lnTo>
                  <a:lnTo>
                    <a:pt x="48" y="2926"/>
                  </a:lnTo>
                  <a:cubicBezTo>
                    <a:pt x="12" y="2962"/>
                    <a:pt x="1" y="3010"/>
                    <a:pt x="1" y="3045"/>
                  </a:cubicBezTo>
                  <a:lnTo>
                    <a:pt x="1" y="5879"/>
                  </a:lnTo>
                  <a:cubicBezTo>
                    <a:pt x="1" y="5903"/>
                    <a:pt x="12" y="5927"/>
                    <a:pt x="12" y="5950"/>
                  </a:cubicBezTo>
                  <a:cubicBezTo>
                    <a:pt x="96" y="6212"/>
                    <a:pt x="215" y="6617"/>
                    <a:pt x="239" y="6724"/>
                  </a:cubicBezTo>
                  <a:lnTo>
                    <a:pt x="239" y="10177"/>
                  </a:lnTo>
                  <a:cubicBezTo>
                    <a:pt x="239" y="10225"/>
                    <a:pt x="263" y="10284"/>
                    <a:pt x="298" y="10320"/>
                  </a:cubicBezTo>
                  <a:lnTo>
                    <a:pt x="798" y="10963"/>
                  </a:lnTo>
                  <a:lnTo>
                    <a:pt x="1167" y="11630"/>
                  </a:lnTo>
                  <a:cubicBezTo>
                    <a:pt x="1199" y="11703"/>
                    <a:pt x="1266" y="11739"/>
                    <a:pt x="1339" y="11739"/>
                  </a:cubicBezTo>
                  <a:cubicBezTo>
                    <a:pt x="1349" y="11739"/>
                    <a:pt x="1359" y="11738"/>
                    <a:pt x="1370" y="11737"/>
                  </a:cubicBezTo>
                  <a:lnTo>
                    <a:pt x="6990" y="11761"/>
                  </a:lnTo>
                  <a:lnTo>
                    <a:pt x="7037" y="11761"/>
                  </a:lnTo>
                  <a:cubicBezTo>
                    <a:pt x="7121" y="11761"/>
                    <a:pt x="7192" y="11713"/>
                    <a:pt x="7240" y="11630"/>
                  </a:cubicBezTo>
                  <a:lnTo>
                    <a:pt x="7597" y="10963"/>
                  </a:lnTo>
                  <a:lnTo>
                    <a:pt x="8073" y="10320"/>
                  </a:lnTo>
                  <a:cubicBezTo>
                    <a:pt x="8097" y="10284"/>
                    <a:pt x="8121" y="10225"/>
                    <a:pt x="8121" y="10177"/>
                  </a:cubicBezTo>
                  <a:lnTo>
                    <a:pt x="8121" y="6736"/>
                  </a:lnTo>
                  <a:lnTo>
                    <a:pt x="8335" y="5962"/>
                  </a:lnTo>
                  <a:cubicBezTo>
                    <a:pt x="8347" y="5939"/>
                    <a:pt x="8347" y="5915"/>
                    <a:pt x="8347" y="5891"/>
                  </a:cubicBezTo>
                  <a:lnTo>
                    <a:pt x="8347" y="3057"/>
                  </a:lnTo>
                  <a:cubicBezTo>
                    <a:pt x="8347" y="3010"/>
                    <a:pt x="8335" y="2962"/>
                    <a:pt x="8311" y="2926"/>
                  </a:cubicBezTo>
                  <a:cubicBezTo>
                    <a:pt x="8192" y="2724"/>
                    <a:pt x="8002" y="2414"/>
                    <a:pt x="7930" y="2295"/>
                  </a:cubicBezTo>
                  <a:lnTo>
                    <a:pt x="7930" y="1640"/>
                  </a:lnTo>
                  <a:cubicBezTo>
                    <a:pt x="7930" y="1509"/>
                    <a:pt x="7823" y="1402"/>
                    <a:pt x="7692" y="1402"/>
                  </a:cubicBezTo>
                  <a:lnTo>
                    <a:pt x="7037" y="1402"/>
                  </a:lnTo>
                  <a:cubicBezTo>
                    <a:pt x="6311" y="468"/>
                    <a:pt x="5242" y="0"/>
                    <a:pt x="41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05" name="Google Shape;2405;p41"/>
          <p:cNvGrpSpPr/>
          <p:nvPr/>
        </p:nvGrpSpPr>
        <p:grpSpPr>
          <a:xfrm>
            <a:off x="991915" y="4065787"/>
            <a:ext cx="248850" cy="294100"/>
            <a:chOff x="4043950" y="2553425"/>
            <a:chExt cx="248850" cy="294100"/>
          </a:xfrm>
        </p:grpSpPr>
        <p:sp>
          <p:nvSpPr>
            <p:cNvPr id="2406" name="Google Shape;2406;p41"/>
            <p:cNvSpPr/>
            <p:nvPr/>
          </p:nvSpPr>
          <p:spPr>
            <a:xfrm>
              <a:off x="4117475" y="2675150"/>
              <a:ext cx="101225" cy="108075"/>
            </a:xfrm>
            <a:custGeom>
              <a:rect b="b" l="l" r="r" t="t"/>
              <a:pathLst>
                <a:path extrusionOk="0" h="4323" w="4049">
                  <a:moveTo>
                    <a:pt x="3560" y="489"/>
                  </a:moveTo>
                  <a:lnTo>
                    <a:pt x="3560" y="3835"/>
                  </a:lnTo>
                  <a:lnTo>
                    <a:pt x="488" y="3835"/>
                  </a:lnTo>
                  <a:lnTo>
                    <a:pt x="488" y="489"/>
                  </a:lnTo>
                  <a:close/>
                  <a:moveTo>
                    <a:pt x="238" y="1"/>
                  </a:moveTo>
                  <a:cubicBezTo>
                    <a:pt x="107" y="1"/>
                    <a:pt x="0" y="108"/>
                    <a:pt x="0" y="239"/>
                  </a:cubicBezTo>
                  <a:lnTo>
                    <a:pt x="0" y="4085"/>
                  </a:lnTo>
                  <a:cubicBezTo>
                    <a:pt x="0" y="4216"/>
                    <a:pt x="107" y="4323"/>
                    <a:pt x="238" y="4323"/>
                  </a:cubicBezTo>
                  <a:lnTo>
                    <a:pt x="3810" y="4323"/>
                  </a:lnTo>
                  <a:cubicBezTo>
                    <a:pt x="3941" y="4323"/>
                    <a:pt x="4048" y="4216"/>
                    <a:pt x="4048" y="4085"/>
                  </a:cubicBezTo>
                  <a:lnTo>
                    <a:pt x="4048" y="239"/>
                  </a:lnTo>
                  <a:cubicBezTo>
                    <a:pt x="4048" y="108"/>
                    <a:pt x="3941" y="1"/>
                    <a:pt x="38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7" name="Google Shape;2407;p41"/>
            <p:cNvSpPr/>
            <p:nvPr/>
          </p:nvSpPr>
          <p:spPr>
            <a:xfrm>
              <a:off x="4085325" y="2643025"/>
              <a:ext cx="165525" cy="172350"/>
            </a:xfrm>
            <a:custGeom>
              <a:rect b="b" l="l" r="r" t="t"/>
              <a:pathLst>
                <a:path extrusionOk="0" h="6894" w="6621">
                  <a:moveTo>
                    <a:pt x="6156" y="464"/>
                  </a:moveTo>
                  <a:lnTo>
                    <a:pt x="6156" y="6418"/>
                  </a:lnTo>
                  <a:lnTo>
                    <a:pt x="477" y="6418"/>
                  </a:lnTo>
                  <a:lnTo>
                    <a:pt x="477" y="464"/>
                  </a:lnTo>
                  <a:close/>
                  <a:moveTo>
                    <a:pt x="238" y="0"/>
                  </a:moveTo>
                  <a:cubicBezTo>
                    <a:pt x="107" y="0"/>
                    <a:pt x="0" y="107"/>
                    <a:pt x="0" y="238"/>
                  </a:cubicBezTo>
                  <a:lnTo>
                    <a:pt x="0" y="6656"/>
                  </a:lnTo>
                  <a:cubicBezTo>
                    <a:pt x="0" y="6787"/>
                    <a:pt x="107" y="6894"/>
                    <a:pt x="238" y="6894"/>
                  </a:cubicBezTo>
                  <a:lnTo>
                    <a:pt x="6382" y="6894"/>
                  </a:lnTo>
                  <a:cubicBezTo>
                    <a:pt x="6513" y="6894"/>
                    <a:pt x="6620" y="6787"/>
                    <a:pt x="6620" y="6656"/>
                  </a:cubicBezTo>
                  <a:lnTo>
                    <a:pt x="6620" y="238"/>
                  </a:lnTo>
                  <a:cubicBezTo>
                    <a:pt x="6620" y="107"/>
                    <a:pt x="6513" y="0"/>
                    <a:pt x="6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8" name="Google Shape;2408;p41"/>
            <p:cNvSpPr/>
            <p:nvPr/>
          </p:nvSpPr>
          <p:spPr>
            <a:xfrm>
              <a:off x="4043950" y="2553425"/>
              <a:ext cx="248850" cy="294100"/>
            </a:xfrm>
            <a:custGeom>
              <a:rect b="b" l="l" r="r" t="t"/>
              <a:pathLst>
                <a:path extrusionOk="0" h="11764" w="9954">
                  <a:moveTo>
                    <a:pt x="8811" y="488"/>
                  </a:moveTo>
                  <a:cubicBezTo>
                    <a:pt x="9168" y="488"/>
                    <a:pt x="9466" y="786"/>
                    <a:pt x="9466" y="1143"/>
                  </a:cubicBezTo>
                  <a:lnTo>
                    <a:pt x="9466" y="10633"/>
                  </a:lnTo>
                  <a:cubicBezTo>
                    <a:pt x="9466" y="10990"/>
                    <a:pt x="9168" y="11287"/>
                    <a:pt x="8811" y="11287"/>
                  </a:cubicBezTo>
                  <a:lnTo>
                    <a:pt x="1143" y="11287"/>
                  </a:lnTo>
                  <a:cubicBezTo>
                    <a:pt x="774" y="11287"/>
                    <a:pt x="488" y="10990"/>
                    <a:pt x="488" y="10633"/>
                  </a:cubicBezTo>
                  <a:lnTo>
                    <a:pt x="488" y="1143"/>
                  </a:lnTo>
                  <a:cubicBezTo>
                    <a:pt x="488" y="774"/>
                    <a:pt x="774" y="488"/>
                    <a:pt x="1143" y="488"/>
                  </a:cubicBezTo>
                  <a:lnTo>
                    <a:pt x="1405" y="488"/>
                  </a:lnTo>
                  <a:lnTo>
                    <a:pt x="1405" y="869"/>
                  </a:lnTo>
                  <a:cubicBezTo>
                    <a:pt x="1405" y="1000"/>
                    <a:pt x="1512" y="1108"/>
                    <a:pt x="1643" y="1108"/>
                  </a:cubicBezTo>
                  <a:lnTo>
                    <a:pt x="8311" y="1108"/>
                  </a:lnTo>
                  <a:cubicBezTo>
                    <a:pt x="8442" y="1108"/>
                    <a:pt x="8549" y="1000"/>
                    <a:pt x="8549" y="869"/>
                  </a:cubicBezTo>
                  <a:lnTo>
                    <a:pt x="8549" y="488"/>
                  </a:lnTo>
                  <a:close/>
                  <a:moveTo>
                    <a:pt x="1143" y="0"/>
                  </a:moveTo>
                  <a:cubicBezTo>
                    <a:pt x="512" y="0"/>
                    <a:pt x="0" y="512"/>
                    <a:pt x="0" y="1131"/>
                  </a:cubicBezTo>
                  <a:lnTo>
                    <a:pt x="0" y="10633"/>
                  </a:lnTo>
                  <a:cubicBezTo>
                    <a:pt x="0" y="11252"/>
                    <a:pt x="512" y="11764"/>
                    <a:pt x="1143" y="11764"/>
                  </a:cubicBezTo>
                  <a:lnTo>
                    <a:pt x="8811" y="11764"/>
                  </a:lnTo>
                  <a:cubicBezTo>
                    <a:pt x="9442" y="11764"/>
                    <a:pt x="9942" y="11252"/>
                    <a:pt x="9954" y="10633"/>
                  </a:cubicBezTo>
                  <a:lnTo>
                    <a:pt x="9954" y="1131"/>
                  </a:lnTo>
                  <a:cubicBezTo>
                    <a:pt x="9954" y="512"/>
                    <a:pt x="9442" y="0"/>
                    <a:pt x="8811" y="0"/>
                  </a:cubicBezTo>
                  <a:lnTo>
                    <a:pt x="8311" y="0"/>
                  </a:lnTo>
                  <a:cubicBezTo>
                    <a:pt x="8168" y="0"/>
                    <a:pt x="8061" y="107"/>
                    <a:pt x="8061" y="238"/>
                  </a:cubicBezTo>
                  <a:lnTo>
                    <a:pt x="8061" y="619"/>
                  </a:lnTo>
                  <a:lnTo>
                    <a:pt x="1858" y="619"/>
                  </a:lnTo>
                  <a:lnTo>
                    <a:pt x="1858" y="238"/>
                  </a:lnTo>
                  <a:cubicBezTo>
                    <a:pt x="1858" y="107"/>
                    <a:pt x="1751" y="0"/>
                    <a:pt x="16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9" name="Google Shape;2409;p41"/>
            <p:cNvSpPr/>
            <p:nvPr/>
          </p:nvSpPr>
          <p:spPr>
            <a:xfrm>
              <a:off x="4205575" y="2584675"/>
              <a:ext cx="45575" cy="47950"/>
            </a:xfrm>
            <a:custGeom>
              <a:rect b="b" l="l" r="r" t="t"/>
              <a:pathLst>
                <a:path extrusionOk="0" h="1918" w="1823">
                  <a:moveTo>
                    <a:pt x="917" y="810"/>
                  </a:moveTo>
                  <a:lnTo>
                    <a:pt x="1215" y="1441"/>
                  </a:lnTo>
                  <a:lnTo>
                    <a:pt x="620" y="1441"/>
                  </a:lnTo>
                  <a:lnTo>
                    <a:pt x="917" y="810"/>
                  </a:lnTo>
                  <a:close/>
                  <a:moveTo>
                    <a:pt x="916" y="0"/>
                  </a:moveTo>
                  <a:cubicBezTo>
                    <a:pt x="828" y="0"/>
                    <a:pt x="739" y="48"/>
                    <a:pt x="691" y="143"/>
                  </a:cubicBezTo>
                  <a:lnTo>
                    <a:pt x="36" y="1572"/>
                  </a:lnTo>
                  <a:cubicBezTo>
                    <a:pt x="12" y="1620"/>
                    <a:pt x="0" y="1679"/>
                    <a:pt x="12" y="1727"/>
                  </a:cubicBezTo>
                  <a:cubicBezTo>
                    <a:pt x="36" y="1834"/>
                    <a:pt x="131" y="1917"/>
                    <a:pt x="250" y="1917"/>
                  </a:cubicBezTo>
                  <a:lnTo>
                    <a:pt x="1584" y="1917"/>
                  </a:lnTo>
                  <a:cubicBezTo>
                    <a:pt x="1679" y="1917"/>
                    <a:pt x="1774" y="1846"/>
                    <a:pt x="1810" y="1751"/>
                  </a:cubicBezTo>
                  <a:cubicBezTo>
                    <a:pt x="1822" y="1691"/>
                    <a:pt x="1822" y="1620"/>
                    <a:pt x="1786" y="1572"/>
                  </a:cubicBezTo>
                  <a:lnTo>
                    <a:pt x="1132" y="143"/>
                  </a:lnTo>
                  <a:cubicBezTo>
                    <a:pt x="1090" y="48"/>
                    <a:pt x="1004" y="0"/>
                    <a:pt x="9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0" name="Google Shape;2410;p41"/>
            <p:cNvSpPr/>
            <p:nvPr/>
          </p:nvSpPr>
          <p:spPr>
            <a:xfrm>
              <a:off x="4138000" y="2694725"/>
              <a:ext cx="12225" cy="14775"/>
            </a:xfrm>
            <a:custGeom>
              <a:rect b="b" l="l" r="r" t="t"/>
              <a:pathLst>
                <a:path extrusionOk="0" h="591" w="489">
                  <a:moveTo>
                    <a:pt x="246" y="0"/>
                  </a:moveTo>
                  <a:cubicBezTo>
                    <a:pt x="232" y="0"/>
                    <a:pt x="218" y="2"/>
                    <a:pt x="203" y="4"/>
                  </a:cubicBezTo>
                  <a:cubicBezTo>
                    <a:pt x="96" y="28"/>
                    <a:pt x="13" y="123"/>
                    <a:pt x="13" y="242"/>
                  </a:cubicBezTo>
                  <a:lnTo>
                    <a:pt x="13" y="349"/>
                  </a:lnTo>
                  <a:cubicBezTo>
                    <a:pt x="1" y="468"/>
                    <a:pt x="96" y="563"/>
                    <a:pt x="203" y="587"/>
                  </a:cubicBezTo>
                  <a:cubicBezTo>
                    <a:pt x="218" y="589"/>
                    <a:pt x="232" y="590"/>
                    <a:pt x="246" y="590"/>
                  </a:cubicBezTo>
                  <a:cubicBezTo>
                    <a:pt x="381" y="590"/>
                    <a:pt x="489" y="489"/>
                    <a:pt x="489" y="349"/>
                  </a:cubicBezTo>
                  <a:lnTo>
                    <a:pt x="489" y="242"/>
                  </a:lnTo>
                  <a:cubicBezTo>
                    <a:pt x="489" y="102"/>
                    <a:pt x="381" y="0"/>
                    <a:pt x="2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1" name="Google Shape;2411;p41"/>
            <p:cNvSpPr/>
            <p:nvPr/>
          </p:nvSpPr>
          <p:spPr>
            <a:xfrm>
              <a:off x="4138000" y="2716750"/>
              <a:ext cx="12225" cy="37100"/>
            </a:xfrm>
            <a:custGeom>
              <a:rect b="b" l="l" r="r" t="t"/>
              <a:pathLst>
                <a:path extrusionOk="0" h="1484" w="489">
                  <a:moveTo>
                    <a:pt x="246" y="1"/>
                  </a:moveTo>
                  <a:cubicBezTo>
                    <a:pt x="232" y="1"/>
                    <a:pt x="218" y="2"/>
                    <a:pt x="203" y="4"/>
                  </a:cubicBezTo>
                  <a:cubicBezTo>
                    <a:pt x="96" y="16"/>
                    <a:pt x="1" y="123"/>
                    <a:pt x="13" y="242"/>
                  </a:cubicBezTo>
                  <a:lnTo>
                    <a:pt x="13" y="1242"/>
                  </a:lnTo>
                  <a:cubicBezTo>
                    <a:pt x="1" y="1361"/>
                    <a:pt x="96" y="1456"/>
                    <a:pt x="203" y="1480"/>
                  </a:cubicBezTo>
                  <a:cubicBezTo>
                    <a:pt x="218" y="1482"/>
                    <a:pt x="232" y="1483"/>
                    <a:pt x="246" y="1483"/>
                  </a:cubicBezTo>
                  <a:cubicBezTo>
                    <a:pt x="381" y="1483"/>
                    <a:pt x="489" y="1382"/>
                    <a:pt x="489" y="1242"/>
                  </a:cubicBezTo>
                  <a:lnTo>
                    <a:pt x="489" y="242"/>
                  </a:lnTo>
                  <a:cubicBezTo>
                    <a:pt x="489" y="102"/>
                    <a:pt x="381" y="1"/>
                    <a:pt x="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12" name="Google Shape;2412;p41"/>
          <p:cNvGrpSpPr/>
          <p:nvPr/>
        </p:nvGrpSpPr>
        <p:grpSpPr>
          <a:xfrm>
            <a:off x="1900840" y="4065787"/>
            <a:ext cx="294425" cy="294100"/>
            <a:chOff x="4750275" y="2922225"/>
            <a:chExt cx="294425" cy="294100"/>
          </a:xfrm>
        </p:grpSpPr>
        <p:sp>
          <p:nvSpPr>
            <p:cNvPr id="2413" name="Google Shape;2413;p41"/>
            <p:cNvSpPr/>
            <p:nvPr/>
          </p:nvSpPr>
          <p:spPr>
            <a:xfrm>
              <a:off x="4782725" y="3002275"/>
              <a:ext cx="229525" cy="133975"/>
            </a:xfrm>
            <a:custGeom>
              <a:rect b="b" l="l" r="r" t="t"/>
              <a:pathLst>
                <a:path extrusionOk="0" h="5359" w="9181">
                  <a:moveTo>
                    <a:pt x="2394" y="1132"/>
                  </a:moveTo>
                  <a:lnTo>
                    <a:pt x="2394" y="1132"/>
                  </a:lnTo>
                  <a:cubicBezTo>
                    <a:pt x="1751" y="2061"/>
                    <a:pt x="1751" y="3287"/>
                    <a:pt x="2394" y="4216"/>
                  </a:cubicBezTo>
                  <a:cubicBezTo>
                    <a:pt x="2168" y="4085"/>
                    <a:pt x="1953" y="3942"/>
                    <a:pt x="1739" y="3775"/>
                  </a:cubicBezTo>
                  <a:cubicBezTo>
                    <a:pt x="1298" y="3454"/>
                    <a:pt x="906" y="3085"/>
                    <a:pt x="548" y="2680"/>
                  </a:cubicBezTo>
                  <a:cubicBezTo>
                    <a:pt x="906" y="2263"/>
                    <a:pt x="1310" y="1894"/>
                    <a:pt x="1739" y="1573"/>
                  </a:cubicBezTo>
                  <a:cubicBezTo>
                    <a:pt x="1953" y="1418"/>
                    <a:pt x="2168" y="1263"/>
                    <a:pt x="2394" y="1132"/>
                  </a:cubicBezTo>
                  <a:close/>
                  <a:moveTo>
                    <a:pt x="6787" y="1144"/>
                  </a:moveTo>
                  <a:lnTo>
                    <a:pt x="6787" y="1144"/>
                  </a:lnTo>
                  <a:cubicBezTo>
                    <a:pt x="7013" y="1275"/>
                    <a:pt x="7228" y="1418"/>
                    <a:pt x="7442" y="1584"/>
                  </a:cubicBezTo>
                  <a:cubicBezTo>
                    <a:pt x="7871" y="1906"/>
                    <a:pt x="8275" y="2275"/>
                    <a:pt x="8633" y="2680"/>
                  </a:cubicBezTo>
                  <a:cubicBezTo>
                    <a:pt x="8275" y="3097"/>
                    <a:pt x="7871" y="3466"/>
                    <a:pt x="7430" y="3787"/>
                  </a:cubicBezTo>
                  <a:cubicBezTo>
                    <a:pt x="7228" y="3942"/>
                    <a:pt x="7013" y="4097"/>
                    <a:pt x="6787" y="4228"/>
                  </a:cubicBezTo>
                  <a:cubicBezTo>
                    <a:pt x="7430" y="3299"/>
                    <a:pt x="7430" y="2073"/>
                    <a:pt x="6787" y="1144"/>
                  </a:cubicBezTo>
                  <a:close/>
                  <a:moveTo>
                    <a:pt x="4656" y="477"/>
                  </a:moveTo>
                  <a:cubicBezTo>
                    <a:pt x="5835" y="525"/>
                    <a:pt x="6775" y="1489"/>
                    <a:pt x="6775" y="2680"/>
                  </a:cubicBezTo>
                  <a:cubicBezTo>
                    <a:pt x="6775" y="3870"/>
                    <a:pt x="5835" y="4835"/>
                    <a:pt x="4656" y="4882"/>
                  </a:cubicBezTo>
                  <a:lnTo>
                    <a:pt x="4525" y="4882"/>
                  </a:lnTo>
                  <a:cubicBezTo>
                    <a:pt x="3346" y="4835"/>
                    <a:pt x="2406" y="3870"/>
                    <a:pt x="2406" y="2680"/>
                  </a:cubicBezTo>
                  <a:cubicBezTo>
                    <a:pt x="2406" y="1489"/>
                    <a:pt x="3346" y="525"/>
                    <a:pt x="4525" y="477"/>
                  </a:cubicBezTo>
                  <a:close/>
                  <a:moveTo>
                    <a:pt x="4513" y="1"/>
                  </a:moveTo>
                  <a:cubicBezTo>
                    <a:pt x="3227" y="25"/>
                    <a:pt x="2096" y="691"/>
                    <a:pt x="1370" y="1251"/>
                  </a:cubicBezTo>
                  <a:cubicBezTo>
                    <a:pt x="1025" y="1513"/>
                    <a:pt x="703" y="1799"/>
                    <a:pt x="405" y="2108"/>
                  </a:cubicBezTo>
                  <a:cubicBezTo>
                    <a:pt x="1" y="2537"/>
                    <a:pt x="1" y="2608"/>
                    <a:pt x="1" y="2680"/>
                  </a:cubicBezTo>
                  <a:cubicBezTo>
                    <a:pt x="1" y="2751"/>
                    <a:pt x="1" y="2811"/>
                    <a:pt x="417" y="3239"/>
                  </a:cubicBezTo>
                  <a:cubicBezTo>
                    <a:pt x="703" y="3549"/>
                    <a:pt x="1025" y="3835"/>
                    <a:pt x="1370" y="4097"/>
                  </a:cubicBezTo>
                  <a:cubicBezTo>
                    <a:pt x="2096" y="4668"/>
                    <a:pt x="3227" y="5335"/>
                    <a:pt x="4513" y="5359"/>
                  </a:cubicBezTo>
                  <a:lnTo>
                    <a:pt x="4668" y="5359"/>
                  </a:lnTo>
                  <a:cubicBezTo>
                    <a:pt x="5954" y="5335"/>
                    <a:pt x="7085" y="4668"/>
                    <a:pt x="7811" y="4109"/>
                  </a:cubicBezTo>
                  <a:cubicBezTo>
                    <a:pt x="8156" y="3847"/>
                    <a:pt x="8478" y="3561"/>
                    <a:pt x="8764" y="3251"/>
                  </a:cubicBezTo>
                  <a:cubicBezTo>
                    <a:pt x="9180" y="2823"/>
                    <a:pt x="9180" y="2751"/>
                    <a:pt x="9180" y="2680"/>
                  </a:cubicBezTo>
                  <a:cubicBezTo>
                    <a:pt x="9180" y="2608"/>
                    <a:pt x="9180" y="2549"/>
                    <a:pt x="8764" y="2120"/>
                  </a:cubicBezTo>
                  <a:cubicBezTo>
                    <a:pt x="8478" y="1811"/>
                    <a:pt x="8156" y="1525"/>
                    <a:pt x="7811" y="1263"/>
                  </a:cubicBezTo>
                  <a:cubicBezTo>
                    <a:pt x="7085" y="691"/>
                    <a:pt x="5954" y="25"/>
                    <a:pt x="46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4" name="Google Shape;2414;p41"/>
            <p:cNvSpPr/>
            <p:nvPr/>
          </p:nvSpPr>
          <p:spPr>
            <a:xfrm>
              <a:off x="4853275" y="3027200"/>
              <a:ext cx="86950" cy="84725"/>
            </a:xfrm>
            <a:custGeom>
              <a:rect b="b" l="l" r="r" t="t"/>
              <a:pathLst>
                <a:path extrusionOk="0" h="3389" w="3478">
                  <a:moveTo>
                    <a:pt x="1771" y="1"/>
                  </a:moveTo>
                  <a:cubicBezTo>
                    <a:pt x="1634" y="1"/>
                    <a:pt x="1524" y="112"/>
                    <a:pt x="1524" y="242"/>
                  </a:cubicBezTo>
                  <a:lnTo>
                    <a:pt x="1524" y="1457"/>
                  </a:lnTo>
                  <a:lnTo>
                    <a:pt x="322" y="1457"/>
                  </a:lnTo>
                  <a:cubicBezTo>
                    <a:pt x="0" y="1457"/>
                    <a:pt x="0" y="1933"/>
                    <a:pt x="322" y="1933"/>
                  </a:cubicBezTo>
                  <a:lnTo>
                    <a:pt x="1524" y="1933"/>
                  </a:lnTo>
                  <a:lnTo>
                    <a:pt x="1524" y="3135"/>
                  </a:lnTo>
                  <a:cubicBezTo>
                    <a:pt x="1524" y="3254"/>
                    <a:pt x="1608" y="3362"/>
                    <a:pt x="1727" y="3385"/>
                  </a:cubicBezTo>
                  <a:cubicBezTo>
                    <a:pt x="1740" y="3387"/>
                    <a:pt x="1753" y="3388"/>
                    <a:pt x="1766" y="3388"/>
                  </a:cubicBezTo>
                  <a:cubicBezTo>
                    <a:pt x="1903" y="3388"/>
                    <a:pt x="2013" y="3278"/>
                    <a:pt x="2013" y="3147"/>
                  </a:cubicBezTo>
                  <a:lnTo>
                    <a:pt x="2013" y="1933"/>
                  </a:lnTo>
                  <a:lnTo>
                    <a:pt x="3215" y="1933"/>
                  </a:lnTo>
                  <a:cubicBezTo>
                    <a:pt x="3370" y="1933"/>
                    <a:pt x="3477" y="1802"/>
                    <a:pt x="3453" y="1659"/>
                  </a:cubicBezTo>
                  <a:cubicBezTo>
                    <a:pt x="3431" y="1536"/>
                    <a:pt x="3336" y="1455"/>
                    <a:pt x="3226" y="1455"/>
                  </a:cubicBezTo>
                  <a:cubicBezTo>
                    <a:pt x="3218" y="1455"/>
                    <a:pt x="3211" y="1456"/>
                    <a:pt x="3203" y="1457"/>
                  </a:cubicBezTo>
                  <a:lnTo>
                    <a:pt x="2001" y="1457"/>
                  </a:lnTo>
                  <a:lnTo>
                    <a:pt x="2001" y="254"/>
                  </a:lnTo>
                  <a:cubicBezTo>
                    <a:pt x="2001" y="135"/>
                    <a:pt x="1917" y="28"/>
                    <a:pt x="1810" y="4"/>
                  </a:cubicBezTo>
                  <a:cubicBezTo>
                    <a:pt x="1797" y="2"/>
                    <a:pt x="1784" y="1"/>
                    <a:pt x="17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5" name="Google Shape;2415;p41"/>
            <p:cNvSpPr/>
            <p:nvPr/>
          </p:nvSpPr>
          <p:spPr>
            <a:xfrm>
              <a:off x="4750575" y="2922225"/>
              <a:ext cx="92300" cy="91775"/>
            </a:xfrm>
            <a:custGeom>
              <a:rect b="b" l="l" r="r" t="t"/>
              <a:pathLst>
                <a:path extrusionOk="0" h="3671" w="3692">
                  <a:moveTo>
                    <a:pt x="239" y="0"/>
                  </a:moveTo>
                  <a:cubicBezTo>
                    <a:pt x="108" y="0"/>
                    <a:pt x="1" y="107"/>
                    <a:pt x="1" y="238"/>
                  </a:cubicBezTo>
                  <a:lnTo>
                    <a:pt x="1" y="3429"/>
                  </a:lnTo>
                  <a:cubicBezTo>
                    <a:pt x="1" y="3548"/>
                    <a:pt x="84" y="3643"/>
                    <a:pt x="203" y="3667"/>
                  </a:cubicBezTo>
                  <a:cubicBezTo>
                    <a:pt x="217" y="3669"/>
                    <a:pt x="230" y="3671"/>
                    <a:pt x="243" y="3671"/>
                  </a:cubicBezTo>
                  <a:cubicBezTo>
                    <a:pt x="372" y="3671"/>
                    <a:pt x="489" y="3569"/>
                    <a:pt x="489" y="3429"/>
                  </a:cubicBezTo>
                  <a:lnTo>
                    <a:pt x="489" y="488"/>
                  </a:lnTo>
                  <a:lnTo>
                    <a:pt x="3430" y="488"/>
                  </a:lnTo>
                  <a:cubicBezTo>
                    <a:pt x="3549" y="488"/>
                    <a:pt x="3644" y="393"/>
                    <a:pt x="3668" y="286"/>
                  </a:cubicBezTo>
                  <a:cubicBezTo>
                    <a:pt x="3692" y="131"/>
                    <a:pt x="3585" y="0"/>
                    <a:pt x="34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6" name="Google Shape;2416;p41"/>
            <p:cNvSpPr/>
            <p:nvPr/>
          </p:nvSpPr>
          <p:spPr>
            <a:xfrm>
              <a:off x="4952400" y="3124550"/>
              <a:ext cx="92300" cy="91775"/>
            </a:xfrm>
            <a:custGeom>
              <a:rect b="b" l="l" r="r" t="t"/>
              <a:pathLst>
                <a:path extrusionOk="0" h="3671" w="3692">
                  <a:moveTo>
                    <a:pt x="3448" y="0"/>
                  </a:moveTo>
                  <a:cubicBezTo>
                    <a:pt x="3434" y="0"/>
                    <a:pt x="3420" y="1"/>
                    <a:pt x="3405" y="3"/>
                  </a:cubicBezTo>
                  <a:cubicBezTo>
                    <a:pt x="3298" y="27"/>
                    <a:pt x="3203" y="122"/>
                    <a:pt x="3203" y="253"/>
                  </a:cubicBezTo>
                  <a:lnTo>
                    <a:pt x="3203" y="3194"/>
                  </a:lnTo>
                  <a:lnTo>
                    <a:pt x="274" y="3194"/>
                  </a:lnTo>
                  <a:cubicBezTo>
                    <a:pt x="267" y="3194"/>
                    <a:pt x="261" y="3193"/>
                    <a:pt x="254" y="3193"/>
                  </a:cubicBezTo>
                  <a:cubicBezTo>
                    <a:pt x="143" y="3193"/>
                    <a:pt x="46" y="3284"/>
                    <a:pt x="24" y="3385"/>
                  </a:cubicBezTo>
                  <a:cubicBezTo>
                    <a:pt x="0" y="3539"/>
                    <a:pt x="119" y="3670"/>
                    <a:pt x="262" y="3670"/>
                  </a:cubicBezTo>
                  <a:lnTo>
                    <a:pt x="3453" y="3670"/>
                  </a:lnTo>
                  <a:cubicBezTo>
                    <a:pt x="3584" y="3670"/>
                    <a:pt x="3691" y="3563"/>
                    <a:pt x="3691" y="3432"/>
                  </a:cubicBezTo>
                  <a:lnTo>
                    <a:pt x="3691" y="241"/>
                  </a:lnTo>
                  <a:cubicBezTo>
                    <a:pt x="3691" y="101"/>
                    <a:pt x="3584" y="0"/>
                    <a:pt x="34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7" name="Google Shape;2417;p41"/>
            <p:cNvSpPr/>
            <p:nvPr/>
          </p:nvSpPr>
          <p:spPr>
            <a:xfrm>
              <a:off x="4974725" y="2922225"/>
              <a:ext cx="69975" cy="91775"/>
            </a:xfrm>
            <a:custGeom>
              <a:rect b="b" l="l" r="r" t="t"/>
              <a:pathLst>
                <a:path extrusionOk="0" h="3671" w="2799">
                  <a:moveTo>
                    <a:pt x="262" y="0"/>
                  </a:moveTo>
                  <a:cubicBezTo>
                    <a:pt x="143" y="0"/>
                    <a:pt x="48" y="83"/>
                    <a:pt x="24" y="203"/>
                  </a:cubicBezTo>
                  <a:cubicBezTo>
                    <a:pt x="0" y="345"/>
                    <a:pt x="107" y="488"/>
                    <a:pt x="262" y="488"/>
                  </a:cubicBezTo>
                  <a:lnTo>
                    <a:pt x="2310" y="488"/>
                  </a:lnTo>
                  <a:lnTo>
                    <a:pt x="2310" y="3429"/>
                  </a:lnTo>
                  <a:cubicBezTo>
                    <a:pt x="2310" y="3548"/>
                    <a:pt x="2405" y="3643"/>
                    <a:pt x="2512" y="3667"/>
                  </a:cubicBezTo>
                  <a:cubicBezTo>
                    <a:pt x="2527" y="3669"/>
                    <a:pt x="2541" y="3671"/>
                    <a:pt x="2555" y="3671"/>
                  </a:cubicBezTo>
                  <a:cubicBezTo>
                    <a:pt x="2691" y="3671"/>
                    <a:pt x="2798" y="3569"/>
                    <a:pt x="2798" y="3429"/>
                  </a:cubicBezTo>
                  <a:lnTo>
                    <a:pt x="2798" y="238"/>
                  </a:lnTo>
                  <a:cubicBezTo>
                    <a:pt x="2798" y="107"/>
                    <a:pt x="2691" y="0"/>
                    <a:pt x="25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8" name="Google Shape;2418;p41"/>
            <p:cNvSpPr/>
            <p:nvPr/>
          </p:nvSpPr>
          <p:spPr>
            <a:xfrm>
              <a:off x="4952700" y="2922225"/>
              <a:ext cx="15800" cy="12225"/>
            </a:xfrm>
            <a:custGeom>
              <a:rect b="b" l="l" r="r" t="t"/>
              <a:pathLst>
                <a:path extrusionOk="0" h="489" w="632">
                  <a:moveTo>
                    <a:pt x="262" y="0"/>
                  </a:moveTo>
                  <a:cubicBezTo>
                    <a:pt x="143" y="0"/>
                    <a:pt x="48" y="83"/>
                    <a:pt x="24" y="203"/>
                  </a:cubicBezTo>
                  <a:cubicBezTo>
                    <a:pt x="0" y="345"/>
                    <a:pt x="107" y="476"/>
                    <a:pt x="262" y="488"/>
                  </a:cubicBezTo>
                  <a:lnTo>
                    <a:pt x="357" y="488"/>
                  </a:lnTo>
                  <a:cubicBezTo>
                    <a:pt x="488" y="488"/>
                    <a:pt x="584" y="393"/>
                    <a:pt x="607" y="286"/>
                  </a:cubicBezTo>
                  <a:cubicBezTo>
                    <a:pt x="631" y="131"/>
                    <a:pt x="524" y="0"/>
                    <a:pt x="3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9" name="Google Shape;2419;p41"/>
            <p:cNvSpPr/>
            <p:nvPr/>
          </p:nvSpPr>
          <p:spPr>
            <a:xfrm>
              <a:off x="4750275" y="3124550"/>
              <a:ext cx="70275" cy="91775"/>
            </a:xfrm>
            <a:custGeom>
              <a:rect b="b" l="l" r="r" t="t"/>
              <a:pathLst>
                <a:path extrusionOk="0" h="3671" w="2811">
                  <a:moveTo>
                    <a:pt x="247" y="0"/>
                  </a:moveTo>
                  <a:cubicBezTo>
                    <a:pt x="120" y="0"/>
                    <a:pt x="13" y="101"/>
                    <a:pt x="13" y="241"/>
                  </a:cubicBezTo>
                  <a:lnTo>
                    <a:pt x="13" y="3432"/>
                  </a:lnTo>
                  <a:cubicBezTo>
                    <a:pt x="1" y="3563"/>
                    <a:pt x="120" y="3670"/>
                    <a:pt x="251" y="3670"/>
                  </a:cubicBezTo>
                  <a:lnTo>
                    <a:pt x="2549" y="3670"/>
                  </a:lnTo>
                  <a:cubicBezTo>
                    <a:pt x="2692" y="3670"/>
                    <a:pt x="2811" y="3539"/>
                    <a:pt x="2787" y="3385"/>
                  </a:cubicBezTo>
                  <a:cubicBezTo>
                    <a:pt x="2763" y="3278"/>
                    <a:pt x="2668" y="3194"/>
                    <a:pt x="2549" y="3194"/>
                  </a:cubicBezTo>
                  <a:lnTo>
                    <a:pt x="489" y="3194"/>
                  </a:lnTo>
                  <a:lnTo>
                    <a:pt x="489" y="253"/>
                  </a:lnTo>
                  <a:cubicBezTo>
                    <a:pt x="489" y="122"/>
                    <a:pt x="406" y="27"/>
                    <a:pt x="287" y="3"/>
                  </a:cubicBezTo>
                  <a:cubicBezTo>
                    <a:pt x="273" y="1"/>
                    <a:pt x="260" y="0"/>
                    <a:pt x="2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0" name="Google Shape;2420;p41"/>
            <p:cNvSpPr/>
            <p:nvPr/>
          </p:nvSpPr>
          <p:spPr>
            <a:xfrm>
              <a:off x="4826475" y="3204375"/>
              <a:ext cx="15800" cy="11950"/>
            </a:xfrm>
            <a:custGeom>
              <a:rect b="b" l="l" r="r" t="t"/>
              <a:pathLst>
                <a:path extrusionOk="0" h="478" w="632">
                  <a:moveTo>
                    <a:pt x="253" y="0"/>
                  </a:moveTo>
                  <a:cubicBezTo>
                    <a:pt x="133" y="0"/>
                    <a:pt x="47" y="91"/>
                    <a:pt x="25" y="192"/>
                  </a:cubicBezTo>
                  <a:cubicBezTo>
                    <a:pt x="1" y="346"/>
                    <a:pt x="108" y="477"/>
                    <a:pt x="263" y="477"/>
                  </a:cubicBezTo>
                  <a:lnTo>
                    <a:pt x="370" y="477"/>
                  </a:lnTo>
                  <a:cubicBezTo>
                    <a:pt x="489" y="477"/>
                    <a:pt x="584" y="394"/>
                    <a:pt x="608" y="275"/>
                  </a:cubicBezTo>
                  <a:cubicBezTo>
                    <a:pt x="632" y="132"/>
                    <a:pt x="525" y="1"/>
                    <a:pt x="370" y="1"/>
                  </a:cubicBezTo>
                  <a:lnTo>
                    <a:pt x="275" y="1"/>
                  </a:lnTo>
                  <a:cubicBezTo>
                    <a:pt x="267" y="1"/>
                    <a:pt x="260" y="0"/>
                    <a:pt x="2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21" name="Google Shape;2421;p41"/>
          <p:cNvGrpSpPr/>
          <p:nvPr/>
        </p:nvGrpSpPr>
        <p:grpSpPr>
          <a:xfrm>
            <a:off x="2420965" y="4075612"/>
            <a:ext cx="305100" cy="274450"/>
            <a:chOff x="3307850" y="2928175"/>
            <a:chExt cx="305100" cy="274450"/>
          </a:xfrm>
        </p:grpSpPr>
        <p:sp>
          <p:nvSpPr>
            <p:cNvPr id="2422" name="Google Shape;2422;p41"/>
            <p:cNvSpPr/>
            <p:nvPr/>
          </p:nvSpPr>
          <p:spPr>
            <a:xfrm>
              <a:off x="3307850" y="2928175"/>
              <a:ext cx="305100" cy="274450"/>
            </a:xfrm>
            <a:custGeom>
              <a:rect b="b" l="l" r="r" t="t"/>
              <a:pathLst>
                <a:path extrusionOk="0" h="10978" w="12204">
                  <a:moveTo>
                    <a:pt x="3651" y="3058"/>
                  </a:moveTo>
                  <a:cubicBezTo>
                    <a:pt x="3665" y="3058"/>
                    <a:pt x="3678" y="3059"/>
                    <a:pt x="3691" y="3060"/>
                  </a:cubicBezTo>
                  <a:cubicBezTo>
                    <a:pt x="4096" y="3060"/>
                    <a:pt x="4620" y="3322"/>
                    <a:pt x="5037" y="3751"/>
                  </a:cubicBezTo>
                  <a:cubicBezTo>
                    <a:pt x="5370" y="4060"/>
                    <a:pt x="5596" y="4453"/>
                    <a:pt x="5703" y="4894"/>
                  </a:cubicBezTo>
                  <a:lnTo>
                    <a:pt x="5537" y="5060"/>
                  </a:lnTo>
                  <a:lnTo>
                    <a:pt x="5001" y="4525"/>
                  </a:lnTo>
                  <a:cubicBezTo>
                    <a:pt x="4949" y="4473"/>
                    <a:pt x="4891" y="4451"/>
                    <a:pt x="4836" y="4451"/>
                  </a:cubicBezTo>
                  <a:cubicBezTo>
                    <a:pt x="4651" y="4451"/>
                    <a:pt x="4493" y="4696"/>
                    <a:pt x="4667" y="4870"/>
                  </a:cubicBezTo>
                  <a:lnTo>
                    <a:pt x="5203" y="5406"/>
                  </a:lnTo>
                  <a:lnTo>
                    <a:pt x="5037" y="5572"/>
                  </a:lnTo>
                  <a:cubicBezTo>
                    <a:pt x="4596" y="5465"/>
                    <a:pt x="4191" y="5239"/>
                    <a:pt x="3882" y="4906"/>
                  </a:cubicBezTo>
                  <a:cubicBezTo>
                    <a:pt x="3584" y="4620"/>
                    <a:pt x="3370" y="4263"/>
                    <a:pt x="3239" y="3870"/>
                  </a:cubicBezTo>
                  <a:cubicBezTo>
                    <a:pt x="3167" y="3572"/>
                    <a:pt x="3191" y="3322"/>
                    <a:pt x="3322" y="3191"/>
                  </a:cubicBezTo>
                  <a:cubicBezTo>
                    <a:pt x="3418" y="3105"/>
                    <a:pt x="3534" y="3058"/>
                    <a:pt x="3651" y="3058"/>
                  </a:cubicBezTo>
                  <a:close/>
                  <a:moveTo>
                    <a:pt x="10097" y="1786"/>
                  </a:moveTo>
                  <a:lnTo>
                    <a:pt x="10097" y="6727"/>
                  </a:lnTo>
                  <a:lnTo>
                    <a:pt x="8001" y="6727"/>
                  </a:lnTo>
                  <a:lnTo>
                    <a:pt x="6215" y="4882"/>
                  </a:lnTo>
                  <a:cubicBezTo>
                    <a:pt x="6096" y="4310"/>
                    <a:pt x="5810" y="3798"/>
                    <a:pt x="5394" y="3417"/>
                  </a:cubicBezTo>
                  <a:cubicBezTo>
                    <a:pt x="4870" y="2893"/>
                    <a:pt x="4239" y="2584"/>
                    <a:pt x="3715" y="2584"/>
                  </a:cubicBezTo>
                  <a:cubicBezTo>
                    <a:pt x="3700" y="2583"/>
                    <a:pt x="3684" y="2583"/>
                    <a:pt x="3669" y="2583"/>
                  </a:cubicBezTo>
                  <a:cubicBezTo>
                    <a:pt x="3413" y="2583"/>
                    <a:pt x="3180" y="2678"/>
                    <a:pt x="3001" y="2858"/>
                  </a:cubicBezTo>
                  <a:cubicBezTo>
                    <a:pt x="2739" y="3120"/>
                    <a:pt x="2667" y="3524"/>
                    <a:pt x="2798" y="4001"/>
                  </a:cubicBezTo>
                  <a:cubicBezTo>
                    <a:pt x="2941" y="4465"/>
                    <a:pt x="3203" y="4894"/>
                    <a:pt x="3560" y="5239"/>
                  </a:cubicBezTo>
                  <a:cubicBezTo>
                    <a:pt x="3953" y="5656"/>
                    <a:pt x="4465" y="5941"/>
                    <a:pt x="5025" y="6061"/>
                  </a:cubicBezTo>
                  <a:lnTo>
                    <a:pt x="5715" y="6727"/>
                  </a:lnTo>
                  <a:lnTo>
                    <a:pt x="1989" y="6727"/>
                  </a:lnTo>
                  <a:lnTo>
                    <a:pt x="1989" y="1786"/>
                  </a:lnTo>
                  <a:close/>
                  <a:moveTo>
                    <a:pt x="7561" y="476"/>
                  </a:moveTo>
                  <a:cubicBezTo>
                    <a:pt x="7787" y="488"/>
                    <a:pt x="8013" y="584"/>
                    <a:pt x="8180" y="750"/>
                  </a:cubicBezTo>
                  <a:cubicBezTo>
                    <a:pt x="8430" y="977"/>
                    <a:pt x="8763" y="1108"/>
                    <a:pt x="9097" y="1108"/>
                  </a:cubicBezTo>
                  <a:cubicBezTo>
                    <a:pt x="9418" y="1108"/>
                    <a:pt x="9716" y="1000"/>
                    <a:pt x="9942" y="786"/>
                  </a:cubicBezTo>
                  <a:cubicBezTo>
                    <a:pt x="9954" y="774"/>
                    <a:pt x="9966" y="762"/>
                    <a:pt x="9978" y="750"/>
                  </a:cubicBezTo>
                  <a:cubicBezTo>
                    <a:pt x="10147" y="563"/>
                    <a:pt x="10344" y="485"/>
                    <a:pt x="10536" y="485"/>
                  </a:cubicBezTo>
                  <a:cubicBezTo>
                    <a:pt x="11124" y="485"/>
                    <a:pt x="11654" y="1223"/>
                    <a:pt x="11133" y="1798"/>
                  </a:cubicBezTo>
                  <a:lnTo>
                    <a:pt x="11121" y="1810"/>
                  </a:lnTo>
                  <a:cubicBezTo>
                    <a:pt x="10882" y="2048"/>
                    <a:pt x="10752" y="2370"/>
                    <a:pt x="10740" y="2703"/>
                  </a:cubicBezTo>
                  <a:cubicBezTo>
                    <a:pt x="10740" y="3120"/>
                    <a:pt x="10942" y="3370"/>
                    <a:pt x="11133" y="3596"/>
                  </a:cubicBezTo>
                  <a:cubicBezTo>
                    <a:pt x="11311" y="3822"/>
                    <a:pt x="11430" y="3965"/>
                    <a:pt x="11430" y="4239"/>
                  </a:cubicBezTo>
                  <a:cubicBezTo>
                    <a:pt x="11430" y="4513"/>
                    <a:pt x="11299" y="4656"/>
                    <a:pt x="11144" y="4846"/>
                  </a:cubicBezTo>
                  <a:cubicBezTo>
                    <a:pt x="10894" y="5096"/>
                    <a:pt x="10752" y="5429"/>
                    <a:pt x="10740" y="5775"/>
                  </a:cubicBezTo>
                  <a:cubicBezTo>
                    <a:pt x="10740" y="6084"/>
                    <a:pt x="10847" y="6370"/>
                    <a:pt x="11049" y="6596"/>
                  </a:cubicBezTo>
                  <a:lnTo>
                    <a:pt x="11061" y="6608"/>
                  </a:lnTo>
                  <a:cubicBezTo>
                    <a:pt x="11121" y="6668"/>
                    <a:pt x="11168" y="6739"/>
                    <a:pt x="11228" y="6811"/>
                  </a:cubicBezTo>
                  <a:cubicBezTo>
                    <a:pt x="11525" y="7334"/>
                    <a:pt x="11144" y="7977"/>
                    <a:pt x="10549" y="7977"/>
                  </a:cubicBezTo>
                  <a:cubicBezTo>
                    <a:pt x="10323" y="7977"/>
                    <a:pt x="10120" y="7882"/>
                    <a:pt x="9966" y="7715"/>
                  </a:cubicBezTo>
                  <a:lnTo>
                    <a:pt x="9954" y="7704"/>
                  </a:lnTo>
                  <a:cubicBezTo>
                    <a:pt x="9716" y="7466"/>
                    <a:pt x="9399" y="7341"/>
                    <a:pt x="9076" y="7341"/>
                  </a:cubicBezTo>
                  <a:cubicBezTo>
                    <a:pt x="8931" y="7341"/>
                    <a:pt x="8785" y="7366"/>
                    <a:pt x="8644" y="7418"/>
                  </a:cubicBezTo>
                  <a:lnTo>
                    <a:pt x="8442" y="7203"/>
                  </a:lnTo>
                  <a:lnTo>
                    <a:pt x="10323" y="7203"/>
                  </a:lnTo>
                  <a:cubicBezTo>
                    <a:pt x="10454" y="7203"/>
                    <a:pt x="10561" y="7096"/>
                    <a:pt x="10561" y="6965"/>
                  </a:cubicBezTo>
                  <a:lnTo>
                    <a:pt x="10561" y="1536"/>
                  </a:lnTo>
                  <a:cubicBezTo>
                    <a:pt x="10561" y="1405"/>
                    <a:pt x="10454" y="1298"/>
                    <a:pt x="10323" y="1298"/>
                  </a:cubicBezTo>
                  <a:lnTo>
                    <a:pt x="1727" y="1298"/>
                  </a:lnTo>
                  <a:cubicBezTo>
                    <a:pt x="1584" y="1298"/>
                    <a:pt x="1477" y="1405"/>
                    <a:pt x="1477" y="1536"/>
                  </a:cubicBezTo>
                  <a:lnTo>
                    <a:pt x="1477" y="6965"/>
                  </a:lnTo>
                  <a:cubicBezTo>
                    <a:pt x="1477" y="7096"/>
                    <a:pt x="1584" y="7203"/>
                    <a:pt x="1727" y="7203"/>
                  </a:cubicBezTo>
                  <a:lnTo>
                    <a:pt x="6191" y="7203"/>
                  </a:lnTo>
                  <a:lnTo>
                    <a:pt x="6406" y="7418"/>
                  </a:lnTo>
                  <a:cubicBezTo>
                    <a:pt x="6292" y="7376"/>
                    <a:pt x="6169" y="7344"/>
                    <a:pt x="6045" y="7344"/>
                  </a:cubicBezTo>
                  <a:cubicBezTo>
                    <a:pt x="6027" y="7344"/>
                    <a:pt x="6008" y="7345"/>
                    <a:pt x="5989" y="7346"/>
                  </a:cubicBezTo>
                  <a:cubicBezTo>
                    <a:pt x="5584" y="7346"/>
                    <a:pt x="5322" y="7549"/>
                    <a:pt x="5096" y="7727"/>
                  </a:cubicBezTo>
                  <a:cubicBezTo>
                    <a:pt x="4870" y="7906"/>
                    <a:pt x="4727" y="8025"/>
                    <a:pt x="4465" y="8025"/>
                  </a:cubicBezTo>
                  <a:cubicBezTo>
                    <a:pt x="4191" y="8025"/>
                    <a:pt x="4048" y="7906"/>
                    <a:pt x="3870" y="7739"/>
                  </a:cubicBezTo>
                  <a:cubicBezTo>
                    <a:pt x="3620" y="7489"/>
                    <a:pt x="3286" y="7346"/>
                    <a:pt x="2941" y="7346"/>
                  </a:cubicBezTo>
                  <a:cubicBezTo>
                    <a:pt x="2608" y="7346"/>
                    <a:pt x="2286" y="7489"/>
                    <a:pt x="2060" y="7727"/>
                  </a:cubicBezTo>
                  <a:lnTo>
                    <a:pt x="2048" y="7739"/>
                  </a:lnTo>
                  <a:cubicBezTo>
                    <a:pt x="1879" y="7920"/>
                    <a:pt x="1684" y="7996"/>
                    <a:pt x="1496" y="7996"/>
                  </a:cubicBezTo>
                  <a:cubicBezTo>
                    <a:pt x="906" y="7996"/>
                    <a:pt x="384" y="7249"/>
                    <a:pt x="917" y="6680"/>
                  </a:cubicBezTo>
                  <a:lnTo>
                    <a:pt x="929" y="6668"/>
                  </a:lnTo>
                  <a:cubicBezTo>
                    <a:pt x="1155" y="6418"/>
                    <a:pt x="1298" y="6108"/>
                    <a:pt x="1310" y="5775"/>
                  </a:cubicBezTo>
                  <a:cubicBezTo>
                    <a:pt x="1310" y="5358"/>
                    <a:pt x="1096" y="5096"/>
                    <a:pt x="917" y="4882"/>
                  </a:cubicBezTo>
                  <a:cubicBezTo>
                    <a:pt x="738" y="4656"/>
                    <a:pt x="619" y="4513"/>
                    <a:pt x="619" y="4239"/>
                  </a:cubicBezTo>
                  <a:cubicBezTo>
                    <a:pt x="619" y="3965"/>
                    <a:pt x="750" y="3822"/>
                    <a:pt x="905" y="3620"/>
                  </a:cubicBezTo>
                  <a:cubicBezTo>
                    <a:pt x="1155" y="3382"/>
                    <a:pt x="1298" y="3048"/>
                    <a:pt x="1310" y="2691"/>
                  </a:cubicBezTo>
                  <a:cubicBezTo>
                    <a:pt x="1298" y="2393"/>
                    <a:pt x="1167" y="2096"/>
                    <a:pt x="929" y="1905"/>
                  </a:cubicBezTo>
                  <a:cubicBezTo>
                    <a:pt x="893" y="1870"/>
                    <a:pt x="857" y="1822"/>
                    <a:pt x="822" y="1786"/>
                  </a:cubicBezTo>
                  <a:lnTo>
                    <a:pt x="810" y="1786"/>
                  </a:lnTo>
                  <a:cubicBezTo>
                    <a:pt x="323" y="1200"/>
                    <a:pt x="832" y="492"/>
                    <a:pt x="1413" y="492"/>
                  </a:cubicBezTo>
                  <a:cubicBezTo>
                    <a:pt x="1600" y="492"/>
                    <a:pt x="1794" y="565"/>
                    <a:pt x="1965" y="738"/>
                  </a:cubicBezTo>
                  <a:lnTo>
                    <a:pt x="1977" y="750"/>
                  </a:lnTo>
                  <a:cubicBezTo>
                    <a:pt x="2207" y="981"/>
                    <a:pt x="2519" y="1110"/>
                    <a:pt x="2837" y="1110"/>
                  </a:cubicBezTo>
                  <a:cubicBezTo>
                    <a:pt x="2864" y="1110"/>
                    <a:pt x="2890" y="1109"/>
                    <a:pt x="2917" y="1108"/>
                  </a:cubicBezTo>
                  <a:cubicBezTo>
                    <a:pt x="3346" y="1108"/>
                    <a:pt x="3679" y="893"/>
                    <a:pt x="3941" y="727"/>
                  </a:cubicBezTo>
                  <a:cubicBezTo>
                    <a:pt x="4144" y="596"/>
                    <a:pt x="4310" y="476"/>
                    <a:pt x="4465" y="476"/>
                  </a:cubicBezTo>
                  <a:cubicBezTo>
                    <a:pt x="4727" y="476"/>
                    <a:pt x="4894" y="596"/>
                    <a:pt x="5108" y="750"/>
                  </a:cubicBezTo>
                  <a:cubicBezTo>
                    <a:pt x="5358" y="977"/>
                    <a:pt x="5668" y="1096"/>
                    <a:pt x="6013" y="1108"/>
                  </a:cubicBezTo>
                  <a:cubicBezTo>
                    <a:pt x="6334" y="1108"/>
                    <a:pt x="6656" y="977"/>
                    <a:pt x="6906" y="762"/>
                  </a:cubicBezTo>
                  <a:cubicBezTo>
                    <a:pt x="7108" y="607"/>
                    <a:pt x="7275" y="476"/>
                    <a:pt x="7561" y="476"/>
                  </a:cubicBezTo>
                  <a:close/>
                  <a:moveTo>
                    <a:pt x="5965" y="5334"/>
                  </a:moveTo>
                  <a:cubicBezTo>
                    <a:pt x="6799" y="6191"/>
                    <a:pt x="10323" y="9835"/>
                    <a:pt x="10454" y="9966"/>
                  </a:cubicBezTo>
                  <a:cubicBezTo>
                    <a:pt x="10525" y="10025"/>
                    <a:pt x="10585" y="10109"/>
                    <a:pt x="10621" y="10204"/>
                  </a:cubicBezTo>
                  <a:cubicBezTo>
                    <a:pt x="10656" y="10275"/>
                    <a:pt x="10621" y="10371"/>
                    <a:pt x="10561" y="10418"/>
                  </a:cubicBezTo>
                  <a:cubicBezTo>
                    <a:pt x="10525" y="10466"/>
                    <a:pt x="10466" y="10490"/>
                    <a:pt x="10406" y="10502"/>
                  </a:cubicBezTo>
                  <a:cubicBezTo>
                    <a:pt x="10287" y="10478"/>
                    <a:pt x="10180" y="10418"/>
                    <a:pt x="10097" y="10323"/>
                  </a:cubicBezTo>
                  <a:cubicBezTo>
                    <a:pt x="9966" y="10192"/>
                    <a:pt x="6334" y="6656"/>
                    <a:pt x="5465" y="5822"/>
                  </a:cubicBezTo>
                  <a:lnTo>
                    <a:pt x="5965" y="5334"/>
                  </a:lnTo>
                  <a:close/>
                  <a:moveTo>
                    <a:pt x="4465" y="0"/>
                  </a:moveTo>
                  <a:cubicBezTo>
                    <a:pt x="4167" y="0"/>
                    <a:pt x="3929" y="167"/>
                    <a:pt x="3691" y="322"/>
                  </a:cubicBezTo>
                  <a:cubicBezTo>
                    <a:pt x="3453" y="476"/>
                    <a:pt x="3215" y="631"/>
                    <a:pt x="2929" y="631"/>
                  </a:cubicBezTo>
                  <a:cubicBezTo>
                    <a:pt x="2914" y="632"/>
                    <a:pt x="2899" y="632"/>
                    <a:pt x="2885" y="632"/>
                  </a:cubicBezTo>
                  <a:cubicBezTo>
                    <a:pt x="2664" y="632"/>
                    <a:pt x="2466" y="549"/>
                    <a:pt x="2310" y="393"/>
                  </a:cubicBezTo>
                  <a:cubicBezTo>
                    <a:pt x="2066" y="137"/>
                    <a:pt x="1734" y="5"/>
                    <a:pt x="1401" y="5"/>
                  </a:cubicBezTo>
                  <a:cubicBezTo>
                    <a:pt x="1099" y="5"/>
                    <a:pt x="797" y="113"/>
                    <a:pt x="560" y="334"/>
                  </a:cubicBezTo>
                  <a:cubicBezTo>
                    <a:pt x="48" y="786"/>
                    <a:pt x="0" y="1572"/>
                    <a:pt x="453" y="2084"/>
                  </a:cubicBezTo>
                  <a:lnTo>
                    <a:pt x="453" y="2096"/>
                  </a:lnTo>
                  <a:cubicBezTo>
                    <a:pt x="500" y="2143"/>
                    <a:pt x="548" y="2191"/>
                    <a:pt x="584" y="2239"/>
                  </a:cubicBezTo>
                  <a:cubicBezTo>
                    <a:pt x="738" y="2393"/>
                    <a:pt x="822" y="2477"/>
                    <a:pt x="822" y="2691"/>
                  </a:cubicBezTo>
                  <a:cubicBezTo>
                    <a:pt x="822" y="2977"/>
                    <a:pt x="703" y="3120"/>
                    <a:pt x="536" y="3322"/>
                  </a:cubicBezTo>
                  <a:cubicBezTo>
                    <a:pt x="298" y="3560"/>
                    <a:pt x="155" y="3894"/>
                    <a:pt x="143" y="4239"/>
                  </a:cubicBezTo>
                  <a:cubicBezTo>
                    <a:pt x="143" y="4679"/>
                    <a:pt x="369" y="4953"/>
                    <a:pt x="548" y="5179"/>
                  </a:cubicBezTo>
                  <a:cubicBezTo>
                    <a:pt x="703" y="5370"/>
                    <a:pt x="834" y="5537"/>
                    <a:pt x="834" y="5775"/>
                  </a:cubicBezTo>
                  <a:cubicBezTo>
                    <a:pt x="834" y="6025"/>
                    <a:pt x="726" y="6156"/>
                    <a:pt x="560" y="6358"/>
                  </a:cubicBezTo>
                  <a:cubicBezTo>
                    <a:pt x="84" y="6870"/>
                    <a:pt x="107" y="7656"/>
                    <a:pt x="619" y="8132"/>
                  </a:cubicBezTo>
                  <a:cubicBezTo>
                    <a:pt x="860" y="8362"/>
                    <a:pt x="1170" y="8475"/>
                    <a:pt x="1480" y="8475"/>
                  </a:cubicBezTo>
                  <a:cubicBezTo>
                    <a:pt x="1813" y="8475"/>
                    <a:pt x="2146" y="8344"/>
                    <a:pt x="2393" y="8085"/>
                  </a:cubicBezTo>
                  <a:cubicBezTo>
                    <a:pt x="2572" y="7918"/>
                    <a:pt x="2703" y="7823"/>
                    <a:pt x="2941" y="7823"/>
                  </a:cubicBezTo>
                  <a:cubicBezTo>
                    <a:pt x="3215" y="7823"/>
                    <a:pt x="3370" y="7954"/>
                    <a:pt x="3560" y="8120"/>
                  </a:cubicBezTo>
                  <a:cubicBezTo>
                    <a:pt x="3798" y="8370"/>
                    <a:pt x="4132" y="8501"/>
                    <a:pt x="4477" y="8513"/>
                  </a:cubicBezTo>
                  <a:cubicBezTo>
                    <a:pt x="4917" y="8513"/>
                    <a:pt x="5191" y="8287"/>
                    <a:pt x="5418" y="8108"/>
                  </a:cubicBezTo>
                  <a:cubicBezTo>
                    <a:pt x="5608" y="7954"/>
                    <a:pt x="5763" y="7835"/>
                    <a:pt x="6013" y="7835"/>
                  </a:cubicBezTo>
                  <a:cubicBezTo>
                    <a:pt x="6251" y="7835"/>
                    <a:pt x="6418" y="7954"/>
                    <a:pt x="6608" y="8120"/>
                  </a:cubicBezTo>
                  <a:cubicBezTo>
                    <a:pt x="6846" y="8299"/>
                    <a:pt x="7108" y="8513"/>
                    <a:pt x="7537" y="8513"/>
                  </a:cubicBezTo>
                  <a:cubicBezTo>
                    <a:pt x="8644" y="9585"/>
                    <a:pt x="9692" y="10597"/>
                    <a:pt x="9751" y="10668"/>
                  </a:cubicBezTo>
                  <a:cubicBezTo>
                    <a:pt x="9930" y="10859"/>
                    <a:pt x="10156" y="10966"/>
                    <a:pt x="10418" y="10978"/>
                  </a:cubicBezTo>
                  <a:cubicBezTo>
                    <a:pt x="10597" y="10978"/>
                    <a:pt x="10775" y="10894"/>
                    <a:pt x="10906" y="10763"/>
                  </a:cubicBezTo>
                  <a:cubicBezTo>
                    <a:pt x="11097" y="10585"/>
                    <a:pt x="11168" y="10299"/>
                    <a:pt x="11085" y="10049"/>
                  </a:cubicBezTo>
                  <a:cubicBezTo>
                    <a:pt x="11025" y="9894"/>
                    <a:pt x="10918" y="9740"/>
                    <a:pt x="10799" y="9620"/>
                  </a:cubicBezTo>
                  <a:cubicBezTo>
                    <a:pt x="10740" y="9573"/>
                    <a:pt x="9954" y="8763"/>
                    <a:pt x="9049" y="7823"/>
                  </a:cubicBezTo>
                  <a:lnTo>
                    <a:pt x="9061" y="7823"/>
                  </a:lnTo>
                  <a:cubicBezTo>
                    <a:pt x="9074" y="7822"/>
                    <a:pt x="9088" y="7821"/>
                    <a:pt x="9101" y="7821"/>
                  </a:cubicBezTo>
                  <a:cubicBezTo>
                    <a:pt x="9300" y="7821"/>
                    <a:pt x="9487" y="7904"/>
                    <a:pt x="9632" y="8049"/>
                  </a:cubicBezTo>
                  <a:cubicBezTo>
                    <a:pt x="9902" y="8344"/>
                    <a:pt x="10226" y="8469"/>
                    <a:pt x="10540" y="8469"/>
                  </a:cubicBezTo>
                  <a:cubicBezTo>
                    <a:pt x="11405" y="8469"/>
                    <a:pt x="12203" y="7524"/>
                    <a:pt x="11644" y="6572"/>
                  </a:cubicBezTo>
                  <a:cubicBezTo>
                    <a:pt x="11644" y="6561"/>
                    <a:pt x="11633" y="6549"/>
                    <a:pt x="11633" y="6537"/>
                  </a:cubicBezTo>
                  <a:cubicBezTo>
                    <a:pt x="11561" y="6453"/>
                    <a:pt x="11502" y="6370"/>
                    <a:pt x="11418" y="6287"/>
                  </a:cubicBezTo>
                  <a:cubicBezTo>
                    <a:pt x="11299" y="6144"/>
                    <a:pt x="11228" y="5965"/>
                    <a:pt x="11228" y="5775"/>
                  </a:cubicBezTo>
                  <a:cubicBezTo>
                    <a:pt x="11228" y="5501"/>
                    <a:pt x="11359" y="5346"/>
                    <a:pt x="11514" y="5156"/>
                  </a:cubicBezTo>
                  <a:cubicBezTo>
                    <a:pt x="11764" y="4906"/>
                    <a:pt x="11906" y="4584"/>
                    <a:pt x="11918" y="4239"/>
                  </a:cubicBezTo>
                  <a:cubicBezTo>
                    <a:pt x="11918" y="3786"/>
                    <a:pt x="11692" y="3513"/>
                    <a:pt x="11502" y="3286"/>
                  </a:cubicBezTo>
                  <a:cubicBezTo>
                    <a:pt x="11347" y="3096"/>
                    <a:pt x="11228" y="2941"/>
                    <a:pt x="11228" y="2691"/>
                  </a:cubicBezTo>
                  <a:cubicBezTo>
                    <a:pt x="11228" y="2453"/>
                    <a:pt x="11335" y="2310"/>
                    <a:pt x="11490" y="2108"/>
                  </a:cubicBezTo>
                  <a:cubicBezTo>
                    <a:pt x="11954" y="1596"/>
                    <a:pt x="11918" y="810"/>
                    <a:pt x="11406" y="346"/>
                  </a:cubicBezTo>
                  <a:cubicBezTo>
                    <a:pt x="11164" y="120"/>
                    <a:pt x="10861" y="10"/>
                    <a:pt x="10558" y="10"/>
                  </a:cubicBezTo>
                  <a:cubicBezTo>
                    <a:pt x="10220" y="10"/>
                    <a:pt x="9883" y="147"/>
                    <a:pt x="9632" y="417"/>
                  </a:cubicBezTo>
                  <a:cubicBezTo>
                    <a:pt x="9489" y="560"/>
                    <a:pt x="9299" y="631"/>
                    <a:pt x="9108" y="631"/>
                  </a:cubicBezTo>
                  <a:cubicBezTo>
                    <a:pt x="8823" y="631"/>
                    <a:pt x="8668" y="512"/>
                    <a:pt x="8466" y="357"/>
                  </a:cubicBezTo>
                  <a:cubicBezTo>
                    <a:pt x="8227" y="131"/>
                    <a:pt x="7894" y="0"/>
                    <a:pt x="7561" y="0"/>
                  </a:cubicBezTo>
                  <a:cubicBezTo>
                    <a:pt x="7215" y="12"/>
                    <a:pt x="6882" y="143"/>
                    <a:pt x="6620" y="369"/>
                  </a:cubicBezTo>
                  <a:cubicBezTo>
                    <a:pt x="6418" y="524"/>
                    <a:pt x="6263" y="631"/>
                    <a:pt x="6013" y="631"/>
                  </a:cubicBezTo>
                  <a:cubicBezTo>
                    <a:pt x="5763" y="631"/>
                    <a:pt x="5596" y="512"/>
                    <a:pt x="5394" y="369"/>
                  </a:cubicBezTo>
                  <a:cubicBezTo>
                    <a:pt x="5132" y="143"/>
                    <a:pt x="4810" y="12"/>
                    <a:pt x="44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3" name="Google Shape;2423;p41"/>
            <p:cNvSpPr/>
            <p:nvPr/>
          </p:nvSpPr>
          <p:spPr>
            <a:xfrm>
              <a:off x="3404450" y="3023950"/>
              <a:ext cx="18600" cy="14075"/>
            </a:xfrm>
            <a:custGeom>
              <a:rect b="b" l="l" r="r" t="t"/>
              <a:pathLst>
                <a:path extrusionOk="0" h="563" w="744">
                  <a:moveTo>
                    <a:pt x="351" y="1"/>
                  </a:moveTo>
                  <a:cubicBezTo>
                    <a:pt x="164" y="1"/>
                    <a:pt x="1" y="246"/>
                    <a:pt x="184" y="420"/>
                  </a:cubicBezTo>
                  <a:lnTo>
                    <a:pt x="256" y="491"/>
                  </a:lnTo>
                  <a:cubicBezTo>
                    <a:pt x="303" y="539"/>
                    <a:pt x="363" y="563"/>
                    <a:pt x="422" y="563"/>
                  </a:cubicBezTo>
                  <a:cubicBezTo>
                    <a:pt x="637" y="563"/>
                    <a:pt x="744" y="313"/>
                    <a:pt x="601" y="158"/>
                  </a:cubicBezTo>
                  <a:lnTo>
                    <a:pt x="601" y="146"/>
                  </a:lnTo>
                  <a:lnTo>
                    <a:pt x="518" y="74"/>
                  </a:lnTo>
                  <a:cubicBezTo>
                    <a:pt x="466" y="22"/>
                    <a:pt x="407" y="1"/>
                    <a:pt x="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4" name="Google Shape;2424;p41"/>
            <p:cNvSpPr/>
            <p:nvPr/>
          </p:nvSpPr>
          <p:spPr>
            <a:xfrm>
              <a:off x="3537925" y="2991775"/>
              <a:ext cx="11925" cy="14775"/>
            </a:xfrm>
            <a:custGeom>
              <a:rect b="b" l="l" r="r" t="t"/>
              <a:pathLst>
                <a:path extrusionOk="0" h="591" w="477">
                  <a:moveTo>
                    <a:pt x="243" y="1"/>
                  </a:moveTo>
                  <a:cubicBezTo>
                    <a:pt x="230" y="1"/>
                    <a:pt x="216" y="2"/>
                    <a:pt x="203" y="4"/>
                  </a:cubicBezTo>
                  <a:cubicBezTo>
                    <a:pt x="84" y="16"/>
                    <a:pt x="1" y="123"/>
                    <a:pt x="1" y="242"/>
                  </a:cubicBezTo>
                  <a:lnTo>
                    <a:pt x="1" y="338"/>
                  </a:lnTo>
                  <a:cubicBezTo>
                    <a:pt x="1" y="457"/>
                    <a:pt x="84" y="564"/>
                    <a:pt x="203" y="588"/>
                  </a:cubicBezTo>
                  <a:cubicBezTo>
                    <a:pt x="215" y="590"/>
                    <a:pt x="228" y="591"/>
                    <a:pt x="240" y="591"/>
                  </a:cubicBezTo>
                  <a:cubicBezTo>
                    <a:pt x="368" y="591"/>
                    <a:pt x="477" y="480"/>
                    <a:pt x="477" y="349"/>
                  </a:cubicBezTo>
                  <a:lnTo>
                    <a:pt x="477" y="242"/>
                  </a:lnTo>
                  <a:cubicBezTo>
                    <a:pt x="477" y="102"/>
                    <a:pt x="369" y="1"/>
                    <a:pt x="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5" name="Google Shape;2425;p41"/>
            <p:cNvSpPr/>
            <p:nvPr/>
          </p:nvSpPr>
          <p:spPr>
            <a:xfrm>
              <a:off x="3537925" y="3013525"/>
              <a:ext cx="11925" cy="67450"/>
            </a:xfrm>
            <a:custGeom>
              <a:rect b="b" l="l" r="r" t="t"/>
              <a:pathLst>
                <a:path extrusionOk="0" h="2698" w="477">
                  <a:moveTo>
                    <a:pt x="239" y="0"/>
                  </a:moveTo>
                  <a:cubicBezTo>
                    <a:pt x="120" y="0"/>
                    <a:pt x="1" y="81"/>
                    <a:pt x="1" y="241"/>
                  </a:cubicBezTo>
                  <a:lnTo>
                    <a:pt x="1" y="253"/>
                  </a:lnTo>
                  <a:lnTo>
                    <a:pt x="1" y="2456"/>
                  </a:lnTo>
                  <a:cubicBezTo>
                    <a:pt x="1" y="2575"/>
                    <a:pt x="84" y="2682"/>
                    <a:pt x="203" y="2694"/>
                  </a:cubicBezTo>
                  <a:cubicBezTo>
                    <a:pt x="216" y="2696"/>
                    <a:pt x="230" y="2697"/>
                    <a:pt x="243" y="2697"/>
                  </a:cubicBezTo>
                  <a:cubicBezTo>
                    <a:pt x="369" y="2697"/>
                    <a:pt x="477" y="2596"/>
                    <a:pt x="477" y="2456"/>
                  </a:cubicBezTo>
                  <a:lnTo>
                    <a:pt x="477" y="241"/>
                  </a:lnTo>
                  <a:cubicBezTo>
                    <a:pt x="477" y="81"/>
                    <a:pt x="358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26" name="Google Shape;2426;p41"/>
          <p:cNvGrpSpPr/>
          <p:nvPr/>
        </p:nvGrpSpPr>
        <p:grpSpPr>
          <a:xfrm>
            <a:off x="7815284" y="1493836"/>
            <a:ext cx="272675" cy="293825"/>
            <a:chOff x="5626575" y="1129725"/>
            <a:chExt cx="272675" cy="293825"/>
          </a:xfrm>
        </p:grpSpPr>
        <p:sp>
          <p:nvSpPr>
            <p:cNvPr id="2427" name="Google Shape;2427;p41"/>
            <p:cNvSpPr/>
            <p:nvPr/>
          </p:nvSpPr>
          <p:spPr>
            <a:xfrm>
              <a:off x="5648900" y="1204425"/>
              <a:ext cx="12525" cy="14250"/>
            </a:xfrm>
            <a:custGeom>
              <a:rect b="b" l="l" r="r" t="t"/>
              <a:pathLst>
                <a:path extrusionOk="0" h="570" w="501">
                  <a:moveTo>
                    <a:pt x="243" y="0"/>
                  </a:moveTo>
                  <a:cubicBezTo>
                    <a:pt x="120" y="0"/>
                    <a:pt x="12" y="103"/>
                    <a:pt x="1" y="228"/>
                  </a:cubicBezTo>
                  <a:lnTo>
                    <a:pt x="1" y="347"/>
                  </a:lnTo>
                  <a:cubicBezTo>
                    <a:pt x="13" y="495"/>
                    <a:pt x="129" y="570"/>
                    <a:pt x="245" y="570"/>
                  </a:cubicBezTo>
                  <a:cubicBezTo>
                    <a:pt x="361" y="570"/>
                    <a:pt x="477" y="495"/>
                    <a:pt x="489" y="347"/>
                  </a:cubicBezTo>
                  <a:cubicBezTo>
                    <a:pt x="489" y="323"/>
                    <a:pt x="489" y="287"/>
                    <a:pt x="489" y="263"/>
                  </a:cubicBezTo>
                  <a:cubicBezTo>
                    <a:pt x="501" y="132"/>
                    <a:pt x="394" y="13"/>
                    <a:pt x="263" y="1"/>
                  </a:cubicBezTo>
                  <a:cubicBezTo>
                    <a:pt x="256" y="1"/>
                    <a:pt x="249" y="0"/>
                    <a:pt x="2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8" name="Google Shape;2428;p41"/>
            <p:cNvSpPr/>
            <p:nvPr/>
          </p:nvSpPr>
          <p:spPr>
            <a:xfrm>
              <a:off x="5653975" y="1165675"/>
              <a:ext cx="25625" cy="31350"/>
            </a:xfrm>
            <a:custGeom>
              <a:rect b="b" l="l" r="r" t="t"/>
              <a:pathLst>
                <a:path extrusionOk="0" h="1254" w="1025">
                  <a:moveTo>
                    <a:pt x="747" y="1"/>
                  </a:moveTo>
                  <a:cubicBezTo>
                    <a:pt x="674" y="1"/>
                    <a:pt x="602" y="35"/>
                    <a:pt x="560" y="99"/>
                  </a:cubicBezTo>
                  <a:cubicBezTo>
                    <a:pt x="369" y="349"/>
                    <a:pt x="203" y="623"/>
                    <a:pt x="60" y="908"/>
                  </a:cubicBezTo>
                  <a:cubicBezTo>
                    <a:pt x="0" y="1027"/>
                    <a:pt x="60" y="1170"/>
                    <a:pt x="179" y="1230"/>
                  </a:cubicBezTo>
                  <a:cubicBezTo>
                    <a:pt x="203" y="1242"/>
                    <a:pt x="238" y="1254"/>
                    <a:pt x="274" y="1254"/>
                  </a:cubicBezTo>
                  <a:cubicBezTo>
                    <a:pt x="369" y="1254"/>
                    <a:pt x="453" y="1194"/>
                    <a:pt x="500" y="1111"/>
                  </a:cubicBezTo>
                  <a:cubicBezTo>
                    <a:pt x="619" y="861"/>
                    <a:pt x="774" y="611"/>
                    <a:pt x="941" y="384"/>
                  </a:cubicBezTo>
                  <a:cubicBezTo>
                    <a:pt x="1024" y="277"/>
                    <a:pt x="1000" y="123"/>
                    <a:pt x="893" y="51"/>
                  </a:cubicBezTo>
                  <a:cubicBezTo>
                    <a:pt x="850" y="17"/>
                    <a:pt x="798" y="1"/>
                    <a:pt x="7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9" name="Google Shape;2429;p41"/>
            <p:cNvSpPr/>
            <p:nvPr/>
          </p:nvSpPr>
          <p:spPr>
            <a:xfrm>
              <a:off x="5737400" y="1266650"/>
              <a:ext cx="84175" cy="71925"/>
            </a:xfrm>
            <a:custGeom>
              <a:rect b="b" l="l" r="r" t="t"/>
              <a:pathLst>
                <a:path extrusionOk="0" h="2877" w="3367">
                  <a:moveTo>
                    <a:pt x="1912" y="474"/>
                  </a:moveTo>
                  <a:cubicBezTo>
                    <a:pt x="2406" y="474"/>
                    <a:pt x="2878" y="859"/>
                    <a:pt x="2878" y="1441"/>
                  </a:cubicBezTo>
                  <a:cubicBezTo>
                    <a:pt x="2890" y="1965"/>
                    <a:pt x="2450" y="2394"/>
                    <a:pt x="1926" y="2406"/>
                  </a:cubicBezTo>
                  <a:lnTo>
                    <a:pt x="1926" y="2394"/>
                  </a:lnTo>
                  <a:cubicBezTo>
                    <a:pt x="1069" y="2394"/>
                    <a:pt x="640" y="1358"/>
                    <a:pt x="1247" y="751"/>
                  </a:cubicBezTo>
                  <a:cubicBezTo>
                    <a:pt x="1442" y="560"/>
                    <a:pt x="1679" y="474"/>
                    <a:pt x="1912" y="474"/>
                  </a:cubicBezTo>
                  <a:close/>
                  <a:moveTo>
                    <a:pt x="1911" y="1"/>
                  </a:moveTo>
                  <a:cubicBezTo>
                    <a:pt x="635" y="1"/>
                    <a:pt x="0" y="1552"/>
                    <a:pt x="902" y="2453"/>
                  </a:cubicBezTo>
                  <a:cubicBezTo>
                    <a:pt x="1194" y="2746"/>
                    <a:pt x="1555" y="2877"/>
                    <a:pt x="1910" y="2877"/>
                  </a:cubicBezTo>
                  <a:cubicBezTo>
                    <a:pt x="2652" y="2877"/>
                    <a:pt x="3366" y="2303"/>
                    <a:pt x="3366" y="1441"/>
                  </a:cubicBezTo>
                  <a:cubicBezTo>
                    <a:pt x="3366" y="644"/>
                    <a:pt x="2712" y="1"/>
                    <a:pt x="1926" y="1"/>
                  </a:cubicBezTo>
                  <a:cubicBezTo>
                    <a:pt x="1921" y="1"/>
                    <a:pt x="1916" y="1"/>
                    <a:pt x="19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0" name="Google Shape;2430;p41"/>
            <p:cNvSpPr/>
            <p:nvPr/>
          </p:nvSpPr>
          <p:spPr>
            <a:xfrm>
              <a:off x="5626575" y="1129725"/>
              <a:ext cx="272675" cy="293825"/>
            </a:xfrm>
            <a:custGeom>
              <a:rect b="b" l="l" r="r" t="t"/>
              <a:pathLst>
                <a:path extrusionOk="0" h="11753" w="10907">
                  <a:moveTo>
                    <a:pt x="2037" y="560"/>
                  </a:moveTo>
                  <a:cubicBezTo>
                    <a:pt x="2465" y="1013"/>
                    <a:pt x="3573" y="2263"/>
                    <a:pt x="3573" y="3239"/>
                  </a:cubicBezTo>
                  <a:cubicBezTo>
                    <a:pt x="3573" y="4120"/>
                    <a:pt x="2870" y="4870"/>
                    <a:pt x="2037" y="4870"/>
                  </a:cubicBezTo>
                  <a:cubicBezTo>
                    <a:pt x="1203" y="4870"/>
                    <a:pt x="501" y="4132"/>
                    <a:pt x="501" y="3239"/>
                  </a:cubicBezTo>
                  <a:cubicBezTo>
                    <a:pt x="501" y="2263"/>
                    <a:pt x="1608" y="1013"/>
                    <a:pt x="2037" y="560"/>
                  </a:cubicBezTo>
                  <a:close/>
                  <a:moveTo>
                    <a:pt x="6359" y="4647"/>
                  </a:moveTo>
                  <a:cubicBezTo>
                    <a:pt x="6600" y="4647"/>
                    <a:pt x="6841" y="4805"/>
                    <a:pt x="6859" y="5120"/>
                  </a:cubicBezTo>
                  <a:cubicBezTo>
                    <a:pt x="6859" y="5204"/>
                    <a:pt x="6895" y="5275"/>
                    <a:pt x="6966" y="5311"/>
                  </a:cubicBezTo>
                  <a:cubicBezTo>
                    <a:pt x="7010" y="5338"/>
                    <a:pt x="7058" y="5353"/>
                    <a:pt x="7106" y="5353"/>
                  </a:cubicBezTo>
                  <a:cubicBezTo>
                    <a:pt x="7163" y="5353"/>
                    <a:pt x="7218" y="5332"/>
                    <a:pt x="7264" y="5287"/>
                  </a:cubicBezTo>
                  <a:cubicBezTo>
                    <a:pt x="7372" y="5187"/>
                    <a:pt x="7491" y="5145"/>
                    <a:pt x="7604" y="5145"/>
                  </a:cubicBezTo>
                  <a:cubicBezTo>
                    <a:pt x="7990" y="5145"/>
                    <a:pt x="8316" y="5634"/>
                    <a:pt x="7966" y="6002"/>
                  </a:cubicBezTo>
                  <a:cubicBezTo>
                    <a:pt x="7823" y="6144"/>
                    <a:pt x="7930" y="6394"/>
                    <a:pt x="8145" y="6406"/>
                  </a:cubicBezTo>
                  <a:cubicBezTo>
                    <a:pt x="8800" y="6406"/>
                    <a:pt x="8800" y="7406"/>
                    <a:pt x="8145" y="7406"/>
                  </a:cubicBezTo>
                  <a:cubicBezTo>
                    <a:pt x="8061" y="7406"/>
                    <a:pt x="7990" y="7442"/>
                    <a:pt x="7942" y="7514"/>
                  </a:cubicBezTo>
                  <a:cubicBezTo>
                    <a:pt x="7883" y="7597"/>
                    <a:pt x="7895" y="7728"/>
                    <a:pt x="7966" y="7811"/>
                  </a:cubicBezTo>
                  <a:cubicBezTo>
                    <a:pt x="8276" y="8121"/>
                    <a:pt x="8049" y="8657"/>
                    <a:pt x="7609" y="8657"/>
                  </a:cubicBezTo>
                  <a:cubicBezTo>
                    <a:pt x="7478" y="8657"/>
                    <a:pt x="7359" y="8609"/>
                    <a:pt x="7264" y="8514"/>
                  </a:cubicBezTo>
                  <a:cubicBezTo>
                    <a:pt x="7228" y="8478"/>
                    <a:pt x="7180" y="8454"/>
                    <a:pt x="7133" y="8454"/>
                  </a:cubicBezTo>
                  <a:cubicBezTo>
                    <a:pt x="7119" y="8452"/>
                    <a:pt x="7106" y="8451"/>
                    <a:pt x="7093" y="8451"/>
                  </a:cubicBezTo>
                  <a:cubicBezTo>
                    <a:pt x="6966" y="8451"/>
                    <a:pt x="6859" y="8551"/>
                    <a:pt x="6859" y="8680"/>
                  </a:cubicBezTo>
                  <a:cubicBezTo>
                    <a:pt x="6841" y="8996"/>
                    <a:pt x="6600" y="9154"/>
                    <a:pt x="6359" y="9154"/>
                  </a:cubicBezTo>
                  <a:cubicBezTo>
                    <a:pt x="6118" y="9154"/>
                    <a:pt x="5877" y="8996"/>
                    <a:pt x="5859" y="8680"/>
                  </a:cubicBezTo>
                  <a:cubicBezTo>
                    <a:pt x="5859" y="8633"/>
                    <a:pt x="5835" y="8585"/>
                    <a:pt x="5811" y="8549"/>
                  </a:cubicBezTo>
                  <a:cubicBezTo>
                    <a:pt x="5763" y="8490"/>
                    <a:pt x="5692" y="8454"/>
                    <a:pt x="5621" y="8454"/>
                  </a:cubicBezTo>
                  <a:cubicBezTo>
                    <a:pt x="5561" y="8454"/>
                    <a:pt x="5502" y="8478"/>
                    <a:pt x="5454" y="8514"/>
                  </a:cubicBezTo>
                  <a:cubicBezTo>
                    <a:pt x="5359" y="8609"/>
                    <a:pt x="5240" y="8657"/>
                    <a:pt x="5109" y="8657"/>
                  </a:cubicBezTo>
                  <a:cubicBezTo>
                    <a:pt x="4668" y="8657"/>
                    <a:pt x="4442" y="8121"/>
                    <a:pt x="4751" y="7811"/>
                  </a:cubicBezTo>
                  <a:cubicBezTo>
                    <a:pt x="4823" y="7728"/>
                    <a:pt x="4835" y="7597"/>
                    <a:pt x="4775" y="7514"/>
                  </a:cubicBezTo>
                  <a:cubicBezTo>
                    <a:pt x="4728" y="7442"/>
                    <a:pt x="4656" y="7406"/>
                    <a:pt x="4573" y="7406"/>
                  </a:cubicBezTo>
                  <a:cubicBezTo>
                    <a:pt x="3910" y="7395"/>
                    <a:pt x="3906" y="6406"/>
                    <a:pt x="4561" y="6406"/>
                  </a:cubicBezTo>
                  <a:cubicBezTo>
                    <a:pt x="4565" y="6406"/>
                    <a:pt x="4569" y="6406"/>
                    <a:pt x="4573" y="6406"/>
                  </a:cubicBezTo>
                  <a:cubicBezTo>
                    <a:pt x="4787" y="6394"/>
                    <a:pt x="4894" y="6144"/>
                    <a:pt x="4751" y="6002"/>
                  </a:cubicBezTo>
                  <a:cubicBezTo>
                    <a:pt x="4402" y="5634"/>
                    <a:pt x="4728" y="5145"/>
                    <a:pt x="5113" y="5145"/>
                  </a:cubicBezTo>
                  <a:cubicBezTo>
                    <a:pt x="5227" y="5145"/>
                    <a:pt x="5346" y="5187"/>
                    <a:pt x="5454" y="5287"/>
                  </a:cubicBezTo>
                  <a:cubicBezTo>
                    <a:pt x="5503" y="5332"/>
                    <a:pt x="5560" y="5353"/>
                    <a:pt x="5616" y="5353"/>
                  </a:cubicBezTo>
                  <a:cubicBezTo>
                    <a:pt x="5737" y="5353"/>
                    <a:pt x="5851" y="5259"/>
                    <a:pt x="5859" y="5120"/>
                  </a:cubicBezTo>
                  <a:cubicBezTo>
                    <a:pt x="5877" y="4805"/>
                    <a:pt x="6118" y="4647"/>
                    <a:pt x="6359" y="4647"/>
                  </a:cubicBezTo>
                  <a:close/>
                  <a:moveTo>
                    <a:pt x="10431" y="1763"/>
                  </a:moveTo>
                  <a:lnTo>
                    <a:pt x="10431" y="11276"/>
                  </a:lnTo>
                  <a:lnTo>
                    <a:pt x="6585" y="11276"/>
                  </a:lnTo>
                  <a:lnTo>
                    <a:pt x="6585" y="9621"/>
                  </a:lnTo>
                  <a:cubicBezTo>
                    <a:pt x="6883" y="9550"/>
                    <a:pt x="7121" y="9347"/>
                    <a:pt x="7252" y="9073"/>
                  </a:cubicBezTo>
                  <a:cubicBezTo>
                    <a:pt x="7359" y="9109"/>
                    <a:pt x="7478" y="9133"/>
                    <a:pt x="7609" y="9133"/>
                  </a:cubicBezTo>
                  <a:cubicBezTo>
                    <a:pt x="8300" y="9133"/>
                    <a:pt x="8776" y="8442"/>
                    <a:pt x="8526" y="7799"/>
                  </a:cubicBezTo>
                  <a:cubicBezTo>
                    <a:pt x="9300" y="7454"/>
                    <a:pt x="9300" y="6347"/>
                    <a:pt x="8526" y="6002"/>
                  </a:cubicBezTo>
                  <a:cubicBezTo>
                    <a:pt x="8778" y="5326"/>
                    <a:pt x="8261" y="4659"/>
                    <a:pt x="7612" y="4659"/>
                  </a:cubicBezTo>
                  <a:cubicBezTo>
                    <a:pt x="7495" y="4659"/>
                    <a:pt x="7374" y="4680"/>
                    <a:pt x="7252" y="4728"/>
                  </a:cubicBezTo>
                  <a:cubicBezTo>
                    <a:pt x="7073" y="4341"/>
                    <a:pt x="6710" y="4147"/>
                    <a:pt x="6347" y="4147"/>
                  </a:cubicBezTo>
                  <a:cubicBezTo>
                    <a:pt x="5984" y="4147"/>
                    <a:pt x="5621" y="4341"/>
                    <a:pt x="5442" y="4728"/>
                  </a:cubicBezTo>
                  <a:cubicBezTo>
                    <a:pt x="5331" y="4683"/>
                    <a:pt x="5213" y="4662"/>
                    <a:pt x="5096" y="4662"/>
                  </a:cubicBezTo>
                  <a:cubicBezTo>
                    <a:pt x="4839" y="4662"/>
                    <a:pt x="4583" y="4765"/>
                    <a:pt x="4394" y="4954"/>
                  </a:cubicBezTo>
                  <a:cubicBezTo>
                    <a:pt x="4120" y="5228"/>
                    <a:pt x="4037" y="5632"/>
                    <a:pt x="4168" y="5990"/>
                  </a:cubicBezTo>
                  <a:cubicBezTo>
                    <a:pt x="3394" y="6335"/>
                    <a:pt x="3394" y="7442"/>
                    <a:pt x="4168" y="7787"/>
                  </a:cubicBezTo>
                  <a:cubicBezTo>
                    <a:pt x="3918" y="8430"/>
                    <a:pt x="4394" y="9133"/>
                    <a:pt x="5085" y="9133"/>
                  </a:cubicBezTo>
                  <a:cubicBezTo>
                    <a:pt x="5216" y="9133"/>
                    <a:pt x="5335" y="9109"/>
                    <a:pt x="5442" y="9061"/>
                  </a:cubicBezTo>
                  <a:cubicBezTo>
                    <a:pt x="5573" y="9335"/>
                    <a:pt x="5811" y="9550"/>
                    <a:pt x="6109" y="9621"/>
                  </a:cubicBezTo>
                  <a:lnTo>
                    <a:pt x="6109" y="11276"/>
                  </a:lnTo>
                  <a:lnTo>
                    <a:pt x="2275" y="11276"/>
                  </a:lnTo>
                  <a:lnTo>
                    <a:pt x="2275" y="5323"/>
                  </a:lnTo>
                  <a:cubicBezTo>
                    <a:pt x="3251" y="5204"/>
                    <a:pt x="4049" y="4287"/>
                    <a:pt x="4049" y="3227"/>
                  </a:cubicBezTo>
                  <a:cubicBezTo>
                    <a:pt x="4049" y="2799"/>
                    <a:pt x="3882" y="2311"/>
                    <a:pt x="3561" y="1763"/>
                  </a:cubicBezTo>
                  <a:close/>
                  <a:moveTo>
                    <a:pt x="2025" y="1"/>
                  </a:moveTo>
                  <a:cubicBezTo>
                    <a:pt x="1953" y="1"/>
                    <a:pt x="1894" y="25"/>
                    <a:pt x="1858" y="60"/>
                  </a:cubicBezTo>
                  <a:cubicBezTo>
                    <a:pt x="1775" y="132"/>
                    <a:pt x="1" y="1846"/>
                    <a:pt x="1" y="3239"/>
                  </a:cubicBezTo>
                  <a:cubicBezTo>
                    <a:pt x="1" y="4299"/>
                    <a:pt x="799" y="5204"/>
                    <a:pt x="1775" y="5335"/>
                  </a:cubicBezTo>
                  <a:lnTo>
                    <a:pt x="1775" y="11514"/>
                  </a:lnTo>
                  <a:cubicBezTo>
                    <a:pt x="1775" y="11645"/>
                    <a:pt x="1882" y="11752"/>
                    <a:pt x="2025" y="11752"/>
                  </a:cubicBezTo>
                  <a:lnTo>
                    <a:pt x="10657" y="11752"/>
                  </a:lnTo>
                  <a:cubicBezTo>
                    <a:pt x="10800" y="11752"/>
                    <a:pt x="10907" y="11645"/>
                    <a:pt x="10895" y="11514"/>
                  </a:cubicBezTo>
                  <a:lnTo>
                    <a:pt x="10895" y="1537"/>
                  </a:lnTo>
                  <a:cubicBezTo>
                    <a:pt x="10907" y="1406"/>
                    <a:pt x="10800" y="1299"/>
                    <a:pt x="10669" y="1299"/>
                  </a:cubicBezTo>
                  <a:lnTo>
                    <a:pt x="3251" y="1299"/>
                  </a:lnTo>
                  <a:cubicBezTo>
                    <a:pt x="3204" y="1239"/>
                    <a:pt x="3156" y="1168"/>
                    <a:pt x="3096" y="1108"/>
                  </a:cubicBezTo>
                  <a:cubicBezTo>
                    <a:pt x="2858" y="799"/>
                    <a:pt x="2632" y="525"/>
                    <a:pt x="2477" y="358"/>
                  </a:cubicBezTo>
                  <a:cubicBezTo>
                    <a:pt x="2382" y="263"/>
                    <a:pt x="2311" y="191"/>
                    <a:pt x="2263" y="144"/>
                  </a:cubicBezTo>
                  <a:cubicBezTo>
                    <a:pt x="2156" y="37"/>
                    <a:pt x="2120" y="1"/>
                    <a:pt x="20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31" name="Google Shape;2431;p41"/>
          <p:cNvGrpSpPr/>
          <p:nvPr/>
        </p:nvGrpSpPr>
        <p:grpSpPr>
          <a:xfrm>
            <a:off x="7316293" y="1522573"/>
            <a:ext cx="294100" cy="236350"/>
            <a:chOff x="4961325" y="1129150"/>
            <a:chExt cx="294100" cy="236350"/>
          </a:xfrm>
        </p:grpSpPr>
        <p:sp>
          <p:nvSpPr>
            <p:cNvPr id="2432" name="Google Shape;2432;p41"/>
            <p:cNvSpPr/>
            <p:nvPr/>
          </p:nvSpPr>
          <p:spPr>
            <a:xfrm>
              <a:off x="5029775" y="1199375"/>
              <a:ext cx="136950" cy="117375"/>
            </a:xfrm>
            <a:custGeom>
              <a:rect b="b" l="l" r="r" t="t"/>
              <a:pathLst>
                <a:path extrusionOk="0" h="4695" w="5478">
                  <a:moveTo>
                    <a:pt x="3123" y="478"/>
                  </a:moveTo>
                  <a:cubicBezTo>
                    <a:pt x="4081" y="478"/>
                    <a:pt x="5001" y="1219"/>
                    <a:pt x="5001" y="2346"/>
                  </a:cubicBezTo>
                  <a:cubicBezTo>
                    <a:pt x="5001" y="3370"/>
                    <a:pt x="4168" y="4216"/>
                    <a:pt x="3132" y="4216"/>
                  </a:cubicBezTo>
                  <a:cubicBezTo>
                    <a:pt x="1477" y="4216"/>
                    <a:pt x="644" y="2204"/>
                    <a:pt x="1822" y="1025"/>
                  </a:cubicBezTo>
                  <a:cubicBezTo>
                    <a:pt x="2200" y="647"/>
                    <a:pt x="2666" y="478"/>
                    <a:pt x="3123" y="478"/>
                  </a:cubicBezTo>
                  <a:close/>
                  <a:moveTo>
                    <a:pt x="3132" y="1"/>
                  </a:moveTo>
                  <a:cubicBezTo>
                    <a:pt x="1049" y="1"/>
                    <a:pt x="1" y="2525"/>
                    <a:pt x="1477" y="4001"/>
                  </a:cubicBezTo>
                  <a:cubicBezTo>
                    <a:pt x="1956" y="4480"/>
                    <a:pt x="2545" y="4695"/>
                    <a:pt x="3122" y="4695"/>
                  </a:cubicBezTo>
                  <a:cubicBezTo>
                    <a:pt x="4325" y="4695"/>
                    <a:pt x="5478" y="3762"/>
                    <a:pt x="5478" y="2346"/>
                  </a:cubicBezTo>
                  <a:cubicBezTo>
                    <a:pt x="5478" y="1049"/>
                    <a:pt x="4430" y="1"/>
                    <a:pt x="31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3" name="Google Shape;2433;p41"/>
            <p:cNvSpPr/>
            <p:nvPr/>
          </p:nvSpPr>
          <p:spPr>
            <a:xfrm>
              <a:off x="5073250" y="1252000"/>
              <a:ext cx="42875" cy="40875"/>
            </a:xfrm>
            <a:custGeom>
              <a:rect b="b" l="l" r="r" t="t"/>
              <a:pathLst>
                <a:path extrusionOk="0" h="1635" w="1715">
                  <a:moveTo>
                    <a:pt x="244" y="0"/>
                  </a:moveTo>
                  <a:cubicBezTo>
                    <a:pt x="122" y="0"/>
                    <a:pt x="0" y="81"/>
                    <a:pt x="0" y="241"/>
                  </a:cubicBezTo>
                  <a:cubicBezTo>
                    <a:pt x="0" y="1015"/>
                    <a:pt x="631" y="1634"/>
                    <a:pt x="1393" y="1634"/>
                  </a:cubicBezTo>
                  <a:cubicBezTo>
                    <a:pt x="1715" y="1634"/>
                    <a:pt x="1715" y="1158"/>
                    <a:pt x="1393" y="1158"/>
                  </a:cubicBezTo>
                  <a:cubicBezTo>
                    <a:pt x="893" y="1158"/>
                    <a:pt x="488" y="741"/>
                    <a:pt x="488" y="241"/>
                  </a:cubicBezTo>
                  <a:cubicBezTo>
                    <a:pt x="488" y="81"/>
                    <a:pt x="366" y="0"/>
                    <a:pt x="2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4" name="Google Shape;2434;p41"/>
            <p:cNvSpPr/>
            <p:nvPr/>
          </p:nvSpPr>
          <p:spPr>
            <a:xfrm>
              <a:off x="5100625" y="1223200"/>
              <a:ext cx="42600" cy="40425"/>
            </a:xfrm>
            <a:custGeom>
              <a:rect b="b" l="l" r="r" t="t"/>
              <a:pathLst>
                <a:path extrusionOk="0" h="1617" w="1704">
                  <a:moveTo>
                    <a:pt x="298" y="0"/>
                  </a:moveTo>
                  <a:cubicBezTo>
                    <a:pt x="1" y="24"/>
                    <a:pt x="1" y="453"/>
                    <a:pt x="298" y="477"/>
                  </a:cubicBezTo>
                  <a:cubicBezTo>
                    <a:pt x="810" y="477"/>
                    <a:pt x="1215" y="893"/>
                    <a:pt x="1215" y="1393"/>
                  </a:cubicBezTo>
                  <a:cubicBezTo>
                    <a:pt x="1227" y="1542"/>
                    <a:pt x="1343" y="1617"/>
                    <a:pt x="1459" y="1617"/>
                  </a:cubicBezTo>
                  <a:cubicBezTo>
                    <a:pt x="1575" y="1617"/>
                    <a:pt x="1691" y="1542"/>
                    <a:pt x="1703" y="1393"/>
                  </a:cubicBezTo>
                  <a:cubicBezTo>
                    <a:pt x="1703" y="619"/>
                    <a:pt x="1072" y="0"/>
                    <a:pt x="2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5" name="Google Shape;2435;p41"/>
            <p:cNvSpPr/>
            <p:nvPr/>
          </p:nvSpPr>
          <p:spPr>
            <a:xfrm>
              <a:off x="4961325" y="1129150"/>
              <a:ext cx="294100" cy="236350"/>
            </a:xfrm>
            <a:custGeom>
              <a:rect b="b" l="l" r="r" t="t"/>
              <a:pathLst>
                <a:path extrusionOk="0" h="9454" w="11764">
                  <a:moveTo>
                    <a:pt x="2977" y="500"/>
                  </a:moveTo>
                  <a:lnTo>
                    <a:pt x="2977" y="845"/>
                  </a:lnTo>
                  <a:lnTo>
                    <a:pt x="1489" y="845"/>
                  </a:lnTo>
                  <a:lnTo>
                    <a:pt x="1489" y="500"/>
                  </a:lnTo>
                  <a:close/>
                  <a:moveTo>
                    <a:pt x="10787" y="1322"/>
                  </a:moveTo>
                  <a:cubicBezTo>
                    <a:pt x="11049" y="1322"/>
                    <a:pt x="11252" y="1524"/>
                    <a:pt x="11264" y="1786"/>
                  </a:cubicBezTo>
                  <a:lnTo>
                    <a:pt x="500" y="1786"/>
                  </a:lnTo>
                  <a:cubicBezTo>
                    <a:pt x="512" y="1524"/>
                    <a:pt x="715" y="1322"/>
                    <a:pt x="977" y="1322"/>
                  </a:cubicBezTo>
                  <a:close/>
                  <a:moveTo>
                    <a:pt x="11288" y="2262"/>
                  </a:moveTo>
                  <a:lnTo>
                    <a:pt x="11288" y="8025"/>
                  </a:lnTo>
                  <a:lnTo>
                    <a:pt x="7620" y="8025"/>
                  </a:lnTo>
                  <a:cubicBezTo>
                    <a:pt x="9799" y="6727"/>
                    <a:pt x="9799" y="3572"/>
                    <a:pt x="7620" y="2262"/>
                  </a:cubicBezTo>
                  <a:close/>
                  <a:moveTo>
                    <a:pt x="4156" y="2262"/>
                  </a:moveTo>
                  <a:cubicBezTo>
                    <a:pt x="1977" y="3572"/>
                    <a:pt x="1977" y="6727"/>
                    <a:pt x="4156" y="8037"/>
                  </a:cubicBezTo>
                  <a:lnTo>
                    <a:pt x="489" y="8037"/>
                  </a:lnTo>
                  <a:lnTo>
                    <a:pt x="489" y="2262"/>
                  </a:lnTo>
                  <a:close/>
                  <a:moveTo>
                    <a:pt x="5906" y="2262"/>
                  </a:moveTo>
                  <a:cubicBezTo>
                    <a:pt x="7501" y="2274"/>
                    <a:pt x="8775" y="3572"/>
                    <a:pt x="8775" y="5167"/>
                  </a:cubicBezTo>
                  <a:cubicBezTo>
                    <a:pt x="8763" y="6751"/>
                    <a:pt x="7478" y="8037"/>
                    <a:pt x="5882" y="8037"/>
                  </a:cubicBezTo>
                  <a:cubicBezTo>
                    <a:pt x="4299" y="8037"/>
                    <a:pt x="3001" y="6751"/>
                    <a:pt x="2989" y="5167"/>
                  </a:cubicBezTo>
                  <a:cubicBezTo>
                    <a:pt x="2989" y="3572"/>
                    <a:pt x="4263" y="2274"/>
                    <a:pt x="5858" y="2262"/>
                  </a:cubicBezTo>
                  <a:close/>
                  <a:moveTo>
                    <a:pt x="11264" y="8513"/>
                  </a:moveTo>
                  <a:cubicBezTo>
                    <a:pt x="11252" y="8775"/>
                    <a:pt x="11037" y="8977"/>
                    <a:pt x="10776" y="8977"/>
                  </a:cubicBezTo>
                  <a:lnTo>
                    <a:pt x="977" y="8977"/>
                  </a:lnTo>
                  <a:cubicBezTo>
                    <a:pt x="715" y="8977"/>
                    <a:pt x="512" y="8775"/>
                    <a:pt x="500" y="8513"/>
                  </a:cubicBezTo>
                  <a:close/>
                  <a:moveTo>
                    <a:pt x="1251" y="0"/>
                  </a:moveTo>
                  <a:cubicBezTo>
                    <a:pt x="1120" y="0"/>
                    <a:pt x="1001" y="107"/>
                    <a:pt x="1012" y="250"/>
                  </a:cubicBezTo>
                  <a:lnTo>
                    <a:pt x="1012" y="845"/>
                  </a:lnTo>
                  <a:lnTo>
                    <a:pt x="953" y="845"/>
                  </a:lnTo>
                  <a:cubicBezTo>
                    <a:pt x="946" y="845"/>
                    <a:pt x="939" y="845"/>
                    <a:pt x="932" y="845"/>
                  </a:cubicBezTo>
                  <a:cubicBezTo>
                    <a:pt x="417" y="845"/>
                    <a:pt x="0" y="1269"/>
                    <a:pt x="0" y="1798"/>
                  </a:cubicBezTo>
                  <a:lnTo>
                    <a:pt x="0" y="8489"/>
                  </a:lnTo>
                  <a:cubicBezTo>
                    <a:pt x="0" y="9025"/>
                    <a:pt x="429" y="9454"/>
                    <a:pt x="953" y="9454"/>
                  </a:cubicBezTo>
                  <a:lnTo>
                    <a:pt x="10799" y="9454"/>
                  </a:lnTo>
                  <a:cubicBezTo>
                    <a:pt x="11323" y="9454"/>
                    <a:pt x="11752" y="9025"/>
                    <a:pt x="11764" y="8489"/>
                  </a:cubicBezTo>
                  <a:lnTo>
                    <a:pt x="11764" y="1798"/>
                  </a:lnTo>
                  <a:cubicBezTo>
                    <a:pt x="11764" y="1281"/>
                    <a:pt x="11335" y="845"/>
                    <a:pt x="10820" y="845"/>
                  </a:cubicBezTo>
                  <a:cubicBezTo>
                    <a:pt x="10813" y="845"/>
                    <a:pt x="10806" y="845"/>
                    <a:pt x="10799" y="845"/>
                  </a:cubicBezTo>
                  <a:lnTo>
                    <a:pt x="3465" y="845"/>
                  </a:lnTo>
                  <a:lnTo>
                    <a:pt x="3465" y="250"/>
                  </a:lnTo>
                  <a:cubicBezTo>
                    <a:pt x="3465" y="107"/>
                    <a:pt x="3358" y="0"/>
                    <a:pt x="3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6" name="Google Shape;2436;p41"/>
            <p:cNvSpPr/>
            <p:nvPr/>
          </p:nvSpPr>
          <p:spPr>
            <a:xfrm>
              <a:off x="4986625" y="1232350"/>
              <a:ext cx="12225" cy="14850"/>
            </a:xfrm>
            <a:custGeom>
              <a:rect b="b" l="l" r="r" t="t"/>
              <a:pathLst>
                <a:path extrusionOk="0" h="594" w="489">
                  <a:moveTo>
                    <a:pt x="240" y="0"/>
                  </a:moveTo>
                  <a:cubicBezTo>
                    <a:pt x="228" y="0"/>
                    <a:pt x="215" y="1"/>
                    <a:pt x="203" y="3"/>
                  </a:cubicBezTo>
                  <a:cubicBezTo>
                    <a:pt x="84" y="27"/>
                    <a:pt x="0" y="134"/>
                    <a:pt x="0" y="253"/>
                  </a:cubicBezTo>
                  <a:lnTo>
                    <a:pt x="0" y="349"/>
                  </a:lnTo>
                  <a:cubicBezTo>
                    <a:pt x="0" y="468"/>
                    <a:pt x="84" y="575"/>
                    <a:pt x="203" y="587"/>
                  </a:cubicBezTo>
                  <a:cubicBezTo>
                    <a:pt x="220" y="591"/>
                    <a:pt x="238" y="593"/>
                    <a:pt x="255" y="593"/>
                  </a:cubicBezTo>
                  <a:cubicBezTo>
                    <a:pt x="378" y="593"/>
                    <a:pt x="489" y="486"/>
                    <a:pt x="489" y="361"/>
                  </a:cubicBezTo>
                  <a:lnTo>
                    <a:pt x="489" y="242"/>
                  </a:lnTo>
                  <a:cubicBezTo>
                    <a:pt x="489" y="111"/>
                    <a:pt x="369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7" name="Google Shape;2437;p41"/>
            <p:cNvSpPr/>
            <p:nvPr/>
          </p:nvSpPr>
          <p:spPr>
            <a:xfrm>
              <a:off x="4986625" y="1254375"/>
              <a:ext cx="12225" cy="62400"/>
            </a:xfrm>
            <a:custGeom>
              <a:rect b="b" l="l" r="r" t="t"/>
              <a:pathLst>
                <a:path extrusionOk="0" h="2496" w="489">
                  <a:moveTo>
                    <a:pt x="240" y="0"/>
                  </a:moveTo>
                  <a:cubicBezTo>
                    <a:pt x="228" y="0"/>
                    <a:pt x="215" y="1"/>
                    <a:pt x="203" y="4"/>
                  </a:cubicBezTo>
                  <a:cubicBezTo>
                    <a:pt x="84" y="27"/>
                    <a:pt x="0" y="134"/>
                    <a:pt x="0" y="254"/>
                  </a:cubicBezTo>
                  <a:lnTo>
                    <a:pt x="0" y="2254"/>
                  </a:lnTo>
                  <a:cubicBezTo>
                    <a:pt x="0" y="2373"/>
                    <a:pt x="84" y="2468"/>
                    <a:pt x="203" y="2492"/>
                  </a:cubicBezTo>
                  <a:cubicBezTo>
                    <a:pt x="216" y="2494"/>
                    <a:pt x="230" y="2495"/>
                    <a:pt x="243" y="2495"/>
                  </a:cubicBezTo>
                  <a:cubicBezTo>
                    <a:pt x="371" y="2495"/>
                    <a:pt x="489" y="2394"/>
                    <a:pt x="489" y="2254"/>
                  </a:cubicBezTo>
                  <a:lnTo>
                    <a:pt x="489" y="242"/>
                  </a:lnTo>
                  <a:cubicBezTo>
                    <a:pt x="489" y="111"/>
                    <a:pt x="369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38" name="Google Shape;2438;p41"/>
          <p:cNvGrpSpPr/>
          <p:nvPr/>
        </p:nvGrpSpPr>
        <p:grpSpPr>
          <a:xfrm>
            <a:off x="6801501" y="1493573"/>
            <a:ext cx="309900" cy="294350"/>
            <a:chOff x="4296350" y="1129650"/>
            <a:chExt cx="309900" cy="294350"/>
          </a:xfrm>
        </p:grpSpPr>
        <p:sp>
          <p:nvSpPr>
            <p:cNvPr id="2439" name="Google Shape;2439;p41"/>
            <p:cNvSpPr/>
            <p:nvPr/>
          </p:nvSpPr>
          <p:spPr>
            <a:xfrm>
              <a:off x="4523025" y="1198100"/>
              <a:ext cx="53150" cy="123450"/>
            </a:xfrm>
            <a:custGeom>
              <a:rect b="b" l="l" r="r" t="t"/>
              <a:pathLst>
                <a:path extrusionOk="0" h="4938" w="2126">
                  <a:moveTo>
                    <a:pt x="348" y="0"/>
                  </a:moveTo>
                  <a:cubicBezTo>
                    <a:pt x="161" y="0"/>
                    <a:pt x="0" y="236"/>
                    <a:pt x="173" y="409"/>
                  </a:cubicBezTo>
                  <a:cubicBezTo>
                    <a:pt x="1280" y="1504"/>
                    <a:pt x="1614" y="3159"/>
                    <a:pt x="1018" y="4600"/>
                  </a:cubicBezTo>
                  <a:cubicBezTo>
                    <a:pt x="971" y="4731"/>
                    <a:pt x="1030" y="4874"/>
                    <a:pt x="1161" y="4922"/>
                  </a:cubicBezTo>
                  <a:cubicBezTo>
                    <a:pt x="1189" y="4933"/>
                    <a:pt x="1218" y="4938"/>
                    <a:pt x="1247" y="4938"/>
                  </a:cubicBezTo>
                  <a:cubicBezTo>
                    <a:pt x="1342" y="4938"/>
                    <a:pt x="1434" y="4882"/>
                    <a:pt x="1471" y="4791"/>
                  </a:cubicBezTo>
                  <a:cubicBezTo>
                    <a:pt x="2126" y="3171"/>
                    <a:pt x="1757" y="1302"/>
                    <a:pt x="518" y="76"/>
                  </a:cubicBezTo>
                  <a:cubicBezTo>
                    <a:pt x="465" y="23"/>
                    <a:pt x="405" y="0"/>
                    <a:pt x="3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0" name="Google Shape;2440;p41"/>
            <p:cNvSpPr/>
            <p:nvPr/>
          </p:nvSpPr>
          <p:spPr>
            <a:xfrm>
              <a:off x="4528750" y="1334050"/>
              <a:ext cx="17950" cy="15300"/>
            </a:xfrm>
            <a:custGeom>
              <a:rect b="b" l="l" r="r" t="t"/>
              <a:pathLst>
                <a:path extrusionOk="0" h="612" w="718">
                  <a:moveTo>
                    <a:pt x="441" y="0"/>
                  </a:moveTo>
                  <a:cubicBezTo>
                    <a:pt x="370" y="0"/>
                    <a:pt x="301" y="30"/>
                    <a:pt x="254" y="91"/>
                  </a:cubicBezTo>
                  <a:lnTo>
                    <a:pt x="158" y="210"/>
                  </a:lnTo>
                  <a:cubicBezTo>
                    <a:pt x="0" y="395"/>
                    <a:pt x="160" y="612"/>
                    <a:pt x="341" y="612"/>
                  </a:cubicBezTo>
                  <a:cubicBezTo>
                    <a:pt x="405" y="612"/>
                    <a:pt x="472" y="585"/>
                    <a:pt x="527" y="519"/>
                  </a:cubicBezTo>
                  <a:cubicBezTo>
                    <a:pt x="563" y="484"/>
                    <a:pt x="599" y="436"/>
                    <a:pt x="635" y="388"/>
                  </a:cubicBezTo>
                  <a:cubicBezTo>
                    <a:pt x="718" y="281"/>
                    <a:pt x="694" y="126"/>
                    <a:pt x="599" y="55"/>
                  </a:cubicBezTo>
                  <a:cubicBezTo>
                    <a:pt x="552" y="19"/>
                    <a:pt x="496" y="0"/>
                    <a:pt x="4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1" name="Google Shape;2441;p41"/>
            <p:cNvSpPr/>
            <p:nvPr/>
          </p:nvSpPr>
          <p:spPr>
            <a:xfrm>
              <a:off x="4341900" y="1231875"/>
              <a:ext cx="52700" cy="123500"/>
            </a:xfrm>
            <a:custGeom>
              <a:rect b="b" l="l" r="r" t="t"/>
              <a:pathLst>
                <a:path extrusionOk="0" h="4940" w="2108">
                  <a:moveTo>
                    <a:pt x="881" y="0"/>
                  </a:moveTo>
                  <a:cubicBezTo>
                    <a:pt x="795" y="0"/>
                    <a:pt x="710" y="46"/>
                    <a:pt x="667" y="153"/>
                  </a:cubicBezTo>
                  <a:cubicBezTo>
                    <a:pt x="0" y="1773"/>
                    <a:pt x="370" y="3630"/>
                    <a:pt x="1620" y="4868"/>
                  </a:cubicBezTo>
                  <a:cubicBezTo>
                    <a:pt x="1655" y="4904"/>
                    <a:pt x="1715" y="4940"/>
                    <a:pt x="1786" y="4940"/>
                  </a:cubicBezTo>
                  <a:cubicBezTo>
                    <a:pt x="2001" y="4940"/>
                    <a:pt x="2108" y="4678"/>
                    <a:pt x="1953" y="4523"/>
                  </a:cubicBezTo>
                  <a:cubicBezTo>
                    <a:pt x="858" y="3428"/>
                    <a:pt x="524" y="1773"/>
                    <a:pt x="1108" y="332"/>
                  </a:cubicBezTo>
                  <a:cubicBezTo>
                    <a:pt x="1184" y="142"/>
                    <a:pt x="1032" y="0"/>
                    <a:pt x="8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2" name="Google Shape;2442;p41"/>
            <p:cNvSpPr/>
            <p:nvPr/>
          </p:nvSpPr>
          <p:spPr>
            <a:xfrm>
              <a:off x="4370475" y="1204025"/>
              <a:ext cx="17300" cy="15325"/>
            </a:xfrm>
            <a:custGeom>
              <a:rect b="b" l="l" r="r" t="t"/>
              <a:pathLst>
                <a:path extrusionOk="0" h="613" w="692">
                  <a:moveTo>
                    <a:pt x="417" y="0"/>
                  </a:moveTo>
                  <a:cubicBezTo>
                    <a:pt x="350" y="0"/>
                    <a:pt x="284" y="30"/>
                    <a:pt x="239" y="89"/>
                  </a:cubicBezTo>
                  <a:cubicBezTo>
                    <a:pt x="203" y="136"/>
                    <a:pt x="167" y="172"/>
                    <a:pt x="131" y="220"/>
                  </a:cubicBezTo>
                  <a:cubicBezTo>
                    <a:pt x="0" y="386"/>
                    <a:pt x="120" y="613"/>
                    <a:pt x="310" y="613"/>
                  </a:cubicBezTo>
                  <a:cubicBezTo>
                    <a:pt x="393" y="613"/>
                    <a:pt x="453" y="577"/>
                    <a:pt x="501" y="517"/>
                  </a:cubicBezTo>
                  <a:lnTo>
                    <a:pt x="608" y="398"/>
                  </a:lnTo>
                  <a:cubicBezTo>
                    <a:pt x="691" y="303"/>
                    <a:pt x="679" y="148"/>
                    <a:pt x="572" y="65"/>
                  </a:cubicBezTo>
                  <a:cubicBezTo>
                    <a:pt x="529" y="21"/>
                    <a:pt x="473" y="0"/>
                    <a:pt x="4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3" name="Google Shape;2443;p41"/>
            <p:cNvSpPr/>
            <p:nvPr/>
          </p:nvSpPr>
          <p:spPr>
            <a:xfrm>
              <a:off x="4296350" y="1129650"/>
              <a:ext cx="309900" cy="294350"/>
            </a:xfrm>
            <a:custGeom>
              <a:rect b="b" l="l" r="r" t="t"/>
              <a:pathLst>
                <a:path extrusionOk="0" h="11774" w="12396">
                  <a:moveTo>
                    <a:pt x="6264" y="480"/>
                  </a:moveTo>
                  <a:lnTo>
                    <a:pt x="6264" y="11279"/>
                  </a:lnTo>
                  <a:cubicBezTo>
                    <a:pt x="3382" y="11148"/>
                    <a:pt x="1120" y="8767"/>
                    <a:pt x="1120" y="5885"/>
                  </a:cubicBezTo>
                  <a:cubicBezTo>
                    <a:pt x="1120" y="2992"/>
                    <a:pt x="3382" y="623"/>
                    <a:pt x="6264" y="480"/>
                  </a:cubicBezTo>
                  <a:close/>
                  <a:moveTo>
                    <a:pt x="6752" y="480"/>
                  </a:moveTo>
                  <a:cubicBezTo>
                    <a:pt x="9633" y="623"/>
                    <a:pt x="11895" y="2992"/>
                    <a:pt x="11895" y="5885"/>
                  </a:cubicBezTo>
                  <a:cubicBezTo>
                    <a:pt x="11895" y="8767"/>
                    <a:pt x="9633" y="11148"/>
                    <a:pt x="6752" y="11279"/>
                  </a:cubicBezTo>
                  <a:lnTo>
                    <a:pt x="6752" y="480"/>
                  </a:lnTo>
                  <a:close/>
                  <a:moveTo>
                    <a:pt x="6505" y="1"/>
                  </a:moveTo>
                  <a:cubicBezTo>
                    <a:pt x="5374" y="1"/>
                    <a:pt x="4236" y="326"/>
                    <a:pt x="3239" y="992"/>
                  </a:cubicBezTo>
                  <a:cubicBezTo>
                    <a:pt x="906" y="2552"/>
                    <a:pt x="1" y="5540"/>
                    <a:pt x="1072" y="8136"/>
                  </a:cubicBezTo>
                  <a:cubicBezTo>
                    <a:pt x="2005" y="10369"/>
                    <a:pt x="4171" y="11774"/>
                    <a:pt x="6509" y="11774"/>
                  </a:cubicBezTo>
                  <a:cubicBezTo>
                    <a:pt x="6888" y="11774"/>
                    <a:pt x="7272" y="11737"/>
                    <a:pt x="7657" y="11660"/>
                  </a:cubicBezTo>
                  <a:cubicBezTo>
                    <a:pt x="10419" y="11100"/>
                    <a:pt x="12395" y="8683"/>
                    <a:pt x="12395" y="5885"/>
                  </a:cubicBezTo>
                  <a:cubicBezTo>
                    <a:pt x="12395" y="4314"/>
                    <a:pt x="11776" y="2826"/>
                    <a:pt x="10669" y="1718"/>
                  </a:cubicBezTo>
                  <a:cubicBezTo>
                    <a:pt x="9530" y="586"/>
                    <a:pt x="8023" y="1"/>
                    <a:pt x="65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44" name="Google Shape;2444;p41"/>
          <p:cNvGrpSpPr/>
          <p:nvPr/>
        </p:nvGrpSpPr>
        <p:grpSpPr>
          <a:xfrm>
            <a:off x="5281576" y="1493711"/>
            <a:ext cx="311375" cy="294075"/>
            <a:chOff x="2997975" y="1129650"/>
            <a:chExt cx="311375" cy="294075"/>
          </a:xfrm>
        </p:grpSpPr>
        <p:sp>
          <p:nvSpPr>
            <p:cNvPr id="2445" name="Google Shape;2445;p41"/>
            <p:cNvSpPr/>
            <p:nvPr/>
          </p:nvSpPr>
          <p:spPr>
            <a:xfrm>
              <a:off x="2997975" y="1129650"/>
              <a:ext cx="311375" cy="294075"/>
            </a:xfrm>
            <a:custGeom>
              <a:rect b="b" l="l" r="r" t="t"/>
              <a:pathLst>
                <a:path extrusionOk="0" h="11763" w="12455">
                  <a:moveTo>
                    <a:pt x="6497" y="476"/>
                  </a:moveTo>
                  <a:cubicBezTo>
                    <a:pt x="7902" y="476"/>
                    <a:pt x="9287" y="1027"/>
                    <a:pt x="10323" y="2064"/>
                  </a:cubicBezTo>
                  <a:cubicBezTo>
                    <a:pt x="12455" y="4159"/>
                    <a:pt x="12455" y="7600"/>
                    <a:pt x="10323" y="9707"/>
                  </a:cubicBezTo>
                  <a:cubicBezTo>
                    <a:pt x="9287" y="10735"/>
                    <a:pt x="7905" y="11283"/>
                    <a:pt x="6500" y="11283"/>
                  </a:cubicBezTo>
                  <a:cubicBezTo>
                    <a:pt x="5806" y="11283"/>
                    <a:pt x="5107" y="11150"/>
                    <a:pt x="4442" y="10874"/>
                  </a:cubicBezTo>
                  <a:cubicBezTo>
                    <a:pt x="2418" y="10041"/>
                    <a:pt x="1108" y="8064"/>
                    <a:pt x="1108" y="5885"/>
                  </a:cubicBezTo>
                  <a:cubicBezTo>
                    <a:pt x="1108" y="3695"/>
                    <a:pt x="2418" y="1730"/>
                    <a:pt x="4442" y="885"/>
                  </a:cubicBezTo>
                  <a:cubicBezTo>
                    <a:pt x="5106" y="610"/>
                    <a:pt x="5804" y="476"/>
                    <a:pt x="6497" y="476"/>
                  </a:cubicBezTo>
                  <a:close/>
                  <a:moveTo>
                    <a:pt x="6505" y="1"/>
                  </a:moveTo>
                  <a:cubicBezTo>
                    <a:pt x="5374" y="1"/>
                    <a:pt x="4236" y="326"/>
                    <a:pt x="3239" y="992"/>
                  </a:cubicBezTo>
                  <a:cubicBezTo>
                    <a:pt x="906" y="2552"/>
                    <a:pt x="1" y="5540"/>
                    <a:pt x="1072" y="8136"/>
                  </a:cubicBezTo>
                  <a:cubicBezTo>
                    <a:pt x="2004" y="10367"/>
                    <a:pt x="4167" y="11762"/>
                    <a:pt x="6503" y="11762"/>
                  </a:cubicBezTo>
                  <a:cubicBezTo>
                    <a:pt x="6884" y="11762"/>
                    <a:pt x="7270" y="11725"/>
                    <a:pt x="7656" y="11648"/>
                  </a:cubicBezTo>
                  <a:cubicBezTo>
                    <a:pt x="10407" y="11100"/>
                    <a:pt x="12395" y="8683"/>
                    <a:pt x="12395" y="5885"/>
                  </a:cubicBezTo>
                  <a:cubicBezTo>
                    <a:pt x="12395" y="4314"/>
                    <a:pt x="11776" y="2826"/>
                    <a:pt x="10669" y="1718"/>
                  </a:cubicBezTo>
                  <a:cubicBezTo>
                    <a:pt x="9530" y="586"/>
                    <a:pt x="8023" y="1"/>
                    <a:pt x="65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6" name="Google Shape;2446;p41"/>
            <p:cNvSpPr/>
            <p:nvPr/>
          </p:nvSpPr>
          <p:spPr>
            <a:xfrm>
              <a:off x="3029825" y="1158425"/>
              <a:ext cx="249175" cy="236450"/>
            </a:xfrm>
            <a:custGeom>
              <a:rect b="b" l="l" r="r" t="t"/>
              <a:pathLst>
                <a:path extrusionOk="0" h="9458" w="9967">
                  <a:moveTo>
                    <a:pt x="5220" y="486"/>
                  </a:moveTo>
                  <a:cubicBezTo>
                    <a:pt x="5494" y="486"/>
                    <a:pt x="5772" y="513"/>
                    <a:pt x="6049" y="567"/>
                  </a:cubicBezTo>
                  <a:cubicBezTo>
                    <a:pt x="8037" y="960"/>
                    <a:pt x="9478" y="2699"/>
                    <a:pt x="9478" y="4734"/>
                  </a:cubicBezTo>
                  <a:cubicBezTo>
                    <a:pt x="9478" y="5854"/>
                    <a:pt x="9038" y="6937"/>
                    <a:pt x="8240" y="7735"/>
                  </a:cubicBezTo>
                  <a:cubicBezTo>
                    <a:pt x="7414" y="8560"/>
                    <a:pt x="6327" y="8983"/>
                    <a:pt x="5231" y="8983"/>
                  </a:cubicBezTo>
                  <a:cubicBezTo>
                    <a:pt x="4414" y="8983"/>
                    <a:pt x="3592" y="8749"/>
                    <a:pt x="2870" y="8271"/>
                  </a:cubicBezTo>
                  <a:cubicBezTo>
                    <a:pt x="1179" y="7140"/>
                    <a:pt x="525" y="4985"/>
                    <a:pt x="1299" y="3115"/>
                  </a:cubicBezTo>
                  <a:cubicBezTo>
                    <a:pt x="1964" y="1496"/>
                    <a:pt x="3530" y="486"/>
                    <a:pt x="5220" y="486"/>
                  </a:cubicBezTo>
                  <a:close/>
                  <a:moveTo>
                    <a:pt x="5222" y="1"/>
                  </a:moveTo>
                  <a:cubicBezTo>
                    <a:pt x="4315" y="1"/>
                    <a:pt x="3405" y="261"/>
                    <a:pt x="2608" y="794"/>
                  </a:cubicBezTo>
                  <a:cubicBezTo>
                    <a:pt x="727" y="2056"/>
                    <a:pt x="1" y="4461"/>
                    <a:pt x="870" y="6544"/>
                  </a:cubicBezTo>
                  <a:cubicBezTo>
                    <a:pt x="1607" y="8335"/>
                    <a:pt x="3347" y="9458"/>
                    <a:pt x="5227" y="9458"/>
                  </a:cubicBezTo>
                  <a:cubicBezTo>
                    <a:pt x="5535" y="9458"/>
                    <a:pt x="5845" y="9428"/>
                    <a:pt x="6156" y="9366"/>
                  </a:cubicBezTo>
                  <a:cubicBezTo>
                    <a:pt x="8371" y="8925"/>
                    <a:pt x="9966" y="6985"/>
                    <a:pt x="9966" y="4734"/>
                  </a:cubicBezTo>
                  <a:cubicBezTo>
                    <a:pt x="9966" y="3472"/>
                    <a:pt x="9466" y="2270"/>
                    <a:pt x="8573" y="1389"/>
                  </a:cubicBezTo>
                  <a:cubicBezTo>
                    <a:pt x="7657" y="473"/>
                    <a:pt x="6444" y="1"/>
                    <a:pt x="52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7" name="Google Shape;2447;p41"/>
            <p:cNvSpPr/>
            <p:nvPr/>
          </p:nvSpPr>
          <p:spPr>
            <a:xfrm>
              <a:off x="3236400" y="1289875"/>
              <a:ext cx="15200" cy="14000"/>
            </a:xfrm>
            <a:custGeom>
              <a:rect b="b" l="l" r="r" t="t"/>
              <a:pathLst>
                <a:path extrusionOk="0" h="560" w="608">
                  <a:moveTo>
                    <a:pt x="346" y="0"/>
                  </a:moveTo>
                  <a:cubicBezTo>
                    <a:pt x="275" y="0"/>
                    <a:pt x="215" y="24"/>
                    <a:pt x="167" y="72"/>
                  </a:cubicBezTo>
                  <a:lnTo>
                    <a:pt x="96" y="143"/>
                  </a:lnTo>
                  <a:cubicBezTo>
                    <a:pt x="1" y="238"/>
                    <a:pt x="1" y="393"/>
                    <a:pt x="96" y="489"/>
                  </a:cubicBezTo>
                  <a:cubicBezTo>
                    <a:pt x="144" y="536"/>
                    <a:pt x="206" y="560"/>
                    <a:pt x="267" y="560"/>
                  </a:cubicBezTo>
                  <a:cubicBezTo>
                    <a:pt x="328" y="560"/>
                    <a:pt x="388" y="536"/>
                    <a:pt x="429" y="489"/>
                  </a:cubicBezTo>
                  <a:lnTo>
                    <a:pt x="513" y="417"/>
                  </a:lnTo>
                  <a:cubicBezTo>
                    <a:pt x="608" y="322"/>
                    <a:pt x="608" y="167"/>
                    <a:pt x="513" y="72"/>
                  </a:cubicBezTo>
                  <a:cubicBezTo>
                    <a:pt x="465" y="24"/>
                    <a:pt x="405" y="0"/>
                    <a:pt x="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8" name="Google Shape;2448;p41"/>
            <p:cNvSpPr/>
            <p:nvPr/>
          </p:nvSpPr>
          <p:spPr>
            <a:xfrm>
              <a:off x="3171350" y="1305650"/>
              <a:ext cx="64475" cy="61450"/>
            </a:xfrm>
            <a:custGeom>
              <a:rect b="b" l="l" r="r" t="t"/>
              <a:pathLst>
                <a:path extrusionOk="0" h="2458" w="2579">
                  <a:moveTo>
                    <a:pt x="2317" y="0"/>
                  </a:moveTo>
                  <a:cubicBezTo>
                    <a:pt x="2257" y="0"/>
                    <a:pt x="2198" y="24"/>
                    <a:pt x="2150" y="72"/>
                  </a:cubicBezTo>
                  <a:lnTo>
                    <a:pt x="174" y="2048"/>
                  </a:lnTo>
                  <a:cubicBezTo>
                    <a:pt x="1" y="2221"/>
                    <a:pt x="155" y="2457"/>
                    <a:pt x="339" y="2457"/>
                  </a:cubicBezTo>
                  <a:cubicBezTo>
                    <a:pt x="395" y="2457"/>
                    <a:pt x="454" y="2435"/>
                    <a:pt x="507" y="2382"/>
                  </a:cubicBezTo>
                  <a:lnTo>
                    <a:pt x="2484" y="405"/>
                  </a:lnTo>
                  <a:cubicBezTo>
                    <a:pt x="2579" y="310"/>
                    <a:pt x="2579" y="155"/>
                    <a:pt x="2484" y="72"/>
                  </a:cubicBezTo>
                  <a:cubicBezTo>
                    <a:pt x="2436" y="24"/>
                    <a:pt x="2376" y="0"/>
                    <a:pt x="23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9" name="Google Shape;2449;p41"/>
            <p:cNvSpPr/>
            <p:nvPr/>
          </p:nvSpPr>
          <p:spPr>
            <a:xfrm>
              <a:off x="3136200" y="1254750"/>
              <a:ext cx="117200" cy="114375"/>
            </a:xfrm>
            <a:custGeom>
              <a:rect b="b" l="l" r="r" t="t"/>
              <a:pathLst>
                <a:path extrusionOk="0" h="4575" w="4688">
                  <a:moveTo>
                    <a:pt x="4425" y="0"/>
                  </a:moveTo>
                  <a:cubicBezTo>
                    <a:pt x="4366" y="0"/>
                    <a:pt x="4306" y="24"/>
                    <a:pt x="4259" y="72"/>
                  </a:cubicBezTo>
                  <a:lnTo>
                    <a:pt x="175" y="4156"/>
                  </a:lnTo>
                  <a:cubicBezTo>
                    <a:pt x="1" y="4330"/>
                    <a:pt x="158" y="4575"/>
                    <a:pt x="343" y="4575"/>
                  </a:cubicBezTo>
                  <a:cubicBezTo>
                    <a:pt x="399" y="4575"/>
                    <a:pt x="456" y="4553"/>
                    <a:pt x="508" y="4501"/>
                  </a:cubicBezTo>
                  <a:lnTo>
                    <a:pt x="4604" y="417"/>
                  </a:lnTo>
                  <a:cubicBezTo>
                    <a:pt x="4687" y="322"/>
                    <a:pt x="4687" y="167"/>
                    <a:pt x="4604" y="72"/>
                  </a:cubicBezTo>
                  <a:cubicBezTo>
                    <a:pt x="4556" y="24"/>
                    <a:pt x="4497" y="0"/>
                    <a:pt x="44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0" name="Google Shape;2450;p41"/>
            <p:cNvSpPr/>
            <p:nvPr/>
          </p:nvSpPr>
          <p:spPr>
            <a:xfrm>
              <a:off x="3106475" y="1225225"/>
              <a:ext cx="143650" cy="140375"/>
            </a:xfrm>
            <a:custGeom>
              <a:rect b="b" l="l" r="r" t="t"/>
              <a:pathLst>
                <a:path extrusionOk="0" h="5615" w="5746">
                  <a:moveTo>
                    <a:pt x="5459" y="0"/>
                  </a:moveTo>
                  <a:cubicBezTo>
                    <a:pt x="5405" y="0"/>
                    <a:pt x="5348" y="31"/>
                    <a:pt x="5317" y="62"/>
                  </a:cubicBezTo>
                  <a:lnTo>
                    <a:pt x="173" y="5206"/>
                  </a:lnTo>
                  <a:cubicBezTo>
                    <a:pt x="0" y="5379"/>
                    <a:pt x="162" y="5615"/>
                    <a:pt x="348" y="5615"/>
                  </a:cubicBezTo>
                  <a:cubicBezTo>
                    <a:pt x="406" y="5615"/>
                    <a:pt x="465" y="5592"/>
                    <a:pt x="519" y="5539"/>
                  </a:cubicBezTo>
                  <a:lnTo>
                    <a:pt x="5650" y="408"/>
                  </a:lnTo>
                  <a:cubicBezTo>
                    <a:pt x="5745" y="312"/>
                    <a:pt x="5745" y="158"/>
                    <a:pt x="5650" y="62"/>
                  </a:cubicBezTo>
                  <a:cubicBezTo>
                    <a:pt x="5609" y="31"/>
                    <a:pt x="5559" y="0"/>
                    <a:pt x="5507" y="0"/>
                  </a:cubicBezTo>
                  <a:cubicBezTo>
                    <a:pt x="5499" y="0"/>
                    <a:pt x="5491" y="1"/>
                    <a:pt x="5483" y="3"/>
                  </a:cubicBezTo>
                  <a:cubicBezTo>
                    <a:pt x="5475" y="1"/>
                    <a:pt x="5467" y="0"/>
                    <a:pt x="54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51" name="Google Shape;2451;p41"/>
          <p:cNvGrpSpPr/>
          <p:nvPr/>
        </p:nvGrpSpPr>
        <p:grpSpPr>
          <a:xfrm>
            <a:off x="4805784" y="1493686"/>
            <a:ext cx="270900" cy="294125"/>
            <a:chOff x="2382725" y="1129425"/>
            <a:chExt cx="270900" cy="294125"/>
          </a:xfrm>
        </p:grpSpPr>
        <p:sp>
          <p:nvSpPr>
            <p:cNvPr id="2452" name="Google Shape;2452;p41"/>
            <p:cNvSpPr/>
            <p:nvPr/>
          </p:nvSpPr>
          <p:spPr>
            <a:xfrm>
              <a:off x="2383025" y="1129425"/>
              <a:ext cx="270600" cy="106600"/>
            </a:xfrm>
            <a:custGeom>
              <a:rect b="b" l="l" r="r" t="t"/>
              <a:pathLst>
                <a:path extrusionOk="0" h="4264" w="10824">
                  <a:moveTo>
                    <a:pt x="9204" y="477"/>
                  </a:moveTo>
                  <a:lnTo>
                    <a:pt x="9204" y="2049"/>
                  </a:lnTo>
                  <a:lnTo>
                    <a:pt x="8728" y="2049"/>
                  </a:lnTo>
                  <a:cubicBezTo>
                    <a:pt x="8525" y="2049"/>
                    <a:pt x="8335" y="1977"/>
                    <a:pt x="8180" y="1846"/>
                  </a:cubicBezTo>
                  <a:cubicBezTo>
                    <a:pt x="8013" y="1692"/>
                    <a:pt x="7930" y="1477"/>
                    <a:pt x="7930" y="1251"/>
                  </a:cubicBezTo>
                  <a:cubicBezTo>
                    <a:pt x="7942" y="822"/>
                    <a:pt x="8299" y="477"/>
                    <a:pt x="8728" y="477"/>
                  </a:cubicBezTo>
                  <a:close/>
                  <a:moveTo>
                    <a:pt x="8740" y="1"/>
                  </a:moveTo>
                  <a:cubicBezTo>
                    <a:pt x="8144" y="1"/>
                    <a:pt x="7609" y="418"/>
                    <a:pt x="7478" y="1013"/>
                  </a:cubicBezTo>
                  <a:lnTo>
                    <a:pt x="1417" y="1013"/>
                  </a:lnTo>
                  <a:cubicBezTo>
                    <a:pt x="631" y="1013"/>
                    <a:pt x="0" y="1644"/>
                    <a:pt x="0" y="2430"/>
                  </a:cubicBezTo>
                  <a:cubicBezTo>
                    <a:pt x="0" y="3204"/>
                    <a:pt x="631" y="3835"/>
                    <a:pt x="1417" y="3835"/>
                  </a:cubicBezTo>
                  <a:lnTo>
                    <a:pt x="9097" y="3835"/>
                  </a:lnTo>
                  <a:cubicBezTo>
                    <a:pt x="9406" y="3835"/>
                    <a:pt x="9704" y="3966"/>
                    <a:pt x="9918" y="4192"/>
                  </a:cubicBezTo>
                  <a:cubicBezTo>
                    <a:pt x="9966" y="4240"/>
                    <a:pt x="10026" y="4263"/>
                    <a:pt x="10085" y="4263"/>
                  </a:cubicBezTo>
                  <a:cubicBezTo>
                    <a:pt x="10145" y="4263"/>
                    <a:pt x="10192" y="4240"/>
                    <a:pt x="10240" y="4204"/>
                  </a:cubicBezTo>
                  <a:cubicBezTo>
                    <a:pt x="10323" y="4109"/>
                    <a:pt x="10323" y="3954"/>
                    <a:pt x="10240" y="3870"/>
                  </a:cubicBezTo>
                  <a:cubicBezTo>
                    <a:pt x="9930" y="3561"/>
                    <a:pt x="9525" y="3382"/>
                    <a:pt x="9085" y="3382"/>
                  </a:cubicBezTo>
                  <a:lnTo>
                    <a:pt x="1417" y="3382"/>
                  </a:lnTo>
                  <a:cubicBezTo>
                    <a:pt x="893" y="3382"/>
                    <a:pt x="477" y="2954"/>
                    <a:pt x="477" y="2430"/>
                  </a:cubicBezTo>
                  <a:cubicBezTo>
                    <a:pt x="477" y="1918"/>
                    <a:pt x="893" y="1489"/>
                    <a:pt x="1417" y="1489"/>
                  </a:cubicBezTo>
                  <a:lnTo>
                    <a:pt x="7478" y="1489"/>
                  </a:lnTo>
                  <a:cubicBezTo>
                    <a:pt x="7585" y="2085"/>
                    <a:pt x="8097" y="2525"/>
                    <a:pt x="8716" y="2537"/>
                  </a:cubicBezTo>
                  <a:lnTo>
                    <a:pt x="9287" y="2537"/>
                  </a:lnTo>
                  <a:cubicBezTo>
                    <a:pt x="9478" y="2537"/>
                    <a:pt x="9645" y="2382"/>
                    <a:pt x="9668" y="2192"/>
                  </a:cubicBezTo>
                  <a:lnTo>
                    <a:pt x="10466" y="2192"/>
                  </a:lnTo>
                  <a:cubicBezTo>
                    <a:pt x="10474" y="2192"/>
                    <a:pt x="10481" y="2192"/>
                    <a:pt x="10488" y="2192"/>
                  </a:cubicBezTo>
                  <a:cubicBezTo>
                    <a:pt x="10804" y="2192"/>
                    <a:pt x="10804" y="1703"/>
                    <a:pt x="10488" y="1703"/>
                  </a:cubicBezTo>
                  <a:cubicBezTo>
                    <a:pt x="10481" y="1703"/>
                    <a:pt x="10474" y="1703"/>
                    <a:pt x="10466" y="1704"/>
                  </a:cubicBezTo>
                  <a:lnTo>
                    <a:pt x="9680" y="1704"/>
                  </a:lnTo>
                  <a:lnTo>
                    <a:pt x="9680" y="870"/>
                  </a:lnTo>
                  <a:lnTo>
                    <a:pt x="10514" y="870"/>
                  </a:lnTo>
                  <a:cubicBezTo>
                    <a:pt x="10523" y="871"/>
                    <a:pt x="10532" y="872"/>
                    <a:pt x="10541" y="872"/>
                  </a:cubicBezTo>
                  <a:cubicBezTo>
                    <a:pt x="10635" y="872"/>
                    <a:pt x="10708" y="814"/>
                    <a:pt x="10752" y="727"/>
                  </a:cubicBezTo>
                  <a:cubicBezTo>
                    <a:pt x="10823" y="561"/>
                    <a:pt x="10692" y="370"/>
                    <a:pt x="10514" y="370"/>
                  </a:cubicBezTo>
                  <a:lnTo>
                    <a:pt x="9680" y="370"/>
                  </a:lnTo>
                  <a:cubicBezTo>
                    <a:pt x="9668" y="168"/>
                    <a:pt x="9502" y="1"/>
                    <a:pt x="92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3" name="Google Shape;2453;p41"/>
            <p:cNvSpPr/>
            <p:nvPr/>
          </p:nvSpPr>
          <p:spPr>
            <a:xfrm>
              <a:off x="2382725" y="1236925"/>
              <a:ext cx="268800" cy="186625"/>
            </a:xfrm>
            <a:custGeom>
              <a:rect b="b" l="l" r="r" t="t"/>
              <a:pathLst>
                <a:path extrusionOk="0" h="7465" w="10752">
                  <a:moveTo>
                    <a:pt x="5073" y="1975"/>
                  </a:moveTo>
                  <a:lnTo>
                    <a:pt x="5073" y="6274"/>
                  </a:lnTo>
                  <a:lnTo>
                    <a:pt x="501" y="6274"/>
                  </a:lnTo>
                  <a:lnTo>
                    <a:pt x="501" y="1975"/>
                  </a:lnTo>
                  <a:close/>
                  <a:moveTo>
                    <a:pt x="7001" y="1273"/>
                  </a:moveTo>
                  <a:cubicBezTo>
                    <a:pt x="7263" y="1273"/>
                    <a:pt x="7466" y="1487"/>
                    <a:pt x="7466" y="1737"/>
                  </a:cubicBezTo>
                  <a:lnTo>
                    <a:pt x="7466" y="6512"/>
                  </a:lnTo>
                  <a:cubicBezTo>
                    <a:pt x="7466" y="6774"/>
                    <a:pt x="7263" y="6988"/>
                    <a:pt x="7001" y="6988"/>
                  </a:cubicBezTo>
                  <a:lnTo>
                    <a:pt x="7001" y="6976"/>
                  </a:lnTo>
                  <a:lnTo>
                    <a:pt x="1977" y="6976"/>
                  </a:lnTo>
                  <a:cubicBezTo>
                    <a:pt x="1810" y="6976"/>
                    <a:pt x="1656" y="6893"/>
                    <a:pt x="1584" y="6750"/>
                  </a:cubicBezTo>
                  <a:lnTo>
                    <a:pt x="5299" y="6750"/>
                  </a:lnTo>
                  <a:cubicBezTo>
                    <a:pt x="5430" y="6750"/>
                    <a:pt x="5537" y="6643"/>
                    <a:pt x="5537" y="6512"/>
                  </a:cubicBezTo>
                  <a:lnTo>
                    <a:pt x="5537" y="1749"/>
                  </a:lnTo>
                  <a:cubicBezTo>
                    <a:pt x="5537" y="1618"/>
                    <a:pt x="5430" y="1511"/>
                    <a:pt x="5299" y="1511"/>
                  </a:cubicBezTo>
                  <a:lnTo>
                    <a:pt x="1584" y="1511"/>
                  </a:lnTo>
                  <a:cubicBezTo>
                    <a:pt x="1656" y="1368"/>
                    <a:pt x="1810" y="1285"/>
                    <a:pt x="1977" y="1273"/>
                  </a:cubicBezTo>
                  <a:close/>
                  <a:moveTo>
                    <a:pt x="10437" y="1"/>
                  </a:moveTo>
                  <a:cubicBezTo>
                    <a:pt x="10296" y="1"/>
                    <a:pt x="10154" y="122"/>
                    <a:pt x="10192" y="297"/>
                  </a:cubicBezTo>
                  <a:cubicBezTo>
                    <a:pt x="10252" y="428"/>
                    <a:pt x="10276" y="571"/>
                    <a:pt x="10276" y="713"/>
                  </a:cubicBezTo>
                  <a:cubicBezTo>
                    <a:pt x="10276" y="1023"/>
                    <a:pt x="10145" y="1333"/>
                    <a:pt x="9930" y="1559"/>
                  </a:cubicBezTo>
                  <a:cubicBezTo>
                    <a:pt x="9704" y="1773"/>
                    <a:pt x="9406" y="1904"/>
                    <a:pt x="9085" y="1904"/>
                  </a:cubicBezTo>
                  <a:lnTo>
                    <a:pt x="7954" y="1904"/>
                  </a:lnTo>
                  <a:lnTo>
                    <a:pt x="7954" y="1749"/>
                  </a:lnTo>
                  <a:cubicBezTo>
                    <a:pt x="7954" y="1225"/>
                    <a:pt x="7525" y="797"/>
                    <a:pt x="7013" y="797"/>
                  </a:cubicBezTo>
                  <a:lnTo>
                    <a:pt x="1977" y="797"/>
                  </a:lnTo>
                  <a:cubicBezTo>
                    <a:pt x="1548" y="809"/>
                    <a:pt x="1167" y="1094"/>
                    <a:pt x="1060" y="1511"/>
                  </a:cubicBezTo>
                  <a:lnTo>
                    <a:pt x="239" y="1511"/>
                  </a:lnTo>
                  <a:cubicBezTo>
                    <a:pt x="108" y="1511"/>
                    <a:pt x="1" y="1618"/>
                    <a:pt x="1" y="1749"/>
                  </a:cubicBezTo>
                  <a:lnTo>
                    <a:pt x="1" y="6512"/>
                  </a:lnTo>
                  <a:cubicBezTo>
                    <a:pt x="1" y="6643"/>
                    <a:pt x="108" y="6762"/>
                    <a:pt x="239" y="6762"/>
                  </a:cubicBezTo>
                  <a:lnTo>
                    <a:pt x="1060" y="6762"/>
                  </a:lnTo>
                  <a:cubicBezTo>
                    <a:pt x="1167" y="7179"/>
                    <a:pt x="1548" y="7464"/>
                    <a:pt x="1977" y="7464"/>
                  </a:cubicBezTo>
                  <a:lnTo>
                    <a:pt x="7001" y="7464"/>
                  </a:lnTo>
                  <a:cubicBezTo>
                    <a:pt x="7525" y="7464"/>
                    <a:pt x="7954" y="7048"/>
                    <a:pt x="7954" y="6524"/>
                  </a:cubicBezTo>
                  <a:lnTo>
                    <a:pt x="7954" y="2392"/>
                  </a:lnTo>
                  <a:lnTo>
                    <a:pt x="9085" y="2392"/>
                  </a:lnTo>
                  <a:cubicBezTo>
                    <a:pt x="9526" y="2392"/>
                    <a:pt x="9954" y="2214"/>
                    <a:pt x="10264" y="1892"/>
                  </a:cubicBezTo>
                  <a:cubicBezTo>
                    <a:pt x="10573" y="1583"/>
                    <a:pt x="10752" y="1154"/>
                    <a:pt x="10752" y="713"/>
                  </a:cubicBezTo>
                  <a:cubicBezTo>
                    <a:pt x="10752" y="511"/>
                    <a:pt x="10716" y="321"/>
                    <a:pt x="10645" y="130"/>
                  </a:cubicBezTo>
                  <a:cubicBezTo>
                    <a:pt x="10597" y="40"/>
                    <a:pt x="10517" y="1"/>
                    <a:pt x="104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4" name="Google Shape;2454;p41"/>
            <p:cNvSpPr/>
            <p:nvPr/>
          </p:nvSpPr>
          <p:spPr>
            <a:xfrm>
              <a:off x="2452675" y="1317025"/>
              <a:ext cx="43175" cy="46700"/>
            </a:xfrm>
            <a:custGeom>
              <a:rect b="b" l="l" r="r" t="t"/>
              <a:pathLst>
                <a:path extrusionOk="0" h="1868" w="1727">
                  <a:moveTo>
                    <a:pt x="489" y="653"/>
                  </a:moveTo>
                  <a:lnTo>
                    <a:pt x="965" y="927"/>
                  </a:lnTo>
                  <a:lnTo>
                    <a:pt x="489" y="1212"/>
                  </a:lnTo>
                  <a:lnTo>
                    <a:pt x="489" y="653"/>
                  </a:lnTo>
                  <a:close/>
                  <a:moveTo>
                    <a:pt x="241" y="0"/>
                  </a:moveTo>
                  <a:cubicBezTo>
                    <a:pt x="117" y="0"/>
                    <a:pt x="1" y="103"/>
                    <a:pt x="1" y="248"/>
                  </a:cubicBezTo>
                  <a:lnTo>
                    <a:pt x="1" y="1617"/>
                  </a:lnTo>
                  <a:cubicBezTo>
                    <a:pt x="1" y="1677"/>
                    <a:pt x="24" y="1736"/>
                    <a:pt x="60" y="1784"/>
                  </a:cubicBezTo>
                  <a:cubicBezTo>
                    <a:pt x="108" y="1831"/>
                    <a:pt x="167" y="1867"/>
                    <a:pt x="239" y="1867"/>
                  </a:cubicBezTo>
                  <a:cubicBezTo>
                    <a:pt x="286" y="1867"/>
                    <a:pt x="322" y="1855"/>
                    <a:pt x="358" y="1831"/>
                  </a:cubicBezTo>
                  <a:lnTo>
                    <a:pt x="1560" y="1141"/>
                  </a:lnTo>
                  <a:cubicBezTo>
                    <a:pt x="1727" y="1046"/>
                    <a:pt x="1727" y="819"/>
                    <a:pt x="1560" y="724"/>
                  </a:cubicBezTo>
                  <a:lnTo>
                    <a:pt x="358" y="34"/>
                  </a:lnTo>
                  <a:cubicBezTo>
                    <a:pt x="320" y="11"/>
                    <a:pt x="280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5" name="Google Shape;2455;p41"/>
            <p:cNvSpPr/>
            <p:nvPr/>
          </p:nvSpPr>
          <p:spPr>
            <a:xfrm>
              <a:off x="2408325" y="1299525"/>
              <a:ext cx="12225" cy="14850"/>
            </a:xfrm>
            <a:custGeom>
              <a:rect b="b" l="l" r="r" t="t"/>
              <a:pathLst>
                <a:path extrusionOk="0" h="594" w="489">
                  <a:moveTo>
                    <a:pt x="258" y="1"/>
                  </a:moveTo>
                  <a:cubicBezTo>
                    <a:pt x="240" y="1"/>
                    <a:pt x="222" y="3"/>
                    <a:pt x="203" y="7"/>
                  </a:cubicBezTo>
                  <a:cubicBezTo>
                    <a:pt x="84" y="19"/>
                    <a:pt x="0" y="126"/>
                    <a:pt x="12" y="245"/>
                  </a:cubicBezTo>
                  <a:lnTo>
                    <a:pt x="12" y="341"/>
                  </a:lnTo>
                  <a:cubicBezTo>
                    <a:pt x="0" y="460"/>
                    <a:pt x="96" y="567"/>
                    <a:pt x="203" y="591"/>
                  </a:cubicBezTo>
                  <a:cubicBezTo>
                    <a:pt x="216" y="593"/>
                    <a:pt x="229" y="594"/>
                    <a:pt x="242" y="594"/>
                  </a:cubicBezTo>
                  <a:cubicBezTo>
                    <a:pt x="379" y="594"/>
                    <a:pt x="489" y="483"/>
                    <a:pt x="489" y="353"/>
                  </a:cubicBezTo>
                  <a:lnTo>
                    <a:pt x="489" y="245"/>
                  </a:lnTo>
                  <a:cubicBezTo>
                    <a:pt x="489" y="109"/>
                    <a:pt x="387" y="1"/>
                    <a:pt x="2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6" name="Google Shape;2456;p41"/>
            <p:cNvSpPr/>
            <p:nvPr/>
          </p:nvSpPr>
          <p:spPr>
            <a:xfrm>
              <a:off x="2408325" y="1321650"/>
              <a:ext cx="12225" cy="56725"/>
            </a:xfrm>
            <a:custGeom>
              <a:rect b="b" l="l" r="r" t="t"/>
              <a:pathLst>
                <a:path extrusionOk="0" h="2269" w="489">
                  <a:moveTo>
                    <a:pt x="246" y="0"/>
                  </a:moveTo>
                  <a:cubicBezTo>
                    <a:pt x="232" y="0"/>
                    <a:pt x="217" y="1"/>
                    <a:pt x="203" y="3"/>
                  </a:cubicBezTo>
                  <a:cubicBezTo>
                    <a:pt x="84" y="15"/>
                    <a:pt x="0" y="122"/>
                    <a:pt x="12" y="241"/>
                  </a:cubicBezTo>
                  <a:lnTo>
                    <a:pt x="12" y="2015"/>
                  </a:lnTo>
                  <a:cubicBezTo>
                    <a:pt x="0" y="2135"/>
                    <a:pt x="96" y="2242"/>
                    <a:pt x="203" y="2266"/>
                  </a:cubicBezTo>
                  <a:cubicBezTo>
                    <a:pt x="216" y="2268"/>
                    <a:pt x="229" y="2269"/>
                    <a:pt x="242" y="2269"/>
                  </a:cubicBezTo>
                  <a:cubicBezTo>
                    <a:pt x="379" y="2269"/>
                    <a:pt x="489" y="2158"/>
                    <a:pt x="489" y="2027"/>
                  </a:cubicBezTo>
                  <a:lnTo>
                    <a:pt x="489" y="241"/>
                  </a:lnTo>
                  <a:cubicBezTo>
                    <a:pt x="489" y="101"/>
                    <a:pt x="381" y="0"/>
                    <a:pt x="2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57" name="Google Shape;2457;p41"/>
          <p:cNvGrpSpPr/>
          <p:nvPr/>
        </p:nvGrpSpPr>
        <p:grpSpPr>
          <a:xfrm>
            <a:off x="6298334" y="1534336"/>
            <a:ext cx="298275" cy="212825"/>
            <a:chOff x="4015375" y="1833700"/>
            <a:chExt cx="298275" cy="212825"/>
          </a:xfrm>
        </p:grpSpPr>
        <p:sp>
          <p:nvSpPr>
            <p:cNvPr id="2458" name="Google Shape;2458;p41"/>
            <p:cNvSpPr/>
            <p:nvPr/>
          </p:nvSpPr>
          <p:spPr>
            <a:xfrm>
              <a:off x="4015375" y="1833700"/>
              <a:ext cx="298275" cy="212825"/>
            </a:xfrm>
            <a:custGeom>
              <a:rect b="b" l="l" r="r" t="t"/>
              <a:pathLst>
                <a:path extrusionOk="0" h="8513" w="11931">
                  <a:moveTo>
                    <a:pt x="7549" y="476"/>
                  </a:moveTo>
                  <a:cubicBezTo>
                    <a:pt x="7835" y="476"/>
                    <a:pt x="7978" y="595"/>
                    <a:pt x="8168" y="738"/>
                  </a:cubicBezTo>
                  <a:cubicBezTo>
                    <a:pt x="8430" y="964"/>
                    <a:pt x="8751" y="1095"/>
                    <a:pt x="9097" y="1107"/>
                  </a:cubicBezTo>
                  <a:cubicBezTo>
                    <a:pt x="9359" y="1107"/>
                    <a:pt x="9621" y="1012"/>
                    <a:pt x="9835" y="845"/>
                  </a:cubicBezTo>
                  <a:cubicBezTo>
                    <a:pt x="10073" y="679"/>
                    <a:pt x="10228" y="488"/>
                    <a:pt x="10537" y="488"/>
                  </a:cubicBezTo>
                  <a:cubicBezTo>
                    <a:pt x="11216" y="488"/>
                    <a:pt x="11561" y="1298"/>
                    <a:pt x="11109" y="1786"/>
                  </a:cubicBezTo>
                  <a:cubicBezTo>
                    <a:pt x="11109" y="1798"/>
                    <a:pt x="11109" y="1798"/>
                    <a:pt x="11097" y="1798"/>
                  </a:cubicBezTo>
                  <a:cubicBezTo>
                    <a:pt x="10871" y="2048"/>
                    <a:pt x="10740" y="2357"/>
                    <a:pt x="10728" y="2691"/>
                  </a:cubicBezTo>
                  <a:cubicBezTo>
                    <a:pt x="10728" y="3108"/>
                    <a:pt x="10930" y="3370"/>
                    <a:pt x="11121" y="3584"/>
                  </a:cubicBezTo>
                  <a:cubicBezTo>
                    <a:pt x="11299" y="3810"/>
                    <a:pt x="11418" y="3953"/>
                    <a:pt x="11418" y="4227"/>
                  </a:cubicBezTo>
                  <a:cubicBezTo>
                    <a:pt x="11418" y="4501"/>
                    <a:pt x="11287" y="4643"/>
                    <a:pt x="11133" y="4834"/>
                  </a:cubicBezTo>
                  <a:cubicBezTo>
                    <a:pt x="10883" y="5084"/>
                    <a:pt x="10740" y="5417"/>
                    <a:pt x="10728" y="5775"/>
                  </a:cubicBezTo>
                  <a:cubicBezTo>
                    <a:pt x="10728" y="6048"/>
                    <a:pt x="10823" y="6310"/>
                    <a:pt x="10990" y="6537"/>
                  </a:cubicBezTo>
                  <a:cubicBezTo>
                    <a:pt x="11156" y="6739"/>
                    <a:pt x="11311" y="6894"/>
                    <a:pt x="11311" y="7191"/>
                  </a:cubicBezTo>
                  <a:cubicBezTo>
                    <a:pt x="11311" y="7620"/>
                    <a:pt x="10966" y="7965"/>
                    <a:pt x="10537" y="7965"/>
                  </a:cubicBezTo>
                  <a:cubicBezTo>
                    <a:pt x="10311" y="7965"/>
                    <a:pt x="10109" y="7870"/>
                    <a:pt x="9954" y="7715"/>
                  </a:cubicBezTo>
                  <a:lnTo>
                    <a:pt x="9942" y="7691"/>
                  </a:lnTo>
                  <a:cubicBezTo>
                    <a:pt x="9704" y="7453"/>
                    <a:pt x="9382" y="7334"/>
                    <a:pt x="9049" y="7334"/>
                  </a:cubicBezTo>
                  <a:cubicBezTo>
                    <a:pt x="8620" y="7334"/>
                    <a:pt x="8287" y="7572"/>
                    <a:pt x="8025" y="7763"/>
                  </a:cubicBezTo>
                  <a:cubicBezTo>
                    <a:pt x="7835" y="7906"/>
                    <a:pt x="7668" y="8025"/>
                    <a:pt x="7525" y="8025"/>
                  </a:cubicBezTo>
                  <a:cubicBezTo>
                    <a:pt x="7263" y="8025"/>
                    <a:pt x="7096" y="7894"/>
                    <a:pt x="6894" y="7727"/>
                  </a:cubicBezTo>
                  <a:cubicBezTo>
                    <a:pt x="6668" y="7537"/>
                    <a:pt x="6406" y="7334"/>
                    <a:pt x="5989" y="7334"/>
                  </a:cubicBezTo>
                  <a:cubicBezTo>
                    <a:pt x="5584" y="7334"/>
                    <a:pt x="5322" y="7537"/>
                    <a:pt x="5096" y="7727"/>
                  </a:cubicBezTo>
                  <a:cubicBezTo>
                    <a:pt x="4870" y="7906"/>
                    <a:pt x="4739" y="8025"/>
                    <a:pt x="4465" y="8025"/>
                  </a:cubicBezTo>
                  <a:cubicBezTo>
                    <a:pt x="4191" y="8025"/>
                    <a:pt x="4048" y="7894"/>
                    <a:pt x="3858" y="7739"/>
                  </a:cubicBezTo>
                  <a:cubicBezTo>
                    <a:pt x="3608" y="7489"/>
                    <a:pt x="3286" y="7346"/>
                    <a:pt x="2929" y="7334"/>
                  </a:cubicBezTo>
                  <a:cubicBezTo>
                    <a:pt x="2608" y="7346"/>
                    <a:pt x="2286" y="7477"/>
                    <a:pt x="2060" y="7715"/>
                  </a:cubicBezTo>
                  <a:lnTo>
                    <a:pt x="2048" y="7727"/>
                  </a:lnTo>
                  <a:cubicBezTo>
                    <a:pt x="1905" y="7882"/>
                    <a:pt x="1703" y="7965"/>
                    <a:pt x="1489" y="7965"/>
                  </a:cubicBezTo>
                  <a:cubicBezTo>
                    <a:pt x="1060" y="7965"/>
                    <a:pt x="715" y="7620"/>
                    <a:pt x="715" y="7191"/>
                  </a:cubicBezTo>
                  <a:cubicBezTo>
                    <a:pt x="715" y="7001"/>
                    <a:pt x="786" y="6810"/>
                    <a:pt x="917" y="6668"/>
                  </a:cubicBezTo>
                  <a:lnTo>
                    <a:pt x="929" y="6656"/>
                  </a:lnTo>
                  <a:cubicBezTo>
                    <a:pt x="1155" y="6417"/>
                    <a:pt x="1286" y="6096"/>
                    <a:pt x="1298" y="5763"/>
                  </a:cubicBezTo>
                  <a:cubicBezTo>
                    <a:pt x="1298" y="5346"/>
                    <a:pt x="1096" y="5096"/>
                    <a:pt x="917" y="4870"/>
                  </a:cubicBezTo>
                  <a:cubicBezTo>
                    <a:pt x="727" y="4655"/>
                    <a:pt x="619" y="4501"/>
                    <a:pt x="619" y="4227"/>
                  </a:cubicBezTo>
                  <a:cubicBezTo>
                    <a:pt x="619" y="3953"/>
                    <a:pt x="739" y="3810"/>
                    <a:pt x="905" y="3620"/>
                  </a:cubicBezTo>
                  <a:cubicBezTo>
                    <a:pt x="1143" y="3370"/>
                    <a:pt x="1298" y="3036"/>
                    <a:pt x="1298" y="2691"/>
                  </a:cubicBezTo>
                  <a:cubicBezTo>
                    <a:pt x="1298" y="2381"/>
                    <a:pt x="1167" y="2096"/>
                    <a:pt x="929" y="1893"/>
                  </a:cubicBezTo>
                  <a:cubicBezTo>
                    <a:pt x="881" y="1857"/>
                    <a:pt x="846" y="1822"/>
                    <a:pt x="810" y="1774"/>
                  </a:cubicBezTo>
                  <a:cubicBezTo>
                    <a:pt x="381" y="1274"/>
                    <a:pt x="739" y="488"/>
                    <a:pt x="1393" y="488"/>
                  </a:cubicBezTo>
                  <a:cubicBezTo>
                    <a:pt x="1608" y="488"/>
                    <a:pt x="1810" y="583"/>
                    <a:pt x="1953" y="738"/>
                  </a:cubicBezTo>
                  <a:lnTo>
                    <a:pt x="1977" y="750"/>
                  </a:lnTo>
                  <a:cubicBezTo>
                    <a:pt x="2216" y="978"/>
                    <a:pt x="2532" y="1108"/>
                    <a:pt x="2862" y="1108"/>
                  </a:cubicBezTo>
                  <a:cubicBezTo>
                    <a:pt x="2877" y="1108"/>
                    <a:pt x="2891" y="1108"/>
                    <a:pt x="2905" y="1107"/>
                  </a:cubicBezTo>
                  <a:cubicBezTo>
                    <a:pt x="3346" y="1107"/>
                    <a:pt x="3667" y="893"/>
                    <a:pt x="3941" y="714"/>
                  </a:cubicBezTo>
                  <a:cubicBezTo>
                    <a:pt x="4132" y="583"/>
                    <a:pt x="4298" y="476"/>
                    <a:pt x="4453" y="476"/>
                  </a:cubicBezTo>
                  <a:cubicBezTo>
                    <a:pt x="4727" y="476"/>
                    <a:pt x="4894" y="595"/>
                    <a:pt x="5096" y="750"/>
                  </a:cubicBezTo>
                  <a:cubicBezTo>
                    <a:pt x="5346" y="964"/>
                    <a:pt x="5668" y="1095"/>
                    <a:pt x="6001" y="1107"/>
                  </a:cubicBezTo>
                  <a:cubicBezTo>
                    <a:pt x="6334" y="1095"/>
                    <a:pt x="6644" y="964"/>
                    <a:pt x="6894" y="750"/>
                  </a:cubicBezTo>
                  <a:cubicBezTo>
                    <a:pt x="7096" y="607"/>
                    <a:pt x="7263" y="476"/>
                    <a:pt x="7549" y="476"/>
                  </a:cubicBezTo>
                  <a:close/>
                  <a:moveTo>
                    <a:pt x="4453" y="0"/>
                  </a:moveTo>
                  <a:cubicBezTo>
                    <a:pt x="4156" y="0"/>
                    <a:pt x="3917" y="155"/>
                    <a:pt x="3679" y="322"/>
                  </a:cubicBezTo>
                  <a:cubicBezTo>
                    <a:pt x="3441" y="476"/>
                    <a:pt x="3203" y="631"/>
                    <a:pt x="2905" y="631"/>
                  </a:cubicBezTo>
                  <a:cubicBezTo>
                    <a:pt x="2891" y="632"/>
                    <a:pt x="2877" y="632"/>
                    <a:pt x="2863" y="632"/>
                  </a:cubicBezTo>
                  <a:cubicBezTo>
                    <a:pt x="2653" y="632"/>
                    <a:pt x="2454" y="549"/>
                    <a:pt x="2298" y="393"/>
                  </a:cubicBezTo>
                  <a:cubicBezTo>
                    <a:pt x="2051" y="146"/>
                    <a:pt x="1727" y="20"/>
                    <a:pt x="1402" y="20"/>
                  </a:cubicBezTo>
                  <a:cubicBezTo>
                    <a:pt x="1101" y="20"/>
                    <a:pt x="800" y="128"/>
                    <a:pt x="560" y="345"/>
                  </a:cubicBezTo>
                  <a:cubicBezTo>
                    <a:pt x="60" y="798"/>
                    <a:pt x="0" y="1560"/>
                    <a:pt x="441" y="2084"/>
                  </a:cubicBezTo>
                  <a:cubicBezTo>
                    <a:pt x="488" y="2131"/>
                    <a:pt x="536" y="2191"/>
                    <a:pt x="584" y="2238"/>
                  </a:cubicBezTo>
                  <a:cubicBezTo>
                    <a:pt x="739" y="2381"/>
                    <a:pt x="822" y="2477"/>
                    <a:pt x="822" y="2691"/>
                  </a:cubicBezTo>
                  <a:cubicBezTo>
                    <a:pt x="822" y="2965"/>
                    <a:pt x="691" y="3119"/>
                    <a:pt x="536" y="3322"/>
                  </a:cubicBezTo>
                  <a:cubicBezTo>
                    <a:pt x="286" y="3560"/>
                    <a:pt x="143" y="3893"/>
                    <a:pt x="143" y="4239"/>
                  </a:cubicBezTo>
                  <a:cubicBezTo>
                    <a:pt x="143" y="4679"/>
                    <a:pt x="358" y="4953"/>
                    <a:pt x="536" y="5179"/>
                  </a:cubicBezTo>
                  <a:cubicBezTo>
                    <a:pt x="703" y="5370"/>
                    <a:pt x="822" y="5525"/>
                    <a:pt x="822" y="5775"/>
                  </a:cubicBezTo>
                  <a:cubicBezTo>
                    <a:pt x="822" y="6025"/>
                    <a:pt x="715" y="6156"/>
                    <a:pt x="560" y="6358"/>
                  </a:cubicBezTo>
                  <a:cubicBezTo>
                    <a:pt x="96" y="6870"/>
                    <a:pt x="131" y="7644"/>
                    <a:pt x="619" y="8120"/>
                  </a:cubicBezTo>
                  <a:cubicBezTo>
                    <a:pt x="863" y="8346"/>
                    <a:pt x="1175" y="8460"/>
                    <a:pt x="1486" y="8460"/>
                  </a:cubicBezTo>
                  <a:cubicBezTo>
                    <a:pt x="1812" y="8460"/>
                    <a:pt x="2137" y="8335"/>
                    <a:pt x="2382" y="8084"/>
                  </a:cubicBezTo>
                  <a:cubicBezTo>
                    <a:pt x="2572" y="7918"/>
                    <a:pt x="2691" y="7822"/>
                    <a:pt x="2941" y="7822"/>
                  </a:cubicBezTo>
                  <a:cubicBezTo>
                    <a:pt x="3215" y="7822"/>
                    <a:pt x="3358" y="7953"/>
                    <a:pt x="3560" y="8108"/>
                  </a:cubicBezTo>
                  <a:cubicBezTo>
                    <a:pt x="3798" y="8358"/>
                    <a:pt x="4120" y="8501"/>
                    <a:pt x="4465" y="8513"/>
                  </a:cubicBezTo>
                  <a:cubicBezTo>
                    <a:pt x="4918" y="8513"/>
                    <a:pt x="5191" y="8287"/>
                    <a:pt x="5406" y="8096"/>
                  </a:cubicBezTo>
                  <a:cubicBezTo>
                    <a:pt x="5596" y="7953"/>
                    <a:pt x="5751" y="7822"/>
                    <a:pt x="6001" y="7822"/>
                  </a:cubicBezTo>
                  <a:cubicBezTo>
                    <a:pt x="6251" y="7822"/>
                    <a:pt x="6406" y="7953"/>
                    <a:pt x="6596" y="8108"/>
                  </a:cubicBezTo>
                  <a:cubicBezTo>
                    <a:pt x="6835" y="8299"/>
                    <a:pt x="7096" y="8513"/>
                    <a:pt x="7525" y="8513"/>
                  </a:cubicBezTo>
                  <a:cubicBezTo>
                    <a:pt x="7823" y="8513"/>
                    <a:pt x="8073" y="8334"/>
                    <a:pt x="8311" y="8156"/>
                  </a:cubicBezTo>
                  <a:cubicBezTo>
                    <a:pt x="8549" y="7989"/>
                    <a:pt x="8775" y="7822"/>
                    <a:pt x="9049" y="7822"/>
                  </a:cubicBezTo>
                  <a:cubicBezTo>
                    <a:pt x="9063" y="7822"/>
                    <a:pt x="9076" y="7821"/>
                    <a:pt x="9090" y="7821"/>
                  </a:cubicBezTo>
                  <a:cubicBezTo>
                    <a:pt x="9289" y="7821"/>
                    <a:pt x="9476" y="7903"/>
                    <a:pt x="9621" y="8037"/>
                  </a:cubicBezTo>
                  <a:cubicBezTo>
                    <a:pt x="9882" y="8326"/>
                    <a:pt x="10215" y="8455"/>
                    <a:pt x="10541" y="8455"/>
                  </a:cubicBezTo>
                  <a:cubicBezTo>
                    <a:pt x="11183" y="8455"/>
                    <a:pt x="11799" y="7957"/>
                    <a:pt x="11799" y="7191"/>
                  </a:cubicBezTo>
                  <a:cubicBezTo>
                    <a:pt x="11799" y="6965"/>
                    <a:pt x="11740" y="6739"/>
                    <a:pt x="11621" y="6537"/>
                  </a:cubicBezTo>
                  <a:cubicBezTo>
                    <a:pt x="11418" y="6310"/>
                    <a:pt x="11204" y="6084"/>
                    <a:pt x="11204" y="5775"/>
                  </a:cubicBezTo>
                  <a:cubicBezTo>
                    <a:pt x="11204" y="5501"/>
                    <a:pt x="11335" y="5346"/>
                    <a:pt x="11502" y="5155"/>
                  </a:cubicBezTo>
                  <a:cubicBezTo>
                    <a:pt x="11752" y="4905"/>
                    <a:pt x="11883" y="4584"/>
                    <a:pt x="11895" y="4239"/>
                  </a:cubicBezTo>
                  <a:cubicBezTo>
                    <a:pt x="11883" y="3881"/>
                    <a:pt x="11740" y="3548"/>
                    <a:pt x="11502" y="3286"/>
                  </a:cubicBezTo>
                  <a:cubicBezTo>
                    <a:pt x="11335" y="3096"/>
                    <a:pt x="11216" y="2941"/>
                    <a:pt x="11216" y="2691"/>
                  </a:cubicBezTo>
                  <a:cubicBezTo>
                    <a:pt x="11216" y="2453"/>
                    <a:pt x="11323" y="2310"/>
                    <a:pt x="11478" y="2107"/>
                  </a:cubicBezTo>
                  <a:cubicBezTo>
                    <a:pt x="11930" y="1595"/>
                    <a:pt x="11883" y="822"/>
                    <a:pt x="11383" y="357"/>
                  </a:cubicBezTo>
                  <a:cubicBezTo>
                    <a:pt x="11138" y="141"/>
                    <a:pt x="10834" y="34"/>
                    <a:pt x="10530" y="34"/>
                  </a:cubicBezTo>
                  <a:cubicBezTo>
                    <a:pt x="10199" y="34"/>
                    <a:pt x="9869" y="162"/>
                    <a:pt x="9621" y="417"/>
                  </a:cubicBezTo>
                  <a:cubicBezTo>
                    <a:pt x="9478" y="560"/>
                    <a:pt x="9287" y="631"/>
                    <a:pt x="9097" y="631"/>
                  </a:cubicBezTo>
                  <a:cubicBezTo>
                    <a:pt x="8811" y="631"/>
                    <a:pt x="8656" y="512"/>
                    <a:pt x="8466" y="357"/>
                  </a:cubicBezTo>
                  <a:cubicBezTo>
                    <a:pt x="8216" y="131"/>
                    <a:pt x="7882" y="0"/>
                    <a:pt x="7549" y="0"/>
                  </a:cubicBezTo>
                  <a:cubicBezTo>
                    <a:pt x="7204" y="12"/>
                    <a:pt x="6870" y="143"/>
                    <a:pt x="6608" y="369"/>
                  </a:cubicBezTo>
                  <a:cubicBezTo>
                    <a:pt x="6406" y="512"/>
                    <a:pt x="6251" y="631"/>
                    <a:pt x="6001" y="631"/>
                  </a:cubicBezTo>
                  <a:cubicBezTo>
                    <a:pt x="5751" y="631"/>
                    <a:pt x="5584" y="512"/>
                    <a:pt x="5382" y="357"/>
                  </a:cubicBezTo>
                  <a:cubicBezTo>
                    <a:pt x="5120" y="143"/>
                    <a:pt x="4799" y="12"/>
                    <a:pt x="44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9" name="Google Shape;2459;p41"/>
            <p:cNvSpPr/>
            <p:nvPr/>
          </p:nvSpPr>
          <p:spPr>
            <a:xfrm>
              <a:off x="4305575" y="1997100"/>
              <a:ext cx="25" cy="25"/>
            </a:xfrm>
            <a:custGeom>
              <a:rect b="b" l="l" r="r" t="t"/>
              <a:pathLst>
                <a:path extrusionOk="0" h="1" w="1">
                  <a:moveTo>
                    <a:pt x="1" y="1"/>
                  </a:move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0" name="Google Shape;2460;p41"/>
            <p:cNvSpPr/>
            <p:nvPr/>
          </p:nvSpPr>
          <p:spPr>
            <a:xfrm>
              <a:off x="4051975" y="1866425"/>
              <a:ext cx="226850" cy="147675"/>
            </a:xfrm>
            <a:custGeom>
              <a:rect b="b" l="l" r="r" t="t"/>
              <a:pathLst>
                <a:path extrusionOk="0" h="5907" w="9074">
                  <a:moveTo>
                    <a:pt x="8597" y="489"/>
                  </a:moveTo>
                  <a:lnTo>
                    <a:pt x="8597" y="5418"/>
                  </a:lnTo>
                  <a:lnTo>
                    <a:pt x="489" y="5418"/>
                  </a:lnTo>
                  <a:lnTo>
                    <a:pt x="489" y="489"/>
                  </a:lnTo>
                  <a:close/>
                  <a:moveTo>
                    <a:pt x="239" y="1"/>
                  </a:moveTo>
                  <a:cubicBezTo>
                    <a:pt x="108" y="1"/>
                    <a:pt x="1" y="108"/>
                    <a:pt x="1" y="239"/>
                  </a:cubicBezTo>
                  <a:lnTo>
                    <a:pt x="1" y="5668"/>
                  </a:lnTo>
                  <a:cubicBezTo>
                    <a:pt x="1" y="5799"/>
                    <a:pt x="108" y="5906"/>
                    <a:pt x="239" y="5906"/>
                  </a:cubicBezTo>
                  <a:lnTo>
                    <a:pt x="8835" y="5906"/>
                  </a:lnTo>
                  <a:cubicBezTo>
                    <a:pt x="8966" y="5906"/>
                    <a:pt x="9073" y="5799"/>
                    <a:pt x="9073" y="5668"/>
                  </a:cubicBezTo>
                  <a:lnTo>
                    <a:pt x="9073" y="239"/>
                  </a:lnTo>
                  <a:cubicBezTo>
                    <a:pt x="9073" y="108"/>
                    <a:pt x="8966" y="1"/>
                    <a:pt x="88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1" name="Google Shape;2461;p41"/>
            <p:cNvSpPr/>
            <p:nvPr/>
          </p:nvSpPr>
          <p:spPr>
            <a:xfrm>
              <a:off x="4135325" y="1895900"/>
              <a:ext cx="15800" cy="12225"/>
            </a:xfrm>
            <a:custGeom>
              <a:rect b="b" l="l" r="r" t="t"/>
              <a:pathLst>
                <a:path extrusionOk="0" h="489" w="632">
                  <a:moveTo>
                    <a:pt x="262" y="0"/>
                  </a:moveTo>
                  <a:cubicBezTo>
                    <a:pt x="143" y="0"/>
                    <a:pt x="36" y="84"/>
                    <a:pt x="24" y="203"/>
                  </a:cubicBezTo>
                  <a:cubicBezTo>
                    <a:pt x="1" y="346"/>
                    <a:pt x="108" y="477"/>
                    <a:pt x="262" y="489"/>
                  </a:cubicBezTo>
                  <a:lnTo>
                    <a:pt x="358" y="489"/>
                  </a:lnTo>
                  <a:cubicBezTo>
                    <a:pt x="477" y="489"/>
                    <a:pt x="584" y="393"/>
                    <a:pt x="608" y="286"/>
                  </a:cubicBezTo>
                  <a:cubicBezTo>
                    <a:pt x="632" y="131"/>
                    <a:pt x="513" y="0"/>
                    <a:pt x="3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2" name="Google Shape;2462;p41"/>
            <p:cNvSpPr/>
            <p:nvPr/>
          </p:nvSpPr>
          <p:spPr>
            <a:xfrm>
              <a:off x="4157050" y="1895900"/>
              <a:ext cx="92300" cy="12225"/>
            </a:xfrm>
            <a:custGeom>
              <a:rect b="b" l="l" r="r" t="t"/>
              <a:pathLst>
                <a:path extrusionOk="0" h="489" w="3692">
                  <a:moveTo>
                    <a:pt x="275" y="0"/>
                  </a:moveTo>
                  <a:cubicBezTo>
                    <a:pt x="155" y="0"/>
                    <a:pt x="48" y="84"/>
                    <a:pt x="25" y="203"/>
                  </a:cubicBezTo>
                  <a:cubicBezTo>
                    <a:pt x="1" y="346"/>
                    <a:pt x="120" y="477"/>
                    <a:pt x="263" y="489"/>
                  </a:cubicBezTo>
                  <a:lnTo>
                    <a:pt x="3418" y="489"/>
                  </a:lnTo>
                  <a:cubicBezTo>
                    <a:pt x="3537" y="489"/>
                    <a:pt x="3644" y="393"/>
                    <a:pt x="3656" y="286"/>
                  </a:cubicBezTo>
                  <a:cubicBezTo>
                    <a:pt x="3692" y="131"/>
                    <a:pt x="3573" y="0"/>
                    <a:pt x="34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3" name="Google Shape;2463;p41"/>
            <p:cNvSpPr/>
            <p:nvPr/>
          </p:nvSpPr>
          <p:spPr>
            <a:xfrm>
              <a:off x="4133425" y="1972075"/>
              <a:ext cx="19600" cy="12275"/>
            </a:xfrm>
            <a:custGeom>
              <a:rect b="b" l="l" r="r" t="t"/>
              <a:pathLst>
                <a:path extrusionOk="0" h="491" w="784">
                  <a:moveTo>
                    <a:pt x="316" y="1"/>
                  </a:moveTo>
                  <a:cubicBezTo>
                    <a:pt x="1" y="1"/>
                    <a:pt x="1" y="490"/>
                    <a:pt x="316" y="490"/>
                  </a:cubicBezTo>
                  <a:cubicBezTo>
                    <a:pt x="324" y="490"/>
                    <a:pt x="331" y="490"/>
                    <a:pt x="338" y="490"/>
                  </a:cubicBezTo>
                  <a:lnTo>
                    <a:pt x="446" y="490"/>
                  </a:lnTo>
                  <a:cubicBezTo>
                    <a:pt x="453" y="490"/>
                    <a:pt x="460" y="490"/>
                    <a:pt x="468" y="490"/>
                  </a:cubicBezTo>
                  <a:cubicBezTo>
                    <a:pt x="784" y="490"/>
                    <a:pt x="784" y="1"/>
                    <a:pt x="468" y="1"/>
                  </a:cubicBezTo>
                  <a:cubicBezTo>
                    <a:pt x="460" y="1"/>
                    <a:pt x="453" y="1"/>
                    <a:pt x="446" y="1"/>
                  </a:cubicBezTo>
                  <a:lnTo>
                    <a:pt x="338" y="1"/>
                  </a:lnTo>
                  <a:cubicBezTo>
                    <a:pt x="331" y="1"/>
                    <a:pt x="324" y="1"/>
                    <a:pt x="3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4" name="Google Shape;2464;p41"/>
            <p:cNvSpPr/>
            <p:nvPr/>
          </p:nvSpPr>
          <p:spPr>
            <a:xfrm>
              <a:off x="4155150" y="1972075"/>
              <a:ext cx="94200" cy="12275"/>
            </a:xfrm>
            <a:custGeom>
              <a:rect b="b" l="l" r="r" t="t"/>
              <a:pathLst>
                <a:path extrusionOk="0" h="491" w="3768">
                  <a:moveTo>
                    <a:pt x="328" y="1"/>
                  </a:moveTo>
                  <a:cubicBezTo>
                    <a:pt x="1" y="1"/>
                    <a:pt x="1" y="490"/>
                    <a:pt x="328" y="490"/>
                  </a:cubicBezTo>
                  <a:cubicBezTo>
                    <a:pt x="335" y="490"/>
                    <a:pt x="343" y="490"/>
                    <a:pt x="351" y="490"/>
                  </a:cubicBezTo>
                  <a:lnTo>
                    <a:pt x="3506" y="490"/>
                  </a:lnTo>
                  <a:cubicBezTo>
                    <a:pt x="3625" y="490"/>
                    <a:pt x="3720" y="406"/>
                    <a:pt x="3744" y="287"/>
                  </a:cubicBezTo>
                  <a:cubicBezTo>
                    <a:pt x="3768" y="132"/>
                    <a:pt x="3649" y="1"/>
                    <a:pt x="3506" y="1"/>
                  </a:cubicBezTo>
                  <a:lnTo>
                    <a:pt x="351" y="1"/>
                  </a:lnTo>
                  <a:cubicBezTo>
                    <a:pt x="343" y="1"/>
                    <a:pt x="335" y="1"/>
                    <a:pt x="3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5" name="Google Shape;2465;p41"/>
            <p:cNvSpPr/>
            <p:nvPr/>
          </p:nvSpPr>
          <p:spPr>
            <a:xfrm>
              <a:off x="4087100" y="1911325"/>
              <a:ext cx="164075" cy="57525"/>
            </a:xfrm>
            <a:custGeom>
              <a:rect b="b" l="l" r="r" t="t"/>
              <a:pathLst>
                <a:path extrusionOk="0" h="2301" w="6563">
                  <a:moveTo>
                    <a:pt x="1167" y="0"/>
                  </a:moveTo>
                  <a:cubicBezTo>
                    <a:pt x="1111" y="0"/>
                    <a:pt x="1053" y="22"/>
                    <a:pt x="1001" y="74"/>
                  </a:cubicBezTo>
                  <a:lnTo>
                    <a:pt x="96" y="979"/>
                  </a:lnTo>
                  <a:cubicBezTo>
                    <a:pt x="1" y="1074"/>
                    <a:pt x="1" y="1229"/>
                    <a:pt x="96" y="1324"/>
                  </a:cubicBezTo>
                  <a:lnTo>
                    <a:pt x="1001" y="2229"/>
                  </a:lnTo>
                  <a:cubicBezTo>
                    <a:pt x="1048" y="2277"/>
                    <a:pt x="1108" y="2300"/>
                    <a:pt x="1179" y="2300"/>
                  </a:cubicBezTo>
                  <a:cubicBezTo>
                    <a:pt x="1394" y="2300"/>
                    <a:pt x="1501" y="2039"/>
                    <a:pt x="1346" y="1884"/>
                  </a:cubicBezTo>
                  <a:lnTo>
                    <a:pt x="858" y="1396"/>
                  </a:lnTo>
                  <a:lnTo>
                    <a:pt x="6228" y="1396"/>
                  </a:lnTo>
                  <a:cubicBezTo>
                    <a:pt x="6239" y="1397"/>
                    <a:pt x="6249" y="1397"/>
                    <a:pt x="6259" y="1397"/>
                  </a:cubicBezTo>
                  <a:cubicBezTo>
                    <a:pt x="6562" y="1397"/>
                    <a:pt x="6562" y="918"/>
                    <a:pt x="6259" y="918"/>
                  </a:cubicBezTo>
                  <a:cubicBezTo>
                    <a:pt x="6249" y="918"/>
                    <a:pt x="6239" y="918"/>
                    <a:pt x="6228" y="919"/>
                  </a:cubicBezTo>
                  <a:lnTo>
                    <a:pt x="846" y="919"/>
                  </a:lnTo>
                  <a:lnTo>
                    <a:pt x="1346" y="419"/>
                  </a:lnTo>
                  <a:cubicBezTo>
                    <a:pt x="1520" y="245"/>
                    <a:pt x="1356" y="0"/>
                    <a:pt x="1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66" name="Google Shape;2466;p41"/>
          <p:cNvGrpSpPr/>
          <p:nvPr/>
        </p:nvGrpSpPr>
        <p:grpSpPr>
          <a:xfrm>
            <a:off x="5797843" y="1499948"/>
            <a:ext cx="295600" cy="281600"/>
            <a:chOff x="2572025" y="1833700"/>
            <a:chExt cx="295600" cy="281600"/>
          </a:xfrm>
        </p:grpSpPr>
        <p:sp>
          <p:nvSpPr>
            <p:cNvPr id="2467" name="Google Shape;2467;p41"/>
            <p:cNvSpPr/>
            <p:nvPr/>
          </p:nvSpPr>
          <p:spPr>
            <a:xfrm>
              <a:off x="2572025" y="1833700"/>
              <a:ext cx="295600" cy="281600"/>
            </a:xfrm>
            <a:custGeom>
              <a:rect b="b" l="l" r="r" t="t"/>
              <a:pathLst>
                <a:path extrusionOk="0" h="11264" w="11824">
                  <a:moveTo>
                    <a:pt x="8323" y="988"/>
                  </a:moveTo>
                  <a:lnTo>
                    <a:pt x="8323" y="1834"/>
                  </a:lnTo>
                  <a:lnTo>
                    <a:pt x="3561" y="1834"/>
                  </a:lnTo>
                  <a:lnTo>
                    <a:pt x="3561" y="988"/>
                  </a:lnTo>
                  <a:close/>
                  <a:moveTo>
                    <a:pt x="3073" y="488"/>
                  </a:moveTo>
                  <a:lnTo>
                    <a:pt x="3073" y="2822"/>
                  </a:lnTo>
                  <a:lnTo>
                    <a:pt x="2644" y="2822"/>
                  </a:lnTo>
                  <a:lnTo>
                    <a:pt x="2644" y="488"/>
                  </a:lnTo>
                  <a:close/>
                  <a:moveTo>
                    <a:pt x="9204" y="488"/>
                  </a:moveTo>
                  <a:lnTo>
                    <a:pt x="9204" y="2822"/>
                  </a:lnTo>
                  <a:lnTo>
                    <a:pt x="8764" y="2822"/>
                  </a:lnTo>
                  <a:lnTo>
                    <a:pt x="8764" y="488"/>
                  </a:lnTo>
                  <a:close/>
                  <a:moveTo>
                    <a:pt x="10157" y="2322"/>
                  </a:moveTo>
                  <a:lnTo>
                    <a:pt x="10157" y="10775"/>
                  </a:lnTo>
                  <a:lnTo>
                    <a:pt x="1680" y="10775"/>
                  </a:lnTo>
                  <a:lnTo>
                    <a:pt x="1680" y="2322"/>
                  </a:lnTo>
                  <a:lnTo>
                    <a:pt x="2144" y="2322"/>
                  </a:lnTo>
                  <a:lnTo>
                    <a:pt x="2144" y="3060"/>
                  </a:lnTo>
                  <a:cubicBezTo>
                    <a:pt x="2144" y="3203"/>
                    <a:pt x="2251" y="3310"/>
                    <a:pt x="2382" y="3310"/>
                  </a:cubicBezTo>
                  <a:lnTo>
                    <a:pt x="3299" y="3310"/>
                  </a:lnTo>
                  <a:cubicBezTo>
                    <a:pt x="3442" y="3310"/>
                    <a:pt x="3549" y="3203"/>
                    <a:pt x="3549" y="3060"/>
                  </a:cubicBezTo>
                  <a:lnTo>
                    <a:pt x="3549" y="2322"/>
                  </a:lnTo>
                  <a:lnTo>
                    <a:pt x="8276" y="2322"/>
                  </a:lnTo>
                  <a:lnTo>
                    <a:pt x="8276" y="3060"/>
                  </a:lnTo>
                  <a:cubicBezTo>
                    <a:pt x="8276" y="3203"/>
                    <a:pt x="8383" y="3310"/>
                    <a:pt x="8514" y="3310"/>
                  </a:cubicBezTo>
                  <a:lnTo>
                    <a:pt x="9443" y="3310"/>
                  </a:lnTo>
                  <a:cubicBezTo>
                    <a:pt x="9574" y="3310"/>
                    <a:pt x="9681" y="3203"/>
                    <a:pt x="9681" y="3060"/>
                  </a:cubicBezTo>
                  <a:lnTo>
                    <a:pt x="9681" y="2322"/>
                  </a:lnTo>
                  <a:close/>
                  <a:moveTo>
                    <a:pt x="2382" y="0"/>
                  </a:moveTo>
                  <a:cubicBezTo>
                    <a:pt x="2251" y="0"/>
                    <a:pt x="2144" y="107"/>
                    <a:pt x="2144" y="238"/>
                  </a:cubicBezTo>
                  <a:lnTo>
                    <a:pt x="2144" y="524"/>
                  </a:lnTo>
                  <a:lnTo>
                    <a:pt x="263" y="524"/>
                  </a:lnTo>
                  <a:cubicBezTo>
                    <a:pt x="144" y="524"/>
                    <a:pt x="49" y="607"/>
                    <a:pt x="25" y="726"/>
                  </a:cubicBezTo>
                  <a:cubicBezTo>
                    <a:pt x="1" y="881"/>
                    <a:pt x="108" y="1012"/>
                    <a:pt x="263" y="1012"/>
                  </a:cubicBezTo>
                  <a:lnTo>
                    <a:pt x="2144" y="1012"/>
                  </a:lnTo>
                  <a:lnTo>
                    <a:pt x="2144" y="1834"/>
                  </a:lnTo>
                  <a:lnTo>
                    <a:pt x="1453" y="1834"/>
                  </a:lnTo>
                  <a:cubicBezTo>
                    <a:pt x="1311" y="1834"/>
                    <a:pt x="1203" y="1941"/>
                    <a:pt x="1203" y="2084"/>
                  </a:cubicBezTo>
                  <a:lnTo>
                    <a:pt x="1203" y="11013"/>
                  </a:lnTo>
                  <a:cubicBezTo>
                    <a:pt x="1203" y="11156"/>
                    <a:pt x="1311" y="11263"/>
                    <a:pt x="1453" y="11263"/>
                  </a:cubicBezTo>
                  <a:lnTo>
                    <a:pt x="10383" y="11263"/>
                  </a:lnTo>
                  <a:cubicBezTo>
                    <a:pt x="10514" y="11263"/>
                    <a:pt x="10621" y="11156"/>
                    <a:pt x="10621" y="11013"/>
                  </a:cubicBezTo>
                  <a:lnTo>
                    <a:pt x="10621" y="2084"/>
                  </a:lnTo>
                  <a:cubicBezTo>
                    <a:pt x="10621" y="1941"/>
                    <a:pt x="10514" y="1834"/>
                    <a:pt x="10383" y="1834"/>
                  </a:cubicBezTo>
                  <a:lnTo>
                    <a:pt x="9681" y="1834"/>
                  </a:lnTo>
                  <a:lnTo>
                    <a:pt x="9681" y="1012"/>
                  </a:lnTo>
                  <a:lnTo>
                    <a:pt x="11550" y="1012"/>
                  </a:lnTo>
                  <a:cubicBezTo>
                    <a:pt x="11669" y="1012"/>
                    <a:pt x="11776" y="929"/>
                    <a:pt x="11800" y="810"/>
                  </a:cubicBezTo>
                  <a:cubicBezTo>
                    <a:pt x="11824" y="667"/>
                    <a:pt x="11717" y="536"/>
                    <a:pt x="11574" y="524"/>
                  </a:cubicBezTo>
                  <a:lnTo>
                    <a:pt x="9681" y="524"/>
                  </a:lnTo>
                  <a:lnTo>
                    <a:pt x="9681" y="238"/>
                  </a:lnTo>
                  <a:cubicBezTo>
                    <a:pt x="9681" y="107"/>
                    <a:pt x="9574" y="0"/>
                    <a:pt x="9443" y="0"/>
                  </a:cubicBezTo>
                  <a:lnTo>
                    <a:pt x="8514" y="0"/>
                  </a:lnTo>
                  <a:cubicBezTo>
                    <a:pt x="8383" y="0"/>
                    <a:pt x="8276" y="107"/>
                    <a:pt x="8276" y="238"/>
                  </a:cubicBezTo>
                  <a:lnTo>
                    <a:pt x="8276" y="524"/>
                  </a:lnTo>
                  <a:lnTo>
                    <a:pt x="3549" y="524"/>
                  </a:lnTo>
                  <a:lnTo>
                    <a:pt x="3549" y="238"/>
                  </a:lnTo>
                  <a:cubicBezTo>
                    <a:pt x="3549" y="107"/>
                    <a:pt x="343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8" name="Google Shape;2468;p41"/>
            <p:cNvSpPr/>
            <p:nvPr/>
          </p:nvSpPr>
          <p:spPr>
            <a:xfrm>
              <a:off x="2662225" y="1918225"/>
              <a:ext cx="111050" cy="157775"/>
            </a:xfrm>
            <a:custGeom>
              <a:rect b="b" l="l" r="r" t="t"/>
              <a:pathLst>
                <a:path extrusionOk="0" h="6311" w="4442">
                  <a:moveTo>
                    <a:pt x="2303" y="492"/>
                  </a:moveTo>
                  <a:cubicBezTo>
                    <a:pt x="2456" y="492"/>
                    <a:pt x="2608" y="590"/>
                    <a:pt x="2620" y="786"/>
                  </a:cubicBezTo>
                  <a:cubicBezTo>
                    <a:pt x="2620" y="934"/>
                    <a:pt x="2738" y="1025"/>
                    <a:pt x="2862" y="1025"/>
                  </a:cubicBezTo>
                  <a:cubicBezTo>
                    <a:pt x="2919" y="1025"/>
                    <a:pt x="2976" y="1006"/>
                    <a:pt x="3025" y="965"/>
                  </a:cubicBezTo>
                  <a:cubicBezTo>
                    <a:pt x="3088" y="919"/>
                    <a:pt x="3154" y="900"/>
                    <a:pt x="3216" y="900"/>
                  </a:cubicBezTo>
                  <a:cubicBezTo>
                    <a:pt x="3448" y="900"/>
                    <a:pt x="3634" y="1171"/>
                    <a:pt x="3465" y="1405"/>
                  </a:cubicBezTo>
                  <a:cubicBezTo>
                    <a:pt x="3406" y="1477"/>
                    <a:pt x="3382" y="1572"/>
                    <a:pt x="3418" y="1667"/>
                  </a:cubicBezTo>
                  <a:cubicBezTo>
                    <a:pt x="3453" y="1751"/>
                    <a:pt x="3549" y="1810"/>
                    <a:pt x="3644" y="1810"/>
                  </a:cubicBezTo>
                  <a:cubicBezTo>
                    <a:pt x="4061" y="1810"/>
                    <a:pt x="4061" y="2453"/>
                    <a:pt x="3644" y="2453"/>
                  </a:cubicBezTo>
                  <a:cubicBezTo>
                    <a:pt x="3441" y="2453"/>
                    <a:pt x="3334" y="2703"/>
                    <a:pt x="3477" y="2858"/>
                  </a:cubicBezTo>
                  <a:cubicBezTo>
                    <a:pt x="3596" y="2977"/>
                    <a:pt x="3596" y="3179"/>
                    <a:pt x="3477" y="3298"/>
                  </a:cubicBezTo>
                  <a:cubicBezTo>
                    <a:pt x="3418" y="3358"/>
                    <a:pt x="3334" y="3394"/>
                    <a:pt x="3251" y="3394"/>
                  </a:cubicBezTo>
                  <a:cubicBezTo>
                    <a:pt x="3168" y="3394"/>
                    <a:pt x="3084" y="3370"/>
                    <a:pt x="3025" y="3310"/>
                  </a:cubicBezTo>
                  <a:cubicBezTo>
                    <a:pt x="2979" y="3265"/>
                    <a:pt x="2923" y="3245"/>
                    <a:pt x="2868" y="3245"/>
                  </a:cubicBezTo>
                  <a:cubicBezTo>
                    <a:pt x="2747" y="3245"/>
                    <a:pt x="2628" y="3339"/>
                    <a:pt x="2620" y="3477"/>
                  </a:cubicBezTo>
                  <a:cubicBezTo>
                    <a:pt x="2608" y="3673"/>
                    <a:pt x="2456" y="3772"/>
                    <a:pt x="2304" y="3772"/>
                  </a:cubicBezTo>
                  <a:cubicBezTo>
                    <a:pt x="2153" y="3772"/>
                    <a:pt x="2001" y="3673"/>
                    <a:pt x="1989" y="3477"/>
                  </a:cubicBezTo>
                  <a:cubicBezTo>
                    <a:pt x="1989" y="3382"/>
                    <a:pt x="1929" y="3298"/>
                    <a:pt x="1834" y="3263"/>
                  </a:cubicBezTo>
                  <a:cubicBezTo>
                    <a:pt x="1810" y="3251"/>
                    <a:pt x="1775" y="3239"/>
                    <a:pt x="1751" y="3239"/>
                  </a:cubicBezTo>
                  <a:cubicBezTo>
                    <a:pt x="1679" y="3239"/>
                    <a:pt x="1620" y="3263"/>
                    <a:pt x="1584" y="3310"/>
                  </a:cubicBezTo>
                  <a:cubicBezTo>
                    <a:pt x="1525" y="3370"/>
                    <a:pt x="1441" y="3394"/>
                    <a:pt x="1358" y="3394"/>
                  </a:cubicBezTo>
                  <a:cubicBezTo>
                    <a:pt x="1084" y="3394"/>
                    <a:pt x="941" y="3060"/>
                    <a:pt x="1132" y="2858"/>
                  </a:cubicBezTo>
                  <a:cubicBezTo>
                    <a:pt x="1274" y="2703"/>
                    <a:pt x="1167" y="2453"/>
                    <a:pt x="965" y="2453"/>
                  </a:cubicBezTo>
                  <a:cubicBezTo>
                    <a:pt x="536" y="2453"/>
                    <a:pt x="536" y="1810"/>
                    <a:pt x="965" y="1810"/>
                  </a:cubicBezTo>
                  <a:cubicBezTo>
                    <a:pt x="1060" y="1810"/>
                    <a:pt x="1144" y="1751"/>
                    <a:pt x="1179" y="1667"/>
                  </a:cubicBezTo>
                  <a:cubicBezTo>
                    <a:pt x="1215" y="1572"/>
                    <a:pt x="1191" y="1477"/>
                    <a:pt x="1132" y="1405"/>
                  </a:cubicBezTo>
                  <a:cubicBezTo>
                    <a:pt x="1013" y="1286"/>
                    <a:pt x="1013" y="1084"/>
                    <a:pt x="1132" y="965"/>
                  </a:cubicBezTo>
                  <a:cubicBezTo>
                    <a:pt x="1191" y="899"/>
                    <a:pt x="1271" y="867"/>
                    <a:pt x="1352" y="867"/>
                  </a:cubicBezTo>
                  <a:cubicBezTo>
                    <a:pt x="1432" y="867"/>
                    <a:pt x="1513" y="899"/>
                    <a:pt x="1572" y="965"/>
                  </a:cubicBezTo>
                  <a:cubicBezTo>
                    <a:pt x="1621" y="1006"/>
                    <a:pt x="1678" y="1025"/>
                    <a:pt x="1735" y="1025"/>
                  </a:cubicBezTo>
                  <a:cubicBezTo>
                    <a:pt x="1859" y="1025"/>
                    <a:pt x="1977" y="934"/>
                    <a:pt x="1977" y="786"/>
                  </a:cubicBezTo>
                  <a:cubicBezTo>
                    <a:pt x="1995" y="590"/>
                    <a:pt x="2150" y="492"/>
                    <a:pt x="2303" y="492"/>
                  </a:cubicBezTo>
                  <a:close/>
                  <a:moveTo>
                    <a:pt x="905" y="4680"/>
                  </a:moveTo>
                  <a:lnTo>
                    <a:pt x="905" y="4680"/>
                  </a:lnTo>
                  <a:cubicBezTo>
                    <a:pt x="1477" y="4787"/>
                    <a:pt x="1929" y="5227"/>
                    <a:pt x="2036" y="5811"/>
                  </a:cubicBezTo>
                  <a:cubicBezTo>
                    <a:pt x="1465" y="5692"/>
                    <a:pt x="1024" y="5251"/>
                    <a:pt x="905" y="4680"/>
                  </a:cubicBezTo>
                  <a:close/>
                  <a:moveTo>
                    <a:pt x="3691" y="4680"/>
                  </a:moveTo>
                  <a:lnTo>
                    <a:pt x="3691" y="4680"/>
                  </a:lnTo>
                  <a:cubicBezTo>
                    <a:pt x="3584" y="5251"/>
                    <a:pt x="3132" y="5692"/>
                    <a:pt x="2572" y="5811"/>
                  </a:cubicBezTo>
                  <a:cubicBezTo>
                    <a:pt x="2679" y="5239"/>
                    <a:pt x="3120" y="4787"/>
                    <a:pt x="3691" y="4680"/>
                  </a:cubicBezTo>
                  <a:close/>
                  <a:moveTo>
                    <a:pt x="2287" y="0"/>
                  </a:moveTo>
                  <a:cubicBezTo>
                    <a:pt x="2147" y="271"/>
                    <a:pt x="1876" y="432"/>
                    <a:pt x="1587" y="432"/>
                  </a:cubicBezTo>
                  <a:cubicBezTo>
                    <a:pt x="1507" y="432"/>
                    <a:pt x="1426" y="419"/>
                    <a:pt x="1346" y="393"/>
                  </a:cubicBezTo>
                  <a:cubicBezTo>
                    <a:pt x="1132" y="393"/>
                    <a:pt x="929" y="477"/>
                    <a:pt x="774" y="631"/>
                  </a:cubicBezTo>
                  <a:cubicBezTo>
                    <a:pt x="560" y="834"/>
                    <a:pt x="477" y="1143"/>
                    <a:pt x="572" y="1429"/>
                  </a:cubicBezTo>
                  <a:cubicBezTo>
                    <a:pt x="1" y="1727"/>
                    <a:pt x="1" y="2548"/>
                    <a:pt x="572" y="2846"/>
                  </a:cubicBezTo>
                  <a:cubicBezTo>
                    <a:pt x="477" y="3167"/>
                    <a:pt x="584" y="3513"/>
                    <a:pt x="858" y="3715"/>
                  </a:cubicBezTo>
                  <a:cubicBezTo>
                    <a:pt x="953" y="3787"/>
                    <a:pt x="1060" y="3846"/>
                    <a:pt x="1179" y="3870"/>
                  </a:cubicBezTo>
                  <a:cubicBezTo>
                    <a:pt x="1259" y="3840"/>
                    <a:pt x="1341" y="3825"/>
                    <a:pt x="1422" y="3825"/>
                  </a:cubicBezTo>
                  <a:cubicBezTo>
                    <a:pt x="1688" y="3825"/>
                    <a:pt x="1939" y="3983"/>
                    <a:pt x="2048" y="4239"/>
                  </a:cubicBezTo>
                  <a:lnTo>
                    <a:pt x="2048" y="4822"/>
                  </a:lnTo>
                  <a:cubicBezTo>
                    <a:pt x="1691" y="4418"/>
                    <a:pt x="1167" y="4179"/>
                    <a:pt x="620" y="4179"/>
                  </a:cubicBezTo>
                  <a:cubicBezTo>
                    <a:pt x="489" y="4179"/>
                    <a:pt x="382" y="4287"/>
                    <a:pt x="382" y="4418"/>
                  </a:cubicBezTo>
                  <a:cubicBezTo>
                    <a:pt x="393" y="5458"/>
                    <a:pt x="1227" y="6311"/>
                    <a:pt x="2265" y="6311"/>
                  </a:cubicBezTo>
                  <a:cubicBezTo>
                    <a:pt x="2272" y="6311"/>
                    <a:pt x="2279" y="6311"/>
                    <a:pt x="2287" y="6311"/>
                  </a:cubicBezTo>
                  <a:cubicBezTo>
                    <a:pt x="2294" y="6311"/>
                    <a:pt x="2301" y="6311"/>
                    <a:pt x="2308" y="6311"/>
                  </a:cubicBezTo>
                  <a:cubicBezTo>
                    <a:pt x="3346" y="6311"/>
                    <a:pt x="4192" y="5458"/>
                    <a:pt x="4192" y="4418"/>
                  </a:cubicBezTo>
                  <a:cubicBezTo>
                    <a:pt x="4192" y="4287"/>
                    <a:pt x="4084" y="4179"/>
                    <a:pt x="3953" y="4179"/>
                  </a:cubicBezTo>
                  <a:cubicBezTo>
                    <a:pt x="3418" y="4179"/>
                    <a:pt x="2894" y="4418"/>
                    <a:pt x="2537" y="4822"/>
                  </a:cubicBezTo>
                  <a:lnTo>
                    <a:pt x="2537" y="4239"/>
                  </a:lnTo>
                  <a:cubicBezTo>
                    <a:pt x="2602" y="3998"/>
                    <a:pt x="2811" y="3843"/>
                    <a:pt x="3041" y="3843"/>
                  </a:cubicBezTo>
                  <a:cubicBezTo>
                    <a:pt x="3107" y="3843"/>
                    <a:pt x="3173" y="3856"/>
                    <a:pt x="3239" y="3882"/>
                  </a:cubicBezTo>
                  <a:cubicBezTo>
                    <a:pt x="3453" y="3882"/>
                    <a:pt x="3656" y="3798"/>
                    <a:pt x="3811" y="3644"/>
                  </a:cubicBezTo>
                  <a:cubicBezTo>
                    <a:pt x="4025" y="3441"/>
                    <a:pt x="4096" y="3132"/>
                    <a:pt x="4013" y="2846"/>
                  </a:cubicBezTo>
                  <a:cubicBezTo>
                    <a:pt x="4275" y="2703"/>
                    <a:pt x="4442" y="2429"/>
                    <a:pt x="4442" y="2144"/>
                  </a:cubicBezTo>
                  <a:cubicBezTo>
                    <a:pt x="4442" y="1846"/>
                    <a:pt x="4275" y="1572"/>
                    <a:pt x="4013" y="1429"/>
                  </a:cubicBezTo>
                  <a:cubicBezTo>
                    <a:pt x="4096" y="1143"/>
                    <a:pt x="4025" y="834"/>
                    <a:pt x="3811" y="631"/>
                  </a:cubicBezTo>
                  <a:cubicBezTo>
                    <a:pt x="3251" y="572"/>
                    <a:pt x="2727" y="358"/>
                    <a:pt x="22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9" name="Google Shape;2469;p41"/>
            <p:cNvSpPr/>
            <p:nvPr/>
          </p:nvSpPr>
          <p:spPr>
            <a:xfrm>
              <a:off x="2681575" y="1942625"/>
              <a:ext cx="67000" cy="57475"/>
            </a:xfrm>
            <a:custGeom>
              <a:rect b="b" l="l" r="r" t="t"/>
              <a:pathLst>
                <a:path extrusionOk="0" h="2299" w="2680">
                  <a:moveTo>
                    <a:pt x="1524" y="485"/>
                  </a:moveTo>
                  <a:cubicBezTo>
                    <a:pt x="1869" y="485"/>
                    <a:pt x="2203" y="752"/>
                    <a:pt x="2203" y="1156"/>
                  </a:cubicBezTo>
                  <a:cubicBezTo>
                    <a:pt x="2203" y="1525"/>
                    <a:pt x="1894" y="1822"/>
                    <a:pt x="1536" y="1822"/>
                  </a:cubicBezTo>
                  <a:cubicBezTo>
                    <a:pt x="929" y="1822"/>
                    <a:pt x="631" y="1096"/>
                    <a:pt x="1060" y="679"/>
                  </a:cubicBezTo>
                  <a:cubicBezTo>
                    <a:pt x="1194" y="545"/>
                    <a:pt x="1360" y="485"/>
                    <a:pt x="1524" y="485"/>
                  </a:cubicBezTo>
                  <a:close/>
                  <a:moveTo>
                    <a:pt x="1536" y="1"/>
                  </a:moveTo>
                  <a:cubicBezTo>
                    <a:pt x="512" y="1"/>
                    <a:pt x="0" y="1239"/>
                    <a:pt x="727" y="1965"/>
                  </a:cubicBezTo>
                  <a:cubicBezTo>
                    <a:pt x="957" y="2195"/>
                    <a:pt x="1241" y="2298"/>
                    <a:pt x="1521" y="2298"/>
                  </a:cubicBezTo>
                  <a:cubicBezTo>
                    <a:pt x="2110" y="2298"/>
                    <a:pt x="2679" y="1842"/>
                    <a:pt x="2679" y="1156"/>
                  </a:cubicBezTo>
                  <a:cubicBezTo>
                    <a:pt x="2679" y="513"/>
                    <a:pt x="2167" y="1"/>
                    <a:pt x="15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0" name="Google Shape;2470;p41"/>
            <p:cNvSpPr/>
            <p:nvPr/>
          </p:nvSpPr>
          <p:spPr>
            <a:xfrm>
              <a:off x="2624425" y="1991675"/>
              <a:ext cx="12225" cy="14750"/>
            </a:xfrm>
            <a:custGeom>
              <a:rect b="b" l="l" r="r" t="t"/>
              <a:pathLst>
                <a:path extrusionOk="0" h="590" w="489">
                  <a:moveTo>
                    <a:pt x="240" y="0"/>
                  </a:moveTo>
                  <a:cubicBezTo>
                    <a:pt x="228" y="0"/>
                    <a:pt x="215" y="1"/>
                    <a:pt x="203" y="3"/>
                  </a:cubicBezTo>
                  <a:cubicBezTo>
                    <a:pt x="84" y="27"/>
                    <a:pt x="0" y="134"/>
                    <a:pt x="0" y="253"/>
                  </a:cubicBezTo>
                  <a:lnTo>
                    <a:pt x="0" y="349"/>
                  </a:lnTo>
                  <a:cubicBezTo>
                    <a:pt x="0" y="468"/>
                    <a:pt x="84" y="563"/>
                    <a:pt x="203" y="587"/>
                  </a:cubicBezTo>
                  <a:cubicBezTo>
                    <a:pt x="216" y="589"/>
                    <a:pt x="230" y="590"/>
                    <a:pt x="243" y="590"/>
                  </a:cubicBezTo>
                  <a:cubicBezTo>
                    <a:pt x="371" y="590"/>
                    <a:pt x="489" y="489"/>
                    <a:pt x="489" y="349"/>
                  </a:cubicBezTo>
                  <a:lnTo>
                    <a:pt x="489" y="241"/>
                  </a:lnTo>
                  <a:cubicBezTo>
                    <a:pt x="489" y="111"/>
                    <a:pt x="369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1" name="Google Shape;2471;p41"/>
            <p:cNvSpPr/>
            <p:nvPr/>
          </p:nvSpPr>
          <p:spPr>
            <a:xfrm>
              <a:off x="2624425" y="2013700"/>
              <a:ext cx="12225" cy="62375"/>
            </a:xfrm>
            <a:custGeom>
              <a:rect b="b" l="l" r="r" t="t"/>
              <a:pathLst>
                <a:path extrusionOk="0" h="2495" w="489">
                  <a:moveTo>
                    <a:pt x="240" y="0"/>
                  </a:moveTo>
                  <a:cubicBezTo>
                    <a:pt x="228" y="0"/>
                    <a:pt x="215" y="1"/>
                    <a:pt x="203" y="3"/>
                  </a:cubicBezTo>
                  <a:cubicBezTo>
                    <a:pt x="84" y="27"/>
                    <a:pt x="0" y="134"/>
                    <a:pt x="0" y="253"/>
                  </a:cubicBezTo>
                  <a:lnTo>
                    <a:pt x="0" y="2254"/>
                  </a:lnTo>
                  <a:cubicBezTo>
                    <a:pt x="0" y="2414"/>
                    <a:pt x="122" y="2495"/>
                    <a:pt x="244" y="2495"/>
                  </a:cubicBezTo>
                  <a:cubicBezTo>
                    <a:pt x="367" y="2495"/>
                    <a:pt x="489" y="2414"/>
                    <a:pt x="489" y="2254"/>
                  </a:cubicBezTo>
                  <a:lnTo>
                    <a:pt x="489" y="241"/>
                  </a:lnTo>
                  <a:cubicBezTo>
                    <a:pt x="489" y="111"/>
                    <a:pt x="369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72" name="Google Shape;2472;p41"/>
          <p:cNvGrpSpPr/>
          <p:nvPr/>
        </p:nvGrpSpPr>
        <p:grpSpPr>
          <a:xfrm>
            <a:off x="5305872" y="2053538"/>
            <a:ext cx="294100" cy="216125"/>
            <a:chOff x="6259700" y="1129425"/>
            <a:chExt cx="294100" cy="216125"/>
          </a:xfrm>
        </p:grpSpPr>
        <p:sp>
          <p:nvSpPr>
            <p:cNvPr id="2473" name="Google Shape;2473;p41"/>
            <p:cNvSpPr/>
            <p:nvPr/>
          </p:nvSpPr>
          <p:spPr>
            <a:xfrm>
              <a:off x="6285600" y="1221625"/>
              <a:ext cx="12225" cy="14775"/>
            </a:xfrm>
            <a:custGeom>
              <a:rect b="b" l="l" r="r" t="t"/>
              <a:pathLst>
                <a:path extrusionOk="0" h="591" w="489">
                  <a:moveTo>
                    <a:pt x="245" y="1"/>
                  </a:moveTo>
                  <a:cubicBezTo>
                    <a:pt x="231" y="1"/>
                    <a:pt x="217" y="2"/>
                    <a:pt x="203" y="4"/>
                  </a:cubicBezTo>
                  <a:cubicBezTo>
                    <a:pt x="84" y="16"/>
                    <a:pt x="0" y="123"/>
                    <a:pt x="0" y="254"/>
                  </a:cubicBezTo>
                  <a:lnTo>
                    <a:pt x="0" y="349"/>
                  </a:lnTo>
                  <a:cubicBezTo>
                    <a:pt x="0" y="510"/>
                    <a:pt x="122" y="590"/>
                    <a:pt x="244" y="590"/>
                  </a:cubicBezTo>
                  <a:cubicBezTo>
                    <a:pt x="366" y="590"/>
                    <a:pt x="488" y="510"/>
                    <a:pt x="488" y="349"/>
                  </a:cubicBezTo>
                  <a:lnTo>
                    <a:pt x="488" y="242"/>
                  </a:lnTo>
                  <a:cubicBezTo>
                    <a:pt x="488" y="102"/>
                    <a:pt x="381" y="1"/>
                    <a:pt x="2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4" name="Google Shape;2474;p41"/>
            <p:cNvSpPr/>
            <p:nvPr/>
          </p:nvSpPr>
          <p:spPr>
            <a:xfrm>
              <a:off x="6285600" y="1243650"/>
              <a:ext cx="12225" cy="37100"/>
            </a:xfrm>
            <a:custGeom>
              <a:rect b="b" l="l" r="r" t="t"/>
              <a:pathLst>
                <a:path extrusionOk="0" h="1484" w="489">
                  <a:moveTo>
                    <a:pt x="245" y="1"/>
                  </a:moveTo>
                  <a:cubicBezTo>
                    <a:pt x="231" y="1"/>
                    <a:pt x="217" y="2"/>
                    <a:pt x="203" y="4"/>
                  </a:cubicBezTo>
                  <a:cubicBezTo>
                    <a:pt x="84" y="16"/>
                    <a:pt x="0" y="123"/>
                    <a:pt x="0" y="254"/>
                  </a:cubicBezTo>
                  <a:lnTo>
                    <a:pt x="0" y="1242"/>
                  </a:lnTo>
                  <a:cubicBezTo>
                    <a:pt x="0" y="1361"/>
                    <a:pt x="84" y="1456"/>
                    <a:pt x="203" y="1480"/>
                  </a:cubicBezTo>
                  <a:cubicBezTo>
                    <a:pt x="217" y="1483"/>
                    <a:pt x="231" y="1484"/>
                    <a:pt x="245" y="1484"/>
                  </a:cubicBezTo>
                  <a:cubicBezTo>
                    <a:pt x="381" y="1484"/>
                    <a:pt x="488" y="1382"/>
                    <a:pt x="488" y="1242"/>
                  </a:cubicBezTo>
                  <a:lnTo>
                    <a:pt x="488" y="242"/>
                  </a:lnTo>
                  <a:cubicBezTo>
                    <a:pt x="488" y="102"/>
                    <a:pt x="381" y="1"/>
                    <a:pt x="2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5" name="Google Shape;2475;p41"/>
            <p:cNvSpPr/>
            <p:nvPr/>
          </p:nvSpPr>
          <p:spPr>
            <a:xfrm>
              <a:off x="6384425" y="1203850"/>
              <a:ext cx="111050" cy="95025"/>
            </a:xfrm>
            <a:custGeom>
              <a:rect b="b" l="l" r="r" t="t"/>
              <a:pathLst>
                <a:path extrusionOk="0" h="3801" w="4442">
                  <a:moveTo>
                    <a:pt x="2528" y="475"/>
                  </a:moveTo>
                  <a:cubicBezTo>
                    <a:pt x="3256" y="475"/>
                    <a:pt x="3953" y="1040"/>
                    <a:pt x="3953" y="1894"/>
                  </a:cubicBezTo>
                  <a:cubicBezTo>
                    <a:pt x="3953" y="2679"/>
                    <a:pt x="3322" y="3310"/>
                    <a:pt x="2548" y="3310"/>
                  </a:cubicBezTo>
                  <a:cubicBezTo>
                    <a:pt x="1274" y="3310"/>
                    <a:pt x="643" y="1786"/>
                    <a:pt x="1536" y="893"/>
                  </a:cubicBezTo>
                  <a:cubicBezTo>
                    <a:pt x="1825" y="604"/>
                    <a:pt x="2180" y="475"/>
                    <a:pt x="2528" y="475"/>
                  </a:cubicBezTo>
                  <a:close/>
                  <a:moveTo>
                    <a:pt x="2548" y="0"/>
                  </a:moveTo>
                  <a:cubicBezTo>
                    <a:pt x="846" y="0"/>
                    <a:pt x="0" y="2048"/>
                    <a:pt x="1203" y="3239"/>
                  </a:cubicBezTo>
                  <a:cubicBezTo>
                    <a:pt x="1587" y="3627"/>
                    <a:pt x="2061" y="3801"/>
                    <a:pt x="2527" y="3801"/>
                  </a:cubicBezTo>
                  <a:cubicBezTo>
                    <a:pt x="3502" y="3801"/>
                    <a:pt x="4441" y="3038"/>
                    <a:pt x="4441" y="1894"/>
                  </a:cubicBezTo>
                  <a:cubicBezTo>
                    <a:pt x="4441" y="846"/>
                    <a:pt x="3584" y="0"/>
                    <a:pt x="25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6" name="Google Shape;2476;p41"/>
            <p:cNvSpPr/>
            <p:nvPr/>
          </p:nvSpPr>
          <p:spPr>
            <a:xfrm>
              <a:off x="6424900" y="1227950"/>
              <a:ext cx="54200" cy="46500"/>
            </a:xfrm>
            <a:custGeom>
              <a:rect b="b" l="l" r="r" t="t"/>
              <a:pathLst>
                <a:path extrusionOk="0" h="1860" w="2168">
                  <a:moveTo>
                    <a:pt x="906" y="0"/>
                  </a:moveTo>
                  <a:cubicBezTo>
                    <a:pt x="580" y="0"/>
                    <a:pt x="580" y="490"/>
                    <a:pt x="906" y="490"/>
                  </a:cubicBezTo>
                  <a:cubicBezTo>
                    <a:pt x="914" y="490"/>
                    <a:pt x="921" y="490"/>
                    <a:pt x="929" y="489"/>
                  </a:cubicBezTo>
                  <a:cubicBezTo>
                    <a:pt x="1322" y="489"/>
                    <a:pt x="1524" y="965"/>
                    <a:pt x="1239" y="1251"/>
                  </a:cubicBezTo>
                  <a:cubicBezTo>
                    <a:pt x="1146" y="1339"/>
                    <a:pt x="1034" y="1379"/>
                    <a:pt x="925" y="1379"/>
                  </a:cubicBezTo>
                  <a:cubicBezTo>
                    <a:pt x="695" y="1379"/>
                    <a:pt x="477" y="1204"/>
                    <a:pt x="477" y="930"/>
                  </a:cubicBezTo>
                  <a:cubicBezTo>
                    <a:pt x="477" y="769"/>
                    <a:pt x="358" y="688"/>
                    <a:pt x="239" y="688"/>
                  </a:cubicBezTo>
                  <a:cubicBezTo>
                    <a:pt x="119" y="688"/>
                    <a:pt x="0" y="769"/>
                    <a:pt x="0" y="930"/>
                  </a:cubicBezTo>
                  <a:cubicBezTo>
                    <a:pt x="0" y="1492"/>
                    <a:pt x="456" y="1859"/>
                    <a:pt x="931" y="1859"/>
                  </a:cubicBezTo>
                  <a:cubicBezTo>
                    <a:pt x="1161" y="1859"/>
                    <a:pt x="1394" y="1774"/>
                    <a:pt x="1584" y="1584"/>
                  </a:cubicBezTo>
                  <a:cubicBezTo>
                    <a:pt x="2167" y="1001"/>
                    <a:pt x="1751" y="1"/>
                    <a:pt x="929" y="1"/>
                  </a:cubicBezTo>
                  <a:cubicBezTo>
                    <a:pt x="921" y="0"/>
                    <a:pt x="914" y="0"/>
                    <a:pt x="9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7" name="Google Shape;2477;p41"/>
            <p:cNvSpPr/>
            <p:nvPr/>
          </p:nvSpPr>
          <p:spPr>
            <a:xfrm>
              <a:off x="6259700" y="1129425"/>
              <a:ext cx="294100" cy="216125"/>
            </a:xfrm>
            <a:custGeom>
              <a:rect b="b" l="l" r="r" t="t"/>
              <a:pathLst>
                <a:path extrusionOk="0" h="8645" w="11764">
                  <a:moveTo>
                    <a:pt x="2239" y="489"/>
                  </a:moveTo>
                  <a:lnTo>
                    <a:pt x="2239" y="739"/>
                  </a:lnTo>
                  <a:lnTo>
                    <a:pt x="1417" y="739"/>
                  </a:lnTo>
                  <a:lnTo>
                    <a:pt x="1417" y="489"/>
                  </a:lnTo>
                  <a:close/>
                  <a:moveTo>
                    <a:pt x="8918" y="644"/>
                  </a:moveTo>
                  <a:lnTo>
                    <a:pt x="9133" y="739"/>
                  </a:lnTo>
                  <a:lnTo>
                    <a:pt x="5930" y="739"/>
                  </a:lnTo>
                  <a:lnTo>
                    <a:pt x="6156" y="644"/>
                  </a:lnTo>
                  <a:close/>
                  <a:moveTo>
                    <a:pt x="4537" y="1215"/>
                  </a:moveTo>
                  <a:lnTo>
                    <a:pt x="4537" y="1513"/>
                  </a:lnTo>
                  <a:lnTo>
                    <a:pt x="501" y="1513"/>
                  </a:lnTo>
                  <a:lnTo>
                    <a:pt x="501" y="1465"/>
                  </a:lnTo>
                  <a:cubicBezTo>
                    <a:pt x="501" y="1323"/>
                    <a:pt x="608" y="1215"/>
                    <a:pt x="739" y="1215"/>
                  </a:cubicBezTo>
                  <a:close/>
                  <a:moveTo>
                    <a:pt x="11061" y="1215"/>
                  </a:moveTo>
                  <a:cubicBezTo>
                    <a:pt x="11192" y="1215"/>
                    <a:pt x="11299" y="1323"/>
                    <a:pt x="11299" y="1465"/>
                  </a:cubicBezTo>
                  <a:lnTo>
                    <a:pt x="11299" y="1513"/>
                  </a:lnTo>
                  <a:lnTo>
                    <a:pt x="10537" y="1513"/>
                  </a:lnTo>
                  <a:lnTo>
                    <a:pt x="10537" y="1215"/>
                  </a:lnTo>
                  <a:close/>
                  <a:moveTo>
                    <a:pt x="10049" y="1215"/>
                  </a:moveTo>
                  <a:lnTo>
                    <a:pt x="10049" y="3239"/>
                  </a:lnTo>
                  <a:cubicBezTo>
                    <a:pt x="9460" y="2323"/>
                    <a:pt x="8496" y="1864"/>
                    <a:pt x="7531" y="1864"/>
                  </a:cubicBezTo>
                  <a:cubicBezTo>
                    <a:pt x="6567" y="1864"/>
                    <a:pt x="5602" y="2323"/>
                    <a:pt x="5013" y="3239"/>
                  </a:cubicBezTo>
                  <a:lnTo>
                    <a:pt x="5013" y="1215"/>
                  </a:lnTo>
                  <a:close/>
                  <a:moveTo>
                    <a:pt x="4537" y="2001"/>
                  </a:moveTo>
                  <a:lnTo>
                    <a:pt x="4537" y="4882"/>
                  </a:lnTo>
                  <a:cubicBezTo>
                    <a:pt x="4537" y="5894"/>
                    <a:pt x="5061" y="6847"/>
                    <a:pt x="5918" y="7395"/>
                  </a:cubicBezTo>
                  <a:lnTo>
                    <a:pt x="501" y="7395"/>
                  </a:lnTo>
                  <a:lnTo>
                    <a:pt x="501" y="2001"/>
                  </a:lnTo>
                  <a:close/>
                  <a:moveTo>
                    <a:pt x="11288" y="2001"/>
                  </a:moveTo>
                  <a:lnTo>
                    <a:pt x="11299" y="7395"/>
                  </a:lnTo>
                  <a:lnTo>
                    <a:pt x="9168" y="7395"/>
                  </a:lnTo>
                  <a:cubicBezTo>
                    <a:pt x="10014" y="6847"/>
                    <a:pt x="10526" y="5894"/>
                    <a:pt x="10526" y="4882"/>
                  </a:cubicBezTo>
                  <a:lnTo>
                    <a:pt x="10526" y="2001"/>
                  </a:lnTo>
                  <a:close/>
                  <a:moveTo>
                    <a:pt x="7537" y="2346"/>
                  </a:moveTo>
                  <a:cubicBezTo>
                    <a:pt x="9775" y="2358"/>
                    <a:pt x="10895" y="5073"/>
                    <a:pt x="9299" y="6656"/>
                  </a:cubicBezTo>
                  <a:cubicBezTo>
                    <a:pt x="8787" y="7169"/>
                    <a:pt x="8157" y="7398"/>
                    <a:pt x="7538" y="7398"/>
                  </a:cubicBezTo>
                  <a:cubicBezTo>
                    <a:pt x="6244" y="7398"/>
                    <a:pt x="5001" y="6393"/>
                    <a:pt x="5001" y="4871"/>
                  </a:cubicBezTo>
                  <a:cubicBezTo>
                    <a:pt x="5001" y="3478"/>
                    <a:pt x="6132" y="2346"/>
                    <a:pt x="7537" y="2346"/>
                  </a:cubicBezTo>
                  <a:close/>
                  <a:moveTo>
                    <a:pt x="11288" y="7859"/>
                  </a:moveTo>
                  <a:lnTo>
                    <a:pt x="11288" y="7907"/>
                  </a:lnTo>
                  <a:lnTo>
                    <a:pt x="11299" y="7907"/>
                  </a:lnTo>
                  <a:cubicBezTo>
                    <a:pt x="11299" y="8050"/>
                    <a:pt x="11192" y="8157"/>
                    <a:pt x="11061" y="8157"/>
                  </a:cubicBezTo>
                  <a:lnTo>
                    <a:pt x="727" y="8157"/>
                  </a:lnTo>
                  <a:cubicBezTo>
                    <a:pt x="596" y="8157"/>
                    <a:pt x="489" y="8050"/>
                    <a:pt x="489" y="7919"/>
                  </a:cubicBezTo>
                  <a:lnTo>
                    <a:pt x="489" y="7859"/>
                  </a:lnTo>
                  <a:close/>
                  <a:moveTo>
                    <a:pt x="1179" y="1"/>
                  </a:moveTo>
                  <a:cubicBezTo>
                    <a:pt x="1048" y="1"/>
                    <a:pt x="941" y="108"/>
                    <a:pt x="941" y="239"/>
                  </a:cubicBezTo>
                  <a:lnTo>
                    <a:pt x="941" y="739"/>
                  </a:lnTo>
                  <a:lnTo>
                    <a:pt x="727" y="739"/>
                  </a:lnTo>
                  <a:cubicBezTo>
                    <a:pt x="322" y="739"/>
                    <a:pt x="0" y="1061"/>
                    <a:pt x="0" y="1453"/>
                  </a:cubicBezTo>
                  <a:lnTo>
                    <a:pt x="0" y="7919"/>
                  </a:lnTo>
                  <a:cubicBezTo>
                    <a:pt x="0" y="8323"/>
                    <a:pt x="322" y="8645"/>
                    <a:pt x="727" y="8645"/>
                  </a:cubicBezTo>
                  <a:lnTo>
                    <a:pt x="11049" y="8645"/>
                  </a:lnTo>
                  <a:cubicBezTo>
                    <a:pt x="11442" y="8645"/>
                    <a:pt x="11764" y="8323"/>
                    <a:pt x="11764" y="7919"/>
                  </a:cubicBezTo>
                  <a:lnTo>
                    <a:pt x="11764" y="1453"/>
                  </a:lnTo>
                  <a:cubicBezTo>
                    <a:pt x="11764" y="1061"/>
                    <a:pt x="11442" y="739"/>
                    <a:pt x="11049" y="739"/>
                  </a:cubicBezTo>
                  <a:lnTo>
                    <a:pt x="10335" y="739"/>
                  </a:lnTo>
                  <a:lnTo>
                    <a:pt x="9061" y="180"/>
                  </a:lnTo>
                  <a:cubicBezTo>
                    <a:pt x="9025" y="168"/>
                    <a:pt x="9002" y="168"/>
                    <a:pt x="8966" y="168"/>
                  </a:cubicBezTo>
                  <a:lnTo>
                    <a:pt x="6108" y="168"/>
                  </a:lnTo>
                  <a:cubicBezTo>
                    <a:pt x="6073" y="168"/>
                    <a:pt x="6037" y="168"/>
                    <a:pt x="6013" y="180"/>
                  </a:cubicBezTo>
                  <a:lnTo>
                    <a:pt x="4715" y="739"/>
                  </a:lnTo>
                  <a:lnTo>
                    <a:pt x="3703" y="739"/>
                  </a:lnTo>
                  <a:lnTo>
                    <a:pt x="3703" y="549"/>
                  </a:lnTo>
                  <a:lnTo>
                    <a:pt x="3858" y="549"/>
                  </a:lnTo>
                  <a:cubicBezTo>
                    <a:pt x="3894" y="549"/>
                    <a:pt x="3941" y="537"/>
                    <a:pt x="3965" y="501"/>
                  </a:cubicBezTo>
                  <a:cubicBezTo>
                    <a:pt x="4132" y="346"/>
                    <a:pt x="4025" y="72"/>
                    <a:pt x="3799" y="72"/>
                  </a:cubicBezTo>
                  <a:lnTo>
                    <a:pt x="3072" y="72"/>
                  </a:lnTo>
                  <a:cubicBezTo>
                    <a:pt x="3025" y="72"/>
                    <a:pt x="2977" y="84"/>
                    <a:pt x="2953" y="120"/>
                  </a:cubicBezTo>
                  <a:cubicBezTo>
                    <a:pt x="2787" y="275"/>
                    <a:pt x="2894" y="549"/>
                    <a:pt x="3120" y="549"/>
                  </a:cubicBezTo>
                  <a:lnTo>
                    <a:pt x="3215" y="549"/>
                  </a:lnTo>
                  <a:lnTo>
                    <a:pt x="3215" y="739"/>
                  </a:lnTo>
                  <a:lnTo>
                    <a:pt x="2715" y="739"/>
                  </a:lnTo>
                  <a:lnTo>
                    <a:pt x="2715" y="239"/>
                  </a:lnTo>
                  <a:cubicBezTo>
                    <a:pt x="2715" y="108"/>
                    <a:pt x="2608" y="1"/>
                    <a:pt x="24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8" name="Google Shape;2478;p41"/>
            <p:cNvSpPr/>
            <p:nvPr/>
          </p:nvSpPr>
          <p:spPr>
            <a:xfrm>
              <a:off x="6329350" y="1280050"/>
              <a:ext cx="29500" cy="25225"/>
            </a:xfrm>
            <a:custGeom>
              <a:rect b="b" l="l" r="r" t="t"/>
              <a:pathLst>
                <a:path extrusionOk="0" h="1009" w="1180">
                  <a:moveTo>
                    <a:pt x="679" y="0"/>
                  </a:moveTo>
                  <a:cubicBezTo>
                    <a:pt x="227" y="0"/>
                    <a:pt x="1" y="548"/>
                    <a:pt x="322" y="858"/>
                  </a:cubicBezTo>
                  <a:cubicBezTo>
                    <a:pt x="426" y="962"/>
                    <a:pt x="553" y="1009"/>
                    <a:pt x="677" y="1009"/>
                  </a:cubicBezTo>
                  <a:cubicBezTo>
                    <a:pt x="935" y="1009"/>
                    <a:pt x="1179" y="806"/>
                    <a:pt x="1179" y="501"/>
                  </a:cubicBezTo>
                  <a:cubicBezTo>
                    <a:pt x="1179" y="227"/>
                    <a:pt x="953" y="0"/>
                    <a:pt x="6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9" name="Google Shape;2479;p41"/>
            <p:cNvSpPr/>
            <p:nvPr/>
          </p:nvSpPr>
          <p:spPr>
            <a:xfrm>
              <a:off x="6329350" y="1187475"/>
              <a:ext cx="33950" cy="46125"/>
            </a:xfrm>
            <a:custGeom>
              <a:rect b="b" l="l" r="r" t="t"/>
              <a:pathLst>
                <a:path extrusionOk="0" h="1845" w="1358">
                  <a:moveTo>
                    <a:pt x="882" y="465"/>
                  </a:moveTo>
                  <a:lnTo>
                    <a:pt x="882" y="1144"/>
                  </a:lnTo>
                  <a:cubicBezTo>
                    <a:pt x="882" y="1256"/>
                    <a:pt x="786" y="1347"/>
                    <a:pt x="676" y="1347"/>
                  </a:cubicBezTo>
                  <a:cubicBezTo>
                    <a:pt x="669" y="1347"/>
                    <a:pt x="662" y="1347"/>
                    <a:pt x="655" y="1346"/>
                  </a:cubicBezTo>
                  <a:cubicBezTo>
                    <a:pt x="560" y="1322"/>
                    <a:pt x="489" y="1239"/>
                    <a:pt x="489" y="1144"/>
                  </a:cubicBezTo>
                  <a:lnTo>
                    <a:pt x="489" y="465"/>
                  </a:lnTo>
                  <a:close/>
                  <a:moveTo>
                    <a:pt x="239" y="1"/>
                  </a:moveTo>
                  <a:cubicBezTo>
                    <a:pt x="108" y="1"/>
                    <a:pt x="1" y="108"/>
                    <a:pt x="1" y="239"/>
                  </a:cubicBezTo>
                  <a:lnTo>
                    <a:pt x="1" y="1156"/>
                  </a:lnTo>
                  <a:cubicBezTo>
                    <a:pt x="1" y="1489"/>
                    <a:pt x="239" y="1775"/>
                    <a:pt x="560" y="1834"/>
                  </a:cubicBezTo>
                  <a:cubicBezTo>
                    <a:pt x="599" y="1841"/>
                    <a:pt x="638" y="1844"/>
                    <a:pt x="677" y="1844"/>
                  </a:cubicBezTo>
                  <a:cubicBezTo>
                    <a:pt x="1045" y="1844"/>
                    <a:pt x="1358" y="1545"/>
                    <a:pt x="1358" y="1167"/>
                  </a:cubicBezTo>
                  <a:lnTo>
                    <a:pt x="1358" y="239"/>
                  </a:lnTo>
                  <a:cubicBezTo>
                    <a:pt x="1358" y="108"/>
                    <a:pt x="1251" y="1"/>
                    <a:pt x="11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80" name="Google Shape;2480;p41"/>
          <p:cNvGrpSpPr/>
          <p:nvPr/>
        </p:nvGrpSpPr>
        <p:grpSpPr>
          <a:xfrm>
            <a:off x="5817247" y="2014276"/>
            <a:ext cx="297200" cy="294650"/>
            <a:chOff x="6908300" y="1129650"/>
            <a:chExt cx="297200" cy="294650"/>
          </a:xfrm>
        </p:grpSpPr>
        <p:sp>
          <p:nvSpPr>
            <p:cNvPr id="2481" name="Google Shape;2481;p41"/>
            <p:cNvSpPr/>
            <p:nvPr/>
          </p:nvSpPr>
          <p:spPr>
            <a:xfrm>
              <a:off x="6908300" y="1219000"/>
              <a:ext cx="18275" cy="12275"/>
            </a:xfrm>
            <a:custGeom>
              <a:rect b="b" l="l" r="r" t="t"/>
              <a:pathLst>
                <a:path extrusionOk="0" h="491" w="731">
                  <a:moveTo>
                    <a:pt x="404" y="1"/>
                  </a:moveTo>
                  <a:cubicBezTo>
                    <a:pt x="397" y="1"/>
                    <a:pt x="389" y="1"/>
                    <a:pt x="381" y="2"/>
                  </a:cubicBezTo>
                  <a:lnTo>
                    <a:pt x="262" y="2"/>
                  </a:lnTo>
                  <a:cubicBezTo>
                    <a:pt x="143" y="2"/>
                    <a:pt x="48" y="85"/>
                    <a:pt x="24" y="204"/>
                  </a:cubicBezTo>
                  <a:cubicBezTo>
                    <a:pt x="0" y="347"/>
                    <a:pt x="107" y="490"/>
                    <a:pt x="262" y="490"/>
                  </a:cubicBezTo>
                  <a:lnTo>
                    <a:pt x="381" y="490"/>
                  </a:lnTo>
                  <a:cubicBezTo>
                    <a:pt x="389" y="490"/>
                    <a:pt x="397" y="491"/>
                    <a:pt x="404" y="491"/>
                  </a:cubicBezTo>
                  <a:cubicBezTo>
                    <a:pt x="731" y="491"/>
                    <a:pt x="731" y="1"/>
                    <a:pt x="4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2" name="Google Shape;2482;p41"/>
            <p:cNvSpPr/>
            <p:nvPr/>
          </p:nvSpPr>
          <p:spPr>
            <a:xfrm>
              <a:off x="7185900" y="1322300"/>
              <a:ext cx="17700" cy="12275"/>
            </a:xfrm>
            <a:custGeom>
              <a:rect b="b" l="l" r="r" t="t"/>
              <a:pathLst>
                <a:path extrusionOk="0" h="491" w="708">
                  <a:moveTo>
                    <a:pt x="316" y="0"/>
                  </a:moveTo>
                  <a:cubicBezTo>
                    <a:pt x="0" y="0"/>
                    <a:pt x="0" y="490"/>
                    <a:pt x="316" y="490"/>
                  </a:cubicBezTo>
                  <a:cubicBezTo>
                    <a:pt x="323" y="490"/>
                    <a:pt x="331" y="490"/>
                    <a:pt x="338" y="489"/>
                  </a:cubicBezTo>
                  <a:lnTo>
                    <a:pt x="445" y="489"/>
                  </a:lnTo>
                  <a:cubicBezTo>
                    <a:pt x="564" y="489"/>
                    <a:pt x="660" y="406"/>
                    <a:pt x="683" y="287"/>
                  </a:cubicBezTo>
                  <a:cubicBezTo>
                    <a:pt x="707" y="144"/>
                    <a:pt x="588" y="1"/>
                    <a:pt x="445" y="1"/>
                  </a:cubicBezTo>
                  <a:lnTo>
                    <a:pt x="338" y="1"/>
                  </a:lnTo>
                  <a:cubicBezTo>
                    <a:pt x="331" y="1"/>
                    <a:pt x="323" y="0"/>
                    <a:pt x="3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3" name="Google Shape;2483;p41"/>
            <p:cNvSpPr/>
            <p:nvPr/>
          </p:nvSpPr>
          <p:spPr>
            <a:xfrm>
              <a:off x="6908600" y="1129650"/>
              <a:ext cx="296900" cy="294650"/>
            </a:xfrm>
            <a:custGeom>
              <a:rect b="b" l="l" r="r" t="t"/>
              <a:pathLst>
                <a:path extrusionOk="0" h="11786" w="11876">
                  <a:moveTo>
                    <a:pt x="3832" y="3102"/>
                  </a:moveTo>
                  <a:cubicBezTo>
                    <a:pt x="4008" y="3102"/>
                    <a:pt x="4188" y="3168"/>
                    <a:pt x="4334" y="3314"/>
                  </a:cubicBezTo>
                  <a:cubicBezTo>
                    <a:pt x="4786" y="3766"/>
                    <a:pt x="4465" y="4540"/>
                    <a:pt x="3822" y="4540"/>
                  </a:cubicBezTo>
                  <a:cubicBezTo>
                    <a:pt x="3429" y="4540"/>
                    <a:pt x="3108" y="4219"/>
                    <a:pt x="3108" y="3826"/>
                  </a:cubicBezTo>
                  <a:cubicBezTo>
                    <a:pt x="3108" y="3390"/>
                    <a:pt x="3463" y="3102"/>
                    <a:pt x="3832" y="3102"/>
                  </a:cubicBezTo>
                  <a:close/>
                  <a:moveTo>
                    <a:pt x="7946" y="3102"/>
                  </a:moveTo>
                  <a:cubicBezTo>
                    <a:pt x="8319" y="3102"/>
                    <a:pt x="8680" y="3390"/>
                    <a:pt x="8680" y="3826"/>
                  </a:cubicBezTo>
                  <a:cubicBezTo>
                    <a:pt x="8680" y="4219"/>
                    <a:pt x="8346" y="4540"/>
                    <a:pt x="7953" y="4540"/>
                  </a:cubicBezTo>
                  <a:cubicBezTo>
                    <a:pt x="7311" y="4540"/>
                    <a:pt x="6989" y="3766"/>
                    <a:pt x="7441" y="3314"/>
                  </a:cubicBezTo>
                  <a:cubicBezTo>
                    <a:pt x="7588" y="3168"/>
                    <a:pt x="7768" y="3102"/>
                    <a:pt x="7946" y="3102"/>
                  </a:cubicBezTo>
                  <a:close/>
                  <a:moveTo>
                    <a:pt x="6775" y="4052"/>
                  </a:moveTo>
                  <a:cubicBezTo>
                    <a:pt x="6870" y="4528"/>
                    <a:pt x="7239" y="4897"/>
                    <a:pt x="7715" y="4993"/>
                  </a:cubicBezTo>
                  <a:lnTo>
                    <a:pt x="7715" y="6778"/>
                  </a:lnTo>
                  <a:cubicBezTo>
                    <a:pt x="7239" y="6874"/>
                    <a:pt x="6870" y="7243"/>
                    <a:pt x="6775" y="7707"/>
                  </a:cubicBezTo>
                  <a:lnTo>
                    <a:pt x="4989" y="7707"/>
                  </a:lnTo>
                  <a:cubicBezTo>
                    <a:pt x="4894" y="7243"/>
                    <a:pt x="4524" y="6874"/>
                    <a:pt x="4048" y="6778"/>
                  </a:cubicBezTo>
                  <a:lnTo>
                    <a:pt x="4048" y="4993"/>
                  </a:lnTo>
                  <a:cubicBezTo>
                    <a:pt x="4524" y="4897"/>
                    <a:pt x="4894" y="4528"/>
                    <a:pt x="4989" y="4052"/>
                  </a:cubicBezTo>
                  <a:close/>
                  <a:moveTo>
                    <a:pt x="7953" y="7231"/>
                  </a:moveTo>
                  <a:cubicBezTo>
                    <a:pt x="8346" y="7231"/>
                    <a:pt x="8680" y="7552"/>
                    <a:pt x="8680" y="7945"/>
                  </a:cubicBezTo>
                  <a:cubicBezTo>
                    <a:pt x="8680" y="8381"/>
                    <a:pt x="8319" y="8669"/>
                    <a:pt x="7946" y="8669"/>
                  </a:cubicBezTo>
                  <a:cubicBezTo>
                    <a:pt x="7768" y="8669"/>
                    <a:pt x="7588" y="8603"/>
                    <a:pt x="7441" y="8457"/>
                  </a:cubicBezTo>
                  <a:cubicBezTo>
                    <a:pt x="6989" y="8005"/>
                    <a:pt x="7311" y="7231"/>
                    <a:pt x="7953" y="7231"/>
                  </a:cubicBezTo>
                  <a:close/>
                  <a:moveTo>
                    <a:pt x="3820" y="7222"/>
                  </a:moveTo>
                  <a:cubicBezTo>
                    <a:pt x="4193" y="7222"/>
                    <a:pt x="4548" y="7510"/>
                    <a:pt x="4548" y="7945"/>
                  </a:cubicBezTo>
                  <a:cubicBezTo>
                    <a:pt x="4548" y="8350"/>
                    <a:pt x="4227" y="8672"/>
                    <a:pt x="3822" y="8672"/>
                  </a:cubicBezTo>
                  <a:cubicBezTo>
                    <a:pt x="3179" y="8672"/>
                    <a:pt x="2858" y="7898"/>
                    <a:pt x="3310" y="7433"/>
                  </a:cubicBezTo>
                  <a:cubicBezTo>
                    <a:pt x="3460" y="7287"/>
                    <a:pt x="3642" y="7222"/>
                    <a:pt x="3820" y="7222"/>
                  </a:cubicBezTo>
                  <a:close/>
                  <a:moveTo>
                    <a:pt x="3818" y="1"/>
                  </a:moveTo>
                  <a:cubicBezTo>
                    <a:pt x="3689" y="1"/>
                    <a:pt x="3572" y="102"/>
                    <a:pt x="3572" y="242"/>
                  </a:cubicBezTo>
                  <a:lnTo>
                    <a:pt x="3572" y="2647"/>
                  </a:lnTo>
                  <a:cubicBezTo>
                    <a:pt x="3572" y="2647"/>
                    <a:pt x="2750" y="3111"/>
                    <a:pt x="2643" y="3576"/>
                  </a:cubicBezTo>
                  <a:lnTo>
                    <a:pt x="1131" y="3576"/>
                  </a:lnTo>
                  <a:cubicBezTo>
                    <a:pt x="1000" y="3576"/>
                    <a:pt x="893" y="3683"/>
                    <a:pt x="893" y="3826"/>
                  </a:cubicBezTo>
                  <a:cubicBezTo>
                    <a:pt x="893" y="3957"/>
                    <a:pt x="1000" y="4064"/>
                    <a:pt x="1131" y="4064"/>
                  </a:cubicBezTo>
                  <a:lnTo>
                    <a:pt x="2643" y="4064"/>
                  </a:lnTo>
                  <a:cubicBezTo>
                    <a:pt x="2750" y="4528"/>
                    <a:pt x="3596" y="4993"/>
                    <a:pt x="3596" y="4993"/>
                  </a:cubicBezTo>
                  <a:lnTo>
                    <a:pt x="3596" y="6814"/>
                  </a:lnTo>
                  <a:cubicBezTo>
                    <a:pt x="3131" y="6898"/>
                    <a:pt x="2774" y="7255"/>
                    <a:pt x="2667" y="7707"/>
                  </a:cubicBezTo>
                  <a:lnTo>
                    <a:pt x="262" y="7707"/>
                  </a:lnTo>
                  <a:cubicBezTo>
                    <a:pt x="143" y="7707"/>
                    <a:pt x="48" y="7790"/>
                    <a:pt x="24" y="7898"/>
                  </a:cubicBezTo>
                  <a:cubicBezTo>
                    <a:pt x="0" y="8041"/>
                    <a:pt x="119" y="8171"/>
                    <a:pt x="262" y="8171"/>
                  </a:cubicBezTo>
                  <a:lnTo>
                    <a:pt x="2643" y="8171"/>
                  </a:lnTo>
                  <a:cubicBezTo>
                    <a:pt x="2643" y="8171"/>
                    <a:pt x="3108" y="9029"/>
                    <a:pt x="3572" y="9124"/>
                  </a:cubicBezTo>
                  <a:lnTo>
                    <a:pt x="3572" y="11529"/>
                  </a:lnTo>
                  <a:cubicBezTo>
                    <a:pt x="3584" y="11660"/>
                    <a:pt x="3691" y="11767"/>
                    <a:pt x="3822" y="11767"/>
                  </a:cubicBezTo>
                  <a:cubicBezTo>
                    <a:pt x="3953" y="11767"/>
                    <a:pt x="4060" y="11660"/>
                    <a:pt x="4060" y="11529"/>
                  </a:cubicBezTo>
                  <a:lnTo>
                    <a:pt x="4060" y="9124"/>
                  </a:lnTo>
                  <a:cubicBezTo>
                    <a:pt x="4536" y="9029"/>
                    <a:pt x="5001" y="8195"/>
                    <a:pt x="5001" y="8195"/>
                  </a:cubicBezTo>
                  <a:lnTo>
                    <a:pt x="6763" y="8195"/>
                  </a:lnTo>
                  <a:cubicBezTo>
                    <a:pt x="6870" y="8672"/>
                    <a:pt x="7239" y="9041"/>
                    <a:pt x="7703" y="9136"/>
                  </a:cubicBezTo>
                  <a:lnTo>
                    <a:pt x="7703" y="11541"/>
                  </a:lnTo>
                  <a:cubicBezTo>
                    <a:pt x="7703" y="11660"/>
                    <a:pt x="7787" y="11767"/>
                    <a:pt x="7906" y="11779"/>
                  </a:cubicBezTo>
                  <a:cubicBezTo>
                    <a:pt x="7925" y="11783"/>
                    <a:pt x="7943" y="11785"/>
                    <a:pt x="7961" y="11785"/>
                  </a:cubicBezTo>
                  <a:cubicBezTo>
                    <a:pt x="8090" y="11785"/>
                    <a:pt x="8192" y="11677"/>
                    <a:pt x="8192" y="11541"/>
                  </a:cubicBezTo>
                  <a:lnTo>
                    <a:pt x="8192" y="9136"/>
                  </a:lnTo>
                  <a:cubicBezTo>
                    <a:pt x="8668" y="9041"/>
                    <a:pt x="9037" y="8672"/>
                    <a:pt x="9132" y="8195"/>
                  </a:cubicBezTo>
                  <a:lnTo>
                    <a:pt x="10656" y="8195"/>
                  </a:lnTo>
                  <a:cubicBezTo>
                    <a:pt x="10775" y="8195"/>
                    <a:pt x="10870" y="8112"/>
                    <a:pt x="10894" y="7993"/>
                  </a:cubicBezTo>
                  <a:cubicBezTo>
                    <a:pt x="10918" y="7850"/>
                    <a:pt x="10811" y="7707"/>
                    <a:pt x="10656" y="7707"/>
                  </a:cubicBezTo>
                  <a:lnTo>
                    <a:pt x="9132" y="7707"/>
                  </a:lnTo>
                  <a:cubicBezTo>
                    <a:pt x="9037" y="7243"/>
                    <a:pt x="8668" y="6874"/>
                    <a:pt x="8192" y="6767"/>
                  </a:cubicBezTo>
                  <a:lnTo>
                    <a:pt x="8192" y="5004"/>
                  </a:lnTo>
                  <a:cubicBezTo>
                    <a:pt x="8668" y="4897"/>
                    <a:pt x="9037" y="4528"/>
                    <a:pt x="9132" y="4064"/>
                  </a:cubicBezTo>
                  <a:lnTo>
                    <a:pt x="11537" y="4064"/>
                  </a:lnTo>
                  <a:cubicBezTo>
                    <a:pt x="11545" y="4064"/>
                    <a:pt x="11552" y="4065"/>
                    <a:pt x="11559" y="4065"/>
                  </a:cubicBezTo>
                  <a:cubicBezTo>
                    <a:pt x="11875" y="4065"/>
                    <a:pt x="11875" y="3575"/>
                    <a:pt x="11559" y="3575"/>
                  </a:cubicBezTo>
                  <a:cubicBezTo>
                    <a:pt x="11552" y="3575"/>
                    <a:pt x="11545" y="3575"/>
                    <a:pt x="11537" y="3576"/>
                  </a:cubicBezTo>
                  <a:lnTo>
                    <a:pt x="9132" y="3576"/>
                  </a:lnTo>
                  <a:cubicBezTo>
                    <a:pt x="9037" y="3099"/>
                    <a:pt x="8668" y="2742"/>
                    <a:pt x="8192" y="2635"/>
                  </a:cubicBezTo>
                  <a:lnTo>
                    <a:pt x="8192" y="242"/>
                  </a:lnTo>
                  <a:cubicBezTo>
                    <a:pt x="8192" y="123"/>
                    <a:pt x="8108" y="28"/>
                    <a:pt x="7989" y="4"/>
                  </a:cubicBezTo>
                  <a:cubicBezTo>
                    <a:pt x="7976" y="2"/>
                    <a:pt x="7963" y="1"/>
                    <a:pt x="7949" y="1"/>
                  </a:cubicBezTo>
                  <a:cubicBezTo>
                    <a:pt x="7823" y="1"/>
                    <a:pt x="7715" y="102"/>
                    <a:pt x="7715" y="242"/>
                  </a:cubicBezTo>
                  <a:lnTo>
                    <a:pt x="7715" y="2647"/>
                  </a:lnTo>
                  <a:cubicBezTo>
                    <a:pt x="7239" y="2742"/>
                    <a:pt x="6870" y="3099"/>
                    <a:pt x="6775" y="3576"/>
                  </a:cubicBezTo>
                  <a:lnTo>
                    <a:pt x="5001" y="3576"/>
                  </a:lnTo>
                  <a:cubicBezTo>
                    <a:pt x="4905" y="3099"/>
                    <a:pt x="4536" y="2742"/>
                    <a:pt x="4060" y="2647"/>
                  </a:cubicBezTo>
                  <a:lnTo>
                    <a:pt x="4060" y="254"/>
                  </a:lnTo>
                  <a:cubicBezTo>
                    <a:pt x="4060" y="123"/>
                    <a:pt x="3977" y="28"/>
                    <a:pt x="3858" y="4"/>
                  </a:cubicBezTo>
                  <a:cubicBezTo>
                    <a:pt x="3844" y="2"/>
                    <a:pt x="3831" y="1"/>
                    <a:pt x="38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84" name="Google Shape;2484;p41"/>
          <p:cNvGrpSpPr/>
          <p:nvPr/>
        </p:nvGrpSpPr>
        <p:grpSpPr>
          <a:xfrm>
            <a:off x="4793872" y="2014538"/>
            <a:ext cx="294725" cy="294125"/>
            <a:chOff x="416100" y="1129425"/>
            <a:chExt cx="294725" cy="294125"/>
          </a:xfrm>
        </p:grpSpPr>
        <p:sp>
          <p:nvSpPr>
            <p:cNvPr id="2485" name="Google Shape;2485;p41"/>
            <p:cNvSpPr/>
            <p:nvPr/>
          </p:nvSpPr>
          <p:spPr>
            <a:xfrm>
              <a:off x="416100" y="1129425"/>
              <a:ext cx="92600" cy="92225"/>
            </a:xfrm>
            <a:custGeom>
              <a:rect b="b" l="l" r="r" t="t"/>
              <a:pathLst>
                <a:path extrusionOk="0" h="3689" w="3704">
                  <a:moveTo>
                    <a:pt x="251" y="1"/>
                  </a:moveTo>
                  <a:cubicBezTo>
                    <a:pt x="120" y="1"/>
                    <a:pt x="13" y="108"/>
                    <a:pt x="13" y="239"/>
                  </a:cubicBezTo>
                  <a:lnTo>
                    <a:pt x="13" y="3430"/>
                  </a:lnTo>
                  <a:cubicBezTo>
                    <a:pt x="1" y="3603"/>
                    <a:pt x="129" y="3689"/>
                    <a:pt x="257" y="3689"/>
                  </a:cubicBezTo>
                  <a:cubicBezTo>
                    <a:pt x="385" y="3689"/>
                    <a:pt x="513" y="3603"/>
                    <a:pt x="501" y="3430"/>
                  </a:cubicBezTo>
                  <a:lnTo>
                    <a:pt x="501" y="477"/>
                  </a:lnTo>
                  <a:lnTo>
                    <a:pt x="3442" y="477"/>
                  </a:lnTo>
                  <a:cubicBezTo>
                    <a:pt x="3449" y="478"/>
                    <a:pt x="3455" y="478"/>
                    <a:pt x="3462" y="478"/>
                  </a:cubicBezTo>
                  <a:cubicBezTo>
                    <a:pt x="3572" y="478"/>
                    <a:pt x="3658" y="388"/>
                    <a:pt x="3680" y="287"/>
                  </a:cubicBezTo>
                  <a:cubicBezTo>
                    <a:pt x="3704" y="132"/>
                    <a:pt x="3597" y="1"/>
                    <a:pt x="34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6" name="Google Shape;2486;p41"/>
            <p:cNvSpPr/>
            <p:nvPr/>
          </p:nvSpPr>
          <p:spPr>
            <a:xfrm>
              <a:off x="618225" y="1331750"/>
              <a:ext cx="92600" cy="91800"/>
            </a:xfrm>
            <a:custGeom>
              <a:rect b="b" l="l" r="r" t="t"/>
              <a:pathLst>
                <a:path extrusionOk="0" h="3672" w="3704">
                  <a:moveTo>
                    <a:pt x="3457" y="1"/>
                  </a:moveTo>
                  <a:cubicBezTo>
                    <a:pt x="3444" y="1"/>
                    <a:pt x="3431" y="2"/>
                    <a:pt x="3417" y="4"/>
                  </a:cubicBezTo>
                  <a:cubicBezTo>
                    <a:pt x="3298" y="28"/>
                    <a:pt x="3215" y="123"/>
                    <a:pt x="3215" y="242"/>
                  </a:cubicBezTo>
                  <a:lnTo>
                    <a:pt x="3215" y="3195"/>
                  </a:lnTo>
                  <a:lnTo>
                    <a:pt x="274" y="3195"/>
                  </a:lnTo>
                  <a:cubicBezTo>
                    <a:pt x="267" y="3194"/>
                    <a:pt x="261" y="3194"/>
                    <a:pt x="254" y="3194"/>
                  </a:cubicBezTo>
                  <a:cubicBezTo>
                    <a:pt x="143" y="3194"/>
                    <a:pt x="47" y="3284"/>
                    <a:pt x="36" y="3386"/>
                  </a:cubicBezTo>
                  <a:cubicBezTo>
                    <a:pt x="0" y="3540"/>
                    <a:pt x="119" y="3671"/>
                    <a:pt x="274" y="3671"/>
                  </a:cubicBezTo>
                  <a:lnTo>
                    <a:pt x="3453" y="3671"/>
                  </a:lnTo>
                  <a:cubicBezTo>
                    <a:pt x="3596" y="3671"/>
                    <a:pt x="3703" y="3564"/>
                    <a:pt x="3691" y="3433"/>
                  </a:cubicBezTo>
                  <a:lnTo>
                    <a:pt x="3691" y="242"/>
                  </a:lnTo>
                  <a:cubicBezTo>
                    <a:pt x="3702" y="102"/>
                    <a:pt x="3586" y="1"/>
                    <a:pt x="34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7" name="Google Shape;2487;p41"/>
            <p:cNvSpPr/>
            <p:nvPr/>
          </p:nvSpPr>
          <p:spPr>
            <a:xfrm>
              <a:off x="640575" y="1129425"/>
              <a:ext cx="70250" cy="91800"/>
            </a:xfrm>
            <a:custGeom>
              <a:rect b="b" l="l" r="r" t="t"/>
              <a:pathLst>
                <a:path extrusionOk="0" h="3672" w="2810">
                  <a:moveTo>
                    <a:pt x="273" y="1"/>
                  </a:moveTo>
                  <a:cubicBezTo>
                    <a:pt x="154" y="1"/>
                    <a:pt x="47" y="84"/>
                    <a:pt x="35" y="203"/>
                  </a:cubicBezTo>
                  <a:cubicBezTo>
                    <a:pt x="1" y="341"/>
                    <a:pt x="109" y="478"/>
                    <a:pt x="255" y="478"/>
                  </a:cubicBezTo>
                  <a:cubicBezTo>
                    <a:pt x="261" y="478"/>
                    <a:pt x="267" y="478"/>
                    <a:pt x="273" y="477"/>
                  </a:cubicBezTo>
                  <a:lnTo>
                    <a:pt x="2321" y="477"/>
                  </a:lnTo>
                  <a:lnTo>
                    <a:pt x="2321" y="3430"/>
                  </a:lnTo>
                  <a:cubicBezTo>
                    <a:pt x="2321" y="3549"/>
                    <a:pt x="2404" y="3644"/>
                    <a:pt x="2523" y="3668"/>
                  </a:cubicBezTo>
                  <a:cubicBezTo>
                    <a:pt x="2537" y="3670"/>
                    <a:pt x="2550" y="3671"/>
                    <a:pt x="2563" y="3671"/>
                  </a:cubicBezTo>
                  <a:cubicBezTo>
                    <a:pt x="2700" y="3671"/>
                    <a:pt x="2809" y="3560"/>
                    <a:pt x="2809" y="3430"/>
                  </a:cubicBezTo>
                  <a:lnTo>
                    <a:pt x="2809" y="239"/>
                  </a:lnTo>
                  <a:cubicBezTo>
                    <a:pt x="2809" y="108"/>
                    <a:pt x="2690" y="1"/>
                    <a:pt x="25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8" name="Google Shape;2488;p41"/>
            <p:cNvSpPr/>
            <p:nvPr/>
          </p:nvSpPr>
          <p:spPr>
            <a:xfrm>
              <a:off x="618850" y="1129425"/>
              <a:ext cx="15775" cy="11975"/>
            </a:xfrm>
            <a:custGeom>
              <a:rect b="b" l="l" r="r" t="t"/>
              <a:pathLst>
                <a:path extrusionOk="0" h="479" w="631">
                  <a:moveTo>
                    <a:pt x="261" y="1"/>
                  </a:moveTo>
                  <a:cubicBezTo>
                    <a:pt x="142" y="1"/>
                    <a:pt x="35" y="84"/>
                    <a:pt x="23" y="203"/>
                  </a:cubicBezTo>
                  <a:cubicBezTo>
                    <a:pt x="0" y="341"/>
                    <a:pt x="98" y="478"/>
                    <a:pt x="243" y="478"/>
                  </a:cubicBezTo>
                  <a:cubicBezTo>
                    <a:pt x="249" y="478"/>
                    <a:pt x="255" y="478"/>
                    <a:pt x="261" y="477"/>
                  </a:cubicBezTo>
                  <a:lnTo>
                    <a:pt x="356" y="477"/>
                  </a:lnTo>
                  <a:cubicBezTo>
                    <a:pt x="363" y="478"/>
                    <a:pt x="370" y="478"/>
                    <a:pt x="377" y="478"/>
                  </a:cubicBezTo>
                  <a:cubicBezTo>
                    <a:pt x="487" y="478"/>
                    <a:pt x="584" y="388"/>
                    <a:pt x="606" y="287"/>
                  </a:cubicBezTo>
                  <a:cubicBezTo>
                    <a:pt x="630" y="132"/>
                    <a:pt x="511" y="1"/>
                    <a:pt x="3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9" name="Google Shape;2489;p41"/>
            <p:cNvSpPr/>
            <p:nvPr/>
          </p:nvSpPr>
          <p:spPr>
            <a:xfrm>
              <a:off x="416400" y="1331675"/>
              <a:ext cx="70275" cy="91875"/>
            </a:xfrm>
            <a:custGeom>
              <a:rect b="b" l="l" r="r" t="t"/>
              <a:pathLst>
                <a:path extrusionOk="0" h="3675" w="2811">
                  <a:moveTo>
                    <a:pt x="232" y="1"/>
                  </a:moveTo>
                  <a:cubicBezTo>
                    <a:pt x="102" y="1"/>
                    <a:pt x="1" y="109"/>
                    <a:pt x="1" y="245"/>
                  </a:cubicBezTo>
                  <a:lnTo>
                    <a:pt x="1" y="3424"/>
                  </a:lnTo>
                  <a:cubicBezTo>
                    <a:pt x="1" y="3567"/>
                    <a:pt x="108" y="3674"/>
                    <a:pt x="239" y="3674"/>
                  </a:cubicBezTo>
                  <a:lnTo>
                    <a:pt x="2549" y="3674"/>
                  </a:lnTo>
                  <a:cubicBezTo>
                    <a:pt x="2692" y="3674"/>
                    <a:pt x="2811" y="3531"/>
                    <a:pt x="2775" y="3389"/>
                  </a:cubicBezTo>
                  <a:cubicBezTo>
                    <a:pt x="2763" y="3269"/>
                    <a:pt x="2656" y="3198"/>
                    <a:pt x="2549" y="3198"/>
                  </a:cubicBezTo>
                  <a:lnTo>
                    <a:pt x="489" y="3198"/>
                  </a:lnTo>
                  <a:lnTo>
                    <a:pt x="489" y="245"/>
                  </a:lnTo>
                  <a:cubicBezTo>
                    <a:pt x="489" y="126"/>
                    <a:pt x="406" y="19"/>
                    <a:pt x="287" y="7"/>
                  </a:cubicBezTo>
                  <a:cubicBezTo>
                    <a:pt x="268" y="3"/>
                    <a:pt x="249" y="1"/>
                    <a:pt x="2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0" name="Google Shape;2490;p41"/>
            <p:cNvSpPr/>
            <p:nvPr/>
          </p:nvSpPr>
          <p:spPr>
            <a:xfrm>
              <a:off x="492600" y="1411600"/>
              <a:ext cx="15775" cy="11950"/>
            </a:xfrm>
            <a:custGeom>
              <a:rect b="b" l="l" r="r" t="t"/>
              <a:pathLst>
                <a:path extrusionOk="0" h="478" w="631">
                  <a:moveTo>
                    <a:pt x="243" y="0"/>
                  </a:moveTo>
                  <a:cubicBezTo>
                    <a:pt x="133" y="0"/>
                    <a:pt x="47" y="90"/>
                    <a:pt x="25" y="192"/>
                  </a:cubicBezTo>
                  <a:cubicBezTo>
                    <a:pt x="1" y="346"/>
                    <a:pt x="108" y="477"/>
                    <a:pt x="263" y="477"/>
                  </a:cubicBezTo>
                  <a:lnTo>
                    <a:pt x="358" y="477"/>
                  </a:lnTo>
                  <a:cubicBezTo>
                    <a:pt x="477" y="477"/>
                    <a:pt x="584" y="394"/>
                    <a:pt x="608" y="275"/>
                  </a:cubicBezTo>
                  <a:cubicBezTo>
                    <a:pt x="631" y="138"/>
                    <a:pt x="522" y="0"/>
                    <a:pt x="387" y="0"/>
                  </a:cubicBezTo>
                  <a:cubicBezTo>
                    <a:pt x="381" y="0"/>
                    <a:pt x="376" y="1"/>
                    <a:pt x="370" y="1"/>
                  </a:cubicBezTo>
                  <a:lnTo>
                    <a:pt x="263" y="1"/>
                  </a:lnTo>
                  <a:cubicBezTo>
                    <a:pt x="256" y="0"/>
                    <a:pt x="249" y="0"/>
                    <a:pt x="2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1" name="Google Shape;2491;p41"/>
            <p:cNvSpPr/>
            <p:nvPr/>
          </p:nvSpPr>
          <p:spPr>
            <a:xfrm>
              <a:off x="499750" y="1168125"/>
              <a:ext cx="149150" cy="127425"/>
            </a:xfrm>
            <a:custGeom>
              <a:rect b="b" l="l" r="r" t="t"/>
              <a:pathLst>
                <a:path extrusionOk="0" h="5097" w="5966">
                  <a:moveTo>
                    <a:pt x="2299" y="489"/>
                  </a:moveTo>
                  <a:lnTo>
                    <a:pt x="2299" y="489"/>
                  </a:lnTo>
                  <a:cubicBezTo>
                    <a:pt x="2168" y="1418"/>
                    <a:pt x="1429" y="2168"/>
                    <a:pt x="501" y="2287"/>
                  </a:cubicBezTo>
                  <a:cubicBezTo>
                    <a:pt x="620" y="1346"/>
                    <a:pt x="1358" y="608"/>
                    <a:pt x="2299" y="489"/>
                  </a:cubicBezTo>
                  <a:close/>
                  <a:moveTo>
                    <a:pt x="2810" y="489"/>
                  </a:moveTo>
                  <a:lnTo>
                    <a:pt x="2810" y="489"/>
                  </a:lnTo>
                  <a:cubicBezTo>
                    <a:pt x="3263" y="548"/>
                    <a:pt x="3692" y="751"/>
                    <a:pt x="4013" y="1084"/>
                  </a:cubicBezTo>
                  <a:cubicBezTo>
                    <a:pt x="4346" y="1406"/>
                    <a:pt x="4561" y="1834"/>
                    <a:pt x="4608" y="2287"/>
                  </a:cubicBezTo>
                  <a:cubicBezTo>
                    <a:pt x="3668" y="2168"/>
                    <a:pt x="2930" y="1429"/>
                    <a:pt x="2810" y="489"/>
                  </a:cubicBezTo>
                  <a:close/>
                  <a:moveTo>
                    <a:pt x="2549" y="1310"/>
                  </a:moveTo>
                  <a:cubicBezTo>
                    <a:pt x="2930" y="2120"/>
                    <a:pt x="3715" y="2680"/>
                    <a:pt x="4608" y="2775"/>
                  </a:cubicBezTo>
                  <a:cubicBezTo>
                    <a:pt x="4489" y="3811"/>
                    <a:pt x="3608" y="4608"/>
                    <a:pt x="2549" y="4608"/>
                  </a:cubicBezTo>
                  <a:cubicBezTo>
                    <a:pt x="1501" y="4608"/>
                    <a:pt x="608" y="3811"/>
                    <a:pt x="489" y="2775"/>
                  </a:cubicBezTo>
                  <a:cubicBezTo>
                    <a:pt x="1382" y="2680"/>
                    <a:pt x="2168" y="2120"/>
                    <a:pt x="2549" y="1310"/>
                  </a:cubicBezTo>
                  <a:close/>
                  <a:moveTo>
                    <a:pt x="2591" y="0"/>
                  </a:moveTo>
                  <a:cubicBezTo>
                    <a:pt x="2577" y="0"/>
                    <a:pt x="2563" y="0"/>
                    <a:pt x="2549" y="1"/>
                  </a:cubicBezTo>
                  <a:cubicBezTo>
                    <a:pt x="1144" y="1"/>
                    <a:pt x="1" y="1144"/>
                    <a:pt x="1" y="2549"/>
                  </a:cubicBezTo>
                  <a:cubicBezTo>
                    <a:pt x="1" y="3954"/>
                    <a:pt x="1144" y="5097"/>
                    <a:pt x="2549" y="5097"/>
                  </a:cubicBezTo>
                  <a:cubicBezTo>
                    <a:pt x="4823" y="5097"/>
                    <a:pt x="5966" y="2346"/>
                    <a:pt x="4358" y="739"/>
                  </a:cubicBezTo>
                  <a:cubicBezTo>
                    <a:pt x="3892" y="273"/>
                    <a:pt x="3254" y="0"/>
                    <a:pt x="25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2" name="Google Shape;2492;p41"/>
            <p:cNvSpPr/>
            <p:nvPr/>
          </p:nvSpPr>
          <p:spPr>
            <a:xfrm>
              <a:off x="468800" y="1302975"/>
              <a:ext cx="189625" cy="80375"/>
            </a:xfrm>
            <a:custGeom>
              <a:rect b="b" l="l" r="r" t="t"/>
              <a:pathLst>
                <a:path extrusionOk="0" h="3215" w="7585">
                  <a:moveTo>
                    <a:pt x="4941" y="476"/>
                  </a:moveTo>
                  <a:cubicBezTo>
                    <a:pt x="6132" y="476"/>
                    <a:pt x="7096" y="1441"/>
                    <a:pt x="7096" y="2643"/>
                  </a:cubicBezTo>
                  <a:lnTo>
                    <a:pt x="7096" y="2739"/>
                  </a:lnTo>
                  <a:lnTo>
                    <a:pt x="477" y="2739"/>
                  </a:lnTo>
                  <a:lnTo>
                    <a:pt x="477" y="2643"/>
                  </a:lnTo>
                  <a:cubicBezTo>
                    <a:pt x="489" y="1441"/>
                    <a:pt x="1453" y="476"/>
                    <a:pt x="2644" y="476"/>
                  </a:cubicBezTo>
                  <a:close/>
                  <a:moveTo>
                    <a:pt x="2644" y="0"/>
                  </a:moveTo>
                  <a:cubicBezTo>
                    <a:pt x="1179" y="0"/>
                    <a:pt x="0" y="1179"/>
                    <a:pt x="0" y="2643"/>
                  </a:cubicBezTo>
                  <a:lnTo>
                    <a:pt x="0" y="2977"/>
                  </a:lnTo>
                  <a:cubicBezTo>
                    <a:pt x="0" y="3108"/>
                    <a:pt x="108" y="3215"/>
                    <a:pt x="238" y="3215"/>
                  </a:cubicBezTo>
                  <a:lnTo>
                    <a:pt x="7347" y="3215"/>
                  </a:lnTo>
                  <a:cubicBezTo>
                    <a:pt x="7477" y="3215"/>
                    <a:pt x="7585" y="3108"/>
                    <a:pt x="7585" y="2977"/>
                  </a:cubicBezTo>
                  <a:lnTo>
                    <a:pt x="7585" y="2643"/>
                  </a:lnTo>
                  <a:cubicBezTo>
                    <a:pt x="7585" y="1179"/>
                    <a:pt x="6394" y="0"/>
                    <a:pt x="49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3" name="Google Shape;2493;p41"/>
            <p:cNvSpPr/>
            <p:nvPr/>
          </p:nvSpPr>
          <p:spPr>
            <a:xfrm>
              <a:off x="557500" y="1354725"/>
              <a:ext cx="15800" cy="11975"/>
            </a:xfrm>
            <a:custGeom>
              <a:rect b="b" l="l" r="r" t="t"/>
              <a:pathLst>
                <a:path extrusionOk="0" h="479" w="632">
                  <a:moveTo>
                    <a:pt x="252" y="1"/>
                  </a:moveTo>
                  <a:cubicBezTo>
                    <a:pt x="142" y="1"/>
                    <a:pt x="47" y="81"/>
                    <a:pt x="24" y="192"/>
                  </a:cubicBezTo>
                  <a:cubicBezTo>
                    <a:pt x="0" y="347"/>
                    <a:pt x="108" y="478"/>
                    <a:pt x="262" y="478"/>
                  </a:cubicBezTo>
                  <a:lnTo>
                    <a:pt x="370" y="478"/>
                  </a:lnTo>
                  <a:cubicBezTo>
                    <a:pt x="489" y="478"/>
                    <a:pt x="584" y="395"/>
                    <a:pt x="608" y="276"/>
                  </a:cubicBezTo>
                  <a:cubicBezTo>
                    <a:pt x="631" y="133"/>
                    <a:pt x="524" y="2"/>
                    <a:pt x="370" y="2"/>
                  </a:cubicBezTo>
                  <a:lnTo>
                    <a:pt x="274" y="2"/>
                  </a:lnTo>
                  <a:cubicBezTo>
                    <a:pt x="267" y="1"/>
                    <a:pt x="259" y="1"/>
                    <a:pt x="2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4" name="Google Shape;2494;p41"/>
            <p:cNvSpPr/>
            <p:nvPr/>
          </p:nvSpPr>
          <p:spPr>
            <a:xfrm>
              <a:off x="488150" y="1354725"/>
              <a:ext cx="63125" cy="11975"/>
            </a:xfrm>
            <a:custGeom>
              <a:rect b="b" l="l" r="r" t="t"/>
              <a:pathLst>
                <a:path extrusionOk="0" h="479" w="2525">
                  <a:moveTo>
                    <a:pt x="252" y="1"/>
                  </a:moveTo>
                  <a:cubicBezTo>
                    <a:pt x="132" y="1"/>
                    <a:pt x="47" y="91"/>
                    <a:pt x="24" y="192"/>
                  </a:cubicBezTo>
                  <a:cubicBezTo>
                    <a:pt x="0" y="347"/>
                    <a:pt x="107" y="478"/>
                    <a:pt x="262" y="478"/>
                  </a:cubicBezTo>
                  <a:lnTo>
                    <a:pt x="2262" y="478"/>
                  </a:lnTo>
                  <a:cubicBezTo>
                    <a:pt x="2382" y="478"/>
                    <a:pt x="2477" y="395"/>
                    <a:pt x="2501" y="276"/>
                  </a:cubicBezTo>
                  <a:cubicBezTo>
                    <a:pt x="2524" y="133"/>
                    <a:pt x="2417" y="2"/>
                    <a:pt x="2262" y="2"/>
                  </a:cubicBezTo>
                  <a:lnTo>
                    <a:pt x="274" y="2"/>
                  </a:lnTo>
                  <a:cubicBezTo>
                    <a:pt x="267" y="1"/>
                    <a:pt x="259" y="1"/>
                    <a:pt x="2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95" name="Google Shape;2495;p41"/>
          <p:cNvGrpSpPr/>
          <p:nvPr/>
        </p:nvGrpSpPr>
        <p:grpSpPr>
          <a:xfrm>
            <a:off x="7293472" y="2019976"/>
            <a:ext cx="293825" cy="283250"/>
            <a:chOff x="5458700" y="1467500"/>
            <a:chExt cx="293825" cy="283250"/>
          </a:xfrm>
        </p:grpSpPr>
        <p:sp>
          <p:nvSpPr>
            <p:cNvPr id="2496" name="Google Shape;2496;p41"/>
            <p:cNvSpPr/>
            <p:nvPr/>
          </p:nvSpPr>
          <p:spPr>
            <a:xfrm>
              <a:off x="5458700" y="1467500"/>
              <a:ext cx="293825" cy="283250"/>
            </a:xfrm>
            <a:custGeom>
              <a:rect b="b" l="l" r="r" t="t"/>
              <a:pathLst>
                <a:path extrusionOk="0" h="11330" w="11753">
                  <a:moveTo>
                    <a:pt x="1072" y="1134"/>
                  </a:moveTo>
                  <a:lnTo>
                    <a:pt x="1072" y="2242"/>
                  </a:lnTo>
                  <a:lnTo>
                    <a:pt x="477" y="2242"/>
                  </a:lnTo>
                  <a:lnTo>
                    <a:pt x="477" y="1134"/>
                  </a:lnTo>
                  <a:close/>
                  <a:moveTo>
                    <a:pt x="11276" y="1134"/>
                  </a:moveTo>
                  <a:lnTo>
                    <a:pt x="11276" y="2242"/>
                  </a:lnTo>
                  <a:lnTo>
                    <a:pt x="10681" y="2242"/>
                  </a:lnTo>
                  <a:lnTo>
                    <a:pt x="10681" y="1134"/>
                  </a:lnTo>
                  <a:close/>
                  <a:moveTo>
                    <a:pt x="1072" y="2718"/>
                  </a:moveTo>
                  <a:lnTo>
                    <a:pt x="1072" y="3825"/>
                  </a:lnTo>
                  <a:lnTo>
                    <a:pt x="477" y="3825"/>
                  </a:lnTo>
                  <a:lnTo>
                    <a:pt x="477" y="2718"/>
                  </a:lnTo>
                  <a:close/>
                  <a:moveTo>
                    <a:pt x="11276" y="2718"/>
                  </a:moveTo>
                  <a:lnTo>
                    <a:pt x="11276" y="3825"/>
                  </a:lnTo>
                  <a:lnTo>
                    <a:pt x="10681" y="3825"/>
                  </a:lnTo>
                  <a:lnTo>
                    <a:pt x="10681" y="2718"/>
                  </a:lnTo>
                  <a:close/>
                  <a:moveTo>
                    <a:pt x="11276" y="4337"/>
                  </a:moveTo>
                  <a:lnTo>
                    <a:pt x="11276" y="5433"/>
                  </a:lnTo>
                  <a:lnTo>
                    <a:pt x="10681" y="5433"/>
                  </a:lnTo>
                  <a:lnTo>
                    <a:pt x="10681" y="4337"/>
                  </a:lnTo>
                  <a:close/>
                  <a:moveTo>
                    <a:pt x="1072" y="4337"/>
                  </a:moveTo>
                  <a:lnTo>
                    <a:pt x="1072" y="5445"/>
                  </a:lnTo>
                  <a:lnTo>
                    <a:pt x="477" y="5433"/>
                  </a:lnTo>
                  <a:lnTo>
                    <a:pt x="477" y="4337"/>
                  </a:lnTo>
                  <a:close/>
                  <a:moveTo>
                    <a:pt x="477" y="5909"/>
                  </a:moveTo>
                  <a:lnTo>
                    <a:pt x="1072" y="5921"/>
                  </a:lnTo>
                  <a:lnTo>
                    <a:pt x="1072" y="7016"/>
                  </a:lnTo>
                  <a:lnTo>
                    <a:pt x="477" y="7016"/>
                  </a:lnTo>
                  <a:lnTo>
                    <a:pt x="477" y="5909"/>
                  </a:lnTo>
                  <a:close/>
                  <a:moveTo>
                    <a:pt x="11276" y="5921"/>
                  </a:moveTo>
                  <a:lnTo>
                    <a:pt x="11276" y="7016"/>
                  </a:lnTo>
                  <a:lnTo>
                    <a:pt x="10681" y="7016"/>
                  </a:lnTo>
                  <a:lnTo>
                    <a:pt x="10681" y="5921"/>
                  </a:lnTo>
                  <a:close/>
                  <a:moveTo>
                    <a:pt x="1072" y="7504"/>
                  </a:moveTo>
                  <a:lnTo>
                    <a:pt x="1072" y="8600"/>
                  </a:lnTo>
                  <a:lnTo>
                    <a:pt x="477" y="8600"/>
                  </a:lnTo>
                  <a:lnTo>
                    <a:pt x="477" y="7504"/>
                  </a:lnTo>
                  <a:close/>
                  <a:moveTo>
                    <a:pt x="6680" y="7159"/>
                  </a:moveTo>
                  <a:cubicBezTo>
                    <a:pt x="7478" y="7159"/>
                    <a:pt x="8133" y="7802"/>
                    <a:pt x="8133" y="8600"/>
                  </a:cubicBezTo>
                  <a:lnTo>
                    <a:pt x="3608" y="8600"/>
                  </a:lnTo>
                  <a:cubicBezTo>
                    <a:pt x="3620" y="7802"/>
                    <a:pt x="4263" y="7159"/>
                    <a:pt x="5061" y="7159"/>
                  </a:cubicBezTo>
                  <a:close/>
                  <a:moveTo>
                    <a:pt x="10192" y="2718"/>
                  </a:moveTo>
                  <a:lnTo>
                    <a:pt x="10192" y="5659"/>
                  </a:lnTo>
                  <a:lnTo>
                    <a:pt x="10192" y="8600"/>
                  </a:lnTo>
                  <a:lnTo>
                    <a:pt x="8621" y="8600"/>
                  </a:lnTo>
                  <a:cubicBezTo>
                    <a:pt x="8621" y="8600"/>
                    <a:pt x="7752" y="6671"/>
                    <a:pt x="6692" y="6671"/>
                  </a:cubicBezTo>
                  <a:lnTo>
                    <a:pt x="5061" y="6671"/>
                  </a:lnTo>
                  <a:cubicBezTo>
                    <a:pt x="4001" y="6671"/>
                    <a:pt x="3132" y="7540"/>
                    <a:pt x="3132" y="8600"/>
                  </a:cubicBezTo>
                  <a:lnTo>
                    <a:pt x="1537" y="8600"/>
                  </a:lnTo>
                  <a:lnTo>
                    <a:pt x="1560" y="5671"/>
                  </a:lnTo>
                  <a:lnTo>
                    <a:pt x="1560" y="2718"/>
                  </a:lnTo>
                  <a:close/>
                  <a:moveTo>
                    <a:pt x="11276" y="7504"/>
                  </a:moveTo>
                  <a:lnTo>
                    <a:pt x="11276" y="8600"/>
                  </a:lnTo>
                  <a:lnTo>
                    <a:pt x="10681" y="8600"/>
                  </a:lnTo>
                  <a:lnTo>
                    <a:pt x="10681" y="7504"/>
                  </a:lnTo>
                  <a:close/>
                  <a:moveTo>
                    <a:pt x="1072" y="9088"/>
                  </a:moveTo>
                  <a:lnTo>
                    <a:pt x="1072" y="10195"/>
                  </a:lnTo>
                  <a:lnTo>
                    <a:pt x="477" y="10195"/>
                  </a:lnTo>
                  <a:lnTo>
                    <a:pt x="477" y="9088"/>
                  </a:lnTo>
                  <a:close/>
                  <a:moveTo>
                    <a:pt x="11276" y="9088"/>
                  </a:moveTo>
                  <a:lnTo>
                    <a:pt x="11276" y="10195"/>
                  </a:lnTo>
                  <a:lnTo>
                    <a:pt x="10681" y="10195"/>
                  </a:lnTo>
                  <a:lnTo>
                    <a:pt x="10681" y="9088"/>
                  </a:lnTo>
                  <a:close/>
                  <a:moveTo>
                    <a:pt x="247" y="0"/>
                  </a:moveTo>
                  <a:cubicBezTo>
                    <a:pt x="110" y="0"/>
                    <a:pt x="1" y="111"/>
                    <a:pt x="1" y="242"/>
                  </a:cubicBezTo>
                  <a:lnTo>
                    <a:pt x="1" y="11088"/>
                  </a:lnTo>
                  <a:cubicBezTo>
                    <a:pt x="1" y="11219"/>
                    <a:pt x="110" y="11329"/>
                    <a:pt x="247" y="11329"/>
                  </a:cubicBezTo>
                  <a:cubicBezTo>
                    <a:pt x="260" y="11329"/>
                    <a:pt x="273" y="11328"/>
                    <a:pt x="286" y="11326"/>
                  </a:cubicBezTo>
                  <a:cubicBezTo>
                    <a:pt x="394" y="11302"/>
                    <a:pt x="477" y="11195"/>
                    <a:pt x="477" y="11076"/>
                  </a:cubicBezTo>
                  <a:lnTo>
                    <a:pt x="477" y="10671"/>
                  </a:lnTo>
                  <a:lnTo>
                    <a:pt x="1072" y="10671"/>
                  </a:lnTo>
                  <a:lnTo>
                    <a:pt x="1072" y="11076"/>
                  </a:lnTo>
                  <a:cubicBezTo>
                    <a:pt x="1072" y="11195"/>
                    <a:pt x="1156" y="11302"/>
                    <a:pt x="1275" y="11326"/>
                  </a:cubicBezTo>
                  <a:cubicBezTo>
                    <a:pt x="1288" y="11328"/>
                    <a:pt x="1301" y="11329"/>
                    <a:pt x="1314" y="11329"/>
                  </a:cubicBezTo>
                  <a:cubicBezTo>
                    <a:pt x="1451" y="11329"/>
                    <a:pt x="1560" y="11219"/>
                    <a:pt x="1560" y="11088"/>
                  </a:cubicBezTo>
                  <a:lnTo>
                    <a:pt x="1560" y="9088"/>
                  </a:lnTo>
                  <a:lnTo>
                    <a:pt x="10192" y="9088"/>
                  </a:lnTo>
                  <a:lnTo>
                    <a:pt x="10192" y="11076"/>
                  </a:lnTo>
                  <a:cubicBezTo>
                    <a:pt x="10192" y="11195"/>
                    <a:pt x="10276" y="11302"/>
                    <a:pt x="10395" y="11314"/>
                  </a:cubicBezTo>
                  <a:cubicBezTo>
                    <a:pt x="10412" y="11319"/>
                    <a:pt x="10430" y="11321"/>
                    <a:pt x="10447" y="11321"/>
                  </a:cubicBezTo>
                  <a:cubicBezTo>
                    <a:pt x="10570" y="11321"/>
                    <a:pt x="10681" y="11214"/>
                    <a:pt x="10681" y="11088"/>
                  </a:cubicBezTo>
                  <a:lnTo>
                    <a:pt x="10681" y="10671"/>
                  </a:lnTo>
                  <a:lnTo>
                    <a:pt x="11276" y="10671"/>
                  </a:lnTo>
                  <a:lnTo>
                    <a:pt x="11276" y="11076"/>
                  </a:lnTo>
                  <a:cubicBezTo>
                    <a:pt x="11276" y="11195"/>
                    <a:pt x="11359" y="11302"/>
                    <a:pt x="11466" y="11326"/>
                  </a:cubicBezTo>
                  <a:cubicBezTo>
                    <a:pt x="11480" y="11328"/>
                    <a:pt x="11493" y="11329"/>
                    <a:pt x="11506" y="11329"/>
                  </a:cubicBezTo>
                  <a:cubicBezTo>
                    <a:pt x="11643" y="11329"/>
                    <a:pt x="11752" y="11219"/>
                    <a:pt x="11752" y="11088"/>
                  </a:cubicBezTo>
                  <a:lnTo>
                    <a:pt x="11752" y="253"/>
                  </a:lnTo>
                  <a:cubicBezTo>
                    <a:pt x="11752" y="134"/>
                    <a:pt x="11669" y="27"/>
                    <a:pt x="11550" y="3"/>
                  </a:cubicBezTo>
                  <a:cubicBezTo>
                    <a:pt x="11537" y="1"/>
                    <a:pt x="11525" y="0"/>
                    <a:pt x="11513" y="0"/>
                  </a:cubicBezTo>
                  <a:cubicBezTo>
                    <a:pt x="11385" y="0"/>
                    <a:pt x="11276" y="111"/>
                    <a:pt x="11276" y="242"/>
                  </a:cubicBezTo>
                  <a:lnTo>
                    <a:pt x="11276" y="658"/>
                  </a:lnTo>
                  <a:lnTo>
                    <a:pt x="10681" y="658"/>
                  </a:lnTo>
                  <a:lnTo>
                    <a:pt x="10681" y="253"/>
                  </a:lnTo>
                  <a:cubicBezTo>
                    <a:pt x="10681" y="134"/>
                    <a:pt x="10597" y="27"/>
                    <a:pt x="10478" y="3"/>
                  </a:cubicBezTo>
                  <a:cubicBezTo>
                    <a:pt x="10465" y="1"/>
                    <a:pt x="10452" y="0"/>
                    <a:pt x="10439" y="0"/>
                  </a:cubicBezTo>
                  <a:cubicBezTo>
                    <a:pt x="10302" y="0"/>
                    <a:pt x="10192" y="111"/>
                    <a:pt x="10192" y="242"/>
                  </a:cubicBezTo>
                  <a:lnTo>
                    <a:pt x="10192" y="2242"/>
                  </a:lnTo>
                  <a:lnTo>
                    <a:pt x="1560" y="2242"/>
                  </a:lnTo>
                  <a:lnTo>
                    <a:pt x="1560" y="253"/>
                  </a:lnTo>
                  <a:cubicBezTo>
                    <a:pt x="1560" y="134"/>
                    <a:pt x="1477" y="27"/>
                    <a:pt x="1358" y="3"/>
                  </a:cubicBezTo>
                  <a:cubicBezTo>
                    <a:pt x="1346" y="1"/>
                    <a:pt x="1333" y="0"/>
                    <a:pt x="1321" y="0"/>
                  </a:cubicBezTo>
                  <a:cubicBezTo>
                    <a:pt x="1192" y="0"/>
                    <a:pt x="1072" y="111"/>
                    <a:pt x="1072" y="242"/>
                  </a:cubicBezTo>
                  <a:lnTo>
                    <a:pt x="1072" y="658"/>
                  </a:lnTo>
                  <a:lnTo>
                    <a:pt x="477" y="658"/>
                  </a:lnTo>
                  <a:lnTo>
                    <a:pt x="477" y="253"/>
                  </a:lnTo>
                  <a:cubicBezTo>
                    <a:pt x="477" y="134"/>
                    <a:pt x="394" y="27"/>
                    <a:pt x="286" y="3"/>
                  </a:cubicBezTo>
                  <a:cubicBezTo>
                    <a:pt x="273" y="1"/>
                    <a:pt x="260" y="0"/>
                    <a:pt x="2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7" name="Google Shape;2497;p41"/>
            <p:cNvSpPr/>
            <p:nvPr/>
          </p:nvSpPr>
          <p:spPr>
            <a:xfrm>
              <a:off x="5615875" y="1722350"/>
              <a:ext cx="17850" cy="11950"/>
            </a:xfrm>
            <a:custGeom>
              <a:rect b="b" l="l" r="r" t="t"/>
              <a:pathLst>
                <a:path extrusionOk="0" h="478" w="714">
                  <a:moveTo>
                    <a:pt x="459" y="0"/>
                  </a:moveTo>
                  <a:cubicBezTo>
                    <a:pt x="453" y="0"/>
                    <a:pt x="447" y="1"/>
                    <a:pt x="441" y="1"/>
                  </a:cubicBezTo>
                  <a:lnTo>
                    <a:pt x="322" y="1"/>
                  </a:lnTo>
                  <a:cubicBezTo>
                    <a:pt x="0" y="1"/>
                    <a:pt x="0" y="477"/>
                    <a:pt x="322" y="477"/>
                  </a:cubicBezTo>
                  <a:lnTo>
                    <a:pt x="441" y="477"/>
                  </a:lnTo>
                  <a:cubicBezTo>
                    <a:pt x="560" y="477"/>
                    <a:pt x="667" y="394"/>
                    <a:pt x="679" y="275"/>
                  </a:cubicBezTo>
                  <a:cubicBezTo>
                    <a:pt x="713" y="138"/>
                    <a:pt x="605" y="0"/>
                    <a:pt x="4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8" name="Google Shape;2498;p41"/>
            <p:cNvSpPr/>
            <p:nvPr/>
          </p:nvSpPr>
          <p:spPr>
            <a:xfrm>
              <a:off x="5643250" y="1722350"/>
              <a:ext cx="59825" cy="11950"/>
            </a:xfrm>
            <a:custGeom>
              <a:rect b="b" l="l" r="r" t="t"/>
              <a:pathLst>
                <a:path extrusionOk="0" h="478" w="2393">
                  <a:moveTo>
                    <a:pt x="2149" y="0"/>
                  </a:moveTo>
                  <a:cubicBezTo>
                    <a:pt x="2143" y="0"/>
                    <a:pt x="2137" y="1"/>
                    <a:pt x="2132" y="1"/>
                  </a:cubicBezTo>
                  <a:lnTo>
                    <a:pt x="263" y="1"/>
                  </a:lnTo>
                  <a:cubicBezTo>
                    <a:pt x="143" y="1"/>
                    <a:pt x="48" y="84"/>
                    <a:pt x="24" y="192"/>
                  </a:cubicBezTo>
                  <a:cubicBezTo>
                    <a:pt x="1" y="346"/>
                    <a:pt x="108" y="477"/>
                    <a:pt x="263" y="477"/>
                  </a:cubicBezTo>
                  <a:lnTo>
                    <a:pt x="2132" y="477"/>
                  </a:lnTo>
                  <a:cubicBezTo>
                    <a:pt x="2239" y="477"/>
                    <a:pt x="2346" y="394"/>
                    <a:pt x="2370" y="275"/>
                  </a:cubicBezTo>
                  <a:cubicBezTo>
                    <a:pt x="2393" y="138"/>
                    <a:pt x="2284" y="0"/>
                    <a:pt x="2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9" name="Google Shape;2499;p41"/>
            <p:cNvSpPr/>
            <p:nvPr/>
          </p:nvSpPr>
          <p:spPr>
            <a:xfrm>
              <a:off x="5559025" y="1539000"/>
              <a:ext cx="92875" cy="93200"/>
            </a:xfrm>
            <a:custGeom>
              <a:rect b="b" l="l" r="r" t="t"/>
              <a:pathLst>
                <a:path extrusionOk="0" h="3728" w="3715">
                  <a:moveTo>
                    <a:pt x="1596" y="501"/>
                  </a:moveTo>
                  <a:cubicBezTo>
                    <a:pt x="1488" y="1049"/>
                    <a:pt x="1048" y="1477"/>
                    <a:pt x="500" y="1584"/>
                  </a:cubicBezTo>
                  <a:cubicBezTo>
                    <a:pt x="607" y="1037"/>
                    <a:pt x="1036" y="608"/>
                    <a:pt x="1596" y="501"/>
                  </a:cubicBezTo>
                  <a:close/>
                  <a:moveTo>
                    <a:pt x="2131" y="489"/>
                  </a:moveTo>
                  <a:lnTo>
                    <a:pt x="2131" y="489"/>
                  </a:lnTo>
                  <a:cubicBezTo>
                    <a:pt x="2393" y="549"/>
                    <a:pt x="2643" y="680"/>
                    <a:pt x="2834" y="870"/>
                  </a:cubicBezTo>
                  <a:cubicBezTo>
                    <a:pt x="3036" y="1072"/>
                    <a:pt x="3167" y="1311"/>
                    <a:pt x="3215" y="1584"/>
                  </a:cubicBezTo>
                  <a:cubicBezTo>
                    <a:pt x="2667" y="1477"/>
                    <a:pt x="2239" y="1049"/>
                    <a:pt x="2131" y="489"/>
                  </a:cubicBezTo>
                  <a:close/>
                  <a:moveTo>
                    <a:pt x="1858" y="1144"/>
                  </a:moveTo>
                  <a:cubicBezTo>
                    <a:pt x="2143" y="1656"/>
                    <a:pt x="2643" y="2001"/>
                    <a:pt x="3227" y="2084"/>
                  </a:cubicBezTo>
                  <a:cubicBezTo>
                    <a:pt x="3120" y="2751"/>
                    <a:pt x="2536" y="3239"/>
                    <a:pt x="1858" y="3239"/>
                  </a:cubicBezTo>
                  <a:cubicBezTo>
                    <a:pt x="1179" y="3239"/>
                    <a:pt x="607" y="2751"/>
                    <a:pt x="500" y="2084"/>
                  </a:cubicBezTo>
                  <a:cubicBezTo>
                    <a:pt x="1072" y="2001"/>
                    <a:pt x="1572" y="1656"/>
                    <a:pt x="1858" y="1144"/>
                  </a:cubicBezTo>
                  <a:close/>
                  <a:moveTo>
                    <a:pt x="1858" y="1"/>
                  </a:moveTo>
                  <a:cubicBezTo>
                    <a:pt x="834" y="1"/>
                    <a:pt x="0" y="834"/>
                    <a:pt x="0" y="1858"/>
                  </a:cubicBezTo>
                  <a:lnTo>
                    <a:pt x="0" y="1977"/>
                  </a:lnTo>
                  <a:cubicBezTo>
                    <a:pt x="60" y="2954"/>
                    <a:pt x="869" y="3728"/>
                    <a:pt x="1858" y="3728"/>
                  </a:cubicBezTo>
                  <a:cubicBezTo>
                    <a:pt x="2881" y="3716"/>
                    <a:pt x="3715" y="2894"/>
                    <a:pt x="3715" y="1858"/>
                  </a:cubicBezTo>
                  <a:cubicBezTo>
                    <a:pt x="3715" y="1370"/>
                    <a:pt x="3524" y="894"/>
                    <a:pt x="3179" y="549"/>
                  </a:cubicBezTo>
                  <a:cubicBezTo>
                    <a:pt x="2822" y="191"/>
                    <a:pt x="2358" y="1"/>
                    <a:pt x="18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00" name="Google Shape;2500;p41"/>
          <p:cNvGrpSpPr/>
          <p:nvPr/>
        </p:nvGrpSpPr>
        <p:grpSpPr>
          <a:xfrm>
            <a:off x="6843122" y="2014701"/>
            <a:ext cx="233075" cy="293800"/>
            <a:chOff x="4779750" y="1467875"/>
            <a:chExt cx="233075" cy="293800"/>
          </a:xfrm>
        </p:grpSpPr>
        <p:sp>
          <p:nvSpPr>
            <p:cNvPr id="2501" name="Google Shape;2501;p41"/>
            <p:cNvSpPr/>
            <p:nvPr/>
          </p:nvSpPr>
          <p:spPr>
            <a:xfrm>
              <a:off x="4863700" y="1485425"/>
              <a:ext cx="56275" cy="48225"/>
            </a:xfrm>
            <a:custGeom>
              <a:rect b="b" l="l" r="r" t="t"/>
              <a:pathLst>
                <a:path extrusionOk="0" h="1929" w="2251">
                  <a:moveTo>
                    <a:pt x="1277" y="482"/>
                  </a:moveTo>
                  <a:cubicBezTo>
                    <a:pt x="1526" y="482"/>
                    <a:pt x="1762" y="674"/>
                    <a:pt x="1762" y="965"/>
                  </a:cubicBezTo>
                  <a:cubicBezTo>
                    <a:pt x="1762" y="1227"/>
                    <a:pt x="1548" y="1441"/>
                    <a:pt x="1286" y="1441"/>
                  </a:cubicBezTo>
                  <a:cubicBezTo>
                    <a:pt x="857" y="1441"/>
                    <a:pt x="643" y="929"/>
                    <a:pt x="941" y="620"/>
                  </a:cubicBezTo>
                  <a:cubicBezTo>
                    <a:pt x="1040" y="524"/>
                    <a:pt x="1160" y="482"/>
                    <a:pt x="1277" y="482"/>
                  </a:cubicBezTo>
                  <a:close/>
                  <a:moveTo>
                    <a:pt x="1286" y="1"/>
                  </a:moveTo>
                  <a:cubicBezTo>
                    <a:pt x="429" y="1"/>
                    <a:pt x="0" y="1037"/>
                    <a:pt x="607" y="1644"/>
                  </a:cubicBezTo>
                  <a:cubicBezTo>
                    <a:pt x="804" y="1840"/>
                    <a:pt x="1046" y="1928"/>
                    <a:pt x="1282" y="1928"/>
                  </a:cubicBezTo>
                  <a:cubicBezTo>
                    <a:pt x="1777" y="1928"/>
                    <a:pt x="2250" y="1545"/>
                    <a:pt x="2250" y="965"/>
                  </a:cubicBezTo>
                  <a:cubicBezTo>
                    <a:pt x="2250" y="441"/>
                    <a:pt x="1822" y="1"/>
                    <a:pt x="12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2" name="Google Shape;2502;p41"/>
            <p:cNvSpPr/>
            <p:nvPr/>
          </p:nvSpPr>
          <p:spPr>
            <a:xfrm>
              <a:off x="4779750" y="1467875"/>
              <a:ext cx="233075" cy="293800"/>
            </a:xfrm>
            <a:custGeom>
              <a:rect b="b" l="l" r="r" t="t"/>
              <a:pathLst>
                <a:path extrusionOk="0" h="11752" w="9323">
                  <a:moveTo>
                    <a:pt x="6418" y="477"/>
                  </a:moveTo>
                  <a:lnTo>
                    <a:pt x="6418" y="2858"/>
                  </a:lnTo>
                  <a:lnTo>
                    <a:pt x="2858" y="2858"/>
                  </a:lnTo>
                  <a:lnTo>
                    <a:pt x="2858" y="477"/>
                  </a:lnTo>
                  <a:close/>
                  <a:moveTo>
                    <a:pt x="6561" y="5668"/>
                  </a:moveTo>
                  <a:lnTo>
                    <a:pt x="6561" y="7061"/>
                  </a:lnTo>
                  <a:lnTo>
                    <a:pt x="5966" y="6668"/>
                  </a:lnTo>
                  <a:cubicBezTo>
                    <a:pt x="5927" y="6642"/>
                    <a:pt x="5882" y="6630"/>
                    <a:pt x="5838" y="6630"/>
                  </a:cubicBezTo>
                  <a:cubicBezTo>
                    <a:pt x="5799" y="6630"/>
                    <a:pt x="5761" y="6639"/>
                    <a:pt x="5727" y="6656"/>
                  </a:cubicBezTo>
                  <a:lnTo>
                    <a:pt x="4454" y="7251"/>
                  </a:lnTo>
                  <a:lnTo>
                    <a:pt x="3799" y="6644"/>
                  </a:lnTo>
                  <a:cubicBezTo>
                    <a:pt x="3753" y="6599"/>
                    <a:pt x="3694" y="6578"/>
                    <a:pt x="3636" y="6578"/>
                  </a:cubicBezTo>
                  <a:cubicBezTo>
                    <a:pt x="3587" y="6578"/>
                    <a:pt x="3539" y="6593"/>
                    <a:pt x="3501" y="6620"/>
                  </a:cubicBezTo>
                  <a:lnTo>
                    <a:pt x="2727" y="7180"/>
                  </a:lnTo>
                  <a:lnTo>
                    <a:pt x="2727" y="5668"/>
                  </a:lnTo>
                  <a:lnTo>
                    <a:pt x="4406" y="5668"/>
                  </a:lnTo>
                  <a:lnTo>
                    <a:pt x="4406" y="6227"/>
                  </a:lnTo>
                  <a:lnTo>
                    <a:pt x="4120" y="5941"/>
                  </a:lnTo>
                  <a:cubicBezTo>
                    <a:pt x="4073" y="5894"/>
                    <a:pt x="4010" y="5870"/>
                    <a:pt x="3949" y="5870"/>
                  </a:cubicBezTo>
                  <a:cubicBezTo>
                    <a:pt x="3888" y="5870"/>
                    <a:pt x="3828" y="5894"/>
                    <a:pt x="3787" y="5941"/>
                  </a:cubicBezTo>
                  <a:cubicBezTo>
                    <a:pt x="3680" y="6025"/>
                    <a:pt x="3680" y="6180"/>
                    <a:pt x="3787" y="6275"/>
                  </a:cubicBezTo>
                  <a:lnTo>
                    <a:pt x="4465" y="6977"/>
                  </a:lnTo>
                  <a:cubicBezTo>
                    <a:pt x="4513" y="7025"/>
                    <a:pt x="4573" y="7049"/>
                    <a:pt x="4644" y="7049"/>
                  </a:cubicBezTo>
                  <a:cubicBezTo>
                    <a:pt x="4704" y="7049"/>
                    <a:pt x="4763" y="7025"/>
                    <a:pt x="4811" y="6977"/>
                  </a:cubicBezTo>
                  <a:lnTo>
                    <a:pt x="5513" y="6275"/>
                  </a:lnTo>
                  <a:cubicBezTo>
                    <a:pt x="5608" y="6192"/>
                    <a:pt x="5608" y="6037"/>
                    <a:pt x="5513" y="5941"/>
                  </a:cubicBezTo>
                  <a:cubicBezTo>
                    <a:pt x="5466" y="5894"/>
                    <a:pt x="5403" y="5870"/>
                    <a:pt x="5341" y="5870"/>
                  </a:cubicBezTo>
                  <a:cubicBezTo>
                    <a:pt x="5278" y="5870"/>
                    <a:pt x="5216" y="5894"/>
                    <a:pt x="5168" y="5941"/>
                  </a:cubicBezTo>
                  <a:lnTo>
                    <a:pt x="4882" y="6227"/>
                  </a:lnTo>
                  <a:lnTo>
                    <a:pt x="4882" y="5668"/>
                  </a:lnTo>
                  <a:close/>
                  <a:moveTo>
                    <a:pt x="3608" y="7120"/>
                  </a:moveTo>
                  <a:lnTo>
                    <a:pt x="4239" y="7704"/>
                  </a:lnTo>
                  <a:lnTo>
                    <a:pt x="4620" y="8061"/>
                  </a:lnTo>
                  <a:lnTo>
                    <a:pt x="2715" y="8061"/>
                  </a:lnTo>
                  <a:lnTo>
                    <a:pt x="2715" y="7763"/>
                  </a:lnTo>
                  <a:lnTo>
                    <a:pt x="3608" y="7120"/>
                  </a:lnTo>
                  <a:close/>
                  <a:moveTo>
                    <a:pt x="5799" y="7132"/>
                  </a:moveTo>
                  <a:lnTo>
                    <a:pt x="6549" y="7632"/>
                  </a:lnTo>
                  <a:lnTo>
                    <a:pt x="6549" y="8061"/>
                  </a:lnTo>
                  <a:lnTo>
                    <a:pt x="5311" y="8061"/>
                  </a:lnTo>
                  <a:lnTo>
                    <a:pt x="4823" y="7596"/>
                  </a:lnTo>
                  <a:lnTo>
                    <a:pt x="5799" y="7132"/>
                  </a:lnTo>
                  <a:close/>
                  <a:moveTo>
                    <a:pt x="8811" y="4656"/>
                  </a:moveTo>
                  <a:lnTo>
                    <a:pt x="8811" y="9037"/>
                  </a:lnTo>
                  <a:lnTo>
                    <a:pt x="477" y="9037"/>
                  </a:lnTo>
                  <a:lnTo>
                    <a:pt x="477" y="4656"/>
                  </a:lnTo>
                  <a:lnTo>
                    <a:pt x="4406" y="4656"/>
                  </a:lnTo>
                  <a:lnTo>
                    <a:pt x="4406" y="5191"/>
                  </a:lnTo>
                  <a:lnTo>
                    <a:pt x="2489" y="5191"/>
                  </a:lnTo>
                  <a:cubicBezTo>
                    <a:pt x="2346" y="5191"/>
                    <a:pt x="2239" y="5299"/>
                    <a:pt x="2239" y="5430"/>
                  </a:cubicBezTo>
                  <a:lnTo>
                    <a:pt x="2239" y="8299"/>
                  </a:lnTo>
                  <a:cubicBezTo>
                    <a:pt x="2239" y="8442"/>
                    <a:pt x="2346" y="8549"/>
                    <a:pt x="2489" y="8549"/>
                  </a:cubicBezTo>
                  <a:lnTo>
                    <a:pt x="6799" y="8549"/>
                  </a:lnTo>
                  <a:cubicBezTo>
                    <a:pt x="6930" y="8549"/>
                    <a:pt x="7037" y="8430"/>
                    <a:pt x="7037" y="8299"/>
                  </a:cubicBezTo>
                  <a:lnTo>
                    <a:pt x="7037" y="5430"/>
                  </a:lnTo>
                  <a:cubicBezTo>
                    <a:pt x="7037" y="5299"/>
                    <a:pt x="6930" y="5191"/>
                    <a:pt x="6799" y="5191"/>
                  </a:cubicBezTo>
                  <a:lnTo>
                    <a:pt x="4882" y="5191"/>
                  </a:lnTo>
                  <a:lnTo>
                    <a:pt x="4882" y="4656"/>
                  </a:lnTo>
                  <a:close/>
                  <a:moveTo>
                    <a:pt x="8835" y="9537"/>
                  </a:moveTo>
                  <a:lnTo>
                    <a:pt x="8835" y="10013"/>
                  </a:lnTo>
                  <a:lnTo>
                    <a:pt x="465" y="10013"/>
                  </a:lnTo>
                  <a:lnTo>
                    <a:pt x="465" y="9537"/>
                  </a:lnTo>
                  <a:close/>
                  <a:moveTo>
                    <a:pt x="5192" y="10513"/>
                  </a:moveTo>
                  <a:lnTo>
                    <a:pt x="5299" y="11275"/>
                  </a:lnTo>
                  <a:lnTo>
                    <a:pt x="3989" y="11275"/>
                  </a:lnTo>
                  <a:lnTo>
                    <a:pt x="4096" y="10513"/>
                  </a:lnTo>
                  <a:close/>
                  <a:moveTo>
                    <a:pt x="2644" y="0"/>
                  </a:moveTo>
                  <a:cubicBezTo>
                    <a:pt x="2513" y="0"/>
                    <a:pt x="2406" y="107"/>
                    <a:pt x="2406" y="238"/>
                  </a:cubicBezTo>
                  <a:lnTo>
                    <a:pt x="2406" y="3108"/>
                  </a:lnTo>
                  <a:cubicBezTo>
                    <a:pt x="2406" y="3239"/>
                    <a:pt x="2513" y="3346"/>
                    <a:pt x="2644" y="3346"/>
                  </a:cubicBezTo>
                  <a:lnTo>
                    <a:pt x="4406" y="3346"/>
                  </a:lnTo>
                  <a:lnTo>
                    <a:pt x="4406" y="4203"/>
                  </a:lnTo>
                  <a:lnTo>
                    <a:pt x="239" y="4203"/>
                  </a:lnTo>
                  <a:cubicBezTo>
                    <a:pt x="108" y="4203"/>
                    <a:pt x="1" y="4310"/>
                    <a:pt x="1" y="4441"/>
                  </a:cubicBezTo>
                  <a:lnTo>
                    <a:pt x="1" y="10275"/>
                  </a:lnTo>
                  <a:cubicBezTo>
                    <a:pt x="1" y="10406"/>
                    <a:pt x="108" y="10513"/>
                    <a:pt x="239" y="10513"/>
                  </a:cubicBezTo>
                  <a:lnTo>
                    <a:pt x="3561" y="10513"/>
                  </a:lnTo>
                  <a:lnTo>
                    <a:pt x="3453" y="11275"/>
                  </a:lnTo>
                  <a:lnTo>
                    <a:pt x="3025" y="11275"/>
                  </a:lnTo>
                  <a:cubicBezTo>
                    <a:pt x="2906" y="11275"/>
                    <a:pt x="2799" y="11359"/>
                    <a:pt x="2775" y="11478"/>
                  </a:cubicBezTo>
                  <a:cubicBezTo>
                    <a:pt x="2751" y="11621"/>
                    <a:pt x="2870" y="11752"/>
                    <a:pt x="3013" y="11752"/>
                  </a:cubicBezTo>
                  <a:lnTo>
                    <a:pt x="6287" y="11752"/>
                  </a:lnTo>
                  <a:cubicBezTo>
                    <a:pt x="6406" y="11752"/>
                    <a:pt x="6513" y="11668"/>
                    <a:pt x="6537" y="11561"/>
                  </a:cubicBezTo>
                  <a:cubicBezTo>
                    <a:pt x="6561" y="11406"/>
                    <a:pt x="6442" y="11275"/>
                    <a:pt x="6299" y="11275"/>
                  </a:cubicBezTo>
                  <a:lnTo>
                    <a:pt x="5847" y="11275"/>
                  </a:lnTo>
                  <a:lnTo>
                    <a:pt x="5739" y="10513"/>
                  </a:lnTo>
                  <a:lnTo>
                    <a:pt x="9073" y="10513"/>
                  </a:lnTo>
                  <a:cubicBezTo>
                    <a:pt x="9204" y="10513"/>
                    <a:pt x="9311" y="10406"/>
                    <a:pt x="9311" y="10275"/>
                  </a:cubicBezTo>
                  <a:lnTo>
                    <a:pt x="9311" y="4429"/>
                  </a:lnTo>
                  <a:cubicBezTo>
                    <a:pt x="9322" y="4300"/>
                    <a:pt x="9225" y="4200"/>
                    <a:pt x="9101" y="4200"/>
                  </a:cubicBezTo>
                  <a:cubicBezTo>
                    <a:pt x="9088" y="4200"/>
                    <a:pt x="9075" y="4201"/>
                    <a:pt x="9061" y="4203"/>
                  </a:cubicBezTo>
                  <a:lnTo>
                    <a:pt x="4882" y="4203"/>
                  </a:lnTo>
                  <a:lnTo>
                    <a:pt x="4882" y="3346"/>
                  </a:lnTo>
                  <a:lnTo>
                    <a:pt x="6668" y="3346"/>
                  </a:lnTo>
                  <a:cubicBezTo>
                    <a:pt x="6799" y="3346"/>
                    <a:pt x="6906" y="3239"/>
                    <a:pt x="6906" y="3108"/>
                  </a:cubicBezTo>
                  <a:lnTo>
                    <a:pt x="6906" y="238"/>
                  </a:lnTo>
                  <a:cubicBezTo>
                    <a:pt x="6906" y="107"/>
                    <a:pt x="6799" y="0"/>
                    <a:pt x="66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3" name="Google Shape;2503;p41"/>
            <p:cNvSpPr/>
            <p:nvPr/>
          </p:nvSpPr>
          <p:spPr>
            <a:xfrm>
              <a:off x="4802975" y="1603825"/>
              <a:ext cx="11925" cy="14775"/>
            </a:xfrm>
            <a:custGeom>
              <a:rect b="b" l="l" r="r" t="t"/>
              <a:pathLst>
                <a:path extrusionOk="0" h="591" w="477">
                  <a:moveTo>
                    <a:pt x="239" y="0"/>
                  </a:moveTo>
                  <a:cubicBezTo>
                    <a:pt x="227" y="0"/>
                    <a:pt x="215" y="1"/>
                    <a:pt x="203" y="3"/>
                  </a:cubicBezTo>
                  <a:cubicBezTo>
                    <a:pt x="84" y="27"/>
                    <a:pt x="0" y="134"/>
                    <a:pt x="0" y="253"/>
                  </a:cubicBezTo>
                  <a:lnTo>
                    <a:pt x="0" y="349"/>
                  </a:lnTo>
                  <a:cubicBezTo>
                    <a:pt x="0" y="468"/>
                    <a:pt x="84" y="563"/>
                    <a:pt x="203" y="587"/>
                  </a:cubicBezTo>
                  <a:cubicBezTo>
                    <a:pt x="216" y="589"/>
                    <a:pt x="229" y="590"/>
                    <a:pt x="242" y="590"/>
                  </a:cubicBezTo>
                  <a:cubicBezTo>
                    <a:pt x="369" y="590"/>
                    <a:pt x="477" y="489"/>
                    <a:pt x="477" y="349"/>
                  </a:cubicBezTo>
                  <a:lnTo>
                    <a:pt x="477" y="242"/>
                  </a:lnTo>
                  <a:cubicBezTo>
                    <a:pt x="477" y="111"/>
                    <a:pt x="367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4" name="Google Shape;2504;p41"/>
            <p:cNvSpPr/>
            <p:nvPr/>
          </p:nvSpPr>
          <p:spPr>
            <a:xfrm>
              <a:off x="4802975" y="1625850"/>
              <a:ext cx="11925" cy="51975"/>
            </a:xfrm>
            <a:custGeom>
              <a:rect b="b" l="l" r="r" t="t"/>
              <a:pathLst>
                <a:path extrusionOk="0" h="2079" w="477">
                  <a:moveTo>
                    <a:pt x="239" y="0"/>
                  </a:moveTo>
                  <a:cubicBezTo>
                    <a:pt x="227" y="0"/>
                    <a:pt x="215" y="1"/>
                    <a:pt x="203" y="3"/>
                  </a:cubicBezTo>
                  <a:cubicBezTo>
                    <a:pt x="84" y="27"/>
                    <a:pt x="0" y="134"/>
                    <a:pt x="0" y="254"/>
                  </a:cubicBezTo>
                  <a:lnTo>
                    <a:pt x="0" y="1825"/>
                  </a:lnTo>
                  <a:cubicBezTo>
                    <a:pt x="0" y="1944"/>
                    <a:pt x="84" y="2051"/>
                    <a:pt x="203" y="2075"/>
                  </a:cubicBezTo>
                  <a:cubicBezTo>
                    <a:pt x="215" y="2077"/>
                    <a:pt x="227" y="2078"/>
                    <a:pt x="239" y="2078"/>
                  </a:cubicBezTo>
                  <a:cubicBezTo>
                    <a:pt x="367" y="2078"/>
                    <a:pt x="477" y="1968"/>
                    <a:pt x="477" y="1837"/>
                  </a:cubicBezTo>
                  <a:lnTo>
                    <a:pt x="477" y="242"/>
                  </a:lnTo>
                  <a:cubicBezTo>
                    <a:pt x="477" y="111"/>
                    <a:pt x="367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05" name="Google Shape;2505;p41"/>
          <p:cNvGrpSpPr/>
          <p:nvPr/>
        </p:nvGrpSpPr>
        <p:grpSpPr>
          <a:xfrm>
            <a:off x="7804572" y="2077651"/>
            <a:ext cx="294100" cy="167900"/>
            <a:chOff x="6186475" y="1829825"/>
            <a:chExt cx="294100" cy="167900"/>
          </a:xfrm>
        </p:grpSpPr>
        <p:sp>
          <p:nvSpPr>
            <p:cNvPr id="2506" name="Google Shape;2506;p41"/>
            <p:cNvSpPr/>
            <p:nvPr/>
          </p:nvSpPr>
          <p:spPr>
            <a:xfrm>
              <a:off x="6186475" y="1829825"/>
              <a:ext cx="294100" cy="167900"/>
            </a:xfrm>
            <a:custGeom>
              <a:rect b="b" l="l" r="r" t="t"/>
              <a:pathLst>
                <a:path extrusionOk="0" h="6716" w="11764">
                  <a:moveTo>
                    <a:pt x="8180" y="488"/>
                  </a:moveTo>
                  <a:cubicBezTo>
                    <a:pt x="8692" y="488"/>
                    <a:pt x="9776" y="1762"/>
                    <a:pt x="10395" y="2679"/>
                  </a:cubicBezTo>
                  <a:cubicBezTo>
                    <a:pt x="10430" y="2727"/>
                    <a:pt x="10490" y="2774"/>
                    <a:pt x="10561" y="2774"/>
                  </a:cubicBezTo>
                  <a:cubicBezTo>
                    <a:pt x="10575" y="2777"/>
                    <a:pt x="10590" y="2779"/>
                    <a:pt x="10605" y="2779"/>
                  </a:cubicBezTo>
                  <a:cubicBezTo>
                    <a:pt x="10653" y="2779"/>
                    <a:pt x="10704" y="2763"/>
                    <a:pt x="10740" y="2727"/>
                  </a:cubicBezTo>
                  <a:lnTo>
                    <a:pt x="11288" y="2286"/>
                  </a:lnTo>
                  <a:lnTo>
                    <a:pt x="11288" y="4989"/>
                  </a:lnTo>
                  <a:cubicBezTo>
                    <a:pt x="10764" y="5025"/>
                    <a:pt x="9216" y="5132"/>
                    <a:pt x="5882" y="5132"/>
                  </a:cubicBezTo>
                  <a:cubicBezTo>
                    <a:pt x="2548" y="5132"/>
                    <a:pt x="1001" y="5025"/>
                    <a:pt x="489" y="4989"/>
                  </a:cubicBezTo>
                  <a:lnTo>
                    <a:pt x="489" y="2286"/>
                  </a:lnTo>
                  <a:lnTo>
                    <a:pt x="1024" y="2727"/>
                  </a:lnTo>
                  <a:cubicBezTo>
                    <a:pt x="1061" y="2763"/>
                    <a:pt x="1111" y="2779"/>
                    <a:pt x="1165" y="2779"/>
                  </a:cubicBezTo>
                  <a:cubicBezTo>
                    <a:pt x="1181" y="2779"/>
                    <a:pt x="1198" y="2777"/>
                    <a:pt x="1215" y="2774"/>
                  </a:cubicBezTo>
                  <a:cubicBezTo>
                    <a:pt x="1274" y="2774"/>
                    <a:pt x="1334" y="2727"/>
                    <a:pt x="1370" y="2679"/>
                  </a:cubicBezTo>
                  <a:cubicBezTo>
                    <a:pt x="1989" y="1762"/>
                    <a:pt x="3072" y="488"/>
                    <a:pt x="3584" y="488"/>
                  </a:cubicBezTo>
                  <a:close/>
                  <a:moveTo>
                    <a:pt x="751" y="5489"/>
                  </a:moveTo>
                  <a:lnTo>
                    <a:pt x="751" y="5489"/>
                  </a:lnTo>
                  <a:cubicBezTo>
                    <a:pt x="1477" y="5537"/>
                    <a:pt x="3013" y="5608"/>
                    <a:pt x="5882" y="5608"/>
                  </a:cubicBezTo>
                  <a:cubicBezTo>
                    <a:pt x="8752" y="5608"/>
                    <a:pt x="10288" y="5537"/>
                    <a:pt x="11014" y="5489"/>
                  </a:cubicBezTo>
                  <a:lnTo>
                    <a:pt x="11014" y="5489"/>
                  </a:lnTo>
                  <a:lnTo>
                    <a:pt x="10478" y="6215"/>
                  </a:lnTo>
                  <a:lnTo>
                    <a:pt x="1298" y="6215"/>
                  </a:lnTo>
                  <a:lnTo>
                    <a:pt x="751" y="5489"/>
                  </a:lnTo>
                  <a:close/>
                  <a:moveTo>
                    <a:pt x="3584" y="0"/>
                  </a:moveTo>
                  <a:cubicBezTo>
                    <a:pt x="3144" y="0"/>
                    <a:pt x="2584" y="393"/>
                    <a:pt x="1870" y="1227"/>
                  </a:cubicBezTo>
                  <a:cubicBezTo>
                    <a:pt x="1548" y="1596"/>
                    <a:pt x="1274" y="1965"/>
                    <a:pt x="1132" y="2191"/>
                  </a:cubicBezTo>
                  <a:lnTo>
                    <a:pt x="393" y="1596"/>
                  </a:lnTo>
                  <a:cubicBezTo>
                    <a:pt x="349" y="1558"/>
                    <a:pt x="297" y="1541"/>
                    <a:pt x="246" y="1541"/>
                  </a:cubicBezTo>
                  <a:cubicBezTo>
                    <a:pt x="121" y="1541"/>
                    <a:pt x="1" y="1642"/>
                    <a:pt x="1" y="1786"/>
                  </a:cubicBezTo>
                  <a:lnTo>
                    <a:pt x="1" y="5215"/>
                  </a:lnTo>
                  <a:cubicBezTo>
                    <a:pt x="1" y="5263"/>
                    <a:pt x="24" y="5322"/>
                    <a:pt x="48" y="5370"/>
                  </a:cubicBezTo>
                  <a:lnTo>
                    <a:pt x="977" y="6620"/>
                  </a:lnTo>
                  <a:cubicBezTo>
                    <a:pt x="1024" y="6680"/>
                    <a:pt x="1096" y="6715"/>
                    <a:pt x="1179" y="6715"/>
                  </a:cubicBezTo>
                  <a:lnTo>
                    <a:pt x="10597" y="6715"/>
                  </a:lnTo>
                  <a:cubicBezTo>
                    <a:pt x="10669" y="6715"/>
                    <a:pt x="10740" y="6680"/>
                    <a:pt x="10788" y="6620"/>
                  </a:cubicBezTo>
                  <a:lnTo>
                    <a:pt x="11716" y="5370"/>
                  </a:lnTo>
                  <a:cubicBezTo>
                    <a:pt x="11752" y="5322"/>
                    <a:pt x="11764" y="5263"/>
                    <a:pt x="11764" y="5215"/>
                  </a:cubicBezTo>
                  <a:lnTo>
                    <a:pt x="11764" y="1774"/>
                  </a:lnTo>
                  <a:cubicBezTo>
                    <a:pt x="11764" y="1655"/>
                    <a:pt x="11692" y="1560"/>
                    <a:pt x="11573" y="1536"/>
                  </a:cubicBezTo>
                  <a:cubicBezTo>
                    <a:pt x="11561" y="1534"/>
                    <a:pt x="11549" y="1533"/>
                    <a:pt x="11537" y="1533"/>
                  </a:cubicBezTo>
                  <a:cubicBezTo>
                    <a:pt x="11478" y="1533"/>
                    <a:pt x="11420" y="1556"/>
                    <a:pt x="11371" y="1596"/>
                  </a:cubicBezTo>
                  <a:lnTo>
                    <a:pt x="10645" y="2191"/>
                  </a:lnTo>
                  <a:cubicBezTo>
                    <a:pt x="10490" y="1965"/>
                    <a:pt x="10216" y="1596"/>
                    <a:pt x="9895" y="1227"/>
                  </a:cubicBezTo>
                  <a:cubicBezTo>
                    <a:pt x="9180" y="405"/>
                    <a:pt x="8621" y="0"/>
                    <a:pt x="81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7" name="Google Shape;2507;p41"/>
            <p:cNvSpPr/>
            <p:nvPr/>
          </p:nvSpPr>
          <p:spPr>
            <a:xfrm>
              <a:off x="6337675" y="1853325"/>
              <a:ext cx="17275" cy="11950"/>
            </a:xfrm>
            <a:custGeom>
              <a:rect b="b" l="l" r="r" t="t"/>
              <a:pathLst>
                <a:path extrusionOk="0" h="478" w="691">
                  <a:moveTo>
                    <a:pt x="436" y="0"/>
                  </a:moveTo>
                  <a:cubicBezTo>
                    <a:pt x="430" y="0"/>
                    <a:pt x="424" y="0"/>
                    <a:pt x="418" y="1"/>
                  </a:cubicBezTo>
                  <a:lnTo>
                    <a:pt x="322" y="1"/>
                  </a:lnTo>
                  <a:cubicBezTo>
                    <a:pt x="1" y="1"/>
                    <a:pt x="1" y="477"/>
                    <a:pt x="322" y="477"/>
                  </a:cubicBezTo>
                  <a:lnTo>
                    <a:pt x="418" y="477"/>
                  </a:lnTo>
                  <a:cubicBezTo>
                    <a:pt x="537" y="477"/>
                    <a:pt x="644" y="394"/>
                    <a:pt x="668" y="275"/>
                  </a:cubicBezTo>
                  <a:cubicBezTo>
                    <a:pt x="691" y="137"/>
                    <a:pt x="582" y="0"/>
                    <a:pt x="4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8" name="Google Shape;2508;p41"/>
            <p:cNvSpPr/>
            <p:nvPr/>
          </p:nvSpPr>
          <p:spPr>
            <a:xfrm>
              <a:off x="6269225" y="1853325"/>
              <a:ext cx="63425" cy="11950"/>
            </a:xfrm>
            <a:custGeom>
              <a:rect b="b" l="l" r="r" t="t"/>
              <a:pathLst>
                <a:path extrusionOk="0" h="478" w="2537">
                  <a:moveTo>
                    <a:pt x="274" y="1"/>
                  </a:moveTo>
                  <a:cubicBezTo>
                    <a:pt x="155" y="1"/>
                    <a:pt x="48" y="84"/>
                    <a:pt x="24" y="191"/>
                  </a:cubicBezTo>
                  <a:cubicBezTo>
                    <a:pt x="0" y="346"/>
                    <a:pt x="120" y="477"/>
                    <a:pt x="262" y="477"/>
                  </a:cubicBezTo>
                  <a:lnTo>
                    <a:pt x="2275" y="477"/>
                  </a:lnTo>
                  <a:cubicBezTo>
                    <a:pt x="2394" y="477"/>
                    <a:pt x="2489" y="394"/>
                    <a:pt x="2513" y="275"/>
                  </a:cubicBezTo>
                  <a:cubicBezTo>
                    <a:pt x="2536" y="132"/>
                    <a:pt x="2429" y="1"/>
                    <a:pt x="22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09" name="Google Shape;2509;p41"/>
          <p:cNvGrpSpPr/>
          <p:nvPr/>
        </p:nvGrpSpPr>
        <p:grpSpPr>
          <a:xfrm>
            <a:off x="6331722" y="2014551"/>
            <a:ext cx="294125" cy="294100"/>
            <a:chOff x="4741350" y="1833700"/>
            <a:chExt cx="294125" cy="294100"/>
          </a:xfrm>
        </p:grpSpPr>
        <p:sp>
          <p:nvSpPr>
            <p:cNvPr id="2510" name="Google Shape;2510;p41"/>
            <p:cNvSpPr/>
            <p:nvPr/>
          </p:nvSpPr>
          <p:spPr>
            <a:xfrm>
              <a:off x="4741350" y="1833700"/>
              <a:ext cx="294125" cy="294100"/>
            </a:xfrm>
            <a:custGeom>
              <a:rect b="b" l="l" r="r" t="t"/>
              <a:pathLst>
                <a:path extrusionOk="0" h="11764" w="11765">
                  <a:moveTo>
                    <a:pt x="11276" y="488"/>
                  </a:moveTo>
                  <a:lnTo>
                    <a:pt x="11276" y="11287"/>
                  </a:lnTo>
                  <a:lnTo>
                    <a:pt x="477" y="11287"/>
                  </a:lnTo>
                  <a:lnTo>
                    <a:pt x="477" y="488"/>
                  </a:lnTo>
                  <a:close/>
                  <a:moveTo>
                    <a:pt x="239" y="0"/>
                  </a:moveTo>
                  <a:cubicBezTo>
                    <a:pt x="108" y="0"/>
                    <a:pt x="1" y="107"/>
                    <a:pt x="1" y="238"/>
                  </a:cubicBezTo>
                  <a:lnTo>
                    <a:pt x="1" y="11525"/>
                  </a:lnTo>
                  <a:cubicBezTo>
                    <a:pt x="1" y="11656"/>
                    <a:pt x="108" y="11763"/>
                    <a:pt x="239" y="11763"/>
                  </a:cubicBezTo>
                  <a:lnTo>
                    <a:pt x="11526" y="11763"/>
                  </a:lnTo>
                  <a:cubicBezTo>
                    <a:pt x="11657" y="11763"/>
                    <a:pt x="11764" y="11656"/>
                    <a:pt x="11764" y="11525"/>
                  </a:cubicBezTo>
                  <a:lnTo>
                    <a:pt x="11764" y="238"/>
                  </a:lnTo>
                  <a:cubicBezTo>
                    <a:pt x="11764" y="107"/>
                    <a:pt x="11657" y="0"/>
                    <a:pt x="11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1" name="Google Shape;2511;p41"/>
            <p:cNvSpPr/>
            <p:nvPr/>
          </p:nvSpPr>
          <p:spPr>
            <a:xfrm>
              <a:off x="4766950" y="1859575"/>
              <a:ext cx="242625" cy="212550"/>
            </a:xfrm>
            <a:custGeom>
              <a:rect b="b" l="l" r="r" t="t"/>
              <a:pathLst>
                <a:path extrusionOk="0" h="8502" w="9705">
                  <a:moveTo>
                    <a:pt x="9216" y="477"/>
                  </a:moveTo>
                  <a:lnTo>
                    <a:pt x="9216" y="8014"/>
                  </a:lnTo>
                  <a:lnTo>
                    <a:pt x="489" y="8014"/>
                  </a:lnTo>
                  <a:lnTo>
                    <a:pt x="489" y="477"/>
                  </a:lnTo>
                  <a:close/>
                  <a:moveTo>
                    <a:pt x="239" y="1"/>
                  </a:moveTo>
                  <a:cubicBezTo>
                    <a:pt x="108" y="1"/>
                    <a:pt x="1" y="108"/>
                    <a:pt x="1" y="239"/>
                  </a:cubicBezTo>
                  <a:lnTo>
                    <a:pt x="1" y="8264"/>
                  </a:lnTo>
                  <a:cubicBezTo>
                    <a:pt x="1" y="8395"/>
                    <a:pt x="108" y="8502"/>
                    <a:pt x="239" y="8502"/>
                  </a:cubicBezTo>
                  <a:lnTo>
                    <a:pt x="9466" y="8502"/>
                  </a:lnTo>
                  <a:cubicBezTo>
                    <a:pt x="9597" y="8502"/>
                    <a:pt x="9704" y="8395"/>
                    <a:pt x="9704" y="8264"/>
                  </a:cubicBezTo>
                  <a:lnTo>
                    <a:pt x="9704" y="239"/>
                  </a:lnTo>
                  <a:cubicBezTo>
                    <a:pt x="9704" y="108"/>
                    <a:pt x="9597" y="1"/>
                    <a:pt x="9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2" name="Google Shape;2512;p41"/>
            <p:cNvSpPr/>
            <p:nvPr/>
          </p:nvSpPr>
          <p:spPr>
            <a:xfrm>
              <a:off x="4844050" y="2089975"/>
              <a:ext cx="15800" cy="11925"/>
            </a:xfrm>
            <a:custGeom>
              <a:rect b="b" l="l" r="r" t="t"/>
              <a:pathLst>
                <a:path extrusionOk="0" h="477" w="632">
                  <a:moveTo>
                    <a:pt x="274" y="0"/>
                  </a:moveTo>
                  <a:cubicBezTo>
                    <a:pt x="155" y="0"/>
                    <a:pt x="48" y="84"/>
                    <a:pt x="24" y="203"/>
                  </a:cubicBezTo>
                  <a:cubicBezTo>
                    <a:pt x="0" y="346"/>
                    <a:pt x="119" y="477"/>
                    <a:pt x="262" y="477"/>
                  </a:cubicBezTo>
                  <a:lnTo>
                    <a:pt x="369" y="477"/>
                  </a:lnTo>
                  <a:cubicBezTo>
                    <a:pt x="488" y="477"/>
                    <a:pt x="584" y="393"/>
                    <a:pt x="608" y="274"/>
                  </a:cubicBezTo>
                  <a:cubicBezTo>
                    <a:pt x="631" y="131"/>
                    <a:pt x="524" y="0"/>
                    <a:pt x="3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3" name="Google Shape;2513;p41"/>
            <p:cNvSpPr/>
            <p:nvPr/>
          </p:nvSpPr>
          <p:spPr>
            <a:xfrm>
              <a:off x="4766350" y="2089975"/>
              <a:ext cx="72950" cy="11925"/>
            </a:xfrm>
            <a:custGeom>
              <a:rect b="b" l="l" r="r" t="t"/>
              <a:pathLst>
                <a:path extrusionOk="0" h="477" w="2918">
                  <a:moveTo>
                    <a:pt x="263" y="0"/>
                  </a:moveTo>
                  <a:cubicBezTo>
                    <a:pt x="144" y="0"/>
                    <a:pt x="37" y="84"/>
                    <a:pt x="25" y="203"/>
                  </a:cubicBezTo>
                  <a:cubicBezTo>
                    <a:pt x="1" y="346"/>
                    <a:pt x="108" y="477"/>
                    <a:pt x="263" y="477"/>
                  </a:cubicBezTo>
                  <a:lnTo>
                    <a:pt x="2596" y="477"/>
                  </a:lnTo>
                  <a:cubicBezTo>
                    <a:pt x="2918" y="477"/>
                    <a:pt x="2918" y="0"/>
                    <a:pt x="25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4" name="Google Shape;2514;p41"/>
            <p:cNvSpPr/>
            <p:nvPr/>
          </p:nvSpPr>
          <p:spPr>
            <a:xfrm>
              <a:off x="4792850" y="1924425"/>
              <a:ext cx="198250" cy="103050"/>
            </a:xfrm>
            <a:custGeom>
              <a:rect b="b" l="l" r="r" t="t"/>
              <a:pathLst>
                <a:path extrusionOk="0" h="4122" w="7930">
                  <a:moveTo>
                    <a:pt x="3298" y="491"/>
                  </a:moveTo>
                  <a:cubicBezTo>
                    <a:pt x="4525" y="491"/>
                    <a:pt x="5442" y="1288"/>
                    <a:pt x="5704" y="1526"/>
                  </a:cubicBezTo>
                  <a:cubicBezTo>
                    <a:pt x="5743" y="1576"/>
                    <a:pt x="5808" y="1601"/>
                    <a:pt x="5869" y="1601"/>
                  </a:cubicBezTo>
                  <a:cubicBezTo>
                    <a:pt x="5882" y="1601"/>
                    <a:pt x="5894" y="1600"/>
                    <a:pt x="5906" y="1598"/>
                  </a:cubicBezTo>
                  <a:cubicBezTo>
                    <a:pt x="5989" y="1574"/>
                    <a:pt x="6049" y="1526"/>
                    <a:pt x="6085" y="1455"/>
                  </a:cubicBezTo>
                  <a:cubicBezTo>
                    <a:pt x="6335" y="943"/>
                    <a:pt x="6692" y="622"/>
                    <a:pt x="7156" y="514"/>
                  </a:cubicBezTo>
                  <a:lnTo>
                    <a:pt x="7156" y="514"/>
                  </a:lnTo>
                  <a:cubicBezTo>
                    <a:pt x="7335" y="1169"/>
                    <a:pt x="6954" y="1622"/>
                    <a:pt x="6775" y="1824"/>
                  </a:cubicBezTo>
                  <a:cubicBezTo>
                    <a:pt x="6739" y="1860"/>
                    <a:pt x="6704" y="1907"/>
                    <a:pt x="6668" y="1955"/>
                  </a:cubicBezTo>
                  <a:cubicBezTo>
                    <a:pt x="6644" y="2027"/>
                    <a:pt x="6644" y="2098"/>
                    <a:pt x="6668" y="2169"/>
                  </a:cubicBezTo>
                  <a:cubicBezTo>
                    <a:pt x="6704" y="2217"/>
                    <a:pt x="6739" y="2265"/>
                    <a:pt x="6775" y="2312"/>
                  </a:cubicBezTo>
                  <a:cubicBezTo>
                    <a:pt x="6954" y="2515"/>
                    <a:pt x="7335" y="2967"/>
                    <a:pt x="7156" y="3622"/>
                  </a:cubicBezTo>
                  <a:cubicBezTo>
                    <a:pt x="6692" y="3515"/>
                    <a:pt x="6323" y="3193"/>
                    <a:pt x="6085" y="2681"/>
                  </a:cubicBezTo>
                  <a:cubicBezTo>
                    <a:pt x="6041" y="2587"/>
                    <a:pt x="5948" y="2536"/>
                    <a:pt x="5858" y="2536"/>
                  </a:cubicBezTo>
                  <a:cubicBezTo>
                    <a:pt x="5801" y="2536"/>
                    <a:pt x="5745" y="2556"/>
                    <a:pt x="5704" y="2598"/>
                  </a:cubicBezTo>
                  <a:cubicBezTo>
                    <a:pt x="5442" y="2848"/>
                    <a:pt x="4525" y="3646"/>
                    <a:pt x="3298" y="3646"/>
                  </a:cubicBezTo>
                  <a:cubicBezTo>
                    <a:pt x="2489" y="3646"/>
                    <a:pt x="1786" y="3265"/>
                    <a:pt x="1346" y="2931"/>
                  </a:cubicBezTo>
                  <a:cubicBezTo>
                    <a:pt x="1012" y="2705"/>
                    <a:pt x="715" y="2408"/>
                    <a:pt x="489" y="2062"/>
                  </a:cubicBezTo>
                  <a:cubicBezTo>
                    <a:pt x="715" y="1729"/>
                    <a:pt x="1012" y="1431"/>
                    <a:pt x="1346" y="1193"/>
                  </a:cubicBezTo>
                  <a:cubicBezTo>
                    <a:pt x="1798" y="872"/>
                    <a:pt x="2489" y="491"/>
                    <a:pt x="3298" y="491"/>
                  </a:cubicBezTo>
                  <a:close/>
                  <a:moveTo>
                    <a:pt x="7314" y="1"/>
                  </a:moveTo>
                  <a:cubicBezTo>
                    <a:pt x="7305" y="1"/>
                    <a:pt x="7296" y="1"/>
                    <a:pt x="7287" y="2"/>
                  </a:cubicBezTo>
                  <a:cubicBezTo>
                    <a:pt x="6668" y="74"/>
                    <a:pt x="6108" y="431"/>
                    <a:pt x="5799" y="979"/>
                  </a:cubicBezTo>
                  <a:cubicBezTo>
                    <a:pt x="5358" y="610"/>
                    <a:pt x="4441" y="2"/>
                    <a:pt x="3298" y="2"/>
                  </a:cubicBezTo>
                  <a:cubicBezTo>
                    <a:pt x="2322" y="2"/>
                    <a:pt x="1513" y="467"/>
                    <a:pt x="989" y="860"/>
                  </a:cubicBezTo>
                  <a:cubicBezTo>
                    <a:pt x="739" y="1050"/>
                    <a:pt x="512" y="1265"/>
                    <a:pt x="298" y="1515"/>
                  </a:cubicBezTo>
                  <a:cubicBezTo>
                    <a:pt x="0" y="1860"/>
                    <a:pt x="0" y="2015"/>
                    <a:pt x="0" y="2062"/>
                  </a:cubicBezTo>
                  <a:cubicBezTo>
                    <a:pt x="0" y="2122"/>
                    <a:pt x="0" y="2265"/>
                    <a:pt x="298" y="2622"/>
                  </a:cubicBezTo>
                  <a:cubicBezTo>
                    <a:pt x="512" y="2860"/>
                    <a:pt x="739" y="3074"/>
                    <a:pt x="989" y="3265"/>
                  </a:cubicBezTo>
                  <a:cubicBezTo>
                    <a:pt x="1501" y="3658"/>
                    <a:pt x="2322" y="4122"/>
                    <a:pt x="3298" y="4122"/>
                  </a:cubicBezTo>
                  <a:cubicBezTo>
                    <a:pt x="4441" y="4122"/>
                    <a:pt x="5346" y="3527"/>
                    <a:pt x="5799" y="3158"/>
                  </a:cubicBezTo>
                  <a:cubicBezTo>
                    <a:pt x="6108" y="3693"/>
                    <a:pt x="6668" y="4051"/>
                    <a:pt x="7287" y="4122"/>
                  </a:cubicBezTo>
                  <a:lnTo>
                    <a:pt x="7311" y="4122"/>
                  </a:lnTo>
                  <a:cubicBezTo>
                    <a:pt x="7406" y="4122"/>
                    <a:pt x="7501" y="4062"/>
                    <a:pt x="7537" y="3979"/>
                  </a:cubicBezTo>
                  <a:cubicBezTo>
                    <a:pt x="7930" y="3039"/>
                    <a:pt x="7442" y="2360"/>
                    <a:pt x="7204" y="2062"/>
                  </a:cubicBezTo>
                  <a:cubicBezTo>
                    <a:pt x="7442" y="1776"/>
                    <a:pt x="7930" y="1098"/>
                    <a:pt x="7537" y="157"/>
                  </a:cubicBezTo>
                  <a:cubicBezTo>
                    <a:pt x="7504" y="59"/>
                    <a:pt x="7412" y="1"/>
                    <a:pt x="73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5" name="Google Shape;2515;p41"/>
            <p:cNvSpPr/>
            <p:nvPr/>
          </p:nvSpPr>
          <p:spPr>
            <a:xfrm>
              <a:off x="4825900" y="1967050"/>
              <a:ext cx="21150" cy="17875"/>
            </a:xfrm>
            <a:custGeom>
              <a:rect b="b" l="l" r="r" t="t"/>
              <a:pathLst>
                <a:path extrusionOk="0" h="715" w="846">
                  <a:moveTo>
                    <a:pt x="488" y="0"/>
                  </a:moveTo>
                  <a:cubicBezTo>
                    <a:pt x="167" y="0"/>
                    <a:pt x="0" y="381"/>
                    <a:pt x="226" y="607"/>
                  </a:cubicBezTo>
                  <a:cubicBezTo>
                    <a:pt x="300" y="681"/>
                    <a:pt x="392" y="714"/>
                    <a:pt x="482" y="714"/>
                  </a:cubicBezTo>
                  <a:cubicBezTo>
                    <a:pt x="667" y="714"/>
                    <a:pt x="845" y="574"/>
                    <a:pt x="845" y="357"/>
                  </a:cubicBezTo>
                  <a:cubicBezTo>
                    <a:pt x="845" y="155"/>
                    <a:pt x="679" y="0"/>
                    <a:pt x="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16" name="Google Shape;2516;p41"/>
          <p:cNvGrpSpPr/>
          <p:nvPr/>
        </p:nvGrpSpPr>
        <p:grpSpPr>
          <a:xfrm>
            <a:off x="6212453" y="2535278"/>
            <a:ext cx="294100" cy="294125"/>
            <a:chOff x="2558350" y="1469350"/>
            <a:chExt cx="294100" cy="294125"/>
          </a:xfrm>
        </p:grpSpPr>
        <p:sp>
          <p:nvSpPr>
            <p:cNvPr id="2517" name="Google Shape;2517;p41"/>
            <p:cNvSpPr/>
            <p:nvPr/>
          </p:nvSpPr>
          <p:spPr>
            <a:xfrm>
              <a:off x="2645850" y="1593175"/>
              <a:ext cx="175350" cy="150325"/>
            </a:xfrm>
            <a:custGeom>
              <a:rect b="b" l="l" r="r" t="t"/>
              <a:pathLst>
                <a:path extrusionOk="0" h="6013" w="7014">
                  <a:moveTo>
                    <a:pt x="3996" y="477"/>
                  </a:moveTo>
                  <a:cubicBezTo>
                    <a:pt x="5288" y="477"/>
                    <a:pt x="6529" y="1481"/>
                    <a:pt x="6537" y="3001"/>
                  </a:cubicBezTo>
                  <a:cubicBezTo>
                    <a:pt x="6525" y="4394"/>
                    <a:pt x="5406" y="5513"/>
                    <a:pt x="4013" y="5525"/>
                  </a:cubicBezTo>
                  <a:cubicBezTo>
                    <a:pt x="1763" y="5525"/>
                    <a:pt x="644" y="2811"/>
                    <a:pt x="2227" y="1227"/>
                  </a:cubicBezTo>
                  <a:cubicBezTo>
                    <a:pt x="2741" y="709"/>
                    <a:pt x="3374" y="477"/>
                    <a:pt x="3996" y="477"/>
                  </a:cubicBezTo>
                  <a:close/>
                  <a:moveTo>
                    <a:pt x="4013" y="1"/>
                  </a:moveTo>
                  <a:cubicBezTo>
                    <a:pt x="1346" y="1"/>
                    <a:pt x="1" y="3239"/>
                    <a:pt x="1894" y="5132"/>
                  </a:cubicBezTo>
                  <a:cubicBezTo>
                    <a:pt x="2505" y="5740"/>
                    <a:pt x="3255" y="6012"/>
                    <a:pt x="3991" y="6012"/>
                  </a:cubicBezTo>
                  <a:cubicBezTo>
                    <a:pt x="5534" y="6012"/>
                    <a:pt x="7013" y="4815"/>
                    <a:pt x="7013" y="3001"/>
                  </a:cubicBezTo>
                  <a:cubicBezTo>
                    <a:pt x="7013" y="1346"/>
                    <a:pt x="5668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8" name="Google Shape;2518;p41"/>
            <p:cNvSpPr/>
            <p:nvPr/>
          </p:nvSpPr>
          <p:spPr>
            <a:xfrm>
              <a:off x="2682775" y="1620875"/>
              <a:ext cx="111050" cy="95025"/>
            </a:xfrm>
            <a:custGeom>
              <a:rect b="b" l="l" r="r" t="t"/>
              <a:pathLst>
                <a:path extrusionOk="0" h="3801" w="4442">
                  <a:moveTo>
                    <a:pt x="2528" y="475"/>
                  </a:moveTo>
                  <a:cubicBezTo>
                    <a:pt x="3256" y="475"/>
                    <a:pt x="3953" y="1040"/>
                    <a:pt x="3953" y="1893"/>
                  </a:cubicBezTo>
                  <a:cubicBezTo>
                    <a:pt x="3953" y="2679"/>
                    <a:pt x="3322" y="3310"/>
                    <a:pt x="2536" y="3310"/>
                  </a:cubicBezTo>
                  <a:cubicBezTo>
                    <a:pt x="1274" y="3310"/>
                    <a:pt x="643" y="1786"/>
                    <a:pt x="1536" y="893"/>
                  </a:cubicBezTo>
                  <a:cubicBezTo>
                    <a:pt x="1825" y="604"/>
                    <a:pt x="2180" y="475"/>
                    <a:pt x="2528" y="475"/>
                  </a:cubicBezTo>
                  <a:close/>
                  <a:moveTo>
                    <a:pt x="2536" y="0"/>
                  </a:moveTo>
                  <a:cubicBezTo>
                    <a:pt x="845" y="0"/>
                    <a:pt x="0" y="2048"/>
                    <a:pt x="1191" y="3239"/>
                  </a:cubicBezTo>
                  <a:cubicBezTo>
                    <a:pt x="1579" y="3627"/>
                    <a:pt x="2056" y="3800"/>
                    <a:pt x="2523" y="3800"/>
                  </a:cubicBezTo>
                  <a:cubicBezTo>
                    <a:pt x="3502" y="3800"/>
                    <a:pt x="4441" y="3038"/>
                    <a:pt x="4441" y="1893"/>
                  </a:cubicBezTo>
                  <a:cubicBezTo>
                    <a:pt x="4429" y="845"/>
                    <a:pt x="3584" y="0"/>
                    <a:pt x="25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9" name="Google Shape;2519;p41"/>
            <p:cNvSpPr/>
            <p:nvPr/>
          </p:nvSpPr>
          <p:spPr>
            <a:xfrm>
              <a:off x="2738725" y="1644975"/>
              <a:ext cx="30975" cy="29725"/>
            </a:xfrm>
            <a:custGeom>
              <a:rect b="b" l="l" r="r" t="t"/>
              <a:pathLst>
                <a:path extrusionOk="0" h="1189" w="1239">
                  <a:moveTo>
                    <a:pt x="298" y="0"/>
                  </a:moveTo>
                  <a:cubicBezTo>
                    <a:pt x="0" y="24"/>
                    <a:pt x="0" y="465"/>
                    <a:pt x="298" y="489"/>
                  </a:cubicBezTo>
                  <a:cubicBezTo>
                    <a:pt x="548" y="489"/>
                    <a:pt x="751" y="691"/>
                    <a:pt x="751" y="929"/>
                  </a:cubicBezTo>
                  <a:cubicBezTo>
                    <a:pt x="733" y="1102"/>
                    <a:pt x="858" y="1188"/>
                    <a:pt x="984" y="1188"/>
                  </a:cubicBezTo>
                  <a:cubicBezTo>
                    <a:pt x="1111" y="1188"/>
                    <a:pt x="1239" y="1102"/>
                    <a:pt x="1227" y="929"/>
                  </a:cubicBezTo>
                  <a:cubicBezTo>
                    <a:pt x="1227" y="417"/>
                    <a:pt x="810" y="0"/>
                    <a:pt x="2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0" name="Google Shape;2520;p41"/>
            <p:cNvSpPr/>
            <p:nvPr/>
          </p:nvSpPr>
          <p:spPr>
            <a:xfrm>
              <a:off x="2722950" y="1662600"/>
              <a:ext cx="31275" cy="28825"/>
            </a:xfrm>
            <a:custGeom>
              <a:rect b="b" l="l" r="r" t="t"/>
              <a:pathLst>
                <a:path extrusionOk="0" h="1153" w="1251">
                  <a:moveTo>
                    <a:pt x="244" y="1"/>
                  </a:moveTo>
                  <a:cubicBezTo>
                    <a:pt x="128" y="1"/>
                    <a:pt x="12" y="75"/>
                    <a:pt x="0" y="224"/>
                  </a:cubicBezTo>
                  <a:cubicBezTo>
                    <a:pt x="0" y="736"/>
                    <a:pt x="417" y="1153"/>
                    <a:pt x="929" y="1153"/>
                  </a:cubicBezTo>
                  <a:cubicBezTo>
                    <a:pt x="1251" y="1153"/>
                    <a:pt x="1251" y="677"/>
                    <a:pt x="929" y="677"/>
                  </a:cubicBezTo>
                  <a:cubicBezTo>
                    <a:pt x="691" y="677"/>
                    <a:pt x="489" y="474"/>
                    <a:pt x="489" y="224"/>
                  </a:cubicBezTo>
                  <a:cubicBezTo>
                    <a:pt x="477" y="75"/>
                    <a:pt x="361" y="1"/>
                    <a:pt x="2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1" name="Google Shape;2521;p41"/>
            <p:cNvSpPr/>
            <p:nvPr/>
          </p:nvSpPr>
          <p:spPr>
            <a:xfrm>
              <a:off x="2713725" y="1501200"/>
              <a:ext cx="58950" cy="11950"/>
            </a:xfrm>
            <a:custGeom>
              <a:rect b="b" l="l" r="r" t="t"/>
              <a:pathLst>
                <a:path extrusionOk="0" h="478" w="2358">
                  <a:moveTo>
                    <a:pt x="274" y="1"/>
                  </a:moveTo>
                  <a:cubicBezTo>
                    <a:pt x="155" y="1"/>
                    <a:pt x="48" y="84"/>
                    <a:pt x="24" y="191"/>
                  </a:cubicBezTo>
                  <a:cubicBezTo>
                    <a:pt x="0" y="346"/>
                    <a:pt x="119" y="477"/>
                    <a:pt x="262" y="477"/>
                  </a:cubicBezTo>
                  <a:lnTo>
                    <a:pt x="2096" y="477"/>
                  </a:lnTo>
                  <a:cubicBezTo>
                    <a:pt x="2215" y="477"/>
                    <a:pt x="2310" y="394"/>
                    <a:pt x="2334" y="275"/>
                  </a:cubicBezTo>
                  <a:cubicBezTo>
                    <a:pt x="2358" y="132"/>
                    <a:pt x="2251" y="1"/>
                    <a:pt x="20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2" name="Google Shape;2522;p41"/>
            <p:cNvSpPr/>
            <p:nvPr/>
          </p:nvSpPr>
          <p:spPr>
            <a:xfrm>
              <a:off x="2711825" y="1486000"/>
              <a:ext cx="61150" cy="12275"/>
            </a:xfrm>
            <a:custGeom>
              <a:rect b="b" l="l" r="r" t="t"/>
              <a:pathLst>
                <a:path extrusionOk="0" h="491" w="2446">
                  <a:moveTo>
                    <a:pt x="327" y="1"/>
                  </a:moveTo>
                  <a:cubicBezTo>
                    <a:pt x="1" y="1"/>
                    <a:pt x="1" y="490"/>
                    <a:pt x="327" y="490"/>
                  </a:cubicBezTo>
                  <a:cubicBezTo>
                    <a:pt x="335" y="490"/>
                    <a:pt x="342" y="490"/>
                    <a:pt x="350" y="490"/>
                  </a:cubicBezTo>
                  <a:lnTo>
                    <a:pt x="2172" y="490"/>
                  </a:lnTo>
                  <a:cubicBezTo>
                    <a:pt x="2291" y="490"/>
                    <a:pt x="2398" y="406"/>
                    <a:pt x="2422" y="287"/>
                  </a:cubicBezTo>
                  <a:cubicBezTo>
                    <a:pt x="2446" y="144"/>
                    <a:pt x="2327" y="2"/>
                    <a:pt x="2172" y="2"/>
                  </a:cubicBezTo>
                  <a:lnTo>
                    <a:pt x="350" y="2"/>
                  </a:lnTo>
                  <a:cubicBezTo>
                    <a:pt x="342" y="1"/>
                    <a:pt x="335" y="1"/>
                    <a:pt x="3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3" name="Google Shape;2523;p41"/>
            <p:cNvSpPr/>
            <p:nvPr/>
          </p:nvSpPr>
          <p:spPr>
            <a:xfrm>
              <a:off x="2558350" y="1469350"/>
              <a:ext cx="294100" cy="294125"/>
            </a:xfrm>
            <a:custGeom>
              <a:rect b="b" l="l" r="r" t="t"/>
              <a:pathLst>
                <a:path extrusionOk="0" h="11765" w="11764">
                  <a:moveTo>
                    <a:pt x="8508" y="500"/>
                  </a:moveTo>
                  <a:cubicBezTo>
                    <a:pt x="8607" y="500"/>
                    <a:pt x="8692" y="590"/>
                    <a:pt x="8692" y="691"/>
                  </a:cubicBezTo>
                  <a:lnTo>
                    <a:pt x="8692" y="1834"/>
                  </a:lnTo>
                  <a:cubicBezTo>
                    <a:pt x="8692" y="1942"/>
                    <a:pt x="8608" y="2037"/>
                    <a:pt x="8489" y="2037"/>
                  </a:cubicBezTo>
                  <a:lnTo>
                    <a:pt x="6287" y="2037"/>
                  </a:lnTo>
                  <a:cubicBezTo>
                    <a:pt x="6180" y="2037"/>
                    <a:pt x="6084" y="1942"/>
                    <a:pt x="6084" y="1834"/>
                  </a:cubicBezTo>
                  <a:lnTo>
                    <a:pt x="6084" y="691"/>
                  </a:lnTo>
                  <a:cubicBezTo>
                    <a:pt x="6084" y="590"/>
                    <a:pt x="6169" y="500"/>
                    <a:pt x="6269" y="500"/>
                  </a:cubicBezTo>
                  <a:cubicBezTo>
                    <a:pt x="6275" y="500"/>
                    <a:pt x="6281" y="500"/>
                    <a:pt x="6287" y="501"/>
                  </a:cubicBezTo>
                  <a:lnTo>
                    <a:pt x="8489" y="501"/>
                  </a:lnTo>
                  <a:cubicBezTo>
                    <a:pt x="8495" y="500"/>
                    <a:pt x="8502" y="500"/>
                    <a:pt x="8508" y="500"/>
                  </a:cubicBezTo>
                  <a:close/>
                  <a:moveTo>
                    <a:pt x="8275" y="2513"/>
                  </a:moveTo>
                  <a:lnTo>
                    <a:pt x="8275" y="3204"/>
                  </a:lnTo>
                  <a:lnTo>
                    <a:pt x="6501" y="3204"/>
                  </a:lnTo>
                  <a:lnTo>
                    <a:pt x="6501" y="2513"/>
                  </a:lnTo>
                  <a:close/>
                  <a:moveTo>
                    <a:pt x="7858" y="3668"/>
                  </a:moveTo>
                  <a:lnTo>
                    <a:pt x="7858" y="4144"/>
                  </a:lnTo>
                  <a:lnTo>
                    <a:pt x="6942" y="4144"/>
                  </a:lnTo>
                  <a:lnTo>
                    <a:pt x="6942" y="3668"/>
                  </a:lnTo>
                  <a:close/>
                  <a:moveTo>
                    <a:pt x="2120" y="4656"/>
                  </a:moveTo>
                  <a:cubicBezTo>
                    <a:pt x="2774" y="4656"/>
                    <a:pt x="3310" y="5204"/>
                    <a:pt x="3310" y="5859"/>
                  </a:cubicBezTo>
                  <a:lnTo>
                    <a:pt x="3310" y="10097"/>
                  </a:lnTo>
                  <a:cubicBezTo>
                    <a:pt x="3310" y="10752"/>
                    <a:pt x="2774" y="11288"/>
                    <a:pt x="2108" y="11288"/>
                  </a:cubicBezTo>
                  <a:lnTo>
                    <a:pt x="1679" y="11288"/>
                  </a:lnTo>
                  <a:cubicBezTo>
                    <a:pt x="1024" y="11288"/>
                    <a:pt x="488" y="10752"/>
                    <a:pt x="488" y="10097"/>
                  </a:cubicBezTo>
                  <a:lnTo>
                    <a:pt x="488" y="6192"/>
                  </a:lnTo>
                  <a:lnTo>
                    <a:pt x="488" y="6073"/>
                  </a:lnTo>
                  <a:cubicBezTo>
                    <a:pt x="488" y="5347"/>
                    <a:pt x="1036" y="4740"/>
                    <a:pt x="1750" y="4656"/>
                  </a:cubicBezTo>
                  <a:close/>
                  <a:moveTo>
                    <a:pt x="10085" y="4656"/>
                  </a:moveTo>
                  <a:cubicBezTo>
                    <a:pt x="10740" y="4656"/>
                    <a:pt x="11275" y="5192"/>
                    <a:pt x="11275" y="5859"/>
                  </a:cubicBezTo>
                  <a:lnTo>
                    <a:pt x="11275" y="10097"/>
                  </a:lnTo>
                  <a:cubicBezTo>
                    <a:pt x="11275" y="10752"/>
                    <a:pt x="10740" y="11288"/>
                    <a:pt x="10085" y="11288"/>
                  </a:cubicBezTo>
                  <a:lnTo>
                    <a:pt x="3286" y="11288"/>
                  </a:lnTo>
                  <a:cubicBezTo>
                    <a:pt x="3608" y="10978"/>
                    <a:pt x="3786" y="10550"/>
                    <a:pt x="3786" y="10097"/>
                  </a:cubicBezTo>
                  <a:lnTo>
                    <a:pt x="3786" y="5847"/>
                  </a:lnTo>
                  <a:cubicBezTo>
                    <a:pt x="3786" y="5394"/>
                    <a:pt x="3608" y="4966"/>
                    <a:pt x="3286" y="4656"/>
                  </a:cubicBezTo>
                  <a:close/>
                  <a:moveTo>
                    <a:pt x="6311" y="1"/>
                  </a:moveTo>
                  <a:cubicBezTo>
                    <a:pt x="5930" y="1"/>
                    <a:pt x="5632" y="310"/>
                    <a:pt x="5620" y="679"/>
                  </a:cubicBezTo>
                  <a:lnTo>
                    <a:pt x="5620" y="1822"/>
                  </a:lnTo>
                  <a:cubicBezTo>
                    <a:pt x="5620" y="2096"/>
                    <a:pt x="5787" y="2346"/>
                    <a:pt x="6037" y="2454"/>
                  </a:cubicBezTo>
                  <a:lnTo>
                    <a:pt x="6037" y="3418"/>
                  </a:lnTo>
                  <a:cubicBezTo>
                    <a:pt x="6037" y="3549"/>
                    <a:pt x="6144" y="3656"/>
                    <a:pt x="6275" y="3656"/>
                  </a:cubicBezTo>
                  <a:lnTo>
                    <a:pt x="6465" y="3656"/>
                  </a:lnTo>
                  <a:lnTo>
                    <a:pt x="6465" y="4144"/>
                  </a:lnTo>
                  <a:lnTo>
                    <a:pt x="1905" y="4144"/>
                  </a:lnTo>
                  <a:cubicBezTo>
                    <a:pt x="857" y="4144"/>
                    <a:pt x="12" y="4990"/>
                    <a:pt x="0" y="6037"/>
                  </a:cubicBezTo>
                  <a:lnTo>
                    <a:pt x="0" y="6156"/>
                  </a:lnTo>
                  <a:lnTo>
                    <a:pt x="0" y="10085"/>
                  </a:lnTo>
                  <a:cubicBezTo>
                    <a:pt x="0" y="11007"/>
                    <a:pt x="751" y="11764"/>
                    <a:pt x="1658" y="11764"/>
                  </a:cubicBezTo>
                  <a:cubicBezTo>
                    <a:pt x="1665" y="11764"/>
                    <a:pt x="1672" y="11764"/>
                    <a:pt x="1679" y="11764"/>
                  </a:cubicBezTo>
                  <a:lnTo>
                    <a:pt x="10085" y="11764"/>
                  </a:lnTo>
                  <a:cubicBezTo>
                    <a:pt x="10092" y="11764"/>
                    <a:pt x="10099" y="11764"/>
                    <a:pt x="10106" y="11764"/>
                  </a:cubicBezTo>
                  <a:cubicBezTo>
                    <a:pt x="11025" y="11764"/>
                    <a:pt x="11764" y="11007"/>
                    <a:pt x="11764" y="10085"/>
                  </a:cubicBezTo>
                  <a:lnTo>
                    <a:pt x="11764" y="5823"/>
                  </a:lnTo>
                  <a:cubicBezTo>
                    <a:pt x="11764" y="4894"/>
                    <a:pt x="11014" y="4144"/>
                    <a:pt x="10085" y="4144"/>
                  </a:cubicBezTo>
                  <a:lnTo>
                    <a:pt x="8347" y="4144"/>
                  </a:lnTo>
                  <a:lnTo>
                    <a:pt x="8347" y="3656"/>
                  </a:lnTo>
                  <a:lnTo>
                    <a:pt x="8513" y="3656"/>
                  </a:lnTo>
                  <a:cubicBezTo>
                    <a:pt x="8644" y="3656"/>
                    <a:pt x="8751" y="3549"/>
                    <a:pt x="8751" y="3418"/>
                  </a:cubicBezTo>
                  <a:lnTo>
                    <a:pt x="8751" y="2430"/>
                  </a:lnTo>
                  <a:cubicBezTo>
                    <a:pt x="9001" y="2334"/>
                    <a:pt x="9168" y="2084"/>
                    <a:pt x="9168" y="1822"/>
                  </a:cubicBezTo>
                  <a:lnTo>
                    <a:pt x="9168" y="679"/>
                  </a:lnTo>
                  <a:cubicBezTo>
                    <a:pt x="9168" y="298"/>
                    <a:pt x="8858" y="1"/>
                    <a:pt x="84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4" name="Google Shape;2524;p41"/>
            <p:cNvSpPr/>
            <p:nvPr/>
          </p:nvSpPr>
          <p:spPr>
            <a:xfrm>
              <a:off x="2584250" y="1626150"/>
              <a:ext cx="11925" cy="14750"/>
            </a:xfrm>
            <a:custGeom>
              <a:rect b="b" l="l" r="r" t="t"/>
              <a:pathLst>
                <a:path extrusionOk="0" h="590" w="477">
                  <a:moveTo>
                    <a:pt x="238" y="0"/>
                  </a:moveTo>
                  <a:cubicBezTo>
                    <a:pt x="119" y="0"/>
                    <a:pt x="0" y="81"/>
                    <a:pt x="0" y="242"/>
                  </a:cubicBezTo>
                  <a:lnTo>
                    <a:pt x="0" y="253"/>
                  </a:lnTo>
                  <a:lnTo>
                    <a:pt x="0" y="349"/>
                  </a:lnTo>
                  <a:cubicBezTo>
                    <a:pt x="0" y="509"/>
                    <a:pt x="119" y="590"/>
                    <a:pt x="238" y="590"/>
                  </a:cubicBezTo>
                  <a:cubicBezTo>
                    <a:pt x="357" y="590"/>
                    <a:pt x="476" y="509"/>
                    <a:pt x="476" y="349"/>
                  </a:cubicBezTo>
                  <a:lnTo>
                    <a:pt x="476" y="242"/>
                  </a:lnTo>
                  <a:cubicBezTo>
                    <a:pt x="476" y="81"/>
                    <a:pt x="357" y="0"/>
                    <a:pt x="2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5" name="Google Shape;2525;p41"/>
            <p:cNvSpPr/>
            <p:nvPr/>
          </p:nvSpPr>
          <p:spPr>
            <a:xfrm>
              <a:off x="2584250" y="1648175"/>
              <a:ext cx="11925" cy="62375"/>
            </a:xfrm>
            <a:custGeom>
              <a:rect b="b" l="l" r="r" t="t"/>
              <a:pathLst>
                <a:path extrusionOk="0" h="2495" w="477">
                  <a:moveTo>
                    <a:pt x="238" y="0"/>
                  </a:moveTo>
                  <a:cubicBezTo>
                    <a:pt x="119" y="0"/>
                    <a:pt x="0" y="81"/>
                    <a:pt x="0" y="242"/>
                  </a:cubicBezTo>
                  <a:lnTo>
                    <a:pt x="0" y="2254"/>
                  </a:lnTo>
                  <a:cubicBezTo>
                    <a:pt x="0" y="2361"/>
                    <a:pt x="83" y="2468"/>
                    <a:pt x="202" y="2492"/>
                  </a:cubicBezTo>
                  <a:cubicBezTo>
                    <a:pt x="215" y="2494"/>
                    <a:pt x="227" y="2495"/>
                    <a:pt x="239" y="2495"/>
                  </a:cubicBezTo>
                  <a:cubicBezTo>
                    <a:pt x="367" y="2495"/>
                    <a:pt x="476" y="2384"/>
                    <a:pt x="476" y="2254"/>
                  </a:cubicBezTo>
                  <a:lnTo>
                    <a:pt x="476" y="242"/>
                  </a:lnTo>
                  <a:cubicBezTo>
                    <a:pt x="476" y="81"/>
                    <a:pt x="357" y="0"/>
                    <a:pt x="2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26" name="Google Shape;2526;p41"/>
          <p:cNvGrpSpPr/>
          <p:nvPr/>
        </p:nvGrpSpPr>
        <p:grpSpPr>
          <a:xfrm>
            <a:off x="6742251" y="2537666"/>
            <a:ext cx="295600" cy="289350"/>
            <a:chOff x="6908300" y="1469050"/>
            <a:chExt cx="295600" cy="289350"/>
          </a:xfrm>
        </p:grpSpPr>
        <p:sp>
          <p:nvSpPr>
            <p:cNvPr id="2527" name="Google Shape;2527;p41"/>
            <p:cNvSpPr/>
            <p:nvPr/>
          </p:nvSpPr>
          <p:spPr>
            <a:xfrm>
              <a:off x="6966025" y="1469050"/>
              <a:ext cx="180425" cy="289350"/>
            </a:xfrm>
            <a:custGeom>
              <a:rect b="b" l="l" r="r" t="t"/>
              <a:pathLst>
                <a:path extrusionOk="0" h="11574" w="7217">
                  <a:moveTo>
                    <a:pt x="5835" y="477"/>
                  </a:moveTo>
                  <a:cubicBezTo>
                    <a:pt x="5895" y="477"/>
                    <a:pt x="6073" y="584"/>
                    <a:pt x="6287" y="870"/>
                  </a:cubicBezTo>
                  <a:cubicBezTo>
                    <a:pt x="6204" y="858"/>
                    <a:pt x="6121" y="846"/>
                    <a:pt x="6037" y="846"/>
                  </a:cubicBezTo>
                  <a:lnTo>
                    <a:pt x="1156" y="846"/>
                  </a:lnTo>
                  <a:cubicBezTo>
                    <a:pt x="1073" y="846"/>
                    <a:pt x="989" y="858"/>
                    <a:pt x="906" y="870"/>
                  </a:cubicBezTo>
                  <a:cubicBezTo>
                    <a:pt x="1120" y="584"/>
                    <a:pt x="1287" y="477"/>
                    <a:pt x="1370" y="477"/>
                  </a:cubicBezTo>
                  <a:close/>
                  <a:moveTo>
                    <a:pt x="6026" y="1323"/>
                  </a:moveTo>
                  <a:cubicBezTo>
                    <a:pt x="6418" y="1323"/>
                    <a:pt x="6740" y="1644"/>
                    <a:pt x="6740" y="2049"/>
                  </a:cubicBezTo>
                  <a:lnTo>
                    <a:pt x="6740" y="4549"/>
                  </a:lnTo>
                  <a:cubicBezTo>
                    <a:pt x="6752" y="4954"/>
                    <a:pt x="6430" y="5275"/>
                    <a:pt x="6026" y="5275"/>
                  </a:cubicBezTo>
                  <a:lnTo>
                    <a:pt x="1192" y="5275"/>
                  </a:lnTo>
                  <a:cubicBezTo>
                    <a:pt x="787" y="5275"/>
                    <a:pt x="465" y="4954"/>
                    <a:pt x="465" y="4561"/>
                  </a:cubicBezTo>
                  <a:lnTo>
                    <a:pt x="465" y="2049"/>
                  </a:lnTo>
                  <a:cubicBezTo>
                    <a:pt x="465" y="1644"/>
                    <a:pt x="787" y="1323"/>
                    <a:pt x="1192" y="1323"/>
                  </a:cubicBezTo>
                  <a:close/>
                  <a:moveTo>
                    <a:pt x="5799" y="5764"/>
                  </a:moveTo>
                  <a:lnTo>
                    <a:pt x="5799" y="9395"/>
                  </a:lnTo>
                  <a:lnTo>
                    <a:pt x="1394" y="9395"/>
                  </a:lnTo>
                  <a:lnTo>
                    <a:pt x="1394" y="5764"/>
                  </a:lnTo>
                  <a:close/>
                  <a:moveTo>
                    <a:pt x="5133" y="9871"/>
                  </a:moveTo>
                  <a:lnTo>
                    <a:pt x="5133" y="10359"/>
                  </a:lnTo>
                  <a:lnTo>
                    <a:pt x="2061" y="10359"/>
                  </a:lnTo>
                  <a:lnTo>
                    <a:pt x="2061" y="9871"/>
                  </a:lnTo>
                  <a:close/>
                  <a:moveTo>
                    <a:pt x="4192" y="10836"/>
                  </a:moveTo>
                  <a:lnTo>
                    <a:pt x="4192" y="11098"/>
                  </a:lnTo>
                  <a:lnTo>
                    <a:pt x="3001" y="11098"/>
                  </a:lnTo>
                  <a:lnTo>
                    <a:pt x="3001" y="10836"/>
                  </a:lnTo>
                  <a:close/>
                  <a:moveTo>
                    <a:pt x="1394" y="1"/>
                  </a:moveTo>
                  <a:cubicBezTo>
                    <a:pt x="1001" y="1"/>
                    <a:pt x="656" y="418"/>
                    <a:pt x="430" y="763"/>
                  </a:cubicBezTo>
                  <a:cubicBezTo>
                    <a:pt x="227" y="1084"/>
                    <a:pt x="1" y="1573"/>
                    <a:pt x="1" y="1918"/>
                  </a:cubicBezTo>
                  <a:lnTo>
                    <a:pt x="1" y="2037"/>
                  </a:lnTo>
                  <a:lnTo>
                    <a:pt x="1" y="4561"/>
                  </a:lnTo>
                  <a:cubicBezTo>
                    <a:pt x="1" y="5121"/>
                    <a:pt x="382" y="5597"/>
                    <a:pt x="918" y="5728"/>
                  </a:cubicBezTo>
                  <a:lnTo>
                    <a:pt x="918" y="9633"/>
                  </a:lnTo>
                  <a:cubicBezTo>
                    <a:pt x="918" y="9764"/>
                    <a:pt x="1025" y="9871"/>
                    <a:pt x="1156" y="9871"/>
                  </a:cubicBezTo>
                  <a:lnTo>
                    <a:pt x="1585" y="9871"/>
                  </a:lnTo>
                  <a:lnTo>
                    <a:pt x="1585" y="10597"/>
                  </a:lnTo>
                  <a:cubicBezTo>
                    <a:pt x="1585" y="10728"/>
                    <a:pt x="1692" y="10836"/>
                    <a:pt x="1823" y="10836"/>
                  </a:cubicBezTo>
                  <a:lnTo>
                    <a:pt x="2525" y="10836"/>
                  </a:lnTo>
                  <a:lnTo>
                    <a:pt x="2525" y="11336"/>
                  </a:lnTo>
                  <a:cubicBezTo>
                    <a:pt x="2525" y="11467"/>
                    <a:pt x="2632" y="11574"/>
                    <a:pt x="2763" y="11574"/>
                  </a:cubicBezTo>
                  <a:lnTo>
                    <a:pt x="4442" y="11574"/>
                  </a:lnTo>
                  <a:cubicBezTo>
                    <a:pt x="4573" y="11574"/>
                    <a:pt x="4680" y="11467"/>
                    <a:pt x="4680" y="11336"/>
                  </a:cubicBezTo>
                  <a:lnTo>
                    <a:pt x="4680" y="10836"/>
                  </a:lnTo>
                  <a:lnTo>
                    <a:pt x="5383" y="10836"/>
                  </a:lnTo>
                  <a:cubicBezTo>
                    <a:pt x="5525" y="10836"/>
                    <a:pt x="5633" y="10728"/>
                    <a:pt x="5633" y="10597"/>
                  </a:cubicBezTo>
                  <a:lnTo>
                    <a:pt x="5633" y="9871"/>
                  </a:lnTo>
                  <a:lnTo>
                    <a:pt x="6049" y="9871"/>
                  </a:lnTo>
                  <a:cubicBezTo>
                    <a:pt x="6192" y="9871"/>
                    <a:pt x="6299" y="9764"/>
                    <a:pt x="6299" y="9633"/>
                  </a:cubicBezTo>
                  <a:lnTo>
                    <a:pt x="6299" y="5740"/>
                  </a:lnTo>
                  <a:cubicBezTo>
                    <a:pt x="6835" y="5597"/>
                    <a:pt x="7216" y="5121"/>
                    <a:pt x="7216" y="4561"/>
                  </a:cubicBezTo>
                  <a:lnTo>
                    <a:pt x="7216" y="2049"/>
                  </a:lnTo>
                  <a:cubicBezTo>
                    <a:pt x="7216" y="2001"/>
                    <a:pt x="7204" y="1930"/>
                    <a:pt x="7204" y="1918"/>
                  </a:cubicBezTo>
                  <a:cubicBezTo>
                    <a:pt x="7204" y="1346"/>
                    <a:pt x="6478" y="1"/>
                    <a:pt x="58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8" name="Google Shape;2528;p41"/>
            <p:cNvSpPr/>
            <p:nvPr/>
          </p:nvSpPr>
          <p:spPr>
            <a:xfrm>
              <a:off x="7108025" y="1544075"/>
              <a:ext cx="15800" cy="12225"/>
            </a:xfrm>
            <a:custGeom>
              <a:rect b="b" l="l" r="r" t="t"/>
              <a:pathLst>
                <a:path extrusionOk="0" h="489" w="632">
                  <a:moveTo>
                    <a:pt x="274" y="0"/>
                  </a:moveTo>
                  <a:cubicBezTo>
                    <a:pt x="155" y="0"/>
                    <a:pt x="48" y="84"/>
                    <a:pt x="24" y="203"/>
                  </a:cubicBezTo>
                  <a:cubicBezTo>
                    <a:pt x="0" y="357"/>
                    <a:pt x="119" y="488"/>
                    <a:pt x="262" y="488"/>
                  </a:cubicBezTo>
                  <a:lnTo>
                    <a:pt x="369" y="488"/>
                  </a:lnTo>
                  <a:cubicBezTo>
                    <a:pt x="488" y="488"/>
                    <a:pt x="584" y="405"/>
                    <a:pt x="607" y="286"/>
                  </a:cubicBezTo>
                  <a:cubicBezTo>
                    <a:pt x="631" y="143"/>
                    <a:pt x="524" y="0"/>
                    <a:pt x="3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9" name="Google Shape;2529;p41"/>
            <p:cNvSpPr/>
            <p:nvPr/>
          </p:nvSpPr>
          <p:spPr>
            <a:xfrm>
              <a:off x="6988075" y="1544075"/>
              <a:ext cx="114025" cy="12225"/>
            </a:xfrm>
            <a:custGeom>
              <a:rect b="b" l="l" r="r" t="t"/>
              <a:pathLst>
                <a:path extrusionOk="0" h="489" w="4561">
                  <a:moveTo>
                    <a:pt x="274" y="0"/>
                  </a:moveTo>
                  <a:cubicBezTo>
                    <a:pt x="155" y="0"/>
                    <a:pt x="48" y="84"/>
                    <a:pt x="36" y="203"/>
                  </a:cubicBezTo>
                  <a:cubicBezTo>
                    <a:pt x="0" y="357"/>
                    <a:pt x="119" y="488"/>
                    <a:pt x="262" y="488"/>
                  </a:cubicBezTo>
                  <a:lnTo>
                    <a:pt x="4298" y="488"/>
                  </a:lnTo>
                  <a:cubicBezTo>
                    <a:pt x="4417" y="488"/>
                    <a:pt x="4513" y="405"/>
                    <a:pt x="4536" y="286"/>
                  </a:cubicBezTo>
                  <a:cubicBezTo>
                    <a:pt x="4560" y="131"/>
                    <a:pt x="4441" y="0"/>
                    <a:pt x="42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0" name="Google Shape;2530;p41"/>
            <p:cNvSpPr/>
            <p:nvPr/>
          </p:nvSpPr>
          <p:spPr>
            <a:xfrm>
              <a:off x="7108050" y="1568475"/>
              <a:ext cx="15775" cy="11950"/>
            </a:xfrm>
            <a:custGeom>
              <a:rect b="b" l="l" r="r" t="t"/>
              <a:pathLst>
                <a:path extrusionOk="0" h="478" w="631">
                  <a:moveTo>
                    <a:pt x="273" y="1"/>
                  </a:moveTo>
                  <a:cubicBezTo>
                    <a:pt x="154" y="1"/>
                    <a:pt x="47" y="84"/>
                    <a:pt x="23" y="203"/>
                  </a:cubicBezTo>
                  <a:cubicBezTo>
                    <a:pt x="0" y="340"/>
                    <a:pt x="109" y="478"/>
                    <a:pt x="245" y="478"/>
                  </a:cubicBezTo>
                  <a:cubicBezTo>
                    <a:pt x="250" y="478"/>
                    <a:pt x="256" y="477"/>
                    <a:pt x="261" y="477"/>
                  </a:cubicBezTo>
                  <a:lnTo>
                    <a:pt x="368" y="477"/>
                  </a:lnTo>
                  <a:cubicBezTo>
                    <a:pt x="375" y="478"/>
                    <a:pt x="382" y="478"/>
                    <a:pt x="388" y="478"/>
                  </a:cubicBezTo>
                  <a:cubicBezTo>
                    <a:pt x="498" y="478"/>
                    <a:pt x="584" y="387"/>
                    <a:pt x="606" y="286"/>
                  </a:cubicBezTo>
                  <a:cubicBezTo>
                    <a:pt x="630" y="132"/>
                    <a:pt x="523" y="1"/>
                    <a:pt x="3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1" name="Google Shape;2531;p41"/>
            <p:cNvSpPr/>
            <p:nvPr/>
          </p:nvSpPr>
          <p:spPr>
            <a:xfrm>
              <a:off x="6988100" y="1568475"/>
              <a:ext cx="114000" cy="11950"/>
            </a:xfrm>
            <a:custGeom>
              <a:rect b="b" l="l" r="r" t="t"/>
              <a:pathLst>
                <a:path extrusionOk="0" h="478" w="4560">
                  <a:moveTo>
                    <a:pt x="273" y="1"/>
                  </a:moveTo>
                  <a:cubicBezTo>
                    <a:pt x="154" y="1"/>
                    <a:pt x="47" y="84"/>
                    <a:pt x="35" y="203"/>
                  </a:cubicBezTo>
                  <a:cubicBezTo>
                    <a:pt x="0" y="340"/>
                    <a:pt x="109" y="478"/>
                    <a:pt x="244" y="478"/>
                  </a:cubicBezTo>
                  <a:cubicBezTo>
                    <a:pt x="250" y="478"/>
                    <a:pt x="255" y="477"/>
                    <a:pt x="261" y="477"/>
                  </a:cubicBezTo>
                  <a:lnTo>
                    <a:pt x="4297" y="477"/>
                  </a:lnTo>
                  <a:cubicBezTo>
                    <a:pt x="4304" y="478"/>
                    <a:pt x="4311" y="478"/>
                    <a:pt x="4317" y="478"/>
                  </a:cubicBezTo>
                  <a:cubicBezTo>
                    <a:pt x="4427" y="478"/>
                    <a:pt x="4513" y="387"/>
                    <a:pt x="4535" y="286"/>
                  </a:cubicBezTo>
                  <a:cubicBezTo>
                    <a:pt x="4559" y="132"/>
                    <a:pt x="4440" y="1"/>
                    <a:pt x="42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2" name="Google Shape;2532;p41"/>
            <p:cNvSpPr/>
            <p:nvPr/>
          </p:nvSpPr>
          <p:spPr>
            <a:xfrm>
              <a:off x="7108025" y="1520550"/>
              <a:ext cx="15800" cy="12225"/>
            </a:xfrm>
            <a:custGeom>
              <a:rect b="b" l="l" r="r" t="t"/>
              <a:pathLst>
                <a:path extrusionOk="0" h="489" w="632">
                  <a:moveTo>
                    <a:pt x="274" y="1"/>
                  </a:moveTo>
                  <a:cubicBezTo>
                    <a:pt x="155" y="1"/>
                    <a:pt x="48" y="84"/>
                    <a:pt x="24" y="203"/>
                  </a:cubicBezTo>
                  <a:cubicBezTo>
                    <a:pt x="0" y="346"/>
                    <a:pt x="119" y="489"/>
                    <a:pt x="262" y="489"/>
                  </a:cubicBezTo>
                  <a:lnTo>
                    <a:pt x="369" y="489"/>
                  </a:lnTo>
                  <a:cubicBezTo>
                    <a:pt x="488" y="489"/>
                    <a:pt x="584" y="406"/>
                    <a:pt x="607" y="286"/>
                  </a:cubicBezTo>
                  <a:cubicBezTo>
                    <a:pt x="631" y="132"/>
                    <a:pt x="524" y="1"/>
                    <a:pt x="3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3" name="Google Shape;2533;p41"/>
            <p:cNvSpPr/>
            <p:nvPr/>
          </p:nvSpPr>
          <p:spPr>
            <a:xfrm>
              <a:off x="6988075" y="1520550"/>
              <a:ext cx="114025" cy="12225"/>
            </a:xfrm>
            <a:custGeom>
              <a:rect b="b" l="l" r="r" t="t"/>
              <a:pathLst>
                <a:path extrusionOk="0" h="489" w="4561">
                  <a:moveTo>
                    <a:pt x="274" y="1"/>
                  </a:moveTo>
                  <a:cubicBezTo>
                    <a:pt x="155" y="1"/>
                    <a:pt x="48" y="84"/>
                    <a:pt x="36" y="203"/>
                  </a:cubicBezTo>
                  <a:cubicBezTo>
                    <a:pt x="0" y="346"/>
                    <a:pt x="119" y="489"/>
                    <a:pt x="262" y="489"/>
                  </a:cubicBezTo>
                  <a:lnTo>
                    <a:pt x="4298" y="489"/>
                  </a:lnTo>
                  <a:cubicBezTo>
                    <a:pt x="4417" y="489"/>
                    <a:pt x="4513" y="406"/>
                    <a:pt x="4536" y="286"/>
                  </a:cubicBezTo>
                  <a:cubicBezTo>
                    <a:pt x="4560" y="132"/>
                    <a:pt x="4441" y="1"/>
                    <a:pt x="42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4" name="Google Shape;2534;p41"/>
            <p:cNvSpPr/>
            <p:nvPr/>
          </p:nvSpPr>
          <p:spPr>
            <a:xfrm>
              <a:off x="6908300" y="1544075"/>
              <a:ext cx="45850" cy="12225"/>
            </a:xfrm>
            <a:custGeom>
              <a:rect b="b" l="l" r="r" t="t"/>
              <a:pathLst>
                <a:path extrusionOk="0" h="489" w="1834">
                  <a:moveTo>
                    <a:pt x="274" y="0"/>
                  </a:moveTo>
                  <a:cubicBezTo>
                    <a:pt x="155" y="0"/>
                    <a:pt x="48" y="84"/>
                    <a:pt x="24" y="203"/>
                  </a:cubicBezTo>
                  <a:cubicBezTo>
                    <a:pt x="0" y="357"/>
                    <a:pt x="119" y="488"/>
                    <a:pt x="262" y="488"/>
                  </a:cubicBezTo>
                  <a:lnTo>
                    <a:pt x="1560" y="488"/>
                  </a:lnTo>
                  <a:cubicBezTo>
                    <a:pt x="1679" y="488"/>
                    <a:pt x="1786" y="405"/>
                    <a:pt x="1810" y="286"/>
                  </a:cubicBezTo>
                  <a:cubicBezTo>
                    <a:pt x="1834" y="143"/>
                    <a:pt x="1715" y="0"/>
                    <a:pt x="15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5" name="Google Shape;2535;p41"/>
            <p:cNvSpPr/>
            <p:nvPr/>
          </p:nvSpPr>
          <p:spPr>
            <a:xfrm>
              <a:off x="6918250" y="1499625"/>
              <a:ext cx="38000" cy="34950"/>
            </a:xfrm>
            <a:custGeom>
              <a:rect b="b" l="l" r="r" t="t"/>
              <a:pathLst>
                <a:path extrusionOk="0" h="1398" w="1520">
                  <a:moveTo>
                    <a:pt x="349" y="0"/>
                  </a:moveTo>
                  <a:cubicBezTo>
                    <a:pt x="162" y="0"/>
                    <a:pt x="1" y="236"/>
                    <a:pt x="174" y="409"/>
                  </a:cubicBezTo>
                  <a:lnTo>
                    <a:pt x="1090" y="1326"/>
                  </a:lnTo>
                  <a:cubicBezTo>
                    <a:pt x="1138" y="1373"/>
                    <a:pt x="1198" y="1397"/>
                    <a:pt x="1257" y="1397"/>
                  </a:cubicBezTo>
                  <a:cubicBezTo>
                    <a:pt x="1329" y="1397"/>
                    <a:pt x="1388" y="1373"/>
                    <a:pt x="1436" y="1326"/>
                  </a:cubicBezTo>
                  <a:cubicBezTo>
                    <a:pt x="1519" y="1243"/>
                    <a:pt x="1519" y="1088"/>
                    <a:pt x="1436" y="992"/>
                  </a:cubicBezTo>
                  <a:lnTo>
                    <a:pt x="519" y="76"/>
                  </a:lnTo>
                  <a:cubicBezTo>
                    <a:pt x="466" y="23"/>
                    <a:pt x="406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6" name="Google Shape;2536;p41"/>
            <p:cNvSpPr/>
            <p:nvPr/>
          </p:nvSpPr>
          <p:spPr>
            <a:xfrm>
              <a:off x="6920200" y="1566100"/>
              <a:ext cx="36050" cy="35150"/>
            </a:xfrm>
            <a:custGeom>
              <a:rect b="b" l="l" r="r" t="t"/>
              <a:pathLst>
                <a:path extrusionOk="0" h="1406" w="1442">
                  <a:moveTo>
                    <a:pt x="1185" y="0"/>
                  </a:moveTo>
                  <a:cubicBezTo>
                    <a:pt x="1123" y="0"/>
                    <a:pt x="1060" y="24"/>
                    <a:pt x="1012" y="72"/>
                  </a:cubicBezTo>
                  <a:lnTo>
                    <a:pt x="96" y="989"/>
                  </a:lnTo>
                  <a:cubicBezTo>
                    <a:pt x="0" y="1084"/>
                    <a:pt x="0" y="1239"/>
                    <a:pt x="96" y="1334"/>
                  </a:cubicBezTo>
                  <a:cubicBezTo>
                    <a:pt x="143" y="1370"/>
                    <a:pt x="203" y="1405"/>
                    <a:pt x="262" y="1405"/>
                  </a:cubicBezTo>
                  <a:cubicBezTo>
                    <a:pt x="334" y="1405"/>
                    <a:pt x="393" y="1381"/>
                    <a:pt x="441" y="1334"/>
                  </a:cubicBezTo>
                  <a:lnTo>
                    <a:pt x="1358" y="417"/>
                  </a:lnTo>
                  <a:cubicBezTo>
                    <a:pt x="1441" y="322"/>
                    <a:pt x="1441" y="167"/>
                    <a:pt x="1358" y="72"/>
                  </a:cubicBezTo>
                  <a:cubicBezTo>
                    <a:pt x="1310" y="24"/>
                    <a:pt x="1248" y="0"/>
                    <a:pt x="11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7" name="Google Shape;2537;p41"/>
            <p:cNvSpPr/>
            <p:nvPr/>
          </p:nvSpPr>
          <p:spPr>
            <a:xfrm>
              <a:off x="7158025" y="1544075"/>
              <a:ext cx="45875" cy="12225"/>
            </a:xfrm>
            <a:custGeom>
              <a:rect b="b" l="l" r="r" t="t"/>
              <a:pathLst>
                <a:path extrusionOk="0" h="489" w="1835">
                  <a:moveTo>
                    <a:pt x="274" y="0"/>
                  </a:moveTo>
                  <a:cubicBezTo>
                    <a:pt x="155" y="0"/>
                    <a:pt x="48" y="84"/>
                    <a:pt x="24" y="203"/>
                  </a:cubicBezTo>
                  <a:cubicBezTo>
                    <a:pt x="1" y="357"/>
                    <a:pt x="120" y="488"/>
                    <a:pt x="262" y="488"/>
                  </a:cubicBezTo>
                  <a:lnTo>
                    <a:pt x="1560" y="488"/>
                  </a:lnTo>
                  <a:cubicBezTo>
                    <a:pt x="1679" y="488"/>
                    <a:pt x="1786" y="405"/>
                    <a:pt x="1810" y="286"/>
                  </a:cubicBezTo>
                  <a:cubicBezTo>
                    <a:pt x="1834" y="143"/>
                    <a:pt x="1715" y="0"/>
                    <a:pt x="15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8" name="Google Shape;2538;p41"/>
            <p:cNvSpPr/>
            <p:nvPr/>
          </p:nvSpPr>
          <p:spPr>
            <a:xfrm>
              <a:off x="7153975" y="1566025"/>
              <a:ext cx="39500" cy="34925"/>
            </a:xfrm>
            <a:custGeom>
              <a:rect b="b" l="l" r="r" t="t"/>
              <a:pathLst>
                <a:path extrusionOk="0" h="1397" w="1580">
                  <a:moveTo>
                    <a:pt x="343" y="1"/>
                  </a:moveTo>
                  <a:cubicBezTo>
                    <a:pt x="158" y="1"/>
                    <a:pt x="0" y="246"/>
                    <a:pt x="174" y="420"/>
                  </a:cubicBezTo>
                  <a:lnTo>
                    <a:pt x="1091" y="1337"/>
                  </a:lnTo>
                  <a:cubicBezTo>
                    <a:pt x="1139" y="1373"/>
                    <a:pt x="1198" y="1396"/>
                    <a:pt x="1258" y="1396"/>
                  </a:cubicBezTo>
                  <a:cubicBezTo>
                    <a:pt x="1472" y="1396"/>
                    <a:pt x="1579" y="1146"/>
                    <a:pt x="1425" y="992"/>
                  </a:cubicBezTo>
                  <a:lnTo>
                    <a:pt x="508" y="75"/>
                  </a:lnTo>
                  <a:cubicBezTo>
                    <a:pt x="456" y="23"/>
                    <a:pt x="398" y="1"/>
                    <a:pt x="3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9" name="Google Shape;2539;p41"/>
            <p:cNvSpPr/>
            <p:nvPr/>
          </p:nvSpPr>
          <p:spPr>
            <a:xfrm>
              <a:off x="7154450" y="1499725"/>
              <a:ext cx="37525" cy="34850"/>
            </a:xfrm>
            <a:custGeom>
              <a:rect b="b" l="l" r="r" t="t"/>
              <a:pathLst>
                <a:path extrusionOk="0" h="1394" w="1501">
                  <a:moveTo>
                    <a:pt x="1243" y="0"/>
                  </a:moveTo>
                  <a:cubicBezTo>
                    <a:pt x="1182" y="0"/>
                    <a:pt x="1120" y="24"/>
                    <a:pt x="1072" y="72"/>
                  </a:cubicBezTo>
                  <a:lnTo>
                    <a:pt x="155" y="988"/>
                  </a:lnTo>
                  <a:cubicBezTo>
                    <a:pt x="1" y="1143"/>
                    <a:pt x="108" y="1393"/>
                    <a:pt x="322" y="1393"/>
                  </a:cubicBezTo>
                  <a:cubicBezTo>
                    <a:pt x="382" y="1393"/>
                    <a:pt x="453" y="1369"/>
                    <a:pt x="489" y="1334"/>
                  </a:cubicBezTo>
                  <a:lnTo>
                    <a:pt x="1406" y="417"/>
                  </a:lnTo>
                  <a:cubicBezTo>
                    <a:pt x="1501" y="322"/>
                    <a:pt x="1501" y="167"/>
                    <a:pt x="1406" y="72"/>
                  </a:cubicBezTo>
                  <a:cubicBezTo>
                    <a:pt x="1364" y="24"/>
                    <a:pt x="1304" y="0"/>
                    <a:pt x="12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40" name="Google Shape;2540;p41"/>
          <p:cNvGrpSpPr/>
          <p:nvPr/>
        </p:nvGrpSpPr>
        <p:grpSpPr>
          <a:xfrm>
            <a:off x="5726105" y="2535391"/>
            <a:ext cx="250650" cy="293900"/>
            <a:chOff x="1867175" y="1469650"/>
            <a:chExt cx="250650" cy="293900"/>
          </a:xfrm>
        </p:grpSpPr>
        <p:sp>
          <p:nvSpPr>
            <p:cNvPr id="2541" name="Google Shape;2541;p41"/>
            <p:cNvSpPr/>
            <p:nvPr/>
          </p:nvSpPr>
          <p:spPr>
            <a:xfrm>
              <a:off x="1937425" y="1469650"/>
              <a:ext cx="180400" cy="293900"/>
            </a:xfrm>
            <a:custGeom>
              <a:rect b="b" l="l" r="r" t="t"/>
              <a:pathLst>
                <a:path extrusionOk="0" h="11756" w="7216">
                  <a:moveTo>
                    <a:pt x="5609" y="2358"/>
                  </a:moveTo>
                  <a:lnTo>
                    <a:pt x="5609" y="3715"/>
                  </a:lnTo>
                  <a:lnTo>
                    <a:pt x="3215" y="3715"/>
                  </a:lnTo>
                  <a:cubicBezTo>
                    <a:pt x="3311" y="3275"/>
                    <a:pt x="3311" y="2811"/>
                    <a:pt x="3215" y="2358"/>
                  </a:cubicBezTo>
                  <a:close/>
                  <a:moveTo>
                    <a:pt x="489" y="477"/>
                  </a:moveTo>
                  <a:cubicBezTo>
                    <a:pt x="2656" y="679"/>
                    <a:pt x="3608" y="3323"/>
                    <a:pt x="2072" y="4870"/>
                  </a:cubicBezTo>
                  <a:cubicBezTo>
                    <a:pt x="1644" y="5299"/>
                    <a:pt x="1084" y="5561"/>
                    <a:pt x="489" y="5620"/>
                  </a:cubicBezTo>
                  <a:lnTo>
                    <a:pt x="489" y="477"/>
                  </a:lnTo>
                  <a:close/>
                  <a:moveTo>
                    <a:pt x="4073" y="9526"/>
                  </a:moveTo>
                  <a:lnTo>
                    <a:pt x="4073" y="10442"/>
                  </a:lnTo>
                  <a:lnTo>
                    <a:pt x="3549" y="10050"/>
                  </a:lnTo>
                  <a:lnTo>
                    <a:pt x="4073" y="9526"/>
                  </a:lnTo>
                  <a:close/>
                  <a:moveTo>
                    <a:pt x="4549" y="9526"/>
                  </a:moveTo>
                  <a:lnTo>
                    <a:pt x="5073" y="10050"/>
                  </a:lnTo>
                  <a:lnTo>
                    <a:pt x="4549" y="10442"/>
                  </a:lnTo>
                  <a:lnTo>
                    <a:pt x="4549" y="9526"/>
                  </a:lnTo>
                  <a:close/>
                  <a:moveTo>
                    <a:pt x="239" y="1"/>
                  </a:moveTo>
                  <a:cubicBezTo>
                    <a:pt x="108" y="1"/>
                    <a:pt x="1" y="108"/>
                    <a:pt x="1" y="239"/>
                  </a:cubicBezTo>
                  <a:lnTo>
                    <a:pt x="1" y="5859"/>
                  </a:lnTo>
                  <a:cubicBezTo>
                    <a:pt x="1" y="5990"/>
                    <a:pt x="108" y="6097"/>
                    <a:pt x="239" y="6097"/>
                  </a:cubicBezTo>
                  <a:cubicBezTo>
                    <a:pt x="249" y="6097"/>
                    <a:pt x="258" y="6097"/>
                    <a:pt x="268" y="6097"/>
                  </a:cubicBezTo>
                  <a:cubicBezTo>
                    <a:pt x="1506" y="6097"/>
                    <a:pt x="2612" y="5338"/>
                    <a:pt x="3085" y="4204"/>
                  </a:cubicBezTo>
                  <a:lnTo>
                    <a:pt x="4049" y="4204"/>
                  </a:lnTo>
                  <a:lnTo>
                    <a:pt x="4049" y="8847"/>
                  </a:lnTo>
                  <a:lnTo>
                    <a:pt x="1572" y="11347"/>
                  </a:lnTo>
                  <a:cubicBezTo>
                    <a:pt x="1477" y="11431"/>
                    <a:pt x="1477" y="11585"/>
                    <a:pt x="1572" y="11681"/>
                  </a:cubicBezTo>
                  <a:cubicBezTo>
                    <a:pt x="1608" y="11728"/>
                    <a:pt x="1668" y="11752"/>
                    <a:pt x="1739" y="11752"/>
                  </a:cubicBezTo>
                  <a:cubicBezTo>
                    <a:pt x="1799" y="11752"/>
                    <a:pt x="1858" y="11728"/>
                    <a:pt x="1906" y="11681"/>
                  </a:cubicBezTo>
                  <a:lnTo>
                    <a:pt x="3204" y="10383"/>
                  </a:lnTo>
                  <a:lnTo>
                    <a:pt x="4073" y="11038"/>
                  </a:lnTo>
                  <a:lnTo>
                    <a:pt x="4073" y="11514"/>
                  </a:lnTo>
                  <a:cubicBezTo>
                    <a:pt x="4073" y="11675"/>
                    <a:pt x="4192" y="11755"/>
                    <a:pt x="4311" y="11755"/>
                  </a:cubicBezTo>
                  <a:cubicBezTo>
                    <a:pt x="4430" y="11755"/>
                    <a:pt x="4549" y="11675"/>
                    <a:pt x="4549" y="11514"/>
                  </a:cubicBezTo>
                  <a:lnTo>
                    <a:pt x="4549" y="11038"/>
                  </a:lnTo>
                  <a:lnTo>
                    <a:pt x="5418" y="10383"/>
                  </a:lnTo>
                  <a:lnTo>
                    <a:pt x="6716" y="11681"/>
                  </a:lnTo>
                  <a:cubicBezTo>
                    <a:pt x="6764" y="11728"/>
                    <a:pt x="6823" y="11752"/>
                    <a:pt x="6895" y="11752"/>
                  </a:cubicBezTo>
                  <a:cubicBezTo>
                    <a:pt x="7109" y="11752"/>
                    <a:pt x="7216" y="11490"/>
                    <a:pt x="7061" y="11335"/>
                  </a:cubicBezTo>
                  <a:lnTo>
                    <a:pt x="7061" y="11335"/>
                  </a:lnTo>
                  <a:lnTo>
                    <a:pt x="7061" y="11347"/>
                  </a:lnTo>
                  <a:lnTo>
                    <a:pt x="4549" y="8835"/>
                  </a:lnTo>
                  <a:lnTo>
                    <a:pt x="4549" y="4204"/>
                  </a:lnTo>
                  <a:lnTo>
                    <a:pt x="5847" y="4204"/>
                  </a:lnTo>
                  <a:cubicBezTo>
                    <a:pt x="5978" y="4204"/>
                    <a:pt x="6085" y="4096"/>
                    <a:pt x="6085" y="3966"/>
                  </a:cubicBezTo>
                  <a:lnTo>
                    <a:pt x="6085" y="2144"/>
                  </a:lnTo>
                  <a:cubicBezTo>
                    <a:pt x="6085" y="2013"/>
                    <a:pt x="5978" y="1906"/>
                    <a:pt x="5847" y="1906"/>
                  </a:cubicBezTo>
                  <a:lnTo>
                    <a:pt x="3085" y="1906"/>
                  </a:lnTo>
                  <a:cubicBezTo>
                    <a:pt x="2608" y="751"/>
                    <a:pt x="1489" y="1"/>
                    <a:pt x="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2" name="Google Shape;2542;p41"/>
            <p:cNvSpPr/>
            <p:nvPr/>
          </p:nvSpPr>
          <p:spPr>
            <a:xfrm>
              <a:off x="1867175" y="1539600"/>
              <a:ext cx="53325" cy="11925"/>
            </a:xfrm>
            <a:custGeom>
              <a:rect b="b" l="l" r="r" t="t"/>
              <a:pathLst>
                <a:path extrusionOk="0" h="477" w="2133">
                  <a:moveTo>
                    <a:pt x="275" y="1"/>
                  </a:moveTo>
                  <a:cubicBezTo>
                    <a:pt x="156" y="1"/>
                    <a:pt x="49" y="84"/>
                    <a:pt x="37" y="203"/>
                  </a:cubicBezTo>
                  <a:cubicBezTo>
                    <a:pt x="1" y="346"/>
                    <a:pt x="120" y="477"/>
                    <a:pt x="275" y="477"/>
                  </a:cubicBezTo>
                  <a:lnTo>
                    <a:pt x="1811" y="477"/>
                  </a:lnTo>
                  <a:cubicBezTo>
                    <a:pt x="2132" y="477"/>
                    <a:pt x="2132" y="1"/>
                    <a:pt x="18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3" name="Google Shape;2543;p41"/>
            <p:cNvSpPr/>
            <p:nvPr/>
          </p:nvSpPr>
          <p:spPr>
            <a:xfrm>
              <a:off x="1878000" y="1478825"/>
              <a:ext cx="41300" cy="38175"/>
            </a:xfrm>
            <a:custGeom>
              <a:rect b="b" l="l" r="r" t="t"/>
              <a:pathLst>
                <a:path extrusionOk="0" h="1527" w="1652">
                  <a:moveTo>
                    <a:pt x="344" y="0"/>
                  </a:moveTo>
                  <a:cubicBezTo>
                    <a:pt x="159" y="0"/>
                    <a:pt x="1" y="245"/>
                    <a:pt x="175" y="420"/>
                  </a:cubicBezTo>
                  <a:lnTo>
                    <a:pt x="1211" y="1455"/>
                  </a:lnTo>
                  <a:cubicBezTo>
                    <a:pt x="1259" y="1503"/>
                    <a:pt x="1318" y="1527"/>
                    <a:pt x="1390" y="1527"/>
                  </a:cubicBezTo>
                  <a:cubicBezTo>
                    <a:pt x="1449" y="1527"/>
                    <a:pt x="1509" y="1503"/>
                    <a:pt x="1556" y="1455"/>
                  </a:cubicBezTo>
                  <a:cubicBezTo>
                    <a:pt x="1652" y="1360"/>
                    <a:pt x="1652" y="1205"/>
                    <a:pt x="1556" y="1122"/>
                  </a:cubicBezTo>
                  <a:lnTo>
                    <a:pt x="509" y="74"/>
                  </a:lnTo>
                  <a:cubicBezTo>
                    <a:pt x="457" y="22"/>
                    <a:pt x="399" y="0"/>
                    <a:pt x="3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4" name="Google Shape;2544;p41"/>
            <p:cNvSpPr/>
            <p:nvPr/>
          </p:nvSpPr>
          <p:spPr>
            <a:xfrm>
              <a:off x="1879975" y="1574725"/>
              <a:ext cx="39325" cy="38125"/>
            </a:xfrm>
            <a:custGeom>
              <a:rect b="b" l="l" r="r" t="t"/>
              <a:pathLst>
                <a:path extrusionOk="0" h="1525" w="1573">
                  <a:moveTo>
                    <a:pt x="1305" y="1"/>
                  </a:moveTo>
                  <a:cubicBezTo>
                    <a:pt x="1242" y="1"/>
                    <a:pt x="1180" y="24"/>
                    <a:pt x="1132" y="72"/>
                  </a:cubicBezTo>
                  <a:lnTo>
                    <a:pt x="96" y="1108"/>
                  </a:lnTo>
                  <a:cubicBezTo>
                    <a:pt x="1" y="1203"/>
                    <a:pt x="1" y="1358"/>
                    <a:pt x="96" y="1453"/>
                  </a:cubicBezTo>
                  <a:cubicBezTo>
                    <a:pt x="144" y="1489"/>
                    <a:pt x="203" y="1525"/>
                    <a:pt x="263" y="1525"/>
                  </a:cubicBezTo>
                  <a:cubicBezTo>
                    <a:pt x="322" y="1525"/>
                    <a:pt x="382" y="1501"/>
                    <a:pt x="430" y="1453"/>
                  </a:cubicBezTo>
                  <a:lnTo>
                    <a:pt x="1477" y="405"/>
                  </a:lnTo>
                  <a:cubicBezTo>
                    <a:pt x="1573" y="310"/>
                    <a:pt x="1573" y="167"/>
                    <a:pt x="1477" y="72"/>
                  </a:cubicBezTo>
                  <a:cubicBezTo>
                    <a:pt x="1430" y="24"/>
                    <a:pt x="1367" y="1"/>
                    <a:pt x="13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5" name="Google Shape;2545;p41"/>
            <p:cNvSpPr/>
            <p:nvPr/>
          </p:nvSpPr>
          <p:spPr>
            <a:xfrm>
              <a:off x="1962150" y="1508875"/>
              <a:ext cx="12225" cy="14750"/>
            </a:xfrm>
            <a:custGeom>
              <a:rect b="b" l="l" r="r" t="t"/>
              <a:pathLst>
                <a:path extrusionOk="0" h="590" w="489">
                  <a:moveTo>
                    <a:pt x="242" y="0"/>
                  </a:moveTo>
                  <a:cubicBezTo>
                    <a:pt x="229" y="0"/>
                    <a:pt x="216" y="1"/>
                    <a:pt x="202" y="3"/>
                  </a:cubicBezTo>
                  <a:cubicBezTo>
                    <a:pt x="83" y="27"/>
                    <a:pt x="0" y="122"/>
                    <a:pt x="0" y="241"/>
                  </a:cubicBezTo>
                  <a:lnTo>
                    <a:pt x="0" y="337"/>
                  </a:lnTo>
                  <a:cubicBezTo>
                    <a:pt x="0" y="456"/>
                    <a:pt x="83" y="563"/>
                    <a:pt x="202" y="587"/>
                  </a:cubicBezTo>
                  <a:cubicBezTo>
                    <a:pt x="215" y="589"/>
                    <a:pt x="227" y="590"/>
                    <a:pt x="239" y="590"/>
                  </a:cubicBezTo>
                  <a:cubicBezTo>
                    <a:pt x="369" y="590"/>
                    <a:pt x="488" y="479"/>
                    <a:pt x="488" y="349"/>
                  </a:cubicBezTo>
                  <a:lnTo>
                    <a:pt x="488" y="241"/>
                  </a:lnTo>
                  <a:cubicBezTo>
                    <a:pt x="488" y="101"/>
                    <a:pt x="371" y="0"/>
                    <a:pt x="2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6" name="Google Shape;2546;p41"/>
            <p:cNvSpPr/>
            <p:nvPr/>
          </p:nvSpPr>
          <p:spPr>
            <a:xfrm>
              <a:off x="1962150" y="1530900"/>
              <a:ext cx="12225" cy="62375"/>
            </a:xfrm>
            <a:custGeom>
              <a:rect b="b" l="l" r="r" t="t"/>
              <a:pathLst>
                <a:path extrusionOk="0" h="2495" w="489">
                  <a:moveTo>
                    <a:pt x="242" y="0"/>
                  </a:moveTo>
                  <a:cubicBezTo>
                    <a:pt x="229" y="0"/>
                    <a:pt x="216" y="1"/>
                    <a:pt x="202" y="3"/>
                  </a:cubicBezTo>
                  <a:cubicBezTo>
                    <a:pt x="83" y="27"/>
                    <a:pt x="0" y="122"/>
                    <a:pt x="0" y="242"/>
                  </a:cubicBezTo>
                  <a:lnTo>
                    <a:pt x="0" y="2254"/>
                  </a:lnTo>
                  <a:cubicBezTo>
                    <a:pt x="0" y="2373"/>
                    <a:pt x="83" y="2468"/>
                    <a:pt x="202" y="2492"/>
                  </a:cubicBezTo>
                  <a:cubicBezTo>
                    <a:pt x="215" y="2494"/>
                    <a:pt x="227" y="2495"/>
                    <a:pt x="239" y="2495"/>
                  </a:cubicBezTo>
                  <a:cubicBezTo>
                    <a:pt x="369" y="2495"/>
                    <a:pt x="488" y="2384"/>
                    <a:pt x="488" y="2254"/>
                  </a:cubicBezTo>
                  <a:lnTo>
                    <a:pt x="488" y="242"/>
                  </a:lnTo>
                  <a:cubicBezTo>
                    <a:pt x="488" y="101"/>
                    <a:pt x="371" y="0"/>
                    <a:pt x="2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47" name="Google Shape;2547;p41"/>
          <p:cNvGrpSpPr/>
          <p:nvPr/>
        </p:nvGrpSpPr>
        <p:grpSpPr>
          <a:xfrm>
            <a:off x="5248082" y="2535278"/>
            <a:ext cx="242325" cy="294125"/>
            <a:chOff x="1146850" y="1469650"/>
            <a:chExt cx="242325" cy="294125"/>
          </a:xfrm>
        </p:grpSpPr>
        <p:sp>
          <p:nvSpPr>
            <p:cNvPr id="2548" name="Google Shape;2548;p41"/>
            <p:cNvSpPr/>
            <p:nvPr/>
          </p:nvSpPr>
          <p:spPr>
            <a:xfrm>
              <a:off x="1146850" y="1469650"/>
              <a:ext cx="242325" cy="294125"/>
            </a:xfrm>
            <a:custGeom>
              <a:rect b="b" l="l" r="r" t="t"/>
              <a:pathLst>
                <a:path extrusionOk="0" h="11765" w="9693">
                  <a:moveTo>
                    <a:pt x="8871" y="477"/>
                  </a:moveTo>
                  <a:lnTo>
                    <a:pt x="7466" y="1882"/>
                  </a:lnTo>
                  <a:lnTo>
                    <a:pt x="2239" y="1882"/>
                  </a:lnTo>
                  <a:lnTo>
                    <a:pt x="846" y="477"/>
                  </a:lnTo>
                  <a:close/>
                  <a:moveTo>
                    <a:pt x="7335" y="2358"/>
                  </a:moveTo>
                  <a:lnTo>
                    <a:pt x="7335" y="9395"/>
                  </a:lnTo>
                  <a:lnTo>
                    <a:pt x="2370" y="9395"/>
                  </a:lnTo>
                  <a:lnTo>
                    <a:pt x="2370" y="2358"/>
                  </a:lnTo>
                  <a:close/>
                  <a:moveTo>
                    <a:pt x="9216" y="822"/>
                  </a:moveTo>
                  <a:lnTo>
                    <a:pt x="9216" y="10919"/>
                  </a:lnTo>
                  <a:lnTo>
                    <a:pt x="7811" y="9526"/>
                  </a:lnTo>
                  <a:lnTo>
                    <a:pt x="7811" y="2215"/>
                  </a:lnTo>
                  <a:lnTo>
                    <a:pt x="9216" y="822"/>
                  </a:lnTo>
                  <a:close/>
                  <a:moveTo>
                    <a:pt x="489" y="810"/>
                  </a:moveTo>
                  <a:lnTo>
                    <a:pt x="1882" y="2215"/>
                  </a:lnTo>
                  <a:lnTo>
                    <a:pt x="1882" y="9526"/>
                  </a:lnTo>
                  <a:lnTo>
                    <a:pt x="489" y="10931"/>
                  </a:lnTo>
                  <a:lnTo>
                    <a:pt x="489" y="810"/>
                  </a:lnTo>
                  <a:close/>
                  <a:moveTo>
                    <a:pt x="7478" y="9871"/>
                  </a:moveTo>
                  <a:lnTo>
                    <a:pt x="8871" y="11276"/>
                  </a:lnTo>
                  <a:lnTo>
                    <a:pt x="846" y="11276"/>
                  </a:lnTo>
                  <a:lnTo>
                    <a:pt x="2239" y="9871"/>
                  </a:lnTo>
                  <a:close/>
                  <a:moveTo>
                    <a:pt x="239" y="1"/>
                  </a:moveTo>
                  <a:cubicBezTo>
                    <a:pt x="108" y="1"/>
                    <a:pt x="1" y="108"/>
                    <a:pt x="1" y="239"/>
                  </a:cubicBezTo>
                  <a:lnTo>
                    <a:pt x="1" y="11514"/>
                  </a:lnTo>
                  <a:cubicBezTo>
                    <a:pt x="1" y="11645"/>
                    <a:pt x="108" y="11764"/>
                    <a:pt x="239" y="11764"/>
                  </a:cubicBezTo>
                  <a:lnTo>
                    <a:pt x="9502" y="11764"/>
                  </a:lnTo>
                  <a:cubicBezTo>
                    <a:pt x="9621" y="11740"/>
                    <a:pt x="9692" y="11633"/>
                    <a:pt x="9692" y="11526"/>
                  </a:cubicBezTo>
                  <a:lnTo>
                    <a:pt x="9692" y="239"/>
                  </a:lnTo>
                  <a:cubicBezTo>
                    <a:pt x="9692" y="96"/>
                    <a:pt x="9585" y="1"/>
                    <a:pt x="94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9" name="Google Shape;2549;p41"/>
            <p:cNvSpPr/>
            <p:nvPr/>
          </p:nvSpPr>
          <p:spPr>
            <a:xfrm>
              <a:off x="1170375" y="1611250"/>
              <a:ext cx="12225" cy="14775"/>
            </a:xfrm>
            <a:custGeom>
              <a:rect b="b" l="l" r="r" t="t"/>
              <a:pathLst>
                <a:path extrusionOk="0" h="591" w="489">
                  <a:moveTo>
                    <a:pt x="243" y="1"/>
                  </a:moveTo>
                  <a:cubicBezTo>
                    <a:pt x="230" y="1"/>
                    <a:pt x="216" y="2"/>
                    <a:pt x="203" y="4"/>
                  </a:cubicBezTo>
                  <a:cubicBezTo>
                    <a:pt x="84" y="28"/>
                    <a:pt x="0" y="123"/>
                    <a:pt x="0" y="242"/>
                  </a:cubicBezTo>
                  <a:lnTo>
                    <a:pt x="0" y="337"/>
                  </a:lnTo>
                  <a:cubicBezTo>
                    <a:pt x="0" y="457"/>
                    <a:pt x="84" y="564"/>
                    <a:pt x="203" y="587"/>
                  </a:cubicBezTo>
                  <a:cubicBezTo>
                    <a:pt x="215" y="590"/>
                    <a:pt x="227" y="591"/>
                    <a:pt x="240" y="591"/>
                  </a:cubicBezTo>
                  <a:cubicBezTo>
                    <a:pt x="369" y="591"/>
                    <a:pt x="489" y="480"/>
                    <a:pt x="489" y="349"/>
                  </a:cubicBezTo>
                  <a:lnTo>
                    <a:pt x="489" y="242"/>
                  </a:lnTo>
                  <a:cubicBezTo>
                    <a:pt x="489" y="102"/>
                    <a:pt x="371" y="1"/>
                    <a:pt x="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0" name="Google Shape;2550;p41"/>
            <p:cNvSpPr/>
            <p:nvPr/>
          </p:nvSpPr>
          <p:spPr>
            <a:xfrm>
              <a:off x="1170375" y="1633275"/>
              <a:ext cx="12225" cy="62100"/>
            </a:xfrm>
            <a:custGeom>
              <a:rect b="b" l="l" r="r" t="t"/>
              <a:pathLst>
                <a:path extrusionOk="0" h="2484" w="489">
                  <a:moveTo>
                    <a:pt x="243" y="1"/>
                  </a:moveTo>
                  <a:cubicBezTo>
                    <a:pt x="230" y="1"/>
                    <a:pt x="216" y="2"/>
                    <a:pt x="203" y="4"/>
                  </a:cubicBezTo>
                  <a:cubicBezTo>
                    <a:pt x="84" y="16"/>
                    <a:pt x="0" y="123"/>
                    <a:pt x="0" y="242"/>
                  </a:cubicBezTo>
                  <a:lnTo>
                    <a:pt x="0" y="2243"/>
                  </a:lnTo>
                  <a:cubicBezTo>
                    <a:pt x="0" y="2362"/>
                    <a:pt x="84" y="2457"/>
                    <a:pt x="203" y="2481"/>
                  </a:cubicBezTo>
                  <a:cubicBezTo>
                    <a:pt x="216" y="2483"/>
                    <a:pt x="230" y="2484"/>
                    <a:pt x="243" y="2484"/>
                  </a:cubicBezTo>
                  <a:cubicBezTo>
                    <a:pt x="371" y="2484"/>
                    <a:pt x="489" y="2383"/>
                    <a:pt x="489" y="2243"/>
                  </a:cubicBezTo>
                  <a:lnTo>
                    <a:pt x="489" y="242"/>
                  </a:lnTo>
                  <a:cubicBezTo>
                    <a:pt x="489" y="102"/>
                    <a:pt x="371" y="1"/>
                    <a:pt x="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51" name="Google Shape;2551;p41"/>
          <p:cNvGrpSpPr/>
          <p:nvPr/>
        </p:nvGrpSpPr>
        <p:grpSpPr>
          <a:xfrm>
            <a:off x="4870084" y="2535278"/>
            <a:ext cx="142300" cy="294125"/>
            <a:chOff x="497075" y="1469350"/>
            <a:chExt cx="142300" cy="294125"/>
          </a:xfrm>
        </p:grpSpPr>
        <p:sp>
          <p:nvSpPr>
            <p:cNvPr id="2552" name="Google Shape;2552;p41"/>
            <p:cNvSpPr/>
            <p:nvPr/>
          </p:nvSpPr>
          <p:spPr>
            <a:xfrm>
              <a:off x="521325" y="1484325"/>
              <a:ext cx="12825" cy="15200"/>
            </a:xfrm>
            <a:custGeom>
              <a:rect b="b" l="l" r="r" t="t"/>
              <a:pathLst>
                <a:path extrusionOk="0" h="608" w="513">
                  <a:moveTo>
                    <a:pt x="257" y="0"/>
                  </a:moveTo>
                  <a:cubicBezTo>
                    <a:pt x="129" y="0"/>
                    <a:pt x="1" y="86"/>
                    <a:pt x="19" y="259"/>
                  </a:cubicBezTo>
                  <a:lnTo>
                    <a:pt x="19" y="271"/>
                  </a:lnTo>
                  <a:lnTo>
                    <a:pt x="19" y="366"/>
                  </a:lnTo>
                  <a:cubicBezTo>
                    <a:pt x="19" y="485"/>
                    <a:pt x="102" y="581"/>
                    <a:pt x="209" y="604"/>
                  </a:cubicBezTo>
                  <a:cubicBezTo>
                    <a:pt x="224" y="607"/>
                    <a:pt x="238" y="608"/>
                    <a:pt x="252" y="608"/>
                  </a:cubicBezTo>
                  <a:cubicBezTo>
                    <a:pt x="387" y="608"/>
                    <a:pt x="495" y="507"/>
                    <a:pt x="495" y="366"/>
                  </a:cubicBezTo>
                  <a:lnTo>
                    <a:pt x="495" y="259"/>
                  </a:lnTo>
                  <a:cubicBezTo>
                    <a:pt x="513" y="86"/>
                    <a:pt x="385" y="0"/>
                    <a:pt x="2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3" name="Google Shape;2553;p41"/>
            <p:cNvSpPr/>
            <p:nvPr/>
          </p:nvSpPr>
          <p:spPr>
            <a:xfrm>
              <a:off x="521775" y="1506775"/>
              <a:ext cx="11925" cy="37400"/>
            </a:xfrm>
            <a:custGeom>
              <a:rect b="b" l="l" r="r" t="t"/>
              <a:pathLst>
                <a:path extrusionOk="0" h="1496" w="477">
                  <a:moveTo>
                    <a:pt x="231" y="1"/>
                  </a:moveTo>
                  <a:cubicBezTo>
                    <a:pt x="218" y="1"/>
                    <a:pt x="205" y="2"/>
                    <a:pt x="191" y="4"/>
                  </a:cubicBezTo>
                  <a:cubicBezTo>
                    <a:pt x="84" y="28"/>
                    <a:pt x="1" y="135"/>
                    <a:pt x="1" y="254"/>
                  </a:cubicBezTo>
                  <a:lnTo>
                    <a:pt x="1" y="1242"/>
                  </a:lnTo>
                  <a:cubicBezTo>
                    <a:pt x="1" y="1361"/>
                    <a:pt x="84" y="1468"/>
                    <a:pt x="191" y="1492"/>
                  </a:cubicBezTo>
                  <a:cubicBezTo>
                    <a:pt x="205" y="1494"/>
                    <a:pt x="218" y="1495"/>
                    <a:pt x="231" y="1495"/>
                  </a:cubicBezTo>
                  <a:cubicBezTo>
                    <a:pt x="368" y="1495"/>
                    <a:pt x="477" y="1385"/>
                    <a:pt x="477" y="1254"/>
                  </a:cubicBezTo>
                  <a:lnTo>
                    <a:pt x="477" y="242"/>
                  </a:lnTo>
                  <a:cubicBezTo>
                    <a:pt x="477" y="112"/>
                    <a:pt x="368" y="1"/>
                    <a:pt x="2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4" name="Google Shape;2554;p41"/>
            <p:cNvSpPr/>
            <p:nvPr/>
          </p:nvSpPr>
          <p:spPr>
            <a:xfrm>
              <a:off x="497075" y="1469350"/>
              <a:ext cx="142300" cy="294125"/>
            </a:xfrm>
            <a:custGeom>
              <a:rect b="b" l="l" r="r" t="t"/>
              <a:pathLst>
                <a:path extrusionOk="0" h="11765" w="5692">
                  <a:moveTo>
                    <a:pt x="4918" y="489"/>
                  </a:moveTo>
                  <a:cubicBezTo>
                    <a:pt x="4965" y="489"/>
                    <a:pt x="5001" y="525"/>
                    <a:pt x="5001" y="572"/>
                  </a:cubicBezTo>
                  <a:lnTo>
                    <a:pt x="5001" y="3049"/>
                  </a:lnTo>
                  <a:cubicBezTo>
                    <a:pt x="5001" y="3096"/>
                    <a:pt x="4965" y="3132"/>
                    <a:pt x="4918" y="3132"/>
                  </a:cubicBezTo>
                  <a:lnTo>
                    <a:pt x="774" y="3132"/>
                  </a:lnTo>
                  <a:cubicBezTo>
                    <a:pt x="727" y="3132"/>
                    <a:pt x="691" y="3096"/>
                    <a:pt x="691" y="3049"/>
                  </a:cubicBezTo>
                  <a:lnTo>
                    <a:pt x="691" y="572"/>
                  </a:lnTo>
                  <a:cubicBezTo>
                    <a:pt x="691" y="525"/>
                    <a:pt x="727" y="489"/>
                    <a:pt x="774" y="489"/>
                  </a:cubicBezTo>
                  <a:close/>
                  <a:moveTo>
                    <a:pt x="2620" y="6990"/>
                  </a:moveTo>
                  <a:lnTo>
                    <a:pt x="2620" y="9109"/>
                  </a:lnTo>
                  <a:lnTo>
                    <a:pt x="1858" y="8657"/>
                  </a:lnTo>
                  <a:lnTo>
                    <a:pt x="2620" y="6990"/>
                  </a:lnTo>
                  <a:close/>
                  <a:moveTo>
                    <a:pt x="3096" y="6990"/>
                  </a:moveTo>
                  <a:lnTo>
                    <a:pt x="3858" y="8657"/>
                  </a:lnTo>
                  <a:lnTo>
                    <a:pt x="3096" y="9109"/>
                  </a:lnTo>
                  <a:lnTo>
                    <a:pt x="3096" y="6990"/>
                  </a:lnTo>
                  <a:close/>
                  <a:moveTo>
                    <a:pt x="762" y="1"/>
                  </a:moveTo>
                  <a:cubicBezTo>
                    <a:pt x="453" y="13"/>
                    <a:pt x="203" y="263"/>
                    <a:pt x="215" y="572"/>
                  </a:cubicBezTo>
                  <a:lnTo>
                    <a:pt x="215" y="3049"/>
                  </a:lnTo>
                  <a:cubicBezTo>
                    <a:pt x="215" y="3358"/>
                    <a:pt x="465" y="3608"/>
                    <a:pt x="774" y="3608"/>
                  </a:cubicBezTo>
                  <a:lnTo>
                    <a:pt x="2620" y="3608"/>
                  </a:lnTo>
                  <a:lnTo>
                    <a:pt x="2620" y="5835"/>
                  </a:lnTo>
                  <a:lnTo>
                    <a:pt x="60" y="11419"/>
                  </a:lnTo>
                  <a:cubicBezTo>
                    <a:pt x="0" y="11550"/>
                    <a:pt x="60" y="11681"/>
                    <a:pt x="179" y="11740"/>
                  </a:cubicBezTo>
                  <a:cubicBezTo>
                    <a:pt x="215" y="11752"/>
                    <a:pt x="239" y="11764"/>
                    <a:pt x="274" y="11764"/>
                  </a:cubicBezTo>
                  <a:cubicBezTo>
                    <a:pt x="370" y="11764"/>
                    <a:pt x="453" y="11705"/>
                    <a:pt x="501" y="11621"/>
                  </a:cubicBezTo>
                  <a:lnTo>
                    <a:pt x="1644" y="9097"/>
                  </a:lnTo>
                  <a:lnTo>
                    <a:pt x="2608" y="9681"/>
                  </a:lnTo>
                  <a:lnTo>
                    <a:pt x="2608" y="11526"/>
                  </a:lnTo>
                  <a:cubicBezTo>
                    <a:pt x="2608" y="11657"/>
                    <a:pt x="2715" y="11764"/>
                    <a:pt x="2846" y="11764"/>
                  </a:cubicBezTo>
                  <a:cubicBezTo>
                    <a:pt x="2977" y="11764"/>
                    <a:pt x="3072" y="11526"/>
                    <a:pt x="3072" y="11526"/>
                  </a:cubicBezTo>
                  <a:lnTo>
                    <a:pt x="3072" y="9681"/>
                  </a:lnTo>
                  <a:lnTo>
                    <a:pt x="4049" y="9097"/>
                  </a:lnTo>
                  <a:lnTo>
                    <a:pt x="5203" y="11621"/>
                  </a:lnTo>
                  <a:cubicBezTo>
                    <a:pt x="5239" y="11705"/>
                    <a:pt x="5323" y="11764"/>
                    <a:pt x="5418" y="11764"/>
                  </a:cubicBezTo>
                  <a:cubicBezTo>
                    <a:pt x="5454" y="11764"/>
                    <a:pt x="5489" y="11752"/>
                    <a:pt x="5513" y="11740"/>
                  </a:cubicBezTo>
                  <a:cubicBezTo>
                    <a:pt x="5644" y="11693"/>
                    <a:pt x="5692" y="11550"/>
                    <a:pt x="5644" y="11419"/>
                  </a:cubicBezTo>
                  <a:lnTo>
                    <a:pt x="3096" y="5835"/>
                  </a:lnTo>
                  <a:lnTo>
                    <a:pt x="3096" y="4990"/>
                  </a:lnTo>
                  <a:lnTo>
                    <a:pt x="4060" y="4990"/>
                  </a:lnTo>
                  <a:lnTo>
                    <a:pt x="4060" y="5144"/>
                  </a:lnTo>
                  <a:cubicBezTo>
                    <a:pt x="4060" y="5180"/>
                    <a:pt x="4084" y="5228"/>
                    <a:pt x="4120" y="5251"/>
                  </a:cubicBezTo>
                  <a:cubicBezTo>
                    <a:pt x="4172" y="5308"/>
                    <a:pt x="4236" y="5333"/>
                    <a:pt x="4299" y="5333"/>
                  </a:cubicBezTo>
                  <a:cubicBezTo>
                    <a:pt x="4423" y="5333"/>
                    <a:pt x="4541" y="5235"/>
                    <a:pt x="4549" y="5085"/>
                  </a:cubicBezTo>
                  <a:lnTo>
                    <a:pt x="4549" y="4359"/>
                  </a:lnTo>
                  <a:cubicBezTo>
                    <a:pt x="4549" y="4311"/>
                    <a:pt x="4525" y="4275"/>
                    <a:pt x="4501" y="4251"/>
                  </a:cubicBezTo>
                  <a:cubicBezTo>
                    <a:pt x="4449" y="4195"/>
                    <a:pt x="4383" y="4170"/>
                    <a:pt x="4319" y="4170"/>
                  </a:cubicBezTo>
                  <a:cubicBezTo>
                    <a:pt x="4192" y="4170"/>
                    <a:pt x="4068" y="4268"/>
                    <a:pt x="4060" y="4418"/>
                  </a:cubicBezTo>
                  <a:lnTo>
                    <a:pt x="4060" y="4513"/>
                  </a:lnTo>
                  <a:lnTo>
                    <a:pt x="3096" y="4513"/>
                  </a:lnTo>
                  <a:lnTo>
                    <a:pt x="3096" y="3585"/>
                  </a:lnTo>
                  <a:lnTo>
                    <a:pt x="4930" y="3585"/>
                  </a:lnTo>
                  <a:cubicBezTo>
                    <a:pt x="5239" y="3585"/>
                    <a:pt x="5489" y="3335"/>
                    <a:pt x="5489" y="3025"/>
                  </a:cubicBezTo>
                  <a:lnTo>
                    <a:pt x="5489" y="572"/>
                  </a:lnTo>
                  <a:cubicBezTo>
                    <a:pt x="5489" y="263"/>
                    <a:pt x="5239" y="1"/>
                    <a:pt x="49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5" name="Google Shape;2555;p41"/>
            <p:cNvSpPr/>
            <p:nvPr/>
          </p:nvSpPr>
          <p:spPr>
            <a:xfrm>
              <a:off x="536375" y="1490475"/>
              <a:ext cx="55975" cy="47925"/>
            </a:xfrm>
            <a:custGeom>
              <a:rect b="b" l="l" r="r" t="t"/>
              <a:pathLst>
                <a:path extrusionOk="0" h="1917" w="2239">
                  <a:moveTo>
                    <a:pt x="1279" y="474"/>
                  </a:moveTo>
                  <a:cubicBezTo>
                    <a:pt x="1525" y="474"/>
                    <a:pt x="1762" y="665"/>
                    <a:pt x="1762" y="954"/>
                  </a:cubicBezTo>
                  <a:cubicBezTo>
                    <a:pt x="1762" y="1216"/>
                    <a:pt x="1548" y="1430"/>
                    <a:pt x="1286" y="1430"/>
                  </a:cubicBezTo>
                  <a:lnTo>
                    <a:pt x="1286" y="1442"/>
                  </a:lnTo>
                  <a:cubicBezTo>
                    <a:pt x="857" y="1430"/>
                    <a:pt x="643" y="918"/>
                    <a:pt x="941" y="620"/>
                  </a:cubicBezTo>
                  <a:cubicBezTo>
                    <a:pt x="1038" y="519"/>
                    <a:pt x="1160" y="474"/>
                    <a:pt x="1279" y="474"/>
                  </a:cubicBezTo>
                  <a:close/>
                  <a:moveTo>
                    <a:pt x="1307" y="1"/>
                  </a:moveTo>
                  <a:cubicBezTo>
                    <a:pt x="1300" y="1"/>
                    <a:pt x="1293" y="1"/>
                    <a:pt x="1286" y="1"/>
                  </a:cubicBezTo>
                  <a:cubicBezTo>
                    <a:pt x="429" y="1"/>
                    <a:pt x="0" y="1025"/>
                    <a:pt x="607" y="1632"/>
                  </a:cubicBezTo>
                  <a:cubicBezTo>
                    <a:pt x="804" y="1829"/>
                    <a:pt x="1044" y="1917"/>
                    <a:pt x="1279" y="1917"/>
                  </a:cubicBezTo>
                  <a:cubicBezTo>
                    <a:pt x="1770" y="1917"/>
                    <a:pt x="2238" y="1533"/>
                    <a:pt x="2238" y="954"/>
                  </a:cubicBezTo>
                  <a:cubicBezTo>
                    <a:pt x="2238" y="437"/>
                    <a:pt x="1821" y="1"/>
                    <a:pt x="13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56" name="Google Shape;2556;p41"/>
          <p:cNvGrpSpPr/>
          <p:nvPr/>
        </p:nvGrpSpPr>
        <p:grpSpPr>
          <a:xfrm>
            <a:off x="7273549" y="2587228"/>
            <a:ext cx="294125" cy="190225"/>
            <a:chOff x="3295925" y="1833700"/>
            <a:chExt cx="294125" cy="190225"/>
          </a:xfrm>
        </p:grpSpPr>
        <p:sp>
          <p:nvSpPr>
            <p:cNvPr id="2557" name="Google Shape;2557;p41"/>
            <p:cNvSpPr/>
            <p:nvPr/>
          </p:nvSpPr>
          <p:spPr>
            <a:xfrm>
              <a:off x="3383450" y="1853925"/>
              <a:ext cx="175350" cy="150150"/>
            </a:xfrm>
            <a:custGeom>
              <a:rect b="b" l="l" r="r" t="t"/>
              <a:pathLst>
                <a:path extrusionOk="0" h="6006" w="7014">
                  <a:moveTo>
                    <a:pt x="3996" y="468"/>
                  </a:moveTo>
                  <a:cubicBezTo>
                    <a:pt x="5294" y="468"/>
                    <a:pt x="6537" y="1479"/>
                    <a:pt x="6537" y="3001"/>
                  </a:cubicBezTo>
                  <a:cubicBezTo>
                    <a:pt x="6525" y="4382"/>
                    <a:pt x="5406" y="5513"/>
                    <a:pt x="4013" y="5513"/>
                  </a:cubicBezTo>
                  <a:cubicBezTo>
                    <a:pt x="1762" y="5513"/>
                    <a:pt x="643" y="2799"/>
                    <a:pt x="2227" y="1215"/>
                  </a:cubicBezTo>
                  <a:cubicBezTo>
                    <a:pt x="2743" y="699"/>
                    <a:pt x="3376" y="468"/>
                    <a:pt x="3996" y="468"/>
                  </a:cubicBezTo>
                  <a:close/>
                  <a:moveTo>
                    <a:pt x="4013" y="1"/>
                  </a:moveTo>
                  <a:cubicBezTo>
                    <a:pt x="1334" y="1"/>
                    <a:pt x="0" y="3227"/>
                    <a:pt x="1893" y="5120"/>
                  </a:cubicBezTo>
                  <a:cubicBezTo>
                    <a:pt x="2501" y="5732"/>
                    <a:pt x="3251" y="6006"/>
                    <a:pt x="3988" y="6006"/>
                  </a:cubicBezTo>
                  <a:cubicBezTo>
                    <a:pt x="5530" y="6006"/>
                    <a:pt x="7013" y="4806"/>
                    <a:pt x="7013" y="3001"/>
                  </a:cubicBezTo>
                  <a:cubicBezTo>
                    <a:pt x="7013" y="1334"/>
                    <a:pt x="5668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8" name="Google Shape;2558;p41"/>
            <p:cNvSpPr/>
            <p:nvPr/>
          </p:nvSpPr>
          <p:spPr>
            <a:xfrm>
              <a:off x="3420350" y="1881325"/>
              <a:ext cx="110750" cy="95100"/>
            </a:xfrm>
            <a:custGeom>
              <a:rect b="b" l="l" r="r" t="t"/>
              <a:pathLst>
                <a:path extrusionOk="0" h="3804" w="4430">
                  <a:moveTo>
                    <a:pt x="2522" y="478"/>
                  </a:moveTo>
                  <a:cubicBezTo>
                    <a:pt x="3252" y="478"/>
                    <a:pt x="3954" y="1049"/>
                    <a:pt x="3954" y="1905"/>
                  </a:cubicBezTo>
                  <a:cubicBezTo>
                    <a:pt x="3954" y="2679"/>
                    <a:pt x="3323" y="3310"/>
                    <a:pt x="2537" y="3322"/>
                  </a:cubicBezTo>
                  <a:cubicBezTo>
                    <a:pt x="1275" y="3310"/>
                    <a:pt x="644" y="1786"/>
                    <a:pt x="1537" y="893"/>
                  </a:cubicBezTo>
                  <a:cubicBezTo>
                    <a:pt x="1824" y="606"/>
                    <a:pt x="2176" y="478"/>
                    <a:pt x="2522" y="478"/>
                  </a:cubicBezTo>
                  <a:close/>
                  <a:moveTo>
                    <a:pt x="2537" y="0"/>
                  </a:moveTo>
                  <a:cubicBezTo>
                    <a:pt x="846" y="0"/>
                    <a:pt x="1" y="2048"/>
                    <a:pt x="1191" y="3239"/>
                  </a:cubicBezTo>
                  <a:cubicBezTo>
                    <a:pt x="1582" y="3629"/>
                    <a:pt x="2060" y="3803"/>
                    <a:pt x="2527" y="3803"/>
                  </a:cubicBezTo>
                  <a:cubicBezTo>
                    <a:pt x="3501" y="3803"/>
                    <a:pt x="4430" y="3047"/>
                    <a:pt x="4430" y="1905"/>
                  </a:cubicBezTo>
                  <a:cubicBezTo>
                    <a:pt x="4430" y="857"/>
                    <a:pt x="3585" y="0"/>
                    <a:pt x="25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9" name="Google Shape;2559;p41"/>
            <p:cNvSpPr/>
            <p:nvPr/>
          </p:nvSpPr>
          <p:spPr>
            <a:xfrm>
              <a:off x="3475725" y="1905725"/>
              <a:ext cx="31275" cy="29050"/>
            </a:xfrm>
            <a:custGeom>
              <a:rect b="b" l="l" r="r" t="t"/>
              <a:pathLst>
                <a:path extrusionOk="0" h="1162" w="1251">
                  <a:moveTo>
                    <a:pt x="322" y="0"/>
                  </a:moveTo>
                  <a:cubicBezTo>
                    <a:pt x="0" y="0"/>
                    <a:pt x="0" y="477"/>
                    <a:pt x="322" y="477"/>
                  </a:cubicBezTo>
                  <a:cubicBezTo>
                    <a:pt x="572" y="477"/>
                    <a:pt x="762" y="679"/>
                    <a:pt x="762" y="929"/>
                  </a:cubicBezTo>
                  <a:cubicBezTo>
                    <a:pt x="762" y="1084"/>
                    <a:pt x="884" y="1161"/>
                    <a:pt x="1006" y="1161"/>
                  </a:cubicBezTo>
                  <a:cubicBezTo>
                    <a:pt x="1128" y="1161"/>
                    <a:pt x="1250" y="1084"/>
                    <a:pt x="1250" y="929"/>
                  </a:cubicBezTo>
                  <a:cubicBezTo>
                    <a:pt x="1250" y="417"/>
                    <a:pt x="834" y="0"/>
                    <a:pt x="3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0" name="Google Shape;2560;p41"/>
            <p:cNvSpPr/>
            <p:nvPr/>
          </p:nvSpPr>
          <p:spPr>
            <a:xfrm>
              <a:off x="3460250" y="1922475"/>
              <a:ext cx="31575" cy="29400"/>
            </a:xfrm>
            <a:custGeom>
              <a:rect b="b" l="l" r="r" t="t"/>
              <a:pathLst>
                <a:path extrusionOk="0" h="1176" w="1263">
                  <a:moveTo>
                    <a:pt x="255" y="0"/>
                  </a:moveTo>
                  <a:cubicBezTo>
                    <a:pt x="128" y="0"/>
                    <a:pt x="0" y="86"/>
                    <a:pt x="12" y="259"/>
                  </a:cubicBezTo>
                  <a:cubicBezTo>
                    <a:pt x="12" y="771"/>
                    <a:pt x="429" y="1176"/>
                    <a:pt x="941" y="1176"/>
                  </a:cubicBezTo>
                  <a:cubicBezTo>
                    <a:pt x="1262" y="1176"/>
                    <a:pt x="1262" y="700"/>
                    <a:pt x="941" y="700"/>
                  </a:cubicBezTo>
                  <a:cubicBezTo>
                    <a:pt x="691" y="700"/>
                    <a:pt x="488" y="497"/>
                    <a:pt x="488" y="259"/>
                  </a:cubicBezTo>
                  <a:cubicBezTo>
                    <a:pt x="506" y="86"/>
                    <a:pt x="381" y="0"/>
                    <a:pt x="2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1" name="Google Shape;2561;p41"/>
            <p:cNvSpPr/>
            <p:nvPr/>
          </p:nvSpPr>
          <p:spPr>
            <a:xfrm>
              <a:off x="3295925" y="1833700"/>
              <a:ext cx="294125" cy="190225"/>
            </a:xfrm>
            <a:custGeom>
              <a:rect b="b" l="l" r="r" t="t"/>
              <a:pathLst>
                <a:path extrusionOk="0" h="7609" w="11765">
                  <a:moveTo>
                    <a:pt x="2108" y="476"/>
                  </a:moveTo>
                  <a:cubicBezTo>
                    <a:pt x="2775" y="476"/>
                    <a:pt x="3311" y="1012"/>
                    <a:pt x="3311" y="1679"/>
                  </a:cubicBezTo>
                  <a:lnTo>
                    <a:pt x="3311" y="5929"/>
                  </a:lnTo>
                  <a:cubicBezTo>
                    <a:pt x="3311" y="6584"/>
                    <a:pt x="2775" y="7120"/>
                    <a:pt x="2108" y="7120"/>
                  </a:cubicBezTo>
                  <a:lnTo>
                    <a:pt x="1680" y="7120"/>
                  </a:lnTo>
                  <a:cubicBezTo>
                    <a:pt x="1025" y="7120"/>
                    <a:pt x="489" y="6584"/>
                    <a:pt x="489" y="5929"/>
                  </a:cubicBezTo>
                  <a:lnTo>
                    <a:pt x="489" y="2024"/>
                  </a:lnTo>
                  <a:lnTo>
                    <a:pt x="489" y="1905"/>
                  </a:lnTo>
                  <a:lnTo>
                    <a:pt x="489" y="1893"/>
                  </a:lnTo>
                  <a:cubicBezTo>
                    <a:pt x="489" y="1167"/>
                    <a:pt x="1037" y="560"/>
                    <a:pt x="1763" y="488"/>
                  </a:cubicBezTo>
                  <a:cubicBezTo>
                    <a:pt x="1799" y="488"/>
                    <a:pt x="1858" y="476"/>
                    <a:pt x="1906" y="476"/>
                  </a:cubicBezTo>
                  <a:close/>
                  <a:moveTo>
                    <a:pt x="10086" y="488"/>
                  </a:moveTo>
                  <a:cubicBezTo>
                    <a:pt x="10752" y="488"/>
                    <a:pt x="11288" y="1024"/>
                    <a:pt x="11288" y="1679"/>
                  </a:cubicBezTo>
                  <a:lnTo>
                    <a:pt x="11288" y="5929"/>
                  </a:lnTo>
                  <a:cubicBezTo>
                    <a:pt x="11276" y="6584"/>
                    <a:pt x="10740" y="7120"/>
                    <a:pt x="10086" y="7120"/>
                  </a:cubicBezTo>
                  <a:lnTo>
                    <a:pt x="3287" y="7120"/>
                  </a:lnTo>
                  <a:cubicBezTo>
                    <a:pt x="3609" y="6810"/>
                    <a:pt x="3787" y="6382"/>
                    <a:pt x="3799" y="5929"/>
                  </a:cubicBezTo>
                  <a:lnTo>
                    <a:pt x="3799" y="1679"/>
                  </a:lnTo>
                  <a:cubicBezTo>
                    <a:pt x="3787" y="1226"/>
                    <a:pt x="3609" y="798"/>
                    <a:pt x="3287" y="488"/>
                  </a:cubicBezTo>
                  <a:close/>
                  <a:moveTo>
                    <a:pt x="1906" y="0"/>
                  </a:moveTo>
                  <a:cubicBezTo>
                    <a:pt x="858" y="0"/>
                    <a:pt x="13" y="845"/>
                    <a:pt x="1" y="1893"/>
                  </a:cubicBezTo>
                  <a:lnTo>
                    <a:pt x="1" y="2012"/>
                  </a:lnTo>
                  <a:lnTo>
                    <a:pt x="1" y="5929"/>
                  </a:lnTo>
                  <a:cubicBezTo>
                    <a:pt x="1" y="6858"/>
                    <a:pt x="763" y="7608"/>
                    <a:pt x="1692" y="7608"/>
                  </a:cubicBezTo>
                  <a:lnTo>
                    <a:pt x="10086" y="7608"/>
                  </a:lnTo>
                  <a:cubicBezTo>
                    <a:pt x="11014" y="7608"/>
                    <a:pt x="11764" y="6858"/>
                    <a:pt x="11764" y="5929"/>
                  </a:cubicBezTo>
                  <a:lnTo>
                    <a:pt x="11764" y="1679"/>
                  </a:lnTo>
                  <a:cubicBezTo>
                    <a:pt x="11764" y="750"/>
                    <a:pt x="11014" y="0"/>
                    <a:pt x="100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2" name="Google Shape;2562;p41"/>
            <p:cNvSpPr/>
            <p:nvPr/>
          </p:nvSpPr>
          <p:spPr>
            <a:xfrm>
              <a:off x="3321825" y="1886600"/>
              <a:ext cx="11925" cy="14775"/>
            </a:xfrm>
            <a:custGeom>
              <a:rect b="b" l="l" r="r" t="t"/>
              <a:pathLst>
                <a:path extrusionOk="0" h="591" w="477">
                  <a:moveTo>
                    <a:pt x="240" y="0"/>
                  </a:moveTo>
                  <a:cubicBezTo>
                    <a:pt x="228" y="0"/>
                    <a:pt x="216" y="1"/>
                    <a:pt x="203" y="3"/>
                  </a:cubicBezTo>
                  <a:cubicBezTo>
                    <a:pt x="84" y="27"/>
                    <a:pt x="1" y="134"/>
                    <a:pt x="1" y="253"/>
                  </a:cubicBezTo>
                  <a:lnTo>
                    <a:pt x="1" y="349"/>
                  </a:lnTo>
                  <a:cubicBezTo>
                    <a:pt x="1" y="468"/>
                    <a:pt x="84" y="575"/>
                    <a:pt x="203" y="587"/>
                  </a:cubicBezTo>
                  <a:cubicBezTo>
                    <a:pt x="217" y="589"/>
                    <a:pt x="230" y="590"/>
                    <a:pt x="243" y="590"/>
                  </a:cubicBezTo>
                  <a:cubicBezTo>
                    <a:pt x="369" y="590"/>
                    <a:pt x="477" y="489"/>
                    <a:pt x="477" y="349"/>
                  </a:cubicBezTo>
                  <a:lnTo>
                    <a:pt x="477" y="241"/>
                  </a:lnTo>
                  <a:cubicBezTo>
                    <a:pt x="477" y="111"/>
                    <a:pt x="368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3" name="Google Shape;2563;p41"/>
            <p:cNvSpPr/>
            <p:nvPr/>
          </p:nvSpPr>
          <p:spPr>
            <a:xfrm>
              <a:off x="3321825" y="1908625"/>
              <a:ext cx="11925" cy="62400"/>
            </a:xfrm>
            <a:custGeom>
              <a:rect b="b" l="l" r="r" t="t"/>
              <a:pathLst>
                <a:path extrusionOk="0" h="2496" w="477">
                  <a:moveTo>
                    <a:pt x="240" y="0"/>
                  </a:moveTo>
                  <a:cubicBezTo>
                    <a:pt x="228" y="0"/>
                    <a:pt x="216" y="1"/>
                    <a:pt x="203" y="3"/>
                  </a:cubicBezTo>
                  <a:cubicBezTo>
                    <a:pt x="84" y="27"/>
                    <a:pt x="1" y="134"/>
                    <a:pt x="1" y="253"/>
                  </a:cubicBezTo>
                  <a:lnTo>
                    <a:pt x="1" y="2254"/>
                  </a:lnTo>
                  <a:cubicBezTo>
                    <a:pt x="1" y="2373"/>
                    <a:pt x="84" y="2468"/>
                    <a:pt x="203" y="2492"/>
                  </a:cubicBezTo>
                  <a:cubicBezTo>
                    <a:pt x="217" y="2494"/>
                    <a:pt x="230" y="2495"/>
                    <a:pt x="243" y="2495"/>
                  </a:cubicBezTo>
                  <a:cubicBezTo>
                    <a:pt x="369" y="2495"/>
                    <a:pt x="477" y="2394"/>
                    <a:pt x="477" y="2254"/>
                  </a:cubicBezTo>
                  <a:lnTo>
                    <a:pt x="477" y="242"/>
                  </a:lnTo>
                  <a:cubicBezTo>
                    <a:pt x="477" y="111"/>
                    <a:pt x="368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64" name="Google Shape;2564;p41"/>
          <p:cNvGrpSpPr/>
          <p:nvPr/>
        </p:nvGrpSpPr>
        <p:grpSpPr>
          <a:xfrm>
            <a:off x="7803372" y="2567141"/>
            <a:ext cx="296500" cy="230400"/>
            <a:chOff x="1131975" y="2186125"/>
            <a:chExt cx="296500" cy="230400"/>
          </a:xfrm>
        </p:grpSpPr>
        <p:sp>
          <p:nvSpPr>
            <p:cNvPr id="2565" name="Google Shape;2565;p41"/>
            <p:cNvSpPr/>
            <p:nvPr/>
          </p:nvSpPr>
          <p:spPr>
            <a:xfrm>
              <a:off x="1307550" y="2299950"/>
              <a:ext cx="103350" cy="100500"/>
            </a:xfrm>
            <a:custGeom>
              <a:rect b="b" l="l" r="r" t="t"/>
              <a:pathLst>
                <a:path extrusionOk="0" h="4020" w="4134">
                  <a:moveTo>
                    <a:pt x="335" y="1"/>
                  </a:moveTo>
                  <a:cubicBezTo>
                    <a:pt x="150" y="1"/>
                    <a:pt x="1" y="225"/>
                    <a:pt x="157" y="400"/>
                  </a:cubicBezTo>
                  <a:lnTo>
                    <a:pt x="3705" y="3948"/>
                  </a:lnTo>
                  <a:cubicBezTo>
                    <a:pt x="3741" y="3996"/>
                    <a:pt x="3812" y="4019"/>
                    <a:pt x="3872" y="4019"/>
                  </a:cubicBezTo>
                  <a:cubicBezTo>
                    <a:pt x="3931" y="4019"/>
                    <a:pt x="3991" y="3996"/>
                    <a:pt x="4038" y="3948"/>
                  </a:cubicBezTo>
                  <a:cubicBezTo>
                    <a:pt x="4134" y="3853"/>
                    <a:pt x="4134" y="3698"/>
                    <a:pt x="4038" y="3603"/>
                  </a:cubicBezTo>
                  <a:lnTo>
                    <a:pt x="502" y="67"/>
                  </a:lnTo>
                  <a:cubicBezTo>
                    <a:pt x="448" y="21"/>
                    <a:pt x="390" y="1"/>
                    <a:pt x="3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6" name="Google Shape;2566;p41"/>
            <p:cNvSpPr/>
            <p:nvPr/>
          </p:nvSpPr>
          <p:spPr>
            <a:xfrm>
              <a:off x="1410250" y="2402350"/>
              <a:ext cx="18225" cy="14175"/>
            </a:xfrm>
            <a:custGeom>
              <a:rect b="b" l="l" r="r" t="t"/>
              <a:pathLst>
                <a:path extrusionOk="0" h="567" w="729">
                  <a:moveTo>
                    <a:pt x="330" y="1"/>
                  </a:moveTo>
                  <a:cubicBezTo>
                    <a:pt x="150" y="1"/>
                    <a:pt x="0" y="228"/>
                    <a:pt x="157" y="412"/>
                  </a:cubicBezTo>
                  <a:lnTo>
                    <a:pt x="240" y="495"/>
                  </a:lnTo>
                  <a:cubicBezTo>
                    <a:pt x="288" y="543"/>
                    <a:pt x="347" y="566"/>
                    <a:pt x="407" y="566"/>
                  </a:cubicBezTo>
                  <a:cubicBezTo>
                    <a:pt x="621" y="566"/>
                    <a:pt x="728" y="304"/>
                    <a:pt x="573" y="150"/>
                  </a:cubicBezTo>
                  <a:lnTo>
                    <a:pt x="490" y="66"/>
                  </a:lnTo>
                  <a:cubicBezTo>
                    <a:pt x="439" y="20"/>
                    <a:pt x="383" y="1"/>
                    <a:pt x="3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7" name="Google Shape;2567;p41"/>
            <p:cNvSpPr/>
            <p:nvPr/>
          </p:nvSpPr>
          <p:spPr>
            <a:xfrm>
              <a:off x="1307100" y="2336075"/>
              <a:ext cx="67200" cy="64375"/>
            </a:xfrm>
            <a:custGeom>
              <a:rect b="b" l="l" r="r" t="t"/>
              <a:pathLst>
                <a:path extrusionOk="0" h="2575" w="2688">
                  <a:moveTo>
                    <a:pt x="349" y="0"/>
                  </a:moveTo>
                  <a:cubicBezTo>
                    <a:pt x="158" y="0"/>
                    <a:pt x="1" y="245"/>
                    <a:pt x="175" y="419"/>
                  </a:cubicBezTo>
                  <a:lnTo>
                    <a:pt x="2259" y="2503"/>
                  </a:lnTo>
                  <a:cubicBezTo>
                    <a:pt x="2306" y="2551"/>
                    <a:pt x="2369" y="2574"/>
                    <a:pt x="2431" y="2574"/>
                  </a:cubicBezTo>
                  <a:cubicBezTo>
                    <a:pt x="2494" y="2574"/>
                    <a:pt x="2556" y="2551"/>
                    <a:pt x="2604" y="2503"/>
                  </a:cubicBezTo>
                  <a:cubicBezTo>
                    <a:pt x="2687" y="2408"/>
                    <a:pt x="2687" y="2253"/>
                    <a:pt x="2604" y="2158"/>
                  </a:cubicBezTo>
                  <a:lnTo>
                    <a:pt x="520" y="74"/>
                  </a:lnTo>
                  <a:cubicBezTo>
                    <a:pt x="465" y="22"/>
                    <a:pt x="406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8" name="Google Shape;2568;p41"/>
            <p:cNvSpPr/>
            <p:nvPr/>
          </p:nvSpPr>
          <p:spPr>
            <a:xfrm>
              <a:off x="1373175" y="2402150"/>
              <a:ext cx="18675" cy="14375"/>
            </a:xfrm>
            <a:custGeom>
              <a:rect b="b" l="l" r="r" t="t"/>
              <a:pathLst>
                <a:path extrusionOk="0" h="575" w="747">
                  <a:moveTo>
                    <a:pt x="344" y="1"/>
                  </a:moveTo>
                  <a:cubicBezTo>
                    <a:pt x="159" y="1"/>
                    <a:pt x="1" y="245"/>
                    <a:pt x="175" y="420"/>
                  </a:cubicBezTo>
                  <a:lnTo>
                    <a:pt x="258" y="503"/>
                  </a:lnTo>
                  <a:cubicBezTo>
                    <a:pt x="306" y="551"/>
                    <a:pt x="366" y="574"/>
                    <a:pt x="425" y="574"/>
                  </a:cubicBezTo>
                  <a:cubicBezTo>
                    <a:pt x="639" y="574"/>
                    <a:pt x="747" y="312"/>
                    <a:pt x="604" y="158"/>
                  </a:cubicBezTo>
                  <a:lnTo>
                    <a:pt x="509" y="74"/>
                  </a:lnTo>
                  <a:cubicBezTo>
                    <a:pt x="457" y="22"/>
                    <a:pt x="399" y="1"/>
                    <a:pt x="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9" name="Google Shape;2569;p41"/>
            <p:cNvSpPr/>
            <p:nvPr/>
          </p:nvSpPr>
          <p:spPr>
            <a:xfrm>
              <a:off x="1131975" y="2186125"/>
              <a:ext cx="190525" cy="230100"/>
            </a:xfrm>
            <a:custGeom>
              <a:rect b="b" l="l" r="r" t="t"/>
              <a:pathLst>
                <a:path extrusionOk="0" h="9204" w="7621">
                  <a:moveTo>
                    <a:pt x="3810" y="583"/>
                  </a:moveTo>
                  <a:lnTo>
                    <a:pt x="6775" y="3548"/>
                  </a:lnTo>
                  <a:lnTo>
                    <a:pt x="846" y="3548"/>
                  </a:lnTo>
                  <a:lnTo>
                    <a:pt x="3810" y="583"/>
                  </a:lnTo>
                  <a:close/>
                  <a:moveTo>
                    <a:pt x="4811" y="5346"/>
                  </a:moveTo>
                  <a:lnTo>
                    <a:pt x="4823" y="8715"/>
                  </a:lnTo>
                  <a:lnTo>
                    <a:pt x="2798" y="8715"/>
                  </a:lnTo>
                  <a:lnTo>
                    <a:pt x="2798" y="5346"/>
                  </a:lnTo>
                  <a:close/>
                  <a:moveTo>
                    <a:pt x="6156" y="4036"/>
                  </a:moveTo>
                  <a:lnTo>
                    <a:pt x="6156" y="8715"/>
                  </a:lnTo>
                  <a:lnTo>
                    <a:pt x="5299" y="8715"/>
                  </a:lnTo>
                  <a:lnTo>
                    <a:pt x="5299" y="5096"/>
                  </a:lnTo>
                  <a:cubicBezTo>
                    <a:pt x="5299" y="4965"/>
                    <a:pt x="5192" y="4858"/>
                    <a:pt x="5061" y="4858"/>
                  </a:cubicBezTo>
                  <a:lnTo>
                    <a:pt x="2560" y="4858"/>
                  </a:lnTo>
                  <a:cubicBezTo>
                    <a:pt x="2417" y="4858"/>
                    <a:pt x="2310" y="4965"/>
                    <a:pt x="2310" y="5096"/>
                  </a:cubicBezTo>
                  <a:lnTo>
                    <a:pt x="2310" y="8715"/>
                  </a:lnTo>
                  <a:lnTo>
                    <a:pt x="1465" y="8715"/>
                  </a:lnTo>
                  <a:lnTo>
                    <a:pt x="1465" y="4036"/>
                  </a:lnTo>
                  <a:close/>
                  <a:moveTo>
                    <a:pt x="3810" y="0"/>
                  </a:moveTo>
                  <a:cubicBezTo>
                    <a:pt x="3751" y="0"/>
                    <a:pt x="3691" y="24"/>
                    <a:pt x="3644" y="71"/>
                  </a:cubicBezTo>
                  <a:lnTo>
                    <a:pt x="96" y="3620"/>
                  </a:lnTo>
                  <a:cubicBezTo>
                    <a:pt x="12" y="3703"/>
                    <a:pt x="0" y="3834"/>
                    <a:pt x="72" y="3929"/>
                  </a:cubicBezTo>
                  <a:cubicBezTo>
                    <a:pt x="120" y="4001"/>
                    <a:pt x="191" y="4036"/>
                    <a:pt x="274" y="4036"/>
                  </a:cubicBezTo>
                  <a:lnTo>
                    <a:pt x="989" y="4036"/>
                  </a:lnTo>
                  <a:lnTo>
                    <a:pt x="989" y="8965"/>
                  </a:lnTo>
                  <a:cubicBezTo>
                    <a:pt x="989" y="9096"/>
                    <a:pt x="1096" y="9204"/>
                    <a:pt x="1227" y="9204"/>
                  </a:cubicBezTo>
                  <a:lnTo>
                    <a:pt x="6394" y="9204"/>
                  </a:lnTo>
                  <a:cubicBezTo>
                    <a:pt x="6525" y="9204"/>
                    <a:pt x="6644" y="9096"/>
                    <a:pt x="6644" y="8965"/>
                  </a:cubicBezTo>
                  <a:lnTo>
                    <a:pt x="6644" y="4036"/>
                  </a:lnTo>
                  <a:lnTo>
                    <a:pt x="7359" y="4036"/>
                  </a:lnTo>
                  <a:cubicBezTo>
                    <a:pt x="7454" y="4036"/>
                    <a:pt x="7549" y="3977"/>
                    <a:pt x="7585" y="3881"/>
                  </a:cubicBezTo>
                  <a:cubicBezTo>
                    <a:pt x="7620" y="3786"/>
                    <a:pt x="7597" y="3679"/>
                    <a:pt x="7513" y="3608"/>
                  </a:cubicBezTo>
                  <a:lnTo>
                    <a:pt x="3989" y="71"/>
                  </a:lnTo>
                  <a:cubicBezTo>
                    <a:pt x="3941" y="24"/>
                    <a:pt x="3870" y="0"/>
                    <a:pt x="3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0" name="Google Shape;2570;p41"/>
            <p:cNvSpPr/>
            <p:nvPr/>
          </p:nvSpPr>
          <p:spPr>
            <a:xfrm>
              <a:off x="1307125" y="2372950"/>
              <a:ext cx="32050" cy="27500"/>
            </a:xfrm>
            <a:custGeom>
              <a:rect b="b" l="l" r="r" t="t"/>
              <a:pathLst>
                <a:path extrusionOk="0" h="1100" w="1282">
                  <a:moveTo>
                    <a:pt x="344" y="0"/>
                  </a:moveTo>
                  <a:cubicBezTo>
                    <a:pt x="155" y="0"/>
                    <a:pt x="1" y="236"/>
                    <a:pt x="174" y="409"/>
                  </a:cubicBezTo>
                  <a:lnTo>
                    <a:pt x="781" y="1028"/>
                  </a:lnTo>
                  <a:cubicBezTo>
                    <a:pt x="829" y="1076"/>
                    <a:pt x="888" y="1099"/>
                    <a:pt x="960" y="1099"/>
                  </a:cubicBezTo>
                  <a:cubicBezTo>
                    <a:pt x="1174" y="1099"/>
                    <a:pt x="1281" y="838"/>
                    <a:pt x="1126" y="683"/>
                  </a:cubicBezTo>
                  <a:lnTo>
                    <a:pt x="519" y="76"/>
                  </a:lnTo>
                  <a:cubicBezTo>
                    <a:pt x="463" y="22"/>
                    <a:pt x="402" y="0"/>
                    <a:pt x="3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1" name="Google Shape;2571;p41"/>
            <p:cNvSpPr/>
            <p:nvPr/>
          </p:nvSpPr>
          <p:spPr>
            <a:xfrm>
              <a:off x="1336300" y="2402125"/>
              <a:ext cx="18950" cy="14400"/>
            </a:xfrm>
            <a:custGeom>
              <a:rect b="b" l="l" r="r" t="t"/>
              <a:pathLst>
                <a:path extrusionOk="0" h="576" w="758">
                  <a:moveTo>
                    <a:pt x="349" y="0"/>
                  </a:moveTo>
                  <a:cubicBezTo>
                    <a:pt x="162" y="0"/>
                    <a:pt x="1" y="238"/>
                    <a:pt x="174" y="421"/>
                  </a:cubicBezTo>
                  <a:lnTo>
                    <a:pt x="269" y="504"/>
                  </a:lnTo>
                  <a:cubicBezTo>
                    <a:pt x="305" y="552"/>
                    <a:pt x="376" y="575"/>
                    <a:pt x="436" y="575"/>
                  </a:cubicBezTo>
                  <a:cubicBezTo>
                    <a:pt x="650" y="575"/>
                    <a:pt x="757" y="313"/>
                    <a:pt x="602" y="159"/>
                  </a:cubicBezTo>
                  <a:lnTo>
                    <a:pt x="519" y="75"/>
                  </a:lnTo>
                  <a:cubicBezTo>
                    <a:pt x="466" y="22"/>
                    <a:pt x="407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72" name="Google Shape;2572;p41"/>
          <p:cNvGrpSpPr/>
          <p:nvPr/>
        </p:nvGrpSpPr>
        <p:grpSpPr>
          <a:xfrm>
            <a:off x="5810363" y="3056018"/>
            <a:ext cx="238150" cy="294100"/>
            <a:chOff x="452725" y="2192075"/>
            <a:chExt cx="238150" cy="294100"/>
          </a:xfrm>
        </p:grpSpPr>
        <p:sp>
          <p:nvSpPr>
            <p:cNvPr id="2573" name="Google Shape;2573;p41"/>
            <p:cNvSpPr/>
            <p:nvPr/>
          </p:nvSpPr>
          <p:spPr>
            <a:xfrm>
              <a:off x="673875" y="2209925"/>
              <a:ext cx="15800" cy="12225"/>
            </a:xfrm>
            <a:custGeom>
              <a:rect b="b" l="l" r="r" t="t"/>
              <a:pathLst>
                <a:path extrusionOk="0" h="489" w="632">
                  <a:moveTo>
                    <a:pt x="275" y="1"/>
                  </a:moveTo>
                  <a:cubicBezTo>
                    <a:pt x="156" y="1"/>
                    <a:pt x="48" y="84"/>
                    <a:pt x="25" y="203"/>
                  </a:cubicBezTo>
                  <a:cubicBezTo>
                    <a:pt x="1" y="346"/>
                    <a:pt x="120" y="477"/>
                    <a:pt x="263" y="489"/>
                  </a:cubicBezTo>
                  <a:lnTo>
                    <a:pt x="370" y="489"/>
                  </a:lnTo>
                  <a:cubicBezTo>
                    <a:pt x="489" y="489"/>
                    <a:pt x="596" y="393"/>
                    <a:pt x="608" y="286"/>
                  </a:cubicBezTo>
                  <a:cubicBezTo>
                    <a:pt x="632" y="131"/>
                    <a:pt x="525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4" name="Google Shape;2574;p41"/>
            <p:cNvSpPr/>
            <p:nvPr/>
          </p:nvSpPr>
          <p:spPr>
            <a:xfrm>
              <a:off x="479500" y="2209925"/>
              <a:ext cx="189950" cy="12225"/>
            </a:xfrm>
            <a:custGeom>
              <a:rect b="b" l="l" r="r" t="t"/>
              <a:pathLst>
                <a:path extrusionOk="0" h="489" w="7598">
                  <a:moveTo>
                    <a:pt x="275" y="1"/>
                  </a:moveTo>
                  <a:cubicBezTo>
                    <a:pt x="156" y="1"/>
                    <a:pt x="49" y="84"/>
                    <a:pt x="25" y="203"/>
                  </a:cubicBezTo>
                  <a:cubicBezTo>
                    <a:pt x="1" y="346"/>
                    <a:pt x="120" y="477"/>
                    <a:pt x="263" y="489"/>
                  </a:cubicBezTo>
                  <a:lnTo>
                    <a:pt x="7276" y="489"/>
                  </a:lnTo>
                  <a:cubicBezTo>
                    <a:pt x="7597" y="489"/>
                    <a:pt x="7597" y="1"/>
                    <a:pt x="72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5" name="Google Shape;2575;p41"/>
            <p:cNvSpPr/>
            <p:nvPr/>
          </p:nvSpPr>
          <p:spPr>
            <a:xfrm>
              <a:off x="673875" y="2227175"/>
              <a:ext cx="15800" cy="11950"/>
            </a:xfrm>
            <a:custGeom>
              <a:rect b="b" l="l" r="r" t="t"/>
              <a:pathLst>
                <a:path extrusionOk="0" h="478" w="632">
                  <a:moveTo>
                    <a:pt x="254" y="0"/>
                  </a:moveTo>
                  <a:cubicBezTo>
                    <a:pt x="144" y="0"/>
                    <a:pt x="47" y="91"/>
                    <a:pt x="25" y="192"/>
                  </a:cubicBezTo>
                  <a:cubicBezTo>
                    <a:pt x="1" y="346"/>
                    <a:pt x="120" y="477"/>
                    <a:pt x="263" y="477"/>
                  </a:cubicBezTo>
                  <a:lnTo>
                    <a:pt x="370" y="477"/>
                  </a:lnTo>
                  <a:cubicBezTo>
                    <a:pt x="489" y="477"/>
                    <a:pt x="596" y="394"/>
                    <a:pt x="608" y="275"/>
                  </a:cubicBezTo>
                  <a:cubicBezTo>
                    <a:pt x="632" y="132"/>
                    <a:pt x="525" y="1"/>
                    <a:pt x="370" y="1"/>
                  </a:cubicBezTo>
                  <a:lnTo>
                    <a:pt x="275" y="1"/>
                  </a:lnTo>
                  <a:cubicBezTo>
                    <a:pt x="268" y="0"/>
                    <a:pt x="261" y="0"/>
                    <a:pt x="2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6" name="Google Shape;2576;p41"/>
            <p:cNvSpPr/>
            <p:nvPr/>
          </p:nvSpPr>
          <p:spPr>
            <a:xfrm>
              <a:off x="479500" y="2227175"/>
              <a:ext cx="189950" cy="11950"/>
            </a:xfrm>
            <a:custGeom>
              <a:rect b="b" l="l" r="r" t="t"/>
              <a:pathLst>
                <a:path extrusionOk="0" h="478" w="7598">
                  <a:moveTo>
                    <a:pt x="255" y="0"/>
                  </a:moveTo>
                  <a:cubicBezTo>
                    <a:pt x="144" y="0"/>
                    <a:pt x="47" y="91"/>
                    <a:pt x="25" y="192"/>
                  </a:cubicBezTo>
                  <a:cubicBezTo>
                    <a:pt x="1" y="346"/>
                    <a:pt x="120" y="477"/>
                    <a:pt x="263" y="477"/>
                  </a:cubicBezTo>
                  <a:lnTo>
                    <a:pt x="7276" y="477"/>
                  </a:lnTo>
                  <a:cubicBezTo>
                    <a:pt x="7597" y="477"/>
                    <a:pt x="7597" y="1"/>
                    <a:pt x="7276" y="1"/>
                  </a:cubicBezTo>
                  <a:lnTo>
                    <a:pt x="275" y="1"/>
                  </a:lnTo>
                  <a:cubicBezTo>
                    <a:pt x="268" y="0"/>
                    <a:pt x="261" y="0"/>
                    <a:pt x="2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7" name="Google Shape;2577;p41"/>
            <p:cNvSpPr/>
            <p:nvPr/>
          </p:nvSpPr>
          <p:spPr>
            <a:xfrm>
              <a:off x="452725" y="2192075"/>
              <a:ext cx="238150" cy="294100"/>
            </a:xfrm>
            <a:custGeom>
              <a:rect b="b" l="l" r="r" t="t"/>
              <a:pathLst>
                <a:path extrusionOk="0" h="11764" w="9526">
                  <a:moveTo>
                    <a:pt x="489" y="2298"/>
                  </a:moveTo>
                  <a:cubicBezTo>
                    <a:pt x="655" y="2429"/>
                    <a:pt x="846" y="2512"/>
                    <a:pt x="1060" y="2560"/>
                  </a:cubicBezTo>
                  <a:lnTo>
                    <a:pt x="1060" y="11263"/>
                  </a:lnTo>
                  <a:cubicBezTo>
                    <a:pt x="715" y="11156"/>
                    <a:pt x="489" y="10847"/>
                    <a:pt x="489" y="10490"/>
                  </a:cubicBezTo>
                  <a:lnTo>
                    <a:pt x="489" y="2298"/>
                  </a:lnTo>
                  <a:close/>
                  <a:moveTo>
                    <a:pt x="8978" y="2572"/>
                  </a:moveTo>
                  <a:lnTo>
                    <a:pt x="8990" y="11287"/>
                  </a:lnTo>
                  <a:lnTo>
                    <a:pt x="1536" y="11287"/>
                  </a:lnTo>
                  <a:lnTo>
                    <a:pt x="1536" y="2572"/>
                  </a:lnTo>
                  <a:close/>
                  <a:moveTo>
                    <a:pt x="1298" y="0"/>
                  </a:moveTo>
                  <a:cubicBezTo>
                    <a:pt x="596" y="0"/>
                    <a:pt x="24" y="560"/>
                    <a:pt x="0" y="1262"/>
                  </a:cubicBezTo>
                  <a:cubicBezTo>
                    <a:pt x="0" y="1274"/>
                    <a:pt x="0" y="1274"/>
                    <a:pt x="0" y="1286"/>
                  </a:cubicBezTo>
                  <a:lnTo>
                    <a:pt x="0" y="10478"/>
                  </a:lnTo>
                  <a:cubicBezTo>
                    <a:pt x="0" y="11192"/>
                    <a:pt x="584" y="11763"/>
                    <a:pt x="1286" y="11763"/>
                  </a:cubicBezTo>
                  <a:lnTo>
                    <a:pt x="9228" y="11763"/>
                  </a:lnTo>
                  <a:cubicBezTo>
                    <a:pt x="9359" y="11763"/>
                    <a:pt x="9466" y="11656"/>
                    <a:pt x="9466" y="11525"/>
                  </a:cubicBezTo>
                  <a:lnTo>
                    <a:pt x="9466" y="2334"/>
                  </a:lnTo>
                  <a:cubicBezTo>
                    <a:pt x="9466" y="2203"/>
                    <a:pt x="9359" y="2096"/>
                    <a:pt x="9228" y="2096"/>
                  </a:cubicBezTo>
                  <a:lnTo>
                    <a:pt x="1286" y="2096"/>
                  </a:lnTo>
                  <a:cubicBezTo>
                    <a:pt x="846" y="2096"/>
                    <a:pt x="477" y="1738"/>
                    <a:pt x="477" y="1286"/>
                  </a:cubicBezTo>
                  <a:cubicBezTo>
                    <a:pt x="489" y="834"/>
                    <a:pt x="846" y="488"/>
                    <a:pt x="1286" y="488"/>
                  </a:cubicBezTo>
                  <a:lnTo>
                    <a:pt x="9263" y="488"/>
                  </a:lnTo>
                  <a:cubicBezTo>
                    <a:pt x="9383" y="488"/>
                    <a:pt x="9478" y="405"/>
                    <a:pt x="9502" y="286"/>
                  </a:cubicBezTo>
                  <a:cubicBezTo>
                    <a:pt x="9525" y="131"/>
                    <a:pt x="9418" y="0"/>
                    <a:pt x="9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8" name="Google Shape;2578;p41"/>
            <p:cNvSpPr/>
            <p:nvPr/>
          </p:nvSpPr>
          <p:spPr>
            <a:xfrm>
              <a:off x="522075" y="2292650"/>
              <a:ext cx="123850" cy="109300"/>
            </a:xfrm>
            <a:custGeom>
              <a:rect b="b" l="l" r="r" t="t"/>
              <a:pathLst>
                <a:path extrusionOk="0" h="4372" w="4954">
                  <a:moveTo>
                    <a:pt x="4465" y="478"/>
                  </a:moveTo>
                  <a:lnTo>
                    <a:pt x="4465" y="2466"/>
                  </a:lnTo>
                  <a:lnTo>
                    <a:pt x="3870" y="1918"/>
                  </a:lnTo>
                  <a:cubicBezTo>
                    <a:pt x="3825" y="1873"/>
                    <a:pt x="3769" y="1852"/>
                    <a:pt x="3713" y="1852"/>
                  </a:cubicBezTo>
                  <a:cubicBezTo>
                    <a:pt x="3665" y="1852"/>
                    <a:pt x="3616" y="1867"/>
                    <a:pt x="3572" y="1895"/>
                  </a:cubicBezTo>
                  <a:lnTo>
                    <a:pt x="2287" y="2716"/>
                  </a:lnTo>
                  <a:lnTo>
                    <a:pt x="1620" y="1883"/>
                  </a:lnTo>
                  <a:cubicBezTo>
                    <a:pt x="1584" y="1823"/>
                    <a:pt x="1513" y="1787"/>
                    <a:pt x="1453" y="1787"/>
                  </a:cubicBezTo>
                  <a:cubicBezTo>
                    <a:pt x="1382" y="1787"/>
                    <a:pt x="1310" y="1811"/>
                    <a:pt x="1263" y="1859"/>
                  </a:cubicBezTo>
                  <a:lnTo>
                    <a:pt x="489" y="2633"/>
                  </a:lnTo>
                  <a:lnTo>
                    <a:pt x="489" y="478"/>
                  </a:lnTo>
                  <a:close/>
                  <a:moveTo>
                    <a:pt x="1417" y="2383"/>
                  </a:moveTo>
                  <a:lnTo>
                    <a:pt x="2048" y="3180"/>
                  </a:lnTo>
                  <a:lnTo>
                    <a:pt x="2596" y="3883"/>
                  </a:lnTo>
                  <a:lnTo>
                    <a:pt x="489" y="3883"/>
                  </a:lnTo>
                  <a:lnTo>
                    <a:pt x="489" y="3299"/>
                  </a:lnTo>
                  <a:lnTo>
                    <a:pt x="1417" y="2383"/>
                  </a:lnTo>
                  <a:close/>
                  <a:moveTo>
                    <a:pt x="3692" y="2395"/>
                  </a:moveTo>
                  <a:lnTo>
                    <a:pt x="4489" y="3109"/>
                  </a:lnTo>
                  <a:lnTo>
                    <a:pt x="4489" y="3883"/>
                  </a:lnTo>
                  <a:lnTo>
                    <a:pt x="3215" y="3883"/>
                  </a:lnTo>
                  <a:lnTo>
                    <a:pt x="2596" y="3097"/>
                  </a:lnTo>
                  <a:lnTo>
                    <a:pt x="3692" y="2395"/>
                  </a:lnTo>
                  <a:close/>
                  <a:moveTo>
                    <a:pt x="4723" y="1"/>
                  </a:moveTo>
                  <a:cubicBezTo>
                    <a:pt x="4717" y="1"/>
                    <a:pt x="4710" y="1"/>
                    <a:pt x="4704" y="1"/>
                  </a:cubicBezTo>
                  <a:lnTo>
                    <a:pt x="251" y="1"/>
                  </a:lnTo>
                  <a:cubicBezTo>
                    <a:pt x="120" y="1"/>
                    <a:pt x="12" y="109"/>
                    <a:pt x="12" y="240"/>
                  </a:cubicBezTo>
                  <a:lnTo>
                    <a:pt x="12" y="4121"/>
                  </a:lnTo>
                  <a:cubicBezTo>
                    <a:pt x="1" y="4264"/>
                    <a:pt x="120" y="4371"/>
                    <a:pt x="251" y="4371"/>
                  </a:cubicBezTo>
                  <a:lnTo>
                    <a:pt x="4715" y="4371"/>
                  </a:lnTo>
                  <a:cubicBezTo>
                    <a:pt x="4846" y="4371"/>
                    <a:pt x="4954" y="4264"/>
                    <a:pt x="4954" y="4133"/>
                  </a:cubicBezTo>
                  <a:lnTo>
                    <a:pt x="4954" y="240"/>
                  </a:lnTo>
                  <a:cubicBezTo>
                    <a:pt x="4954" y="115"/>
                    <a:pt x="4856" y="1"/>
                    <a:pt x="47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9" name="Google Shape;2579;p41"/>
            <p:cNvSpPr/>
            <p:nvPr/>
          </p:nvSpPr>
          <p:spPr>
            <a:xfrm>
              <a:off x="570300" y="2314700"/>
              <a:ext cx="34850" cy="29925"/>
            </a:xfrm>
            <a:custGeom>
              <a:rect b="b" l="l" r="r" t="t"/>
              <a:pathLst>
                <a:path extrusionOk="0" h="1197" w="1394">
                  <a:moveTo>
                    <a:pt x="797" y="485"/>
                  </a:moveTo>
                  <a:cubicBezTo>
                    <a:pt x="858" y="485"/>
                    <a:pt x="917" y="536"/>
                    <a:pt x="917" y="608"/>
                  </a:cubicBezTo>
                  <a:cubicBezTo>
                    <a:pt x="917" y="667"/>
                    <a:pt x="858" y="727"/>
                    <a:pt x="798" y="727"/>
                  </a:cubicBezTo>
                  <a:cubicBezTo>
                    <a:pt x="691" y="727"/>
                    <a:pt x="631" y="596"/>
                    <a:pt x="715" y="524"/>
                  </a:cubicBezTo>
                  <a:cubicBezTo>
                    <a:pt x="738" y="497"/>
                    <a:pt x="768" y="485"/>
                    <a:pt x="797" y="485"/>
                  </a:cubicBezTo>
                  <a:close/>
                  <a:moveTo>
                    <a:pt x="798" y="1"/>
                  </a:moveTo>
                  <a:cubicBezTo>
                    <a:pt x="262" y="1"/>
                    <a:pt x="0" y="643"/>
                    <a:pt x="369" y="1024"/>
                  </a:cubicBezTo>
                  <a:cubicBezTo>
                    <a:pt x="492" y="1143"/>
                    <a:pt x="642" y="1197"/>
                    <a:pt x="788" y="1197"/>
                  </a:cubicBezTo>
                  <a:cubicBezTo>
                    <a:pt x="1098" y="1197"/>
                    <a:pt x="1393" y="959"/>
                    <a:pt x="1393" y="596"/>
                  </a:cubicBezTo>
                  <a:cubicBezTo>
                    <a:pt x="1393" y="274"/>
                    <a:pt x="1120" y="1"/>
                    <a:pt x="7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0" name="Google Shape;2580;p41"/>
            <p:cNvSpPr/>
            <p:nvPr/>
          </p:nvSpPr>
          <p:spPr>
            <a:xfrm>
              <a:off x="615250" y="2410525"/>
              <a:ext cx="15775" cy="11950"/>
            </a:xfrm>
            <a:custGeom>
              <a:rect b="b" l="l" r="r" t="t"/>
              <a:pathLst>
                <a:path extrusionOk="0" h="478" w="631">
                  <a:moveTo>
                    <a:pt x="242" y="0"/>
                  </a:moveTo>
                  <a:cubicBezTo>
                    <a:pt x="132" y="0"/>
                    <a:pt x="46" y="91"/>
                    <a:pt x="24" y="192"/>
                  </a:cubicBezTo>
                  <a:cubicBezTo>
                    <a:pt x="0" y="347"/>
                    <a:pt x="107" y="478"/>
                    <a:pt x="262" y="478"/>
                  </a:cubicBezTo>
                  <a:lnTo>
                    <a:pt x="357" y="478"/>
                  </a:lnTo>
                  <a:cubicBezTo>
                    <a:pt x="476" y="478"/>
                    <a:pt x="584" y="394"/>
                    <a:pt x="607" y="275"/>
                  </a:cubicBezTo>
                  <a:cubicBezTo>
                    <a:pt x="630" y="138"/>
                    <a:pt x="521" y="1"/>
                    <a:pt x="386" y="1"/>
                  </a:cubicBezTo>
                  <a:cubicBezTo>
                    <a:pt x="380" y="1"/>
                    <a:pt x="375" y="1"/>
                    <a:pt x="369" y="1"/>
                  </a:cubicBezTo>
                  <a:lnTo>
                    <a:pt x="262" y="1"/>
                  </a:lnTo>
                  <a:cubicBezTo>
                    <a:pt x="255" y="1"/>
                    <a:pt x="249" y="0"/>
                    <a:pt x="2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1" name="Google Shape;2581;p41"/>
            <p:cNvSpPr/>
            <p:nvPr/>
          </p:nvSpPr>
          <p:spPr>
            <a:xfrm>
              <a:off x="537250" y="2410525"/>
              <a:ext cx="71775" cy="11950"/>
            </a:xfrm>
            <a:custGeom>
              <a:rect b="b" l="l" r="r" t="t"/>
              <a:pathLst>
                <a:path extrusionOk="0" h="478" w="2871">
                  <a:moveTo>
                    <a:pt x="254" y="0"/>
                  </a:moveTo>
                  <a:cubicBezTo>
                    <a:pt x="144" y="0"/>
                    <a:pt x="47" y="91"/>
                    <a:pt x="25" y="192"/>
                  </a:cubicBezTo>
                  <a:cubicBezTo>
                    <a:pt x="1" y="347"/>
                    <a:pt x="120" y="478"/>
                    <a:pt x="263" y="478"/>
                  </a:cubicBezTo>
                  <a:lnTo>
                    <a:pt x="2608" y="478"/>
                  </a:lnTo>
                  <a:cubicBezTo>
                    <a:pt x="2727" y="478"/>
                    <a:pt x="2823" y="394"/>
                    <a:pt x="2846" y="275"/>
                  </a:cubicBezTo>
                  <a:cubicBezTo>
                    <a:pt x="2870" y="132"/>
                    <a:pt x="2763" y="1"/>
                    <a:pt x="2608" y="1"/>
                  </a:cubicBezTo>
                  <a:lnTo>
                    <a:pt x="275" y="1"/>
                  </a:lnTo>
                  <a:cubicBezTo>
                    <a:pt x="268" y="1"/>
                    <a:pt x="261" y="0"/>
                    <a:pt x="2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82" name="Google Shape;2582;p41"/>
          <p:cNvGrpSpPr/>
          <p:nvPr/>
        </p:nvGrpSpPr>
        <p:grpSpPr>
          <a:xfrm>
            <a:off x="7804572" y="3056018"/>
            <a:ext cx="294100" cy="294100"/>
            <a:chOff x="5459600" y="2553425"/>
            <a:chExt cx="294100" cy="294100"/>
          </a:xfrm>
        </p:grpSpPr>
        <p:sp>
          <p:nvSpPr>
            <p:cNvPr id="2583" name="Google Shape;2583;p41"/>
            <p:cNvSpPr/>
            <p:nvPr/>
          </p:nvSpPr>
          <p:spPr>
            <a:xfrm>
              <a:off x="5459600" y="2693500"/>
              <a:ext cx="190525" cy="154025"/>
            </a:xfrm>
            <a:custGeom>
              <a:rect b="b" l="l" r="r" t="t"/>
              <a:pathLst>
                <a:path extrusionOk="0" h="6161" w="7621">
                  <a:moveTo>
                    <a:pt x="4181" y="3386"/>
                  </a:moveTo>
                  <a:cubicBezTo>
                    <a:pt x="4188" y="3386"/>
                    <a:pt x="4196" y="3386"/>
                    <a:pt x="4203" y="3386"/>
                  </a:cubicBezTo>
                  <a:lnTo>
                    <a:pt x="5275" y="3386"/>
                  </a:lnTo>
                  <a:cubicBezTo>
                    <a:pt x="5281" y="3386"/>
                    <a:pt x="5286" y="3386"/>
                    <a:pt x="5292" y="3386"/>
                  </a:cubicBezTo>
                  <a:cubicBezTo>
                    <a:pt x="5425" y="3386"/>
                    <a:pt x="5511" y="3522"/>
                    <a:pt x="5454" y="3637"/>
                  </a:cubicBezTo>
                  <a:cubicBezTo>
                    <a:pt x="5418" y="3708"/>
                    <a:pt x="5358" y="3756"/>
                    <a:pt x="5287" y="3756"/>
                  </a:cubicBezTo>
                  <a:lnTo>
                    <a:pt x="4203" y="3756"/>
                  </a:lnTo>
                  <a:cubicBezTo>
                    <a:pt x="4196" y="3756"/>
                    <a:pt x="4188" y="3757"/>
                    <a:pt x="4181" y="3757"/>
                  </a:cubicBezTo>
                  <a:cubicBezTo>
                    <a:pt x="3937" y="3757"/>
                    <a:pt x="3937" y="3386"/>
                    <a:pt x="4181" y="3386"/>
                  </a:cubicBezTo>
                  <a:close/>
                  <a:moveTo>
                    <a:pt x="5287" y="4232"/>
                  </a:moveTo>
                  <a:cubicBezTo>
                    <a:pt x="5358" y="4232"/>
                    <a:pt x="5418" y="4279"/>
                    <a:pt x="5454" y="4339"/>
                  </a:cubicBezTo>
                  <a:cubicBezTo>
                    <a:pt x="5501" y="4458"/>
                    <a:pt x="5418" y="4601"/>
                    <a:pt x="5287" y="4601"/>
                  </a:cubicBezTo>
                  <a:lnTo>
                    <a:pt x="4203" y="4601"/>
                  </a:lnTo>
                  <a:cubicBezTo>
                    <a:pt x="4084" y="4601"/>
                    <a:pt x="4001" y="4482"/>
                    <a:pt x="4025" y="4375"/>
                  </a:cubicBezTo>
                  <a:cubicBezTo>
                    <a:pt x="4049" y="4291"/>
                    <a:pt x="4120" y="4232"/>
                    <a:pt x="4203" y="4232"/>
                  </a:cubicBezTo>
                  <a:close/>
                  <a:moveTo>
                    <a:pt x="3711" y="484"/>
                  </a:moveTo>
                  <a:cubicBezTo>
                    <a:pt x="3837" y="484"/>
                    <a:pt x="3965" y="571"/>
                    <a:pt x="3953" y="743"/>
                  </a:cubicBezTo>
                  <a:cubicBezTo>
                    <a:pt x="3953" y="1231"/>
                    <a:pt x="3775" y="1708"/>
                    <a:pt x="3453" y="2077"/>
                  </a:cubicBezTo>
                  <a:cubicBezTo>
                    <a:pt x="3325" y="2228"/>
                    <a:pt x="3425" y="2470"/>
                    <a:pt x="3629" y="2470"/>
                  </a:cubicBezTo>
                  <a:cubicBezTo>
                    <a:pt x="3634" y="2470"/>
                    <a:pt x="3639" y="2470"/>
                    <a:pt x="3644" y="2470"/>
                  </a:cubicBezTo>
                  <a:lnTo>
                    <a:pt x="6858" y="2470"/>
                  </a:lnTo>
                  <a:cubicBezTo>
                    <a:pt x="7132" y="2494"/>
                    <a:pt x="7132" y="2886"/>
                    <a:pt x="6858" y="2910"/>
                  </a:cubicBezTo>
                  <a:lnTo>
                    <a:pt x="6858" y="2898"/>
                  </a:lnTo>
                  <a:lnTo>
                    <a:pt x="5275" y="2898"/>
                  </a:lnTo>
                  <a:lnTo>
                    <a:pt x="5275" y="2922"/>
                  </a:lnTo>
                  <a:lnTo>
                    <a:pt x="4203" y="2922"/>
                  </a:lnTo>
                  <a:cubicBezTo>
                    <a:pt x="3834" y="2922"/>
                    <a:pt x="3537" y="3196"/>
                    <a:pt x="3525" y="3565"/>
                  </a:cubicBezTo>
                  <a:cubicBezTo>
                    <a:pt x="3525" y="3720"/>
                    <a:pt x="3572" y="3875"/>
                    <a:pt x="3679" y="3994"/>
                  </a:cubicBezTo>
                  <a:cubicBezTo>
                    <a:pt x="3477" y="4232"/>
                    <a:pt x="3477" y="4589"/>
                    <a:pt x="3679" y="4827"/>
                  </a:cubicBezTo>
                  <a:cubicBezTo>
                    <a:pt x="3584" y="4946"/>
                    <a:pt x="3525" y="5089"/>
                    <a:pt x="3525" y="5244"/>
                  </a:cubicBezTo>
                  <a:cubicBezTo>
                    <a:pt x="3525" y="5303"/>
                    <a:pt x="3537" y="5363"/>
                    <a:pt x="3549" y="5422"/>
                  </a:cubicBezTo>
                  <a:lnTo>
                    <a:pt x="2132" y="5422"/>
                  </a:lnTo>
                  <a:lnTo>
                    <a:pt x="2132" y="2291"/>
                  </a:lnTo>
                  <a:cubicBezTo>
                    <a:pt x="2906" y="2172"/>
                    <a:pt x="3465" y="1517"/>
                    <a:pt x="3477" y="743"/>
                  </a:cubicBezTo>
                  <a:cubicBezTo>
                    <a:pt x="3459" y="571"/>
                    <a:pt x="3584" y="484"/>
                    <a:pt x="3711" y="484"/>
                  </a:cubicBezTo>
                  <a:close/>
                  <a:moveTo>
                    <a:pt x="4182" y="5076"/>
                  </a:moveTo>
                  <a:cubicBezTo>
                    <a:pt x="4189" y="5076"/>
                    <a:pt x="4196" y="5077"/>
                    <a:pt x="4203" y="5077"/>
                  </a:cubicBezTo>
                  <a:lnTo>
                    <a:pt x="5287" y="5077"/>
                  </a:lnTo>
                  <a:cubicBezTo>
                    <a:pt x="5418" y="5089"/>
                    <a:pt x="5501" y="5220"/>
                    <a:pt x="5454" y="5339"/>
                  </a:cubicBezTo>
                  <a:cubicBezTo>
                    <a:pt x="5418" y="5411"/>
                    <a:pt x="5358" y="5446"/>
                    <a:pt x="5287" y="5446"/>
                  </a:cubicBezTo>
                  <a:lnTo>
                    <a:pt x="4203" y="5446"/>
                  </a:lnTo>
                  <a:cubicBezTo>
                    <a:pt x="4196" y="5447"/>
                    <a:pt x="4189" y="5447"/>
                    <a:pt x="4182" y="5447"/>
                  </a:cubicBezTo>
                  <a:cubicBezTo>
                    <a:pt x="3948" y="5447"/>
                    <a:pt x="3948" y="5076"/>
                    <a:pt x="4182" y="5076"/>
                  </a:cubicBezTo>
                  <a:close/>
                  <a:moveTo>
                    <a:pt x="1655" y="1934"/>
                  </a:moveTo>
                  <a:lnTo>
                    <a:pt x="1655" y="5684"/>
                  </a:lnTo>
                  <a:lnTo>
                    <a:pt x="477" y="5684"/>
                  </a:lnTo>
                  <a:lnTo>
                    <a:pt x="477" y="1934"/>
                  </a:lnTo>
                  <a:close/>
                  <a:moveTo>
                    <a:pt x="3719" y="1"/>
                  </a:moveTo>
                  <a:cubicBezTo>
                    <a:pt x="3336" y="1"/>
                    <a:pt x="3013" y="318"/>
                    <a:pt x="3013" y="720"/>
                  </a:cubicBezTo>
                  <a:cubicBezTo>
                    <a:pt x="3013" y="1231"/>
                    <a:pt x="2644" y="1684"/>
                    <a:pt x="2132" y="1803"/>
                  </a:cubicBezTo>
                  <a:lnTo>
                    <a:pt x="2132" y="1696"/>
                  </a:lnTo>
                  <a:cubicBezTo>
                    <a:pt x="2132" y="1565"/>
                    <a:pt x="2025" y="1458"/>
                    <a:pt x="1894" y="1458"/>
                  </a:cubicBezTo>
                  <a:lnTo>
                    <a:pt x="250" y="1458"/>
                  </a:lnTo>
                  <a:cubicBezTo>
                    <a:pt x="108" y="1458"/>
                    <a:pt x="0" y="1565"/>
                    <a:pt x="0" y="1696"/>
                  </a:cubicBezTo>
                  <a:lnTo>
                    <a:pt x="0" y="5923"/>
                  </a:lnTo>
                  <a:cubicBezTo>
                    <a:pt x="0" y="6053"/>
                    <a:pt x="108" y="6161"/>
                    <a:pt x="250" y="6161"/>
                  </a:cubicBezTo>
                  <a:lnTo>
                    <a:pt x="1905" y="6161"/>
                  </a:lnTo>
                  <a:cubicBezTo>
                    <a:pt x="2036" y="6161"/>
                    <a:pt x="2144" y="6053"/>
                    <a:pt x="2144" y="5923"/>
                  </a:cubicBezTo>
                  <a:lnTo>
                    <a:pt x="2144" y="5911"/>
                  </a:lnTo>
                  <a:lnTo>
                    <a:pt x="5275" y="5911"/>
                  </a:lnTo>
                  <a:cubicBezTo>
                    <a:pt x="5835" y="5911"/>
                    <a:pt x="6144" y="5256"/>
                    <a:pt x="5787" y="4827"/>
                  </a:cubicBezTo>
                  <a:cubicBezTo>
                    <a:pt x="5989" y="4577"/>
                    <a:pt x="5989" y="4232"/>
                    <a:pt x="5787" y="3982"/>
                  </a:cubicBezTo>
                  <a:cubicBezTo>
                    <a:pt x="5918" y="3815"/>
                    <a:pt x="5965" y="3601"/>
                    <a:pt x="5906" y="3386"/>
                  </a:cubicBezTo>
                  <a:lnTo>
                    <a:pt x="6918" y="3386"/>
                  </a:lnTo>
                  <a:cubicBezTo>
                    <a:pt x="7311" y="3386"/>
                    <a:pt x="7620" y="3077"/>
                    <a:pt x="7620" y="2684"/>
                  </a:cubicBezTo>
                  <a:cubicBezTo>
                    <a:pt x="7620" y="2303"/>
                    <a:pt x="7311" y="1993"/>
                    <a:pt x="6918" y="1993"/>
                  </a:cubicBezTo>
                  <a:lnTo>
                    <a:pt x="6918" y="1982"/>
                  </a:lnTo>
                  <a:lnTo>
                    <a:pt x="4120" y="1982"/>
                  </a:lnTo>
                  <a:cubicBezTo>
                    <a:pt x="4334" y="1601"/>
                    <a:pt x="4441" y="1172"/>
                    <a:pt x="4453" y="731"/>
                  </a:cubicBezTo>
                  <a:cubicBezTo>
                    <a:pt x="4453" y="362"/>
                    <a:pt x="4168" y="53"/>
                    <a:pt x="3799" y="5"/>
                  </a:cubicBezTo>
                  <a:cubicBezTo>
                    <a:pt x="3772" y="2"/>
                    <a:pt x="3745" y="1"/>
                    <a:pt x="37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4" name="Google Shape;2584;p41"/>
            <p:cNvSpPr/>
            <p:nvPr/>
          </p:nvSpPr>
          <p:spPr>
            <a:xfrm>
              <a:off x="5473675" y="2748075"/>
              <a:ext cx="18700" cy="16025"/>
            </a:xfrm>
            <a:custGeom>
              <a:rect b="b" l="l" r="r" t="t"/>
              <a:pathLst>
                <a:path extrusionOk="0" h="641" w="748">
                  <a:moveTo>
                    <a:pt x="412" y="1"/>
                  </a:moveTo>
                  <a:cubicBezTo>
                    <a:pt x="135" y="1"/>
                    <a:pt x="0" y="350"/>
                    <a:pt x="199" y="549"/>
                  </a:cubicBezTo>
                  <a:cubicBezTo>
                    <a:pt x="263" y="612"/>
                    <a:pt x="341" y="641"/>
                    <a:pt x="418" y="641"/>
                  </a:cubicBezTo>
                  <a:cubicBezTo>
                    <a:pt x="585" y="641"/>
                    <a:pt x="747" y="506"/>
                    <a:pt x="747" y="311"/>
                  </a:cubicBezTo>
                  <a:cubicBezTo>
                    <a:pt x="747" y="144"/>
                    <a:pt x="604" y="1"/>
                    <a:pt x="426" y="1"/>
                  </a:cubicBezTo>
                  <a:cubicBezTo>
                    <a:pt x="421" y="1"/>
                    <a:pt x="416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5" name="Google Shape;2585;p41"/>
            <p:cNvSpPr/>
            <p:nvPr/>
          </p:nvSpPr>
          <p:spPr>
            <a:xfrm>
              <a:off x="5562000" y="2553425"/>
              <a:ext cx="191700" cy="154325"/>
            </a:xfrm>
            <a:custGeom>
              <a:rect b="b" l="l" r="r" t="t"/>
              <a:pathLst>
                <a:path extrusionOk="0" h="6173" w="7668">
                  <a:moveTo>
                    <a:pt x="7180" y="488"/>
                  </a:moveTo>
                  <a:lnTo>
                    <a:pt x="7180" y="4227"/>
                  </a:lnTo>
                  <a:lnTo>
                    <a:pt x="6013" y="4227"/>
                  </a:lnTo>
                  <a:lnTo>
                    <a:pt x="6013" y="488"/>
                  </a:lnTo>
                  <a:close/>
                  <a:moveTo>
                    <a:pt x="5513" y="715"/>
                  </a:moveTo>
                  <a:lnTo>
                    <a:pt x="5513" y="3870"/>
                  </a:lnTo>
                  <a:lnTo>
                    <a:pt x="5525" y="3870"/>
                  </a:lnTo>
                  <a:cubicBezTo>
                    <a:pt x="4751" y="3989"/>
                    <a:pt x="4179" y="4656"/>
                    <a:pt x="4179" y="5441"/>
                  </a:cubicBezTo>
                  <a:cubicBezTo>
                    <a:pt x="4167" y="5590"/>
                    <a:pt x="4051" y="5665"/>
                    <a:pt x="3935" y="5665"/>
                  </a:cubicBezTo>
                  <a:cubicBezTo>
                    <a:pt x="3819" y="5665"/>
                    <a:pt x="3703" y="5590"/>
                    <a:pt x="3691" y="5441"/>
                  </a:cubicBezTo>
                  <a:cubicBezTo>
                    <a:pt x="3691" y="4953"/>
                    <a:pt x="3870" y="4477"/>
                    <a:pt x="4191" y="4096"/>
                  </a:cubicBezTo>
                  <a:cubicBezTo>
                    <a:pt x="4263" y="4025"/>
                    <a:pt x="4275" y="3929"/>
                    <a:pt x="4227" y="3846"/>
                  </a:cubicBezTo>
                  <a:cubicBezTo>
                    <a:pt x="4191" y="3751"/>
                    <a:pt x="4108" y="3703"/>
                    <a:pt x="4013" y="3703"/>
                  </a:cubicBezTo>
                  <a:lnTo>
                    <a:pt x="750" y="3703"/>
                  </a:lnTo>
                  <a:cubicBezTo>
                    <a:pt x="631" y="3703"/>
                    <a:pt x="536" y="3596"/>
                    <a:pt x="536" y="3477"/>
                  </a:cubicBezTo>
                  <a:cubicBezTo>
                    <a:pt x="536" y="3358"/>
                    <a:pt x="750" y="3239"/>
                    <a:pt x="750" y="3239"/>
                  </a:cubicBezTo>
                  <a:lnTo>
                    <a:pt x="2393" y="3239"/>
                  </a:lnTo>
                  <a:cubicBezTo>
                    <a:pt x="2679" y="3215"/>
                    <a:pt x="2679" y="2786"/>
                    <a:pt x="2393" y="2763"/>
                  </a:cubicBezTo>
                  <a:cubicBezTo>
                    <a:pt x="2386" y="2763"/>
                    <a:pt x="2378" y="2764"/>
                    <a:pt x="2371" y="2764"/>
                  </a:cubicBezTo>
                  <a:cubicBezTo>
                    <a:pt x="2127" y="2764"/>
                    <a:pt x="2127" y="2404"/>
                    <a:pt x="2371" y="2404"/>
                  </a:cubicBezTo>
                  <a:cubicBezTo>
                    <a:pt x="2378" y="2404"/>
                    <a:pt x="2386" y="2405"/>
                    <a:pt x="2393" y="2405"/>
                  </a:cubicBezTo>
                  <a:cubicBezTo>
                    <a:pt x="2703" y="2405"/>
                    <a:pt x="2703" y="1917"/>
                    <a:pt x="2393" y="1917"/>
                  </a:cubicBezTo>
                  <a:cubicBezTo>
                    <a:pt x="2143" y="1917"/>
                    <a:pt x="2143" y="1560"/>
                    <a:pt x="2393" y="1560"/>
                  </a:cubicBezTo>
                  <a:cubicBezTo>
                    <a:pt x="2703" y="1560"/>
                    <a:pt x="2703" y="1084"/>
                    <a:pt x="2393" y="1084"/>
                  </a:cubicBezTo>
                  <a:cubicBezTo>
                    <a:pt x="2143" y="1084"/>
                    <a:pt x="2143" y="715"/>
                    <a:pt x="2393" y="715"/>
                  </a:cubicBezTo>
                  <a:close/>
                  <a:moveTo>
                    <a:pt x="5775" y="0"/>
                  </a:moveTo>
                  <a:cubicBezTo>
                    <a:pt x="5632" y="0"/>
                    <a:pt x="5525" y="107"/>
                    <a:pt x="5525" y="238"/>
                  </a:cubicBezTo>
                  <a:lnTo>
                    <a:pt x="5525" y="250"/>
                  </a:lnTo>
                  <a:lnTo>
                    <a:pt x="2405" y="250"/>
                  </a:lnTo>
                  <a:cubicBezTo>
                    <a:pt x="2036" y="250"/>
                    <a:pt x="1739" y="536"/>
                    <a:pt x="1727" y="893"/>
                  </a:cubicBezTo>
                  <a:cubicBezTo>
                    <a:pt x="1727" y="1060"/>
                    <a:pt x="1774" y="1215"/>
                    <a:pt x="1881" y="1334"/>
                  </a:cubicBezTo>
                  <a:cubicBezTo>
                    <a:pt x="1679" y="1584"/>
                    <a:pt x="1679" y="1929"/>
                    <a:pt x="1881" y="2179"/>
                  </a:cubicBezTo>
                  <a:cubicBezTo>
                    <a:pt x="1774" y="2298"/>
                    <a:pt x="1727" y="2441"/>
                    <a:pt x="1727" y="2596"/>
                  </a:cubicBezTo>
                  <a:cubicBezTo>
                    <a:pt x="1727" y="2655"/>
                    <a:pt x="1739" y="2727"/>
                    <a:pt x="1750" y="2786"/>
                  </a:cubicBezTo>
                  <a:lnTo>
                    <a:pt x="762" y="2786"/>
                  </a:lnTo>
                  <a:cubicBezTo>
                    <a:pt x="754" y="2786"/>
                    <a:pt x="747" y="2786"/>
                    <a:pt x="739" y="2786"/>
                  </a:cubicBezTo>
                  <a:cubicBezTo>
                    <a:pt x="392" y="2786"/>
                    <a:pt x="106" y="3044"/>
                    <a:pt x="60" y="3394"/>
                  </a:cubicBezTo>
                  <a:cubicBezTo>
                    <a:pt x="0" y="3810"/>
                    <a:pt x="334" y="4179"/>
                    <a:pt x="750" y="4179"/>
                  </a:cubicBezTo>
                  <a:lnTo>
                    <a:pt x="3548" y="4179"/>
                  </a:lnTo>
                  <a:cubicBezTo>
                    <a:pt x="3334" y="4560"/>
                    <a:pt x="3215" y="4989"/>
                    <a:pt x="3215" y="5430"/>
                  </a:cubicBezTo>
                  <a:cubicBezTo>
                    <a:pt x="3215" y="5799"/>
                    <a:pt x="3489" y="6120"/>
                    <a:pt x="3870" y="6168"/>
                  </a:cubicBezTo>
                  <a:cubicBezTo>
                    <a:pt x="3896" y="6171"/>
                    <a:pt x="3923" y="6172"/>
                    <a:pt x="3949" y="6172"/>
                  </a:cubicBezTo>
                  <a:cubicBezTo>
                    <a:pt x="4332" y="6172"/>
                    <a:pt x="4656" y="5855"/>
                    <a:pt x="4656" y="5453"/>
                  </a:cubicBezTo>
                  <a:cubicBezTo>
                    <a:pt x="4656" y="4929"/>
                    <a:pt x="5013" y="4477"/>
                    <a:pt x="5525" y="4358"/>
                  </a:cubicBezTo>
                  <a:lnTo>
                    <a:pt x="5525" y="4465"/>
                  </a:lnTo>
                  <a:cubicBezTo>
                    <a:pt x="5525" y="4596"/>
                    <a:pt x="5632" y="4703"/>
                    <a:pt x="5763" y="4703"/>
                  </a:cubicBezTo>
                  <a:lnTo>
                    <a:pt x="7418" y="4703"/>
                  </a:lnTo>
                  <a:cubicBezTo>
                    <a:pt x="7549" y="4703"/>
                    <a:pt x="7668" y="4596"/>
                    <a:pt x="7668" y="4465"/>
                  </a:cubicBezTo>
                  <a:lnTo>
                    <a:pt x="7668" y="238"/>
                  </a:lnTo>
                  <a:cubicBezTo>
                    <a:pt x="7668" y="107"/>
                    <a:pt x="7561" y="0"/>
                    <a:pt x="74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6" name="Google Shape;2586;p41"/>
            <p:cNvSpPr/>
            <p:nvPr/>
          </p:nvSpPr>
          <p:spPr>
            <a:xfrm>
              <a:off x="5717975" y="2637050"/>
              <a:ext cx="18775" cy="16100"/>
            </a:xfrm>
            <a:custGeom>
              <a:rect b="b" l="l" r="r" t="t"/>
              <a:pathLst>
                <a:path extrusionOk="0" h="644" w="751">
                  <a:moveTo>
                    <a:pt x="429" y="1"/>
                  </a:moveTo>
                  <a:cubicBezTo>
                    <a:pt x="143" y="1"/>
                    <a:pt x="0" y="346"/>
                    <a:pt x="202" y="549"/>
                  </a:cubicBezTo>
                  <a:cubicBezTo>
                    <a:pt x="268" y="614"/>
                    <a:pt x="349" y="644"/>
                    <a:pt x="427" y="644"/>
                  </a:cubicBezTo>
                  <a:cubicBezTo>
                    <a:pt x="592" y="644"/>
                    <a:pt x="750" y="516"/>
                    <a:pt x="750" y="322"/>
                  </a:cubicBezTo>
                  <a:cubicBezTo>
                    <a:pt x="750" y="144"/>
                    <a:pt x="607" y="1"/>
                    <a:pt x="4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7" name="Google Shape;2587;p41"/>
            <p:cNvSpPr/>
            <p:nvPr/>
          </p:nvSpPr>
          <p:spPr>
            <a:xfrm>
              <a:off x="5633425" y="2579325"/>
              <a:ext cx="15800" cy="11925"/>
            </a:xfrm>
            <a:custGeom>
              <a:rect b="b" l="l" r="r" t="t"/>
              <a:pathLst>
                <a:path extrusionOk="0" h="477" w="632">
                  <a:moveTo>
                    <a:pt x="275" y="0"/>
                  </a:moveTo>
                  <a:cubicBezTo>
                    <a:pt x="155" y="0"/>
                    <a:pt x="48" y="83"/>
                    <a:pt x="25" y="203"/>
                  </a:cubicBezTo>
                  <a:cubicBezTo>
                    <a:pt x="1" y="345"/>
                    <a:pt x="120" y="476"/>
                    <a:pt x="263" y="476"/>
                  </a:cubicBezTo>
                  <a:lnTo>
                    <a:pt x="370" y="476"/>
                  </a:lnTo>
                  <a:cubicBezTo>
                    <a:pt x="489" y="476"/>
                    <a:pt x="584" y="393"/>
                    <a:pt x="608" y="286"/>
                  </a:cubicBezTo>
                  <a:cubicBezTo>
                    <a:pt x="632" y="131"/>
                    <a:pt x="525" y="0"/>
                    <a:pt x="3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8" name="Google Shape;2588;p41"/>
            <p:cNvSpPr/>
            <p:nvPr/>
          </p:nvSpPr>
          <p:spPr>
            <a:xfrm>
              <a:off x="5655450" y="2579325"/>
              <a:ext cx="38425" cy="11925"/>
            </a:xfrm>
            <a:custGeom>
              <a:rect b="b" l="l" r="r" t="t"/>
              <a:pathLst>
                <a:path extrusionOk="0" h="477" w="1537">
                  <a:moveTo>
                    <a:pt x="275" y="0"/>
                  </a:moveTo>
                  <a:cubicBezTo>
                    <a:pt x="156" y="0"/>
                    <a:pt x="48" y="83"/>
                    <a:pt x="25" y="203"/>
                  </a:cubicBezTo>
                  <a:cubicBezTo>
                    <a:pt x="1" y="345"/>
                    <a:pt x="120" y="476"/>
                    <a:pt x="263" y="476"/>
                  </a:cubicBezTo>
                  <a:lnTo>
                    <a:pt x="1263" y="476"/>
                  </a:lnTo>
                  <a:cubicBezTo>
                    <a:pt x="1382" y="476"/>
                    <a:pt x="1489" y="393"/>
                    <a:pt x="1513" y="286"/>
                  </a:cubicBezTo>
                  <a:cubicBezTo>
                    <a:pt x="1537" y="131"/>
                    <a:pt x="1418" y="0"/>
                    <a:pt x="12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89" name="Google Shape;2589;p41"/>
          <p:cNvGrpSpPr/>
          <p:nvPr/>
        </p:nvGrpSpPr>
        <p:grpSpPr>
          <a:xfrm>
            <a:off x="6262041" y="3055956"/>
            <a:ext cx="311375" cy="294225"/>
            <a:chOff x="2575900" y="2922150"/>
            <a:chExt cx="311375" cy="294225"/>
          </a:xfrm>
        </p:grpSpPr>
        <p:sp>
          <p:nvSpPr>
            <p:cNvPr id="2590" name="Google Shape;2590;p41"/>
            <p:cNvSpPr/>
            <p:nvPr/>
          </p:nvSpPr>
          <p:spPr>
            <a:xfrm>
              <a:off x="2575900" y="2922150"/>
              <a:ext cx="311375" cy="294225"/>
            </a:xfrm>
            <a:custGeom>
              <a:rect b="b" l="l" r="r" t="t"/>
              <a:pathLst>
                <a:path extrusionOk="0" h="11769" w="12455">
                  <a:moveTo>
                    <a:pt x="6505" y="475"/>
                  </a:moveTo>
                  <a:cubicBezTo>
                    <a:pt x="7914" y="475"/>
                    <a:pt x="9298" y="1026"/>
                    <a:pt x="10335" y="2063"/>
                  </a:cubicBezTo>
                  <a:cubicBezTo>
                    <a:pt x="12455" y="4158"/>
                    <a:pt x="12455" y="7599"/>
                    <a:pt x="10335" y="9707"/>
                  </a:cubicBezTo>
                  <a:cubicBezTo>
                    <a:pt x="9299" y="10735"/>
                    <a:pt x="7916" y="11283"/>
                    <a:pt x="6508" y="11283"/>
                  </a:cubicBezTo>
                  <a:cubicBezTo>
                    <a:pt x="5813" y="11283"/>
                    <a:pt x="5111" y="11149"/>
                    <a:pt x="4442" y="10873"/>
                  </a:cubicBezTo>
                  <a:cubicBezTo>
                    <a:pt x="2418" y="10040"/>
                    <a:pt x="1108" y="8064"/>
                    <a:pt x="1108" y="5885"/>
                  </a:cubicBezTo>
                  <a:cubicBezTo>
                    <a:pt x="1108" y="3694"/>
                    <a:pt x="2418" y="1730"/>
                    <a:pt x="4442" y="884"/>
                  </a:cubicBezTo>
                  <a:cubicBezTo>
                    <a:pt x="5110" y="609"/>
                    <a:pt x="5810" y="475"/>
                    <a:pt x="6505" y="475"/>
                  </a:cubicBezTo>
                  <a:close/>
                  <a:moveTo>
                    <a:pt x="6500" y="1"/>
                  </a:moveTo>
                  <a:cubicBezTo>
                    <a:pt x="5370" y="1"/>
                    <a:pt x="4234" y="326"/>
                    <a:pt x="3239" y="991"/>
                  </a:cubicBezTo>
                  <a:cubicBezTo>
                    <a:pt x="917" y="2551"/>
                    <a:pt x="1" y="5540"/>
                    <a:pt x="1072" y="8135"/>
                  </a:cubicBezTo>
                  <a:cubicBezTo>
                    <a:pt x="1997" y="10364"/>
                    <a:pt x="4179" y="11769"/>
                    <a:pt x="6527" y="11769"/>
                  </a:cubicBezTo>
                  <a:cubicBezTo>
                    <a:pt x="6901" y="11769"/>
                    <a:pt x="7279" y="11733"/>
                    <a:pt x="7656" y="11659"/>
                  </a:cubicBezTo>
                  <a:cubicBezTo>
                    <a:pt x="10407" y="11112"/>
                    <a:pt x="12383" y="8695"/>
                    <a:pt x="12395" y="5897"/>
                  </a:cubicBezTo>
                  <a:cubicBezTo>
                    <a:pt x="12395" y="4325"/>
                    <a:pt x="11776" y="2825"/>
                    <a:pt x="10669" y="1730"/>
                  </a:cubicBezTo>
                  <a:cubicBezTo>
                    <a:pt x="9528" y="589"/>
                    <a:pt x="8020" y="1"/>
                    <a:pt x="65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1" name="Google Shape;2591;p41"/>
            <p:cNvSpPr/>
            <p:nvPr/>
          </p:nvSpPr>
          <p:spPr>
            <a:xfrm>
              <a:off x="2607750" y="2950900"/>
              <a:ext cx="249175" cy="236750"/>
            </a:xfrm>
            <a:custGeom>
              <a:rect b="b" l="l" r="r" t="t"/>
              <a:pathLst>
                <a:path extrusionOk="0" h="9470" w="9967">
                  <a:moveTo>
                    <a:pt x="5244" y="486"/>
                  </a:moveTo>
                  <a:cubicBezTo>
                    <a:pt x="5518" y="486"/>
                    <a:pt x="5795" y="513"/>
                    <a:pt x="6073" y="568"/>
                  </a:cubicBezTo>
                  <a:cubicBezTo>
                    <a:pt x="8049" y="961"/>
                    <a:pt x="9490" y="2711"/>
                    <a:pt x="9490" y="4735"/>
                  </a:cubicBezTo>
                  <a:cubicBezTo>
                    <a:pt x="9490" y="5866"/>
                    <a:pt x="9038" y="6949"/>
                    <a:pt x="8240" y="7735"/>
                  </a:cubicBezTo>
                  <a:cubicBezTo>
                    <a:pt x="7421" y="8561"/>
                    <a:pt x="6333" y="8984"/>
                    <a:pt x="5236" y="8984"/>
                  </a:cubicBezTo>
                  <a:cubicBezTo>
                    <a:pt x="4420" y="8984"/>
                    <a:pt x="3599" y="8749"/>
                    <a:pt x="2882" y="8271"/>
                  </a:cubicBezTo>
                  <a:cubicBezTo>
                    <a:pt x="1191" y="7140"/>
                    <a:pt x="536" y="4985"/>
                    <a:pt x="1310" y="3104"/>
                  </a:cubicBezTo>
                  <a:cubicBezTo>
                    <a:pt x="1986" y="1495"/>
                    <a:pt x="3553" y="486"/>
                    <a:pt x="5244" y="486"/>
                  </a:cubicBezTo>
                  <a:close/>
                  <a:moveTo>
                    <a:pt x="5227" y="1"/>
                  </a:moveTo>
                  <a:cubicBezTo>
                    <a:pt x="4318" y="1"/>
                    <a:pt x="3404" y="261"/>
                    <a:pt x="2608" y="794"/>
                  </a:cubicBezTo>
                  <a:cubicBezTo>
                    <a:pt x="727" y="2056"/>
                    <a:pt x="1" y="4461"/>
                    <a:pt x="858" y="6545"/>
                  </a:cubicBezTo>
                  <a:cubicBezTo>
                    <a:pt x="1606" y="8338"/>
                    <a:pt x="3350" y="9469"/>
                    <a:pt x="5233" y="9469"/>
                  </a:cubicBezTo>
                  <a:cubicBezTo>
                    <a:pt x="5539" y="9469"/>
                    <a:pt x="5847" y="9440"/>
                    <a:pt x="6156" y="9378"/>
                  </a:cubicBezTo>
                  <a:cubicBezTo>
                    <a:pt x="8371" y="8938"/>
                    <a:pt x="9966" y="6997"/>
                    <a:pt x="9966" y="4735"/>
                  </a:cubicBezTo>
                  <a:cubicBezTo>
                    <a:pt x="9966" y="3485"/>
                    <a:pt x="9466" y="2282"/>
                    <a:pt x="8585" y="1389"/>
                  </a:cubicBezTo>
                  <a:cubicBezTo>
                    <a:pt x="7669" y="473"/>
                    <a:pt x="6452" y="1"/>
                    <a:pt x="52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2" name="Google Shape;2592;p41"/>
            <p:cNvSpPr/>
            <p:nvPr/>
          </p:nvSpPr>
          <p:spPr>
            <a:xfrm>
              <a:off x="2812375" y="3082350"/>
              <a:ext cx="17150" cy="14125"/>
            </a:xfrm>
            <a:custGeom>
              <a:rect b="b" l="l" r="r" t="t"/>
              <a:pathLst>
                <a:path extrusionOk="0" h="565" w="686">
                  <a:moveTo>
                    <a:pt x="424" y="1"/>
                  </a:moveTo>
                  <a:cubicBezTo>
                    <a:pt x="364" y="13"/>
                    <a:pt x="293" y="36"/>
                    <a:pt x="257" y="72"/>
                  </a:cubicBezTo>
                  <a:lnTo>
                    <a:pt x="174" y="155"/>
                  </a:lnTo>
                  <a:cubicBezTo>
                    <a:pt x="1" y="328"/>
                    <a:pt x="162" y="564"/>
                    <a:pt x="349" y="564"/>
                  </a:cubicBezTo>
                  <a:cubicBezTo>
                    <a:pt x="406" y="564"/>
                    <a:pt x="466" y="542"/>
                    <a:pt x="519" y="489"/>
                  </a:cubicBezTo>
                  <a:lnTo>
                    <a:pt x="591" y="417"/>
                  </a:lnTo>
                  <a:cubicBezTo>
                    <a:pt x="686" y="322"/>
                    <a:pt x="686" y="167"/>
                    <a:pt x="591" y="72"/>
                  </a:cubicBezTo>
                  <a:cubicBezTo>
                    <a:pt x="543" y="36"/>
                    <a:pt x="483" y="1"/>
                    <a:pt x="4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3" name="Google Shape;2593;p41"/>
            <p:cNvSpPr/>
            <p:nvPr/>
          </p:nvSpPr>
          <p:spPr>
            <a:xfrm>
              <a:off x="2749225" y="3098125"/>
              <a:ext cx="64825" cy="61575"/>
            </a:xfrm>
            <a:custGeom>
              <a:rect b="b" l="l" r="r" t="t"/>
              <a:pathLst>
                <a:path extrusionOk="0" h="2463" w="2593">
                  <a:moveTo>
                    <a:pt x="2319" y="1"/>
                  </a:moveTo>
                  <a:cubicBezTo>
                    <a:pt x="2259" y="1"/>
                    <a:pt x="2200" y="24"/>
                    <a:pt x="2152" y="72"/>
                  </a:cubicBezTo>
                  <a:lnTo>
                    <a:pt x="176" y="2049"/>
                  </a:lnTo>
                  <a:cubicBezTo>
                    <a:pt x="1" y="2224"/>
                    <a:pt x="168" y="2463"/>
                    <a:pt x="357" y="2463"/>
                  </a:cubicBezTo>
                  <a:cubicBezTo>
                    <a:pt x="413" y="2463"/>
                    <a:pt x="470" y="2442"/>
                    <a:pt x="521" y="2394"/>
                  </a:cubicBezTo>
                  <a:lnTo>
                    <a:pt x="2497" y="405"/>
                  </a:lnTo>
                  <a:cubicBezTo>
                    <a:pt x="2593" y="322"/>
                    <a:pt x="2593" y="167"/>
                    <a:pt x="2497" y="72"/>
                  </a:cubicBezTo>
                  <a:cubicBezTo>
                    <a:pt x="2450" y="24"/>
                    <a:pt x="2390" y="1"/>
                    <a:pt x="2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4" name="Google Shape;2594;p41"/>
            <p:cNvSpPr/>
            <p:nvPr/>
          </p:nvSpPr>
          <p:spPr>
            <a:xfrm>
              <a:off x="2714750" y="3047525"/>
              <a:ext cx="116875" cy="114025"/>
            </a:xfrm>
            <a:custGeom>
              <a:rect b="b" l="l" r="r" t="t"/>
              <a:pathLst>
                <a:path extrusionOk="0" h="4561" w="4675">
                  <a:moveTo>
                    <a:pt x="4412" y="1"/>
                  </a:moveTo>
                  <a:cubicBezTo>
                    <a:pt x="4341" y="1"/>
                    <a:pt x="4281" y="24"/>
                    <a:pt x="4234" y="72"/>
                  </a:cubicBezTo>
                  <a:lnTo>
                    <a:pt x="150" y="4156"/>
                  </a:lnTo>
                  <a:cubicBezTo>
                    <a:pt x="1" y="4333"/>
                    <a:pt x="158" y="4561"/>
                    <a:pt x="341" y="4561"/>
                  </a:cubicBezTo>
                  <a:cubicBezTo>
                    <a:pt x="392" y="4561"/>
                    <a:pt x="446" y="4543"/>
                    <a:pt x="495" y="4501"/>
                  </a:cubicBezTo>
                  <a:lnTo>
                    <a:pt x="4579" y="417"/>
                  </a:lnTo>
                  <a:cubicBezTo>
                    <a:pt x="4674" y="322"/>
                    <a:pt x="4674" y="167"/>
                    <a:pt x="4579" y="72"/>
                  </a:cubicBezTo>
                  <a:cubicBezTo>
                    <a:pt x="4531" y="24"/>
                    <a:pt x="4472" y="1"/>
                    <a:pt x="4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5" name="Google Shape;2595;p41"/>
            <p:cNvSpPr/>
            <p:nvPr/>
          </p:nvSpPr>
          <p:spPr>
            <a:xfrm>
              <a:off x="2684350" y="3017775"/>
              <a:ext cx="143700" cy="140575"/>
            </a:xfrm>
            <a:custGeom>
              <a:rect b="b" l="l" r="r" t="t"/>
              <a:pathLst>
                <a:path extrusionOk="0" h="5623" w="5748">
                  <a:moveTo>
                    <a:pt x="5485" y="0"/>
                  </a:moveTo>
                  <a:cubicBezTo>
                    <a:pt x="5426" y="0"/>
                    <a:pt x="5366" y="24"/>
                    <a:pt x="5319" y="71"/>
                  </a:cubicBezTo>
                  <a:lnTo>
                    <a:pt x="175" y="5203"/>
                  </a:lnTo>
                  <a:cubicBezTo>
                    <a:pt x="1" y="5377"/>
                    <a:pt x="166" y="5622"/>
                    <a:pt x="354" y="5622"/>
                  </a:cubicBezTo>
                  <a:cubicBezTo>
                    <a:pt x="410" y="5622"/>
                    <a:pt x="468" y="5600"/>
                    <a:pt x="520" y="5548"/>
                  </a:cubicBezTo>
                  <a:lnTo>
                    <a:pt x="5652" y="405"/>
                  </a:lnTo>
                  <a:cubicBezTo>
                    <a:pt x="5747" y="310"/>
                    <a:pt x="5747" y="167"/>
                    <a:pt x="5652" y="71"/>
                  </a:cubicBezTo>
                  <a:cubicBezTo>
                    <a:pt x="5616" y="24"/>
                    <a:pt x="5545" y="0"/>
                    <a:pt x="54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6" name="Google Shape;2596;p41"/>
            <p:cNvSpPr/>
            <p:nvPr/>
          </p:nvSpPr>
          <p:spPr>
            <a:xfrm>
              <a:off x="2664600" y="2993925"/>
              <a:ext cx="53600" cy="75350"/>
            </a:xfrm>
            <a:custGeom>
              <a:rect b="b" l="l" r="r" t="t"/>
              <a:pathLst>
                <a:path extrusionOk="0" h="3014" w="2144">
                  <a:moveTo>
                    <a:pt x="204" y="0"/>
                  </a:moveTo>
                  <a:cubicBezTo>
                    <a:pt x="95" y="0"/>
                    <a:pt x="1" y="81"/>
                    <a:pt x="1" y="192"/>
                  </a:cubicBezTo>
                  <a:lnTo>
                    <a:pt x="1" y="1942"/>
                  </a:lnTo>
                  <a:cubicBezTo>
                    <a:pt x="1" y="2538"/>
                    <a:pt x="477" y="3014"/>
                    <a:pt x="1072" y="3014"/>
                  </a:cubicBezTo>
                  <a:cubicBezTo>
                    <a:pt x="1656" y="3014"/>
                    <a:pt x="2144" y="2538"/>
                    <a:pt x="2144" y="1942"/>
                  </a:cubicBezTo>
                  <a:lnTo>
                    <a:pt x="2144" y="204"/>
                  </a:lnTo>
                  <a:cubicBezTo>
                    <a:pt x="2133" y="81"/>
                    <a:pt x="2038" y="0"/>
                    <a:pt x="1938" y="0"/>
                  </a:cubicBezTo>
                  <a:cubicBezTo>
                    <a:pt x="1931" y="0"/>
                    <a:pt x="1924" y="1"/>
                    <a:pt x="1918" y="2"/>
                  </a:cubicBezTo>
                  <a:cubicBezTo>
                    <a:pt x="1811" y="25"/>
                    <a:pt x="1739" y="109"/>
                    <a:pt x="1751" y="204"/>
                  </a:cubicBezTo>
                  <a:lnTo>
                    <a:pt x="1751" y="1942"/>
                  </a:lnTo>
                  <a:cubicBezTo>
                    <a:pt x="1763" y="2323"/>
                    <a:pt x="1453" y="2645"/>
                    <a:pt x="1072" y="2645"/>
                  </a:cubicBezTo>
                  <a:cubicBezTo>
                    <a:pt x="679" y="2645"/>
                    <a:pt x="370" y="2323"/>
                    <a:pt x="394" y="1942"/>
                  </a:cubicBezTo>
                  <a:lnTo>
                    <a:pt x="394" y="204"/>
                  </a:lnTo>
                  <a:cubicBezTo>
                    <a:pt x="394" y="109"/>
                    <a:pt x="322" y="25"/>
                    <a:pt x="227" y="2"/>
                  </a:cubicBezTo>
                  <a:cubicBezTo>
                    <a:pt x="219" y="1"/>
                    <a:pt x="212" y="0"/>
                    <a:pt x="2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7" name="Google Shape;2597;p41"/>
            <p:cNvSpPr/>
            <p:nvPr/>
          </p:nvSpPr>
          <p:spPr>
            <a:xfrm>
              <a:off x="2725025" y="2993950"/>
              <a:ext cx="61950" cy="75325"/>
            </a:xfrm>
            <a:custGeom>
              <a:rect b="b" l="l" r="r" t="t"/>
              <a:pathLst>
                <a:path extrusionOk="0" h="3013" w="2478">
                  <a:moveTo>
                    <a:pt x="203" y="1"/>
                  </a:moveTo>
                  <a:cubicBezTo>
                    <a:pt x="180" y="1"/>
                    <a:pt x="156" y="4"/>
                    <a:pt x="132" y="12"/>
                  </a:cubicBezTo>
                  <a:cubicBezTo>
                    <a:pt x="84" y="24"/>
                    <a:pt x="36" y="72"/>
                    <a:pt x="13" y="131"/>
                  </a:cubicBezTo>
                  <a:cubicBezTo>
                    <a:pt x="1" y="191"/>
                    <a:pt x="1" y="251"/>
                    <a:pt x="25" y="298"/>
                  </a:cubicBezTo>
                  <a:lnTo>
                    <a:pt x="1037" y="2882"/>
                  </a:lnTo>
                  <a:cubicBezTo>
                    <a:pt x="1060" y="2965"/>
                    <a:pt x="1132" y="3013"/>
                    <a:pt x="1215" y="3013"/>
                  </a:cubicBezTo>
                  <a:cubicBezTo>
                    <a:pt x="1299" y="3013"/>
                    <a:pt x="1382" y="2965"/>
                    <a:pt x="1406" y="2882"/>
                  </a:cubicBezTo>
                  <a:lnTo>
                    <a:pt x="2418" y="298"/>
                  </a:lnTo>
                  <a:cubicBezTo>
                    <a:pt x="2477" y="179"/>
                    <a:pt x="2406" y="36"/>
                    <a:pt x="2287" y="12"/>
                  </a:cubicBezTo>
                  <a:cubicBezTo>
                    <a:pt x="2263" y="4"/>
                    <a:pt x="2239" y="1"/>
                    <a:pt x="2217" y="1"/>
                  </a:cubicBezTo>
                  <a:cubicBezTo>
                    <a:pt x="2140" y="1"/>
                    <a:pt x="2076" y="46"/>
                    <a:pt x="2049" y="120"/>
                  </a:cubicBezTo>
                  <a:lnTo>
                    <a:pt x="1215" y="2263"/>
                  </a:lnTo>
                  <a:lnTo>
                    <a:pt x="394" y="120"/>
                  </a:lnTo>
                  <a:cubicBezTo>
                    <a:pt x="357" y="46"/>
                    <a:pt x="284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98" name="Google Shape;2598;p41"/>
          <p:cNvGrpSpPr/>
          <p:nvPr/>
        </p:nvGrpSpPr>
        <p:grpSpPr>
          <a:xfrm>
            <a:off x="5302411" y="3114506"/>
            <a:ext cx="294425" cy="177125"/>
            <a:chOff x="1152800" y="2928475"/>
            <a:chExt cx="294425" cy="177125"/>
          </a:xfrm>
        </p:grpSpPr>
        <p:sp>
          <p:nvSpPr>
            <p:cNvPr id="2599" name="Google Shape;2599;p41"/>
            <p:cNvSpPr/>
            <p:nvPr/>
          </p:nvSpPr>
          <p:spPr>
            <a:xfrm>
              <a:off x="1337950" y="3064775"/>
              <a:ext cx="15800" cy="11950"/>
            </a:xfrm>
            <a:custGeom>
              <a:rect b="b" l="l" r="r" t="t"/>
              <a:pathLst>
                <a:path extrusionOk="0" h="478" w="632">
                  <a:moveTo>
                    <a:pt x="242" y="0"/>
                  </a:moveTo>
                  <a:cubicBezTo>
                    <a:pt x="133" y="0"/>
                    <a:pt x="47" y="91"/>
                    <a:pt x="24" y="192"/>
                  </a:cubicBezTo>
                  <a:cubicBezTo>
                    <a:pt x="1" y="346"/>
                    <a:pt x="108" y="477"/>
                    <a:pt x="263" y="477"/>
                  </a:cubicBezTo>
                  <a:lnTo>
                    <a:pt x="358" y="477"/>
                  </a:lnTo>
                  <a:cubicBezTo>
                    <a:pt x="477" y="477"/>
                    <a:pt x="584" y="394"/>
                    <a:pt x="608" y="275"/>
                  </a:cubicBezTo>
                  <a:cubicBezTo>
                    <a:pt x="632" y="132"/>
                    <a:pt x="513" y="1"/>
                    <a:pt x="370" y="1"/>
                  </a:cubicBezTo>
                  <a:lnTo>
                    <a:pt x="263" y="1"/>
                  </a:lnTo>
                  <a:cubicBezTo>
                    <a:pt x="256" y="1"/>
                    <a:pt x="249" y="0"/>
                    <a:pt x="2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0" name="Google Shape;2600;p41"/>
            <p:cNvSpPr/>
            <p:nvPr/>
          </p:nvSpPr>
          <p:spPr>
            <a:xfrm>
              <a:off x="1258775" y="3064750"/>
              <a:ext cx="74550" cy="12000"/>
            </a:xfrm>
            <a:custGeom>
              <a:rect b="b" l="l" r="r" t="t"/>
              <a:pathLst>
                <a:path extrusionOk="0" h="480" w="2982">
                  <a:moveTo>
                    <a:pt x="2676" y="0"/>
                  </a:moveTo>
                  <a:cubicBezTo>
                    <a:pt x="2666" y="0"/>
                    <a:pt x="2655" y="1"/>
                    <a:pt x="2644" y="2"/>
                  </a:cubicBezTo>
                  <a:lnTo>
                    <a:pt x="274" y="2"/>
                  </a:lnTo>
                  <a:cubicBezTo>
                    <a:pt x="268" y="2"/>
                    <a:pt x="261" y="1"/>
                    <a:pt x="254" y="1"/>
                  </a:cubicBezTo>
                  <a:cubicBezTo>
                    <a:pt x="143" y="1"/>
                    <a:pt x="47" y="92"/>
                    <a:pt x="36" y="193"/>
                  </a:cubicBezTo>
                  <a:cubicBezTo>
                    <a:pt x="1" y="347"/>
                    <a:pt x="120" y="478"/>
                    <a:pt x="274" y="478"/>
                  </a:cubicBezTo>
                  <a:lnTo>
                    <a:pt x="2644" y="478"/>
                  </a:lnTo>
                  <a:cubicBezTo>
                    <a:pt x="2651" y="479"/>
                    <a:pt x="2659" y="479"/>
                    <a:pt x="2666" y="479"/>
                  </a:cubicBezTo>
                  <a:cubicBezTo>
                    <a:pt x="2978" y="479"/>
                    <a:pt x="2982" y="0"/>
                    <a:pt x="26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1" name="Google Shape;2601;p41"/>
            <p:cNvSpPr/>
            <p:nvPr/>
          </p:nvSpPr>
          <p:spPr>
            <a:xfrm>
              <a:off x="1152800" y="2928475"/>
              <a:ext cx="294425" cy="177125"/>
            </a:xfrm>
            <a:custGeom>
              <a:rect b="b" l="l" r="r" t="t"/>
              <a:pathLst>
                <a:path extrusionOk="0" h="7085" w="11777">
                  <a:moveTo>
                    <a:pt x="2311" y="464"/>
                  </a:moveTo>
                  <a:lnTo>
                    <a:pt x="2311" y="738"/>
                  </a:lnTo>
                  <a:lnTo>
                    <a:pt x="1299" y="738"/>
                  </a:lnTo>
                  <a:lnTo>
                    <a:pt x="1299" y="464"/>
                  </a:lnTo>
                  <a:close/>
                  <a:moveTo>
                    <a:pt x="7323" y="643"/>
                  </a:moveTo>
                  <a:lnTo>
                    <a:pt x="7323" y="738"/>
                  </a:lnTo>
                  <a:lnTo>
                    <a:pt x="4442" y="738"/>
                  </a:lnTo>
                  <a:lnTo>
                    <a:pt x="4442" y="643"/>
                  </a:lnTo>
                  <a:close/>
                  <a:moveTo>
                    <a:pt x="10490" y="464"/>
                  </a:moveTo>
                  <a:lnTo>
                    <a:pt x="10490" y="738"/>
                  </a:lnTo>
                  <a:lnTo>
                    <a:pt x="9478" y="738"/>
                  </a:lnTo>
                  <a:lnTo>
                    <a:pt x="9478" y="464"/>
                  </a:lnTo>
                  <a:close/>
                  <a:moveTo>
                    <a:pt x="11050" y="1226"/>
                  </a:moveTo>
                  <a:cubicBezTo>
                    <a:pt x="11181" y="1226"/>
                    <a:pt x="11288" y="1334"/>
                    <a:pt x="11288" y="1465"/>
                  </a:cubicBezTo>
                  <a:lnTo>
                    <a:pt x="11288" y="6358"/>
                  </a:lnTo>
                  <a:cubicBezTo>
                    <a:pt x="11288" y="6489"/>
                    <a:pt x="11181" y="6596"/>
                    <a:pt x="11050" y="6596"/>
                  </a:cubicBezTo>
                  <a:lnTo>
                    <a:pt x="727" y="6596"/>
                  </a:lnTo>
                  <a:cubicBezTo>
                    <a:pt x="596" y="6596"/>
                    <a:pt x="489" y="6489"/>
                    <a:pt x="489" y="6358"/>
                  </a:cubicBezTo>
                  <a:lnTo>
                    <a:pt x="489" y="1465"/>
                  </a:lnTo>
                  <a:cubicBezTo>
                    <a:pt x="489" y="1334"/>
                    <a:pt x="596" y="1226"/>
                    <a:pt x="727" y="1226"/>
                  </a:cubicBezTo>
                  <a:close/>
                  <a:moveTo>
                    <a:pt x="1049" y="0"/>
                  </a:moveTo>
                  <a:cubicBezTo>
                    <a:pt x="918" y="0"/>
                    <a:pt x="811" y="107"/>
                    <a:pt x="811" y="238"/>
                  </a:cubicBezTo>
                  <a:lnTo>
                    <a:pt x="811" y="738"/>
                  </a:lnTo>
                  <a:lnTo>
                    <a:pt x="727" y="738"/>
                  </a:lnTo>
                  <a:cubicBezTo>
                    <a:pt x="334" y="738"/>
                    <a:pt x="13" y="1060"/>
                    <a:pt x="1" y="1453"/>
                  </a:cubicBezTo>
                  <a:lnTo>
                    <a:pt x="1" y="6358"/>
                  </a:lnTo>
                  <a:cubicBezTo>
                    <a:pt x="1" y="6763"/>
                    <a:pt x="334" y="7084"/>
                    <a:pt x="727" y="7084"/>
                  </a:cubicBezTo>
                  <a:lnTo>
                    <a:pt x="11050" y="7084"/>
                  </a:lnTo>
                  <a:cubicBezTo>
                    <a:pt x="11443" y="7084"/>
                    <a:pt x="11776" y="6763"/>
                    <a:pt x="11764" y="6358"/>
                  </a:cubicBezTo>
                  <a:lnTo>
                    <a:pt x="11764" y="1453"/>
                  </a:lnTo>
                  <a:cubicBezTo>
                    <a:pt x="11764" y="1060"/>
                    <a:pt x="11443" y="738"/>
                    <a:pt x="11050" y="738"/>
                  </a:cubicBezTo>
                  <a:lnTo>
                    <a:pt x="10967" y="738"/>
                  </a:lnTo>
                  <a:lnTo>
                    <a:pt x="10967" y="238"/>
                  </a:lnTo>
                  <a:cubicBezTo>
                    <a:pt x="10967" y="107"/>
                    <a:pt x="10859" y="0"/>
                    <a:pt x="10728" y="0"/>
                  </a:cubicBezTo>
                  <a:lnTo>
                    <a:pt x="9228" y="0"/>
                  </a:lnTo>
                  <a:cubicBezTo>
                    <a:pt x="9097" y="0"/>
                    <a:pt x="8990" y="107"/>
                    <a:pt x="8990" y="238"/>
                  </a:cubicBezTo>
                  <a:lnTo>
                    <a:pt x="8990" y="738"/>
                  </a:lnTo>
                  <a:lnTo>
                    <a:pt x="7800" y="738"/>
                  </a:lnTo>
                  <a:lnTo>
                    <a:pt x="7800" y="405"/>
                  </a:lnTo>
                  <a:cubicBezTo>
                    <a:pt x="7800" y="274"/>
                    <a:pt x="7692" y="167"/>
                    <a:pt x="7561" y="167"/>
                  </a:cubicBezTo>
                  <a:lnTo>
                    <a:pt x="4204" y="167"/>
                  </a:lnTo>
                  <a:cubicBezTo>
                    <a:pt x="4061" y="167"/>
                    <a:pt x="3954" y="274"/>
                    <a:pt x="3954" y="405"/>
                  </a:cubicBezTo>
                  <a:lnTo>
                    <a:pt x="3954" y="738"/>
                  </a:lnTo>
                  <a:lnTo>
                    <a:pt x="2787" y="738"/>
                  </a:lnTo>
                  <a:lnTo>
                    <a:pt x="2787" y="238"/>
                  </a:lnTo>
                  <a:cubicBezTo>
                    <a:pt x="2787" y="107"/>
                    <a:pt x="2680" y="0"/>
                    <a:pt x="2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2" name="Google Shape;2602;p41"/>
            <p:cNvSpPr/>
            <p:nvPr/>
          </p:nvSpPr>
          <p:spPr>
            <a:xfrm>
              <a:off x="1198350" y="3003475"/>
              <a:ext cx="43475" cy="37350"/>
            </a:xfrm>
            <a:custGeom>
              <a:rect b="b" l="l" r="r" t="t"/>
              <a:pathLst>
                <a:path extrusionOk="0" h="1494" w="1739">
                  <a:moveTo>
                    <a:pt x="995" y="482"/>
                  </a:moveTo>
                  <a:cubicBezTo>
                    <a:pt x="1131" y="482"/>
                    <a:pt x="1263" y="589"/>
                    <a:pt x="1263" y="751"/>
                  </a:cubicBezTo>
                  <a:cubicBezTo>
                    <a:pt x="1263" y="893"/>
                    <a:pt x="1144" y="1013"/>
                    <a:pt x="989" y="1013"/>
                  </a:cubicBezTo>
                  <a:cubicBezTo>
                    <a:pt x="763" y="1013"/>
                    <a:pt x="644" y="727"/>
                    <a:pt x="810" y="560"/>
                  </a:cubicBezTo>
                  <a:cubicBezTo>
                    <a:pt x="864" y="506"/>
                    <a:pt x="930" y="482"/>
                    <a:pt x="995" y="482"/>
                  </a:cubicBezTo>
                  <a:close/>
                  <a:moveTo>
                    <a:pt x="989" y="1"/>
                  </a:moveTo>
                  <a:cubicBezTo>
                    <a:pt x="334" y="1"/>
                    <a:pt x="1" y="810"/>
                    <a:pt x="465" y="1274"/>
                  </a:cubicBezTo>
                  <a:cubicBezTo>
                    <a:pt x="620" y="1425"/>
                    <a:pt x="809" y="1493"/>
                    <a:pt x="993" y="1493"/>
                  </a:cubicBezTo>
                  <a:cubicBezTo>
                    <a:pt x="1375" y="1493"/>
                    <a:pt x="1739" y="1201"/>
                    <a:pt x="1739" y="751"/>
                  </a:cubicBezTo>
                  <a:cubicBezTo>
                    <a:pt x="1739" y="334"/>
                    <a:pt x="1406" y="1"/>
                    <a:pt x="9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3" name="Google Shape;2603;p41"/>
            <p:cNvSpPr/>
            <p:nvPr/>
          </p:nvSpPr>
          <p:spPr>
            <a:xfrm>
              <a:off x="1351950" y="3003475"/>
              <a:ext cx="43475" cy="37350"/>
            </a:xfrm>
            <a:custGeom>
              <a:rect b="b" l="l" r="r" t="t"/>
              <a:pathLst>
                <a:path extrusionOk="0" h="1494" w="1739">
                  <a:moveTo>
                    <a:pt x="994" y="482"/>
                  </a:moveTo>
                  <a:cubicBezTo>
                    <a:pt x="1131" y="482"/>
                    <a:pt x="1262" y="589"/>
                    <a:pt x="1262" y="751"/>
                  </a:cubicBezTo>
                  <a:cubicBezTo>
                    <a:pt x="1262" y="893"/>
                    <a:pt x="1143" y="1013"/>
                    <a:pt x="1000" y="1013"/>
                  </a:cubicBezTo>
                  <a:cubicBezTo>
                    <a:pt x="762" y="1013"/>
                    <a:pt x="643" y="727"/>
                    <a:pt x="810" y="560"/>
                  </a:cubicBezTo>
                  <a:cubicBezTo>
                    <a:pt x="863" y="506"/>
                    <a:pt x="929" y="482"/>
                    <a:pt x="994" y="482"/>
                  </a:cubicBezTo>
                  <a:close/>
                  <a:moveTo>
                    <a:pt x="1000" y="1"/>
                  </a:moveTo>
                  <a:cubicBezTo>
                    <a:pt x="334" y="1"/>
                    <a:pt x="0" y="810"/>
                    <a:pt x="465" y="1274"/>
                  </a:cubicBezTo>
                  <a:cubicBezTo>
                    <a:pt x="619" y="1425"/>
                    <a:pt x="808" y="1493"/>
                    <a:pt x="992" y="1493"/>
                  </a:cubicBezTo>
                  <a:cubicBezTo>
                    <a:pt x="1375" y="1493"/>
                    <a:pt x="1739" y="1201"/>
                    <a:pt x="1739" y="751"/>
                  </a:cubicBezTo>
                  <a:cubicBezTo>
                    <a:pt x="1739" y="334"/>
                    <a:pt x="1405" y="1"/>
                    <a:pt x="10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4" name="Google Shape;2604;p41"/>
            <p:cNvSpPr/>
            <p:nvPr/>
          </p:nvSpPr>
          <p:spPr>
            <a:xfrm>
              <a:off x="1179100" y="2978525"/>
              <a:ext cx="249325" cy="87650"/>
            </a:xfrm>
            <a:custGeom>
              <a:rect b="b" l="l" r="r" t="t"/>
              <a:pathLst>
                <a:path extrusionOk="0" h="3506" w="9973">
                  <a:moveTo>
                    <a:pt x="6390" y="879"/>
                  </a:moveTo>
                  <a:cubicBezTo>
                    <a:pt x="6081" y="1403"/>
                    <a:pt x="6069" y="2070"/>
                    <a:pt x="6367" y="2606"/>
                  </a:cubicBezTo>
                  <a:lnTo>
                    <a:pt x="3307" y="2606"/>
                  </a:lnTo>
                  <a:cubicBezTo>
                    <a:pt x="3604" y="2070"/>
                    <a:pt x="3592" y="1403"/>
                    <a:pt x="3283" y="879"/>
                  </a:cubicBezTo>
                  <a:close/>
                  <a:moveTo>
                    <a:pt x="1753" y="476"/>
                  </a:moveTo>
                  <a:cubicBezTo>
                    <a:pt x="2408" y="476"/>
                    <a:pt x="3033" y="984"/>
                    <a:pt x="3033" y="1749"/>
                  </a:cubicBezTo>
                  <a:cubicBezTo>
                    <a:pt x="3033" y="2451"/>
                    <a:pt x="2461" y="3011"/>
                    <a:pt x="1759" y="3023"/>
                  </a:cubicBezTo>
                  <a:cubicBezTo>
                    <a:pt x="628" y="3023"/>
                    <a:pt x="56" y="1653"/>
                    <a:pt x="854" y="856"/>
                  </a:cubicBezTo>
                  <a:cubicBezTo>
                    <a:pt x="1117" y="593"/>
                    <a:pt x="1438" y="476"/>
                    <a:pt x="1753" y="476"/>
                  </a:cubicBezTo>
                  <a:close/>
                  <a:moveTo>
                    <a:pt x="7908" y="476"/>
                  </a:moveTo>
                  <a:cubicBezTo>
                    <a:pt x="8563" y="476"/>
                    <a:pt x="9188" y="984"/>
                    <a:pt x="9188" y="1749"/>
                  </a:cubicBezTo>
                  <a:cubicBezTo>
                    <a:pt x="9176" y="2451"/>
                    <a:pt x="8605" y="3023"/>
                    <a:pt x="7914" y="3023"/>
                  </a:cubicBezTo>
                  <a:cubicBezTo>
                    <a:pt x="6783" y="3023"/>
                    <a:pt x="6212" y="1653"/>
                    <a:pt x="7009" y="856"/>
                  </a:cubicBezTo>
                  <a:cubicBezTo>
                    <a:pt x="7272" y="593"/>
                    <a:pt x="7594" y="476"/>
                    <a:pt x="7908" y="476"/>
                  </a:cubicBezTo>
                  <a:close/>
                  <a:moveTo>
                    <a:pt x="1775" y="1"/>
                  </a:moveTo>
                  <a:cubicBezTo>
                    <a:pt x="861" y="1"/>
                    <a:pt x="0" y="725"/>
                    <a:pt x="9" y="1772"/>
                  </a:cubicBezTo>
                  <a:cubicBezTo>
                    <a:pt x="25" y="2810"/>
                    <a:pt x="880" y="3506"/>
                    <a:pt x="1776" y="3506"/>
                  </a:cubicBezTo>
                  <a:cubicBezTo>
                    <a:pt x="2166" y="3506"/>
                    <a:pt x="2563" y="3374"/>
                    <a:pt x="2902" y="3082"/>
                  </a:cubicBezTo>
                  <a:lnTo>
                    <a:pt x="6771" y="3082"/>
                  </a:lnTo>
                  <a:cubicBezTo>
                    <a:pt x="7107" y="3370"/>
                    <a:pt x="7510" y="3505"/>
                    <a:pt x="7907" y="3505"/>
                  </a:cubicBezTo>
                  <a:cubicBezTo>
                    <a:pt x="8608" y="3505"/>
                    <a:pt x="9291" y="3086"/>
                    <a:pt x="9557" y="2356"/>
                  </a:cubicBezTo>
                  <a:cubicBezTo>
                    <a:pt x="9972" y="1218"/>
                    <a:pt x="9137" y="10"/>
                    <a:pt x="7920" y="10"/>
                  </a:cubicBezTo>
                  <a:cubicBezTo>
                    <a:pt x="7914" y="10"/>
                    <a:pt x="7908" y="10"/>
                    <a:pt x="7902" y="10"/>
                  </a:cubicBezTo>
                  <a:cubicBezTo>
                    <a:pt x="7887" y="10"/>
                    <a:pt x="7871" y="10"/>
                    <a:pt x="7856" y="10"/>
                  </a:cubicBezTo>
                  <a:cubicBezTo>
                    <a:pt x="7468" y="10"/>
                    <a:pt x="7104" y="151"/>
                    <a:pt x="6795" y="391"/>
                  </a:cubicBezTo>
                  <a:lnTo>
                    <a:pt x="2866" y="391"/>
                  </a:lnTo>
                  <a:cubicBezTo>
                    <a:pt x="2531" y="122"/>
                    <a:pt x="2148" y="1"/>
                    <a:pt x="17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5" name="Google Shape;2605;p41"/>
            <p:cNvSpPr/>
            <p:nvPr/>
          </p:nvSpPr>
          <p:spPr>
            <a:xfrm>
              <a:off x="1281700" y="3003775"/>
              <a:ext cx="37225" cy="37225"/>
            </a:xfrm>
            <a:custGeom>
              <a:rect b="b" l="l" r="r" t="t"/>
              <a:pathLst>
                <a:path extrusionOk="0" h="1489" w="1489">
                  <a:moveTo>
                    <a:pt x="989" y="489"/>
                  </a:moveTo>
                  <a:lnTo>
                    <a:pt x="989" y="1012"/>
                  </a:lnTo>
                  <a:lnTo>
                    <a:pt x="453" y="1012"/>
                  </a:lnTo>
                  <a:lnTo>
                    <a:pt x="453" y="489"/>
                  </a:lnTo>
                  <a:close/>
                  <a:moveTo>
                    <a:pt x="238" y="0"/>
                  </a:moveTo>
                  <a:cubicBezTo>
                    <a:pt x="107" y="0"/>
                    <a:pt x="0" y="108"/>
                    <a:pt x="0" y="239"/>
                  </a:cubicBezTo>
                  <a:lnTo>
                    <a:pt x="0" y="1251"/>
                  </a:lnTo>
                  <a:cubicBezTo>
                    <a:pt x="0" y="1382"/>
                    <a:pt x="107" y="1489"/>
                    <a:pt x="238" y="1489"/>
                  </a:cubicBezTo>
                  <a:lnTo>
                    <a:pt x="1250" y="1489"/>
                  </a:lnTo>
                  <a:cubicBezTo>
                    <a:pt x="1381" y="1489"/>
                    <a:pt x="1489" y="1382"/>
                    <a:pt x="1489" y="1251"/>
                  </a:cubicBezTo>
                  <a:lnTo>
                    <a:pt x="1489" y="239"/>
                  </a:lnTo>
                  <a:cubicBezTo>
                    <a:pt x="1489" y="108"/>
                    <a:pt x="1381" y="0"/>
                    <a:pt x="12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06" name="Google Shape;2606;p41"/>
          <p:cNvGrpSpPr/>
          <p:nvPr/>
        </p:nvGrpSpPr>
        <p:grpSpPr>
          <a:xfrm>
            <a:off x="4793584" y="3055981"/>
            <a:ext cx="295300" cy="294175"/>
            <a:chOff x="432775" y="2928175"/>
            <a:chExt cx="295300" cy="294175"/>
          </a:xfrm>
        </p:grpSpPr>
        <p:sp>
          <p:nvSpPr>
            <p:cNvPr id="2607" name="Google Shape;2607;p41"/>
            <p:cNvSpPr/>
            <p:nvPr/>
          </p:nvSpPr>
          <p:spPr>
            <a:xfrm>
              <a:off x="486050" y="2928175"/>
              <a:ext cx="208400" cy="247675"/>
            </a:xfrm>
            <a:custGeom>
              <a:rect b="b" l="l" r="r" t="t"/>
              <a:pathLst>
                <a:path extrusionOk="0" h="9907" w="8336">
                  <a:moveTo>
                    <a:pt x="3787" y="536"/>
                  </a:moveTo>
                  <a:cubicBezTo>
                    <a:pt x="4573" y="536"/>
                    <a:pt x="5216" y="1167"/>
                    <a:pt x="5252" y="1953"/>
                  </a:cubicBezTo>
                  <a:lnTo>
                    <a:pt x="5252" y="2751"/>
                  </a:lnTo>
                  <a:lnTo>
                    <a:pt x="2323" y="2751"/>
                  </a:lnTo>
                  <a:lnTo>
                    <a:pt x="2323" y="1953"/>
                  </a:lnTo>
                  <a:cubicBezTo>
                    <a:pt x="2346" y="1167"/>
                    <a:pt x="3001" y="536"/>
                    <a:pt x="3787" y="536"/>
                  </a:cubicBezTo>
                  <a:close/>
                  <a:moveTo>
                    <a:pt x="3775" y="3667"/>
                  </a:moveTo>
                  <a:lnTo>
                    <a:pt x="4716" y="6227"/>
                  </a:lnTo>
                  <a:lnTo>
                    <a:pt x="4406" y="6596"/>
                  </a:lnTo>
                  <a:lnTo>
                    <a:pt x="3954" y="6108"/>
                  </a:lnTo>
                  <a:cubicBezTo>
                    <a:pt x="3906" y="6061"/>
                    <a:pt x="3835" y="6037"/>
                    <a:pt x="3775" y="6037"/>
                  </a:cubicBezTo>
                  <a:cubicBezTo>
                    <a:pt x="3704" y="6037"/>
                    <a:pt x="3644" y="6061"/>
                    <a:pt x="3597" y="6108"/>
                  </a:cubicBezTo>
                  <a:lnTo>
                    <a:pt x="3144" y="6596"/>
                  </a:lnTo>
                  <a:lnTo>
                    <a:pt x="2847" y="6227"/>
                  </a:lnTo>
                  <a:lnTo>
                    <a:pt x="3775" y="3667"/>
                  </a:lnTo>
                  <a:close/>
                  <a:moveTo>
                    <a:pt x="5406" y="3215"/>
                  </a:moveTo>
                  <a:cubicBezTo>
                    <a:pt x="6442" y="3810"/>
                    <a:pt x="7073" y="4918"/>
                    <a:pt x="7097" y="6120"/>
                  </a:cubicBezTo>
                  <a:cubicBezTo>
                    <a:pt x="7085" y="7942"/>
                    <a:pt x="5609" y="9430"/>
                    <a:pt x="3775" y="9430"/>
                  </a:cubicBezTo>
                  <a:cubicBezTo>
                    <a:pt x="1942" y="9430"/>
                    <a:pt x="465" y="7942"/>
                    <a:pt x="465" y="6120"/>
                  </a:cubicBezTo>
                  <a:cubicBezTo>
                    <a:pt x="477" y="4918"/>
                    <a:pt x="1108" y="3822"/>
                    <a:pt x="2144" y="3215"/>
                  </a:cubicBezTo>
                  <a:lnTo>
                    <a:pt x="3430" y="3215"/>
                  </a:lnTo>
                  <a:lnTo>
                    <a:pt x="1965" y="7180"/>
                  </a:lnTo>
                  <a:cubicBezTo>
                    <a:pt x="1918" y="7311"/>
                    <a:pt x="1989" y="7454"/>
                    <a:pt x="2108" y="7489"/>
                  </a:cubicBezTo>
                  <a:cubicBezTo>
                    <a:pt x="2144" y="7501"/>
                    <a:pt x="2168" y="7501"/>
                    <a:pt x="2192" y="7513"/>
                  </a:cubicBezTo>
                  <a:cubicBezTo>
                    <a:pt x="2299" y="7501"/>
                    <a:pt x="2382" y="7442"/>
                    <a:pt x="2418" y="7346"/>
                  </a:cubicBezTo>
                  <a:lnTo>
                    <a:pt x="2644" y="6739"/>
                  </a:lnTo>
                  <a:lnTo>
                    <a:pt x="2942" y="7096"/>
                  </a:lnTo>
                  <a:cubicBezTo>
                    <a:pt x="2989" y="7156"/>
                    <a:pt x="3049" y="7180"/>
                    <a:pt x="3120" y="7192"/>
                  </a:cubicBezTo>
                  <a:lnTo>
                    <a:pt x="3132" y="7192"/>
                  </a:lnTo>
                  <a:cubicBezTo>
                    <a:pt x="3192" y="7192"/>
                    <a:pt x="3263" y="7156"/>
                    <a:pt x="3299" y="7108"/>
                  </a:cubicBezTo>
                  <a:lnTo>
                    <a:pt x="3775" y="6608"/>
                  </a:lnTo>
                  <a:lnTo>
                    <a:pt x="4251" y="7108"/>
                  </a:lnTo>
                  <a:cubicBezTo>
                    <a:pt x="4287" y="7156"/>
                    <a:pt x="4359" y="7192"/>
                    <a:pt x="4430" y="7192"/>
                  </a:cubicBezTo>
                  <a:cubicBezTo>
                    <a:pt x="4490" y="7180"/>
                    <a:pt x="4561" y="7156"/>
                    <a:pt x="4597" y="7096"/>
                  </a:cubicBezTo>
                  <a:lnTo>
                    <a:pt x="4918" y="6727"/>
                  </a:lnTo>
                  <a:lnTo>
                    <a:pt x="5144" y="7346"/>
                  </a:lnTo>
                  <a:cubicBezTo>
                    <a:pt x="5180" y="7442"/>
                    <a:pt x="5263" y="7501"/>
                    <a:pt x="5371" y="7501"/>
                  </a:cubicBezTo>
                  <a:cubicBezTo>
                    <a:pt x="5394" y="7501"/>
                    <a:pt x="5418" y="7501"/>
                    <a:pt x="5454" y="7489"/>
                  </a:cubicBezTo>
                  <a:cubicBezTo>
                    <a:pt x="5573" y="7442"/>
                    <a:pt x="5644" y="7311"/>
                    <a:pt x="5597" y="7180"/>
                  </a:cubicBezTo>
                  <a:lnTo>
                    <a:pt x="4120" y="3215"/>
                  </a:lnTo>
                  <a:close/>
                  <a:moveTo>
                    <a:pt x="3787" y="0"/>
                  </a:moveTo>
                  <a:cubicBezTo>
                    <a:pt x="2716" y="0"/>
                    <a:pt x="1846" y="869"/>
                    <a:pt x="1846" y="1941"/>
                  </a:cubicBezTo>
                  <a:lnTo>
                    <a:pt x="1846" y="2834"/>
                  </a:lnTo>
                  <a:cubicBezTo>
                    <a:pt x="715" y="3536"/>
                    <a:pt x="13" y="4775"/>
                    <a:pt x="1" y="6108"/>
                  </a:cubicBezTo>
                  <a:cubicBezTo>
                    <a:pt x="1" y="8261"/>
                    <a:pt x="1758" y="9906"/>
                    <a:pt x="3782" y="9906"/>
                  </a:cubicBezTo>
                  <a:cubicBezTo>
                    <a:pt x="4120" y="9906"/>
                    <a:pt x="4465" y="9860"/>
                    <a:pt x="4811" y="9763"/>
                  </a:cubicBezTo>
                  <a:cubicBezTo>
                    <a:pt x="7228" y="9085"/>
                    <a:pt x="8335" y="6287"/>
                    <a:pt x="7026" y="4144"/>
                  </a:cubicBezTo>
                  <a:lnTo>
                    <a:pt x="7026" y="4144"/>
                  </a:lnTo>
                  <a:lnTo>
                    <a:pt x="7026" y="4156"/>
                  </a:lnTo>
                  <a:cubicBezTo>
                    <a:pt x="6704" y="3620"/>
                    <a:pt x="6252" y="3179"/>
                    <a:pt x="5728" y="2846"/>
                  </a:cubicBezTo>
                  <a:lnTo>
                    <a:pt x="5728" y="1941"/>
                  </a:lnTo>
                  <a:cubicBezTo>
                    <a:pt x="5728" y="869"/>
                    <a:pt x="4859" y="0"/>
                    <a:pt x="37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8" name="Google Shape;2608;p41"/>
            <p:cNvSpPr/>
            <p:nvPr/>
          </p:nvSpPr>
          <p:spPr>
            <a:xfrm>
              <a:off x="604750" y="3016000"/>
              <a:ext cx="44750" cy="44050"/>
            </a:xfrm>
            <a:custGeom>
              <a:rect b="b" l="l" r="r" t="t"/>
              <a:pathLst>
                <a:path extrusionOk="0" h="1762" w="1790">
                  <a:moveTo>
                    <a:pt x="341" y="1"/>
                  </a:moveTo>
                  <a:cubicBezTo>
                    <a:pt x="125" y="1"/>
                    <a:pt x="1" y="307"/>
                    <a:pt x="218" y="452"/>
                  </a:cubicBezTo>
                  <a:cubicBezTo>
                    <a:pt x="694" y="714"/>
                    <a:pt x="1063" y="1131"/>
                    <a:pt x="1301" y="1619"/>
                  </a:cubicBezTo>
                  <a:cubicBezTo>
                    <a:pt x="1337" y="1714"/>
                    <a:pt x="1420" y="1762"/>
                    <a:pt x="1516" y="1762"/>
                  </a:cubicBezTo>
                  <a:cubicBezTo>
                    <a:pt x="1551" y="1762"/>
                    <a:pt x="1587" y="1762"/>
                    <a:pt x="1611" y="1738"/>
                  </a:cubicBezTo>
                  <a:cubicBezTo>
                    <a:pt x="1730" y="1690"/>
                    <a:pt x="1789" y="1547"/>
                    <a:pt x="1730" y="1428"/>
                  </a:cubicBezTo>
                  <a:cubicBezTo>
                    <a:pt x="1468" y="833"/>
                    <a:pt x="1016" y="345"/>
                    <a:pt x="444" y="23"/>
                  </a:cubicBezTo>
                  <a:cubicBezTo>
                    <a:pt x="408" y="8"/>
                    <a:pt x="373" y="1"/>
                    <a:pt x="3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9" name="Google Shape;2609;p41"/>
            <p:cNvSpPr/>
            <p:nvPr/>
          </p:nvSpPr>
          <p:spPr>
            <a:xfrm>
              <a:off x="641675" y="3066725"/>
              <a:ext cx="13175" cy="14750"/>
            </a:xfrm>
            <a:custGeom>
              <a:rect b="b" l="l" r="r" t="t"/>
              <a:pathLst>
                <a:path extrusionOk="0" h="590" w="527">
                  <a:moveTo>
                    <a:pt x="262" y="1"/>
                  </a:moveTo>
                  <a:cubicBezTo>
                    <a:pt x="131" y="1"/>
                    <a:pt x="0" y="102"/>
                    <a:pt x="27" y="280"/>
                  </a:cubicBezTo>
                  <a:cubicBezTo>
                    <a:pt x="27" y="304"/>
                    <a:pt x="27" y="340"/>
                    <a:pt x="39" y="376"/>
                  </a:cubicBezTo>
                  <a:cubicBezTo>
                    <a:pt x="51" y="495"/>
                    <a:pt x="146" y="590"/>
                    <a:pt x="277" y="590"/>
                  </a:cubicBezTo>
                  <a:lnTo>
                    <a:pt x="301" y="590"/>
                  </a:lnTo>
                  <a:cubicBezTo>
                    <a:pt x="432" y="566"/>
                    <a:pt x="527" y="447"/>
                    <a:pt x="515" y="316"/>
                  </a:cubicBezTo>
                  <a:cubicBezTo>
                    <a:pt x="515" y="280"/>
                    <a:pt x="503" y="245"/>
                    <a:pt x="491" y="209"/>
                  </a:cubicBezTo>
                  <a:cubicBezTo>
                    <a:pt x="470" y="66"/>
                    <a:pt x="366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0" name="Google Shape;2610;p41"/>
            <p:cNvSpPr/>
            <p:nvPr/>
          </p:nvSpPr>
          <p:spPr>
            <a:xfrm>
              <a:off x="574750" y="3184950"/>
              <a:ext cx="11950" cy="37400"/>
            </a:xfrm>
            <a:custGeom>
              <a:rect b="b" l="l" r="r" t="t"/>
              <a:pathLst>
                <a:path extrusionOk="0" h="1496" w="478">
                  <a:moveTo>
                    <a:pt x="243" y="1"/>
                  </a:moveTo>
                  <a:cubicBezTo>
                    <a:pt x="230" y="1"/>
                    <a:pt x="217" y="2"/>
                    <a:pt x="203" y="4"/>
                  </a:cubicBezTo>
                  <a:cubicBezTo>
                    <a:pt x="84" y="28"/>
                    <a:pt x="1" y="123"/>
                    <a:pt x="1" y="242"/>
                  </a:cubicBezTo>
                  <a:lnTo>
                    <a:pt x="1" y="1243"/>
                  </a:lnTo>
                  <a:cubicBezTo>
                    <a:pt x="1" y="1362"/>
                    <a:pt x="84" y="1469"/>
                    <a:pt x="203" y="1493"/>
                  </a:cubicBezTo>
                  <a:cubicBezTo>
                    <a:pt x="216" y="1495"/>
                    <a:pt x="228" y="1496"/>
                    <a:pt x="240" y="1496"/>
                  </a:cubicBezTo>
                  <a:cubicBezTo>
                    <a:pt x="368" y="1496"/>
                    <a:pt x="477" y="1385"/>
                    <a:pt x="477" y="1254"/>
                  </a:cubicBezTo>
                  <a:lnTo>
                    <a:pt x="477" y="242"/>
                  </a:lnTo>
                  <a:cubicBezTo>
                    <a:pt x="477" y="102"/>
                    <a:pt x="370" y="1"/>
                    <a:pt x="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1" name="Google Shape;2611;p41"/>
            <p:cNvSpPr/>
            <p:nvPr/>
          </p:nvSpPr>
          <p:spPr>
            <a:xfrm>
              <a:off x="432775" y="3069250"/>
              <a:ext cx="38425" cy="12225"/>
            </a:xfrm>
            <a:custGeom>
              <a:rect b="b" l="l" r="r" t="t"/>
              <a:pathLst>
                <a:path extrusionOk="0" h="489" w="1537">
                  <a:moveTo>
                    <a:pt x="263" y="1"/>
                  </a:moveTo>
                  <a:cubicBezTo>
                    <a:pt x="144" y="1"/>
                    <a:pt x="48" y="84"/>
                    <a:pt x="25" y="203"/>
                  </a:cubicBezTo>
                  <a:cubicBezTo>
                    <a:pt x="1" y="346"/>
                    <a:pt x="108" y="477"/>
                    <a:pt x="263" y="489"/>
                  </a:cubicBezTo>
                  <a:lnTo>
                    <a:pt x="1275" y="489"/>
                  </a:lnTo>
                  <a:cubicBezTo>
                    <a:pt x="1394" y="489"/>
                    <a:pt x="1489" y="394"/>
                    <a:pt x="1513" y="287"/>
                  </a:cubicBezTo>
                  <a:cubicBezTo>
                    <a:pt x="1537" y="132"/>
                    <a:pt x="1429" y="1"/>
                    <a:pt x="12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2" name="Google Shape;2612;p41"/>
            <p:cNvSpPr/>
            <p:nvPr/>
          </p:nvSpPr>
          <p:spPr>
            <a:xfrm>
              <a:off x="689650" y="3069250"/>
              <a:ext cx="38425" cy="12225"/>
            </a:xfrm>
            <a:custGeom>
              <a:rect b="b" l="l" r="r" t="t"/>
              <a:pathLst>
                <a:path extrusionOk="0" h="489" w="1537">
                  <a:moveTo>
                    <a:pt x="263" y="1"/>
                  </a:moveTo>
                  <a:cubicBezTo>
                    <a:pt x="144" y="1"/>
                    <a:pt x="48" y="84"/>
                    <a:pt x="25" y="203"/>
                  </a:cubicBezTo>
                  <a:cubicBezTo>
                    <a:pt x="1" y="346"/>
                    <a:pt x="108" y="489"/>
                    <a:pt x="263" y="489"/>
                  </a:cubicBezTo>
                  <a:lnTo>
                    <a:pt x="1275" y="489"/>
                  </a:lnTo>
                  <a:cubicBezTo>
                    <a:pt x="1394" y="489"/>
                    <a:pt x="1489" y="394"/>
                    <a:pt x="1513" y="287"/>
                  </a:cubicBezTo>
                  <a:cubicBezTo>
                    <a:pt x="1537" y="132"/>
                    <a:pt x="1430" y="1"/>
                    <a:pt x="12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3" name="Google Shape;2613;p41"/>
            <p:cNvSpPr/>
            <p:nvPr/>
          </p:nvSpPr>
          <p:spPr>
            <a:xfrm>
              <a:off x="650200" y="3155175"/>
              <a:ext cx="32925" cy="29900"/>
            </a:xfrm>
            <a:custGeom>
              <a:rect b="b" l="l" r="r" t="t"/>
              <a:pathLst>
                <a:path extrusionOk="0" h="1196" w="1317">
                  <a:moveTo>
                    <a:pt x="349" y="1"/>
                  </a:moveTo>
                  <a:cubicBezTo>
                    <a:pt x="162" y="1"/>
                    <a:pt x="1" y="236"/>
                    <a:pt x="174" y="409"/>
                  </a:cubicBezTo>
                  <a:lnTo>
                    <a:pt x="888" y="1124"/>
                  </a:lnTo>
                  <a:cubicBezTo>
                    <a:pt x="936" y="1171"/>
                    <a:pt x="995" y="1195"/>
                    <a:pt x="1055" y="1195"/>
                  </a:cubicBezTo>
                  <a:cubicBezTo>
                    <a:pt x="1126" y="1195"/>
                    <a:pt x="1186" y="1171"/>
                    <a:pt x="1234" y="1124"/>
                  </a:cubicBezTo>
                  <a:cubicBezTo>
                    <a:pt x="1317" y="1029"/>
                    <a:pt x="1317" y="874"/>
                    <a:pt x="1234" y="790"/>
                  </a:cubicBezTo>
                  <a:lnTo>
                    <a:pt x="519" y="76"/>
                  </a:lnTo>
                  <a:cubicBezTo>
                    <a:pt x="466" y="23"/>
                    <a:pt x="406" y="1"/>
                    <a:pt x="3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4" name="Google Shape;2614;p41"/>
            <p:cNvSpPr/>
            <p:nvPr/>
          </p:nvSpPr>
          <p:spPr>
            <a:xfrm>
              <a:off x="475125" y="3156475"/>
              <a:ext cx="32400" cy="29800"/>
            </a:xfrm>
            <a:custGeom>
              <a:rect b="b" l="l" r="r" t="t"/>
              <a:pathLst>
                <a:path extrusionOk="0" h="1192" w="1296">
                  <a:moveTo>
                    <a:pt x="1033" y="0"/>
                  </a:moveTo>
                  <a:cubicBezTo>
                    <a:pt x="974" y="0"/>
                    <a:pt x="914" y="24"/>
                    <a:pt x="867" y="72"/>
                  </a:cubicBezTo>
                  <a:lnTo>
                    <a:pt x="152" y="786"/>
                  </a:lnTo>
                  <a:cubicBezTo>
                    <a:pt x="1" y="937"/>
                    <a:pt x="100" y="1191"/>
                    <a:pt x="305" y="1191"/>
                  </a:cubicBezTo>
                  <a:cubicBezTo>
                    <a:pt x="309" y="1191"/>
                    <a:pt x="314" y="1191"/>
                    <a:pt x="319" y="1191"/>
                  </a:cubicBezTo>
                  <a:cubicBezTo>
                    <a:pt x="378" y="1191"/>
                    <a:pt x="438" y="1167"/>
                    <a:pt x="486" y="1131"/>
                  </a:cubicBezTo>
                  <a:lnTo>
                    <a:pt x="1200" y="417"/>
                  </a:lnTo>
                  <a:cubicBezTo>
                    <a:pt x="1295" y="322"/>
                    <a:pt x="1295" y="167"/>
                    <a:pt x="1200" y="72"/>
                  </a:cubicBezTo>
                  <a:cubicBezTo>
                    <a:pt x="1152" y="24"/>
                    <a:pt x="1093" y="0"/>
                    <a:pt x="10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15" name="Google Shape;2615;p41"/>
          <p:cNvGrpSpPr/>
          <p:nvPr/>
        </p:nvGrpSpPr>
        <p:grpSpPr>
          <a:xfrm>
            <a:off x="6786943" y="3081918"/>
            <a:ext cx="294100" cy="242300"/>
            <a:chOff x="6186175" y="3315725"/>
            <a:chExt cx="294100" cy="242300"/>
          </a:xfrm>
        </p:grpSpPr>
        <p:sp>
          <p:nvSpPr>
            <p:cNvPr id="2616" name="Google Shape;2616;p41"/>
            <p:cNvSpPr/>
            <p:nvPr/>
          </p:nvSpPr>
          <p:spPr>
            <a:xfrm>
              <a:off x="6186175" y="3315725"/>
              <a:ext cx="294100" cy="242300"/>
            </a:xfrm>
            <a:custGeom>
              <a:rect b="b" l="l" r="r" t="t"/>
              <a:pathLst>
                <a:path extrusionOk="0" h="9692" w="11764">
                  <a:moveTo>
                    <a:pt x="2191" y="1215"/>
                  </a:moveTo>
                  <a:lnTo>
                    <a:pt x="2191" y="1560"/>
                  </a:lnTo>
                  <a:lnTo>
                    <a:pt x="1525" y="1560"/>
                  </a:lnTo>
                  <a:lnTo>
                    <a:pt x="1525" y="1215"/>
                  </a:lnTo>
                  <a:close/>
                  <a:moveTo>
                    <a:pt x="7906" y="476"/>
                  </a:moveTo>
                  <a:lnTo>
                    <a:pt x="8597" y="1905"/>
                  </a:lnTo>
                  <a:cubicBezTo>
                    <a:pt x="8633" y="1988"/>
                    <a:pt x="8716" y="2048"/>
                    <a:pt x="8811" y="2048"/>
                  </a:cubicBezTo>
                  <a:lnTo>
                    <a:pt x="10800" y="2048"/>
                  </a:lnTo>
                  <a:cubicBezTo>
                    <a:pt x="11062" y="2048"/>
                    <a:pt x="11276" y="2250"/>
                    <a:pt x="11276" y="2524"/>
                  </a:cubicBezTo>
                  <a:lnTo>
                    <a:pt x="11276" y="8727"/>
                  </a:lnTo>
                  <a:lnTo>
                    <a:pt x="11288" y="8727"/>
                  </a:lnTo>
                  <a:cubicBezTo>
                    <a:pt x="11288" y="9001"/>
                    <a:pt x="11073" y="9216"/>
                    <a:pt x="10800" y="9216"/>
                  </a:cubicBezTo>
                  <a:lnTo>
                    <a:pt x="965" y="9216"/>
                  </a:lnTo>
                  <a:cubicBezTo>
                    <a:pt x="703" y="9216"/>
                    <a:pt x="489" y="9001"/>
                    <a:pt x="489" y="8727"/>
                  </a:cubicBezTo>
                  <a:lnTo>
                    <a:pt x="489" y="2524"/>
                  </a:lnTo>
                  <a:cubicBezTo>
                    <a:pt x="489" y="2250"/>
                    <a:pt x="703" y="2048"/>
                    <a:pt x="965" y="2048"/>
                  </a:cubicBezTo>
                  <a:lnTo>
                    <a:pt x="3049" y="2048"/>
                  </a:lnTo>
                  <a:cubicBezTo>
                    <a:pt x="3144" y="2048"/>
                    <a:pt x="3227" y="1988"/>
                    <a:pt x="3263" y="1905"/>
                  </a:cubicBezTo>
                  <a:lnTo>
                    <a:pt x="3953" y="476"/>
                  </a:lnTo>
                  <a:close/>
                  <a:moveTo>
                    <a:pt x="3811" y="0"/>
                  </a:moveTo>
                  <a:cubicBezTo>
                    <a:pt x="3727" y="0"/>
                    <a:pt x="3644" y="48"/>
                    <a:pt x="3596" y="131"/>
                  </a:cubicBezTo>
                  <a:lnTo>
                    <a:pt x="2918" y="1560"/>
                  </a:lnTo>
                  <a:lnTo>
                    <a:pt x="2668" y="1560"/>
                  </a:lnTo>
                  <a:lnTo>
                    <a:pt x="2668" y="965"/>
                  </a:lnTo>
                  <a:cubicBezTo>
                    <a:pt x="2668" y="834"/>
                    <a:pt x="2560" y="726"/>
                    <a:pt x="2429" y="726"/>
                  </a:cubicBezTo>
                  <a:lnTo>
                    <a:pt x="1275" y="726"/>
                  </a:lnTo>
                  <a:cubicBezTo>
                    <a:pt x="1144" y="726"/>
                    <a:pt x="1036" y="834"/>
                    <a:pt x="1036" y="965"/>
                  </a:cubicBezTo>
                  <a:lnTo>
                    <a:pt x="1036" y="1560"/>
                  </a:lnTo>
                  <a:lnTo>
                    <a:pt x="965" y="1560"/>
                  </a:lnTo>
                  <a:cubicBezTo>
                    <a:pt x="441" y="1560"/>
                    <a:pt x="1" y="1988"/>
                    <a:pt x="1" y="2524"/>
                  </a:cubicBezTo>
                  <a:lnTo>
                    <a:pt x="1" y="8739"/>
                  </a:lnTo>
                  <a:cubicBezTo>
                    <a:pt x="1" y="9263"/>
                    <a:pt x="441" y="9692"/>
                    <a:pt x="965" y="9692"/>
                  </a:cubicBezTo>
                  <a:lnTo>
                    <a:pt x="10811" y="9692"/>
                  </a:lnTo>
                  <a:cubicBezTo>
                    <a:pt x="11335" y="9692"/>
                    <a:pt x="11764" y="9263"/>
                    <a:pt x="11764" y="8739"/>
                  </a:cubicBezTo>
                  <a:lnTo>
                    <a:pt x="11764" y="2524"/>
                  </a:lnTo>
                  <a:cubicBezTo>
                    <a:pt x="11764" y="1988"/>
                    <a:pt x="11335" y="1560"/>
                    <a:pt x="10811" y="1560"/>
                  </a:cubicBezTo>
                  <a:lnTo>
                    <a:pt x="8954" y="1560"/>
                  </a:lnTo>
                  <a:lnTo>
                    <a:pt x="8275" y="131"/>
                  </a:lnTo>
                  <a:cubicBezTo>
                    <a:pt x="8228" y="48"/>
                    <a:pt x="8144" y="0"/>
                    <a:pt x="80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617" name="Google Shape;2617;p41"/>
            <p:cNvGrpSpPr/>
            <p:nvPr/>
          </p:nvGrpSpPr>
          <p:grpSpPr>
            <a:xfrm>
              <a:off x="6221675" y="3354700"/>
              <a:ext cx="224075" cy="185450"/>
              <a:chOff x="6221675" y="3354700"/>
              <a:chExt cx="224075" cy="185450"/>
            </a:xfrm>
          </p:grpSpPr>
          <p:sp>
            <p:nvSpPr>
              <p:cNvPr id="2618" name="Google Shape;2618;p41"/>
              <p:cNvSpPr/>
              <p:nvPr/>
            </p:nvSpPr>
            <p:spPr>
              <a:xfrm>
                <a:off x="6221675" y="3373175"/>
                <a:ext cx="195200" cy="166975"/>
              </a:xfrm>
              <a:custGeom>
                <a:rect b="b" l="l" r="r" t="t"/>
                <a:pathLst>
                  <a:path extrusionOk="0" h="6679" w="7808">
                    <a:moveTo>
                      <a:pt x="4446" y="468"/>
                    </a:moveTo>
                    <a:cubicBezTo>
                      <a:pt x="5913" y="468"/>
                      <a:pt x="7320" y="1609"/>
                      <a:pt x="7320" y="3334"/>
                    </a:cubicBezTo>
                    <a:cubicBezTo>
                      <a:pt x="7320" y="4905"/>
                      <a:pt x="6046" y="6179"/>
                      <a:pt x="4462" y="6179"/>
                    </a:cubicBezTo>
                    <a:lnTo>
                      <a:pt x="4462" y="6191"/>
                    </a:lnTo>
                    <a:cubicBezTo>
                      <a:pt x="1914" y="6191"/>
                      <a:pt x="640" y="3108"/>
                      <a:pt x="2450" y="1310"/>
                    </a:cubicBezTo>
                    <a:cubicBezTo>
                      <a:pt x="3031" y="729"/>
                      <a:pt x="3745" y="468"/>
                      <a:pt x="4446" y="468"/>
                    </a:cubicBezTo>
                    <a:close/>
                    <a:moveTo>
                      <a:pt x="4448" y="0"/>
                    </a:moveTo>
                    <a:cubicBezTo>
                      <a:pt x="1493" y="0"/>
                      <a:pt x="1" y="3587"/>
                      <a:pt x="2105" y="5691"/>
                    </a:cubicBezTo>
                    <a:cubicBezTo>
                      <a:pt x="2787" y="6374"/>
                      <a:pt x="3625" y="6679"/>
                      <a:pt x="4447" y="6679"/>
                    </a:cubicBezTo>
                    <a:cubicBezTo>
                      <a:pt x="6164" y="6679"/>
                      <a:pt x="7808" y="5347"/>
                      <a:pt x="7808" y="3334"/>
                    </a:cubicBezTo>
                    <a:cubicBezTo>
                      <a:pt x="7796" y="1488"/>
                      <a:pt x="6308" y="0"/>
                      <a:pt x="4462" y="0"/>
                    </a:cubicBezTo>
                    <a:cubicBezTo>
                      <a:pt x="4457" y="0"/>
                      <a:pt x="4452" y="0"/>
                      <a:pt x="44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9" name="Google Shape;2619;p41"/>
              <p:cNvSpPr/>
              <p:nvPr/>
            </p:nvSpPr>
            <p:spPr>
              <a:xfrm>
                <a:off x="6265950" y="3405900"/>
                <a:ext cx="117900" cy="100950"/>
              </a:xfrm>
              <a:custGeom>
                <a:rect b="b" l="l" r="r" t="t"/>
                <a:pathLst>
                  <a:path extrusionOk="0" h="4038" w="4716">
                    <a:moveTo>
                      <a:pt x="2683" y="472"/>
                    </a:moveTo>
                    <a:cubicBezTo>
                      <a:pt x="3471" y="472"/>
                      <a:pt x="4227" y="1087"/>
                      <a:pt x="4227" y="2013"/>
                    </a:cubicBezTo>
                    <a:cubicBezTo>
                      <a:pt x="4227" y="2858"/>
                      <a:pt x="3549" y="3549"/>
                      <a:pt x="2691" y="3549"/>
                    </a:cubicBezTo>
                    <a:cubicBezTo>
                      <a:pt x="1322" y="3549"/>
                      <a:pt x="643" y="1894"/>
                      <a:pt x="1608" y="929"/>
                    </a:cubicBezTo>
                    <a:cubicBezTo>
                      <a:pt x="1920" y="613"/>
                      <a:pt x="2305" y="472"/>
                      <a:pt x="2683" y="472"/>
                    </a:cubicBezTo>
                    <a:close/>
                    <a:moveTo>
                      <a:pt x="2691" y="1"/>
                    </a:moveTo>
                    <a:cubicBezTo>
                      <a:pt x="893" y="1"/>
                      <a:pt x="0" y="2168"/>
                      <a:pt x="1274" y="3442"/>
                    </a:cubicBezTo>
                    <a:cubicBezTo>
                      <a:pt x="1682" y="3853"/>
                      <a:pt x="2186" y="4037"/>
                      <a:pt x="2681" y="4037"/>
                    </a:cubicBezTo>
                    <a:cubicBezTo>
                      <a:pt x="3717" y="4037"/>
                      <a:pt x="4715" y="3230"/>
                      <a:pt x="4715" y="2013"/>
                    </a:cubicBezTo>
                    <a:cubicBezTo>
                      <a:pt x="4715" y="906"/>
                      <a:pt x="3810" y="1"/>
                      <a:pt x="269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0" name="Google Shape;2620;p41"/>
              <p:cNvSpPr/>
              <p:nvPr/>
            </p:nvSpPr>
            <p:spPr>
              <a:xfrm>
                <a:off x="6307725" y="3433300"/>
                <a:ext cx="59150" cy="53475"/>
              </a:xfrm>
              <a:custGeom>
                <a:rect b="b" l="l" r="r" t="t"/>
                <a:pathLst>
                  <a:path extrusionOk="0" h="2139" w="2366">
                    <a:moveTo>
                      <a:pt x="1736" y="0"/>
                    </a:moveTo>
                    <a:cubicBezTo>
                      <a:pt x="1552" y="0"/>
                      <a:pt x="1398" y="228"/>
                      <a:pt x="1556" y="405"/>
                    </a:cubicBezTo>
                    <a:cubicBezTo>
                      <a:pt x="2086" y="935"/>
                      <a:pt x="1592" y="1668"/>
                      <a:pt x="1021" y="1668"/>
                    </a:cubicBezTo>
                    <a:cubicBezTo>
                      <a:pt x="849" y="1668"/>
                      <a:pt x="669" y="1601"/>
                      <a:pt x="508" y="1441"/>
                    </a:cubicBezTo>
                    <a:cubicBezTo>
                      <a:pt x="456" y="1389"/>
                      <a:pt x="399" y="1367"/>
                      <a:pt x="343" y="1367"/>
                    </a:cubicBezTo>
                    <a:cubicBezTo>
                      <a:pt x="158" y="1367"/>
                      <a:pt x="1" y="1612"/>
                      <a:pt x="175" y="1786"/>
                    </a:cubicBezTo>
                    <a:cubicBezTo>
                      <a:pt x="406" y="2023"/>
                      <a:pt x="713" y="2139"/>
                      <a:pt x="1022" y="2139"/>
                    </a:cubicBezTo>
                    <a:cubicBezTo>
                      <a:pt x="1335" y="2139"/>
                      <a:pt x="1650" y="2020"/>
                      <a:pt x="1889" y="1786"/>
                    </a:cubicBezTo>
                    <a:cubicBezTo>
                      <a:pt x="2366" y="1310"/>
                      <a:pt x="2366" y="536"/>
                      <a:pt x="1889" y="60"/>
                    </a:cubicBezTo>
                    <a:cubicBezTo>
                      <a:pt x="1840" y="18"/>
                      <a:pt x="1787" y="0"/>
                      <a:pt x="17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1" name="Google Shape;2621;p41"/>
              <p:cNvSpPr/>
              <p:nvPr/>
            </p:nvSpPr>
            <p:spPr>
              <a:xfrm>
                <a:off x="6423100" y="3388050"/>
                <a:ext cx="22650" cy="19125"/>
              </a:xfrm>
              <a:custGeom>
                <a:rect b="b" l="l" r="r" t="t"/>
                <a:pathLst>
                  <a:path extrusionOk="0" h="765" w="906">
                    <a:moveTo>
                      <a:pt x="513" y="0"/>
                    </a:moveTo>
                    <a:cubicBezTo>
                      <a:pt x="180" y="0"/>
                      <a:pt x="1" y="405"/>
                      <a:pt x="251" y="655"/>
                    </a:cubicBezTo>
                    <a:cubicBezTo>
                      <a:pt x="327" y="731"/>
                      <a:pt x="420" y="764"/>
                      <a:pt x="513" y="764"/>
                    </a:cubicBezTo>
                    <a:cubicBezTo>
                      <a:pt x="712" y="764"/>
                      <a:pt x="906" y="609"/>
                      <a:pt x="906" y="381"/>
                    </a:cubicBezTo>
                    <a:cubicBezTo>
                      <a:pt x="906" y="167"/>
                      <a:pt x="727" y="0"/>
                      <a:pt x="51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2" name="Google Shape;2622;p41"/>
              <p:cNvSpPr/>
              <p:nvPr/>
            </p:nvSpPr>
            <p:spPr>
              <a:xfrm>
                <a:off x="6347200" y="3354700"/>
                <a:ext cx="17300" cy="12225"/>
              </a:xfrm>
              <a:custGeom>
                <a:rect b="b" l="l" r="r" t="t"/>
                <a:pathLst>
                  <a:path extrusionOk="0" h="489" w="692">
                    <a:moveTo>
                      <a:pt x="322" y="1"/>
                    </a:moveTo>
                    <a:cubicBezTo>
                      <a:pt x="1" y="1"/>
                      <a:pt x="1" y="489"/>
                      <a:pt x="322" y="489"/>
                    </a:cubicBezTo>
                    <a:lnTo>
                      <a:pt x="418" y="489"/>
                    </a:lnTo>
                    <a:cubicBezTo>
                      <a:pt x="537" y="489"/>
                      <a:pt x="644" y="406"/>
                      <a:pt x="668" y="287"/>
                    </a:cubicBezTo>
                    <a:cubicBezTo>
                      <a:pt x="691" y="132"/>
                      <a:pt x="572" y="1"/>
                      <a:pt x="4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3" name="Google Shape;2623;p41"/>
              <p:cNvSpPr/>
              <p:nvPr/>
            </p:nvSpPr>
            <p:spPr>
              <a:xfrm>
                <a:off x="6278750" y="3354700"/>
                <a:ext cx="63425" cy="12225"/>
              </a:xfrm>
              <a:custGeom>
                <a:rect b="b" l="l" r="r" t="t"/>
                <a:pathLst>
                  <a:path extrusionOk="0" h="489" w="2537">
                    <a:moveTo>
                      <a:pt x="274" y="1"/>
                    </a:moveTo>
                    <a:cubicBezTo>
                      <a:pt x="155" y="1"/>
                      <a:pt x="48" y="84"/>
                      <a:pt x="24" y="203"/>
                    </a:cubicBezTo>
                    <a:cubicBezTo>
                      <a:pt x="0" y="346"/>
                      <a:pt x="120" y="489"/>
                      <a:pt x="262" y="489"/>
                    </a:cubicBezTo>
                    <a:lnTo>
                      <a:pt x="2275" y="489"/>
                    </a:lnTo>
                    <a:cubicBezTo>
                      <a:pt x="2394" y="489"/>
                      <a:pt x="2501" y="406"/>
                      <a:pt x="2513" y="287"/>
                    </a:cubicBezTo>
                    <a:cubicBezTo>
                      <a:pt x="2536" y="132"/>
                      <a:pt x="2429" y="1"/>
                      <a:pt x="22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624" name="Google Shape;2624;p41"/>
          <p:cNvGrpSpPr/>
          <p:nvPr/>
        </p:nvGrpSpPr>
        <p:grpSpPr>
          <a:xfrm>
            <a:off x="7294570" y="3055756"/>
            <a:ext cx="296475" cy="294625"/>
            <a:chOff x="6908600" y="3321450"/>
            <a:chExt cx="296475" cy="294625"/>
          </a:xfrm>
        </p:grpSpPr>
        <p:sp>
          <p:nvSpPr>
            <p:cNvPr id="2625" name="Google Shape;2625;p41"/>
            <p:cNvSpPr/>
            <p:nvPr/>
          </p:nvSpPr>
          <p:spPr>
            <a:xfrm>
              <a:off x="7114875" y="3361550"/>
              <a:ext cx="47925" cy="41100"/>
            </a:xfrm>
            <a:custGeom>
              <a:rect b="b" l="l" r="r" t="t"/>
              <a:pathLst>
                <a:path extrusionOk="0" h="1644" w="1917">
                  <a:moveTo>
                    <a:pt x="1100" y="482"/>
                  </a:moveTo>
                  <a:cubicBezTo>
                    <a:pt x="1275" y="482"/>
                    <a:pt x="1441" y="614"/>
                    <a:pt x="1441" y="822"/>
                  </a:cubicBezTo>
                  <a:cubicBezTo>
                    <a:pt x="1441" y="1001"/>
                    <a:pt x="1286" y="1156"/>
                    <a:pt x="1107" y="1156"/>
                  </a:cubicBezTo>
                  <a:cubicBezTo>
                    <a:pt x="798" y="1156"/>
                    <a:pt x="643" y="798"/>
                    <a:pt x="857" y="584"/>
                  </a:cubicBezTo>
                  <a:cubicBezTo>
                    <a:pt x="928" y="514"/>
                    <a:pt x="1015" y="482"/>
                    <a:pt x="1100" y="482"/>
                  </a:cubicBezTo>
                  <a:close/>
                  <a:moveTo>
                    <a:pt x="1107" y="1"/>
                  </a:moveTo>
                  <a:cubicBezTo>
                    <a:pt x="369" y="1"/>
                    <a:pt x="0" y="882"/>
                    <a:pt x="524" y="1406"/>
                  </a:cubicBezTo>
                  <a:cubicBezTo>
                    <a:pt x="688" y="1570"/>
                    <a:pt x="891" y="1644"/>
                    <a:pt x="1090" y="1644"/>
                  </a:cubicBezTo>
                  <a:cubicBezTo>
                    <a:pt x="1511" y="1644"/>
                    <a:pt x="1917" y="1315"/>
                    <a:pt x="1917" y="822"/>
                  </a:cubicBezTo>
                  <a:cubicBezTo>
                    <a:pt x="1917" y="370"/>
                    <a:pt x="1548" y="1"/>
                    <a:pt x="11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6" name="Google Shape;2626;p41"/>
            <p:cNvSpPr/>
            <p:nvPr/>
          </p:nvSpPr>
          <p:spPr>
            <a:xfrm>
              <a:off x="7098500" y="3376125"/>
              <a:ext cx="22050" cy="11950"/>
            </a:xfrm>
            <a:custGeom>
              <a:rect b="b" l="l" r="r" t="t"/>
              <a:pathLst>
                <a:path extrusionOk="0" h="478" w="882">
                  <a:moveTo>
                    <a:pt x="254" y="0"/>
                  </a:moveTo>
                  <a:cubicBezTo>
                    <a:pt x="143" y="0"/>
                    <a:pt x="47" y="91"/>
                    <a:pt x="24" y="192"/>
                  </a:cubicBezTo>
                  <a:cubicBezTo>
                    <a:pt x="0" y="346"/>
                    <a:pt x="119" y="477"/>
                    <a:pt x="262" y="477"/>
                  </a:cubicBezTo>
                  <a:lnTo>
                    <a:pt x="560" y="477"/>
                  </a:lnTo>
                  <a:cubicBezTo>
                    <a:pt x="881" y="477"/>
                    <a:pt x="881" y="1"/>
                    <a:pt x="560" y="1"/>
                  </a:cubicBezTo>
                  <a:lnTo>
                    <a:pt x="274" y="1"/>
                  </a:lnTo>
                  <a:cubicBezTo>
                    <a:pt x="267" y="0"/>
                    <a:pt x="261" y="0"/>
                    <a:pt x="2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7" name="Google Shape;2627;p41"/>
            <p:cNvSpPr/>
            <p:nvPr/>
          </p:nvSpPr>
          <p:spPr>
            <a:xfrm>
              <a:off x="7165475" y="3376125"/>
              <a:ext cx="22050" cy="11950"/>
            </a:xfrm>
            <a:custGeom>
              <a:rect b="b" l="l" r="r" t="t"/>
              <a:pathLst>
                <a:path extrusionOk="0" h="478" w="882">
                  <a:moveTo>
                    <a:pt x="252" y="0"/>
                  </a:moveTo>
                  <a:cubicBezTo>
                    <a:pt x="132" y="0"/>
                    <a:pt x="46" y="91"/>
                    <a:pt x="24" y="192"/>
                  </a:cubicBezTo>
                  <a:cubicBezTo>
                    <a:pt x="0" y="346"/>
                    <a:pt x="107" y="477"/>
                    <a:pt x="262" y="477"/>
                  </a:cubicBezTo>
                  <a:lnTo>
                    <a:pt x="560" y="477"/>
                  </a:lnTo>
                  <a:cubicBezTo>
                    <a:pt x="881" y="477"/>
                    <a:pt x="881" y="1"/>
                    <a:pt x="560" y="1"/>
                  </a:cubicBezTo>
                  <a:lnTo>
                    <a:pt x="274" y="1"/>
                  </a:lnTo>
                  <a:cubicBezTo>
                    <a:pt x="267" y="0"/>
                    <a:pt x="259" y="0"/>
                    <a:pt x="2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8" name="Google Shape;2628;p41"/>
            <p:cNvSpPr/>
            <p:nvPr/>
          </p:nvSpPr>
          <p:spPr>
            <a:xfrm>
              <a:off x="7136600" y="3338850"/>
              <a:ext cx="12225" cy="19525"/>
            </a:xfrm>
            <a:custGeom>
              <a:rect b="b" l="l" r="r" t="t"/>
              <a:pathLst>
                <a:path extrusionOk="0" h="781" w="489">
                  <a:moveTo>
                    <a:pt x="243" y="1"/>
                  </a:moveTo>
                  <a:cubicBezTo>
                    <a:pt x="229" y="1"/>
                    <a:pt x="216" y="2"/>
                    <a:pt x="203" y="4"/>
                  </a:cubicBezTo>
                  <a:cubicBezTo>
                    <a:pt x="84" y="28"/>
                    <a:pt x="0" y="123"/>
                    <a:pt x="0" y="242"/>
                  </a:cubicBezTo>
                  <a:lnTo>
                    <a:pt x="0" y="540"/>
                  </a:lnTo>
                  <a:cubicBezTo>
                    <a:pt x="0" y="647"/>
                    <a:pt x="84" y="754"/>
                    <a:pt x="203" y="778"/>
                  </a:cubicBezTo>
                  <a:cubicBezTo>
                    <a:pt x="215" y="780"/>
                    <a:pt x="227" y="781"/>
                    <a:pt x="240" y="781"/>
                  </a:cubicBezTo>
                  <a:cubicBezTo>
                    <a:pt x="369" y="781"/>
                    <a:pt x="488" y="670"/>
                    <a:pt x="488" y="540"/>
                  </a:cubicBezTo>
                  <a:lnTo>
                    <a:pt x="488" y="242"/>
                  </a:lnTo>
                  <a:cubicBezTo>
                    <a:pt x="488" y="102"/>
                    <a:pt x="371" y="1"/>
                    <a:pt x="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9" name="Google Shape;2629;p41"/>
            <p:cNvSpPr/>
            <p:nvPr/>
          </p:nvSpPr>
          <p:spPr>
            <a:xfrm>
              <a:off x="7136600" y="3405825"/>
              <a:ext cx="12225" cy="19525"/>
            </a:xfrm>
            <a:custGeom>
              <a:rect b="b" l="l" r="r" t="t"/>
              <a:pathLst>
                <a:path extrusionOk="0" h="781" w="489">
                  <a:moveTo>
                    <a:pt x="243" y="0"/>
                  </a:moveTo>
                  <a:cubicBezTo>
                    <a:pt x="229" y="0"/>
                    <a:pt x="216" y="1"/>
                    <a:pt x="203" y="4"/>
                  </a:cubicBezTo>
                  <a:cubicBezTo>
                    <a:pt x="84" y="28"/>
                    <a:pt x="0" y="123"/>
                    <a:pt x="0" y="242"/>
                  </a:cubicBezTo>
                  <a:lnTo>
                    <a:pt x="0" y="528"/>
                  </a:lnTo>
                  <a:cubicBezTo>
                    <a:pt x="0" y="647"/>
                    <a:pt x="84" y="754"/>
                    <a:pt x="203" y="778"/>
                  </a:cubicBezTo>
                  <a:cubicBezTo>
                    <a:pt x="215" y="780"/>
                    <a:pt x="227" y="781"/>
                    <a:pt x="240" y="781"/>
                  </a:cubicBezTo>
                  <a:cubicBezTo>
                    <a:pt x="369" y="781"/>
                    <a:pt x="488" y="670"/>
                    <a:pt x="488" y="540"/>
                  </a:cubicBezTo>
                  <a:lnTo>
                    <a:pt x="488" y="242"/>
                  </a:lnTo>
                  <a:cubicBezTo>
                    <a:pt x="488" y="102"/>
                    <a:pt x="371" y="0"/>
                    <a:pt x="2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0" name="Google Shape;2630;p41"/>
            <p:cNvSpPr/>
            <p:nvPr/>
          </p:nvSpPr>
          <p:spPr>
            <a:xfrm>
              <a:off x="7102075" y="3390900"/>
              <a:ext cx="21450" cy="15625"/>
            </a:xfrm>
            <a:custGeom>
              <a:rect b="b" l="l" r="r" t="t"/>
              <a:pathLst>
                <a:path extrusionOk="0" h="625" w="858">
                  <a:moveTo>
                    <a:pt x="583" y="1"/>
                  </a:moveTo>
                  <a:cubicBezTo>
                    <a:pt x="543" y="1"/>
                    <a:pt x="502" y="10"/>
                    <a:pt x="464" y="29"/>
                  </a:cubicBezTo>
                  <a:lnTo>
                    <a:pt x="203" y="184"/>
                  </a:lnTo>
                  <a:cubicBezTo>
                    <a:pt x="0" y="303"/>
                    <a:pt x="83" y="625"/>
                    <a:pt x="322" y="625"/>
                  </a:cubicBezTo>
                  <a:cubicBezTo>
                    <a:pt x="369" y="625"/>
                    <a:pt x="405" y="613"/>
                    <a:pt x="441" y="601"/>
                  </a:cubicBezTo>
                  <a:lnTo>
                    <a:pt x="703" y="446"/>
                  </a:lnTo>
                  <a:cubicBezTo>
                    <a:pt x="822" y="375"/>
                    <a:pt x="857" y="232"/>
                    <a:pt x="798" y="124"/>
                  </a:cubicBezTo>
                  <a:cubicBezTo>
                    <a:pt x="749" y="43"/>
                    <a:pt x="667" y="1"/>
                    <a:pt x="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1" name="Google Shape;2631;p41"/>
            <p:cNvSpPr/>
            <p:nvPr/>
          </p:nvSpPr>
          <p:spPr>
            <a:xfrm>
              <a:off x="7159800" y="3357425"/>
              <a:ext cx="21775" cy="15775"/>
            </a:xfrm>
            <a:custGeom>
              <a:rect b="b" l="l" r="r" t="t"/>
              <a:pathLst>
                <a:path extrusionOk="0" h="631" w="871">
                  <a:moveTo>
                    <a:pt x="592" y="1"/>
                  </a:moveTo>
                  <a:cubicBezTo>
                    <a:pt x="552" y="1"/>
                    <a:pt x="512" y="11"/>
                    <a:pt x="477" y="35"/>
                  </a:cubicBezTo>
                  <a:lnTo>
                    <a:pt x="215" y="178"/>
                  </a:lnTo>
                  <a:cubicBezTo>
                    <a:pt x="1" y="309"/>
                    <a:pt x="96" y="630"/>
                    <a:pt x="334" y="630"/>
                  </a:cubicBezTo>
                  <a:cubicBezTo>
                    <a:pt x="382" y="630"/>
                    <a:pt x="418" y="618"/>
                    <a:pt x="453" y="594"/>
                  </a:cubicBezTo>
                  <a:lnTo>
                    <a:pt x="715" y="451"/>
                  </a:lnTo>
                  <a:cubicBezTo>
                    <a:pt x="822" y="380"/>
                    <a:pt x="870" y="237"/>
                    <a:pt x="799" y="118"/>
                  </a:cubicBezTo>
                  <a:cubicBezTo>
                    <a:pt x="759" y="46"/>
                    <a:pt x="675" y="1"/>
                    <a:pt x="5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2" name="Google Shape;2632;p41"/>
            <p:cNvSpPr/>
            <p:nvPr/>
          </p:nvSpPr>
          <p:spPr>
            <a:xfrm>
              <a:off x="7115500" y="3343475"/>
              <a:ext cx="19025" cy="18700"/>
            </a:xfrm>
            <a:custGeom>
              <a:rect b="b" l="l" r="r" t="t"/>
              <a:pathLst>
                <a:path extrusionOk="0" h="748" w="761">
                  <a:moveTo>
                    <a:pt x="338" y="1"/>
                  </a:moveTo>
                  <a:cubicBezTo>
                    <a:pt x="168" y="1"/>
                    <a:pt x="0" y="184"/>
                    <a:pt x="130" y="378"/>
                  </a:cubicBezTo>
                  <a:lnTo>
                    <a:pt x="273" y="628"/>
                  </a:lnTo>
                  <a:cubicBezTo>
                    <a:pt x="320" y="712"/>
                    <a:pt x="392" y="748"/>
                    <a:pt x="487" y="748"/>
                  </a:cubicBezTo>
                  <a:cubicBezTo>
                    <a:pt x="523" y="748"/>
                    <a:pt x="570" y="736"/>
                    <a:pt x="606" y="724"/>
                  </a:cubicBezTo>
                  <a:cubicBezTo>
                    <a:pt x="713" y="652"/>
                    <a:pt x="761" y="509"/>
                    <a:pt x="689" y="390"/>
                  </a:cubicBezTo>
                  <a:lnTo>
                    <a:pt x="547" y="140"/>
                  </a:lnTo>
                  <a:cubicBezTo>
                    <a:pt x="497" y="41"/>
                    <a:pt x="417" y="1"/>
                    <a:pt x="3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3" name="Google Shape;2633;p41"/>
            <p:cNvSpPr/>
            <p:nvPr/>
          </p:nvSpPr>
          <p:spPr>
            <a:xfrm>
              <a:off x="7149200" y="3401675"/>
              <a:ext cx="19550" cy="18600"/>
            </a:xfrm>
            <a:custGeom>
              <a:rect b="b" l="l" r="r" t="t"/>
              <a:pathLst>
                <a:path extrusionOk="0" h="744" w="782">
                  <a:moveTo>
                    <a:pt x="328" y="1"/>
                  </a:moveTo>
                  <a:cubicBezTo>
                    <a:pt x="162" y="1"/>
                    <a:pt x="1" y="172"/>
                    <a:pt x="115" y="360"/>
                  </a:cubicBezTo>
                  <a:lnTo>
                    <a:pt x="258" y="622"/>
                  </a:lnTo>
                  <a:cubicBezTo>
                    <a:pt x="307" y="708"/>
                    <a:pt x="381" y="743"/>
                    <a:pt x="455" y="743"/>
                  </a:cubicBezTo>
                  <a:cubicBezTo>
                    <a:pt x="618" y="743"/>
                    <a:pt x="781" y="572"/>
                    <a:pt x="675" y="384"/>
                  </a:cubicBezTo>
                  <a:lnTo>
                    <a:pt x="532" y="122"/>
                  </a:lnTo>
                  <a:cubicBezTo>
                    <a:pt x="480" y="36"/>
                    <a:pt x="403" y="1"/>
                    <a:pt x="3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4" name="Google Shape;2634;p41"/>
            <p:cNvSpPr/>
            <p:nvPr/>
          </p:nvSpPr>
          <p:spPr>
            <a:xfrm>
              <a:off x="7116950" y="3401775"/>
              <a:ext cx="17575" cy="18450"/>
            </a:xfrm>
            <a:custGeom>
              <a:rect b="b" l="l" r="r" t="t"/>
              <a:pathLst>
                <a:path extrusionOk="0" h="738" w="703">
                  <a:moveTo>
                    <a:pt x="427" y="1"/>
                  </a:moveTo>
                  <a:cubicBezTo>
                    <a:pt x="343" y="1"/>
                    <a:pt x="263" y="46"/>
                    <a:pt x="215" y="118"/>
                  </a:cubicBezTo>
                  <a:lnTo>
                    <a:pt x="72" y="380"/>
                  </a:lnTo>
                  <a:cubicBezTo>
                    <a:pt x="0" y="499"/>
                    <a:pt x="36" y="642"/>
                    <a:pt x="155" y="702"/>
                  </a:cubicBezTo>
                  <a:cubicBezTo>
                    <a:pt x="191" y="725"/>
                    <a:pt x="239" y="737"/>
                    <a:pt x="274" y="737"/>
                  </a:cubicBezTo>
                  <a:cubicBezTo>
                    <a:pt x="358" y="737"/>
                    <a:pt x="441" y="690"/>
                    <a:pt x="489" y="618"/>
                  </a:cubicBezTo>
                  <a:lnTo>
                    <a:pt x="631" y="356"/>
                  </a:lnTo>
                  <a:cubicBezTo>
                    <a:pt x="703" y="249"/>
                    <a:pt x="655" y="94"/>
                    <a:pt x="548" y="35"/>
                  </a:cubicBezTo>
                  <a:cubicBezTo>
                    <a:pt x="509" y="11"/>
                    <a:pt x="468" y="1"/>
                    <a:pt x="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5" name="Google Shape;2635;p41"/>
            <p:cNvSpPr/>
            <p:nvPr/>
          </p:nvSpPr>
          <p:spPr>
            <a:xfrm>
              <a:off x="7150275" y="3343875"/>
              <a:ext cx="17600" cy="18300"/>
            </a:xfrm>
            <a:custGeom>
              <a:rect b="b" l="l" r="r" t="t"/>
              <a:pathLst>
                <a:path extrusionOk="0" h="732" w="704">
                  <a:moveTo>
                    <a:pt x="431" y="1"/>
                  </a:moveTo>
                  <a:cubicBezTo>
                    <a:pt x="347" y="1"/>
                    <a:pt x="268" y="43"/>
                    <a:pt x="227" y="124"/>
                  </a:cubicBezTo>
                  <a:lnTo>
                    <a:pt x="72" y="374"/>
                  </a:lnTo>
                  <a:cubicBezTo>
                    <a:pt x="1" y="493"/>
                    <a:pt x="49" y="636"/>
                    <a:pt x="156" y="708"/>
                  </a:cubicBezTo>
                  <a:cubicBezTo>
                    <a:pt x="191" y="720"/>
                    <a:pt x="239" y="732"/>
                    <a:pt x="287" y="732"/>
                  </a:cubicBezTo>
                  <a:cubicBezTo>
                    <a:pt x="370" y="732"/>
                    <a:pt x="441" y="696"/>
                    <a:pt x="489" y="612"/>
                  </a:cubicBezTo>
                  <a:lnTo>
                    <a:pt x="644" y="362"/>
                  </a:lnTo>
                  <a:cubicBezTo>
                    <a:pt x="703" y="243"/>
                    <a:pt x="668" y="100"/>
                    <a:pt x="549" y="29"/>
                  </a:cubicBezTo>
                  <a:cubicBezTo>
                    <a:pt x="511" y="10"/>
                    <a:pt x="470" y="1"/>
                    <a:pt x="4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6" name="Google Shape;2636;p41"/>
            <p:cNvSpPr/>
            <p:nvPr/>
          </p:nvSpPr>
          <p:spPr>
            <a:xfrm>
              <a:off x="7101400" y="3357325"/>
              <a:ext cx="23600" cy="15875"/>
            </a:xfrm>
            <a:custGeom>
              <a:rect b="b" l="l" r="r" t="t"/>
              <a:pathLst>
                <a:path extrusionOk="0" h="635" w="944">
                  <a:moveTo>
                    <a:pt x="347" y="0"/>
                  </a:moveTo>
                  <a:cubicBezTo>
                    <a:pt x="130" y="0"/>
                    <a:pt x="0" y="314"/>
                    <a:pt x="230" y="444"/>
                  </a:cubicBezTo>
                  <a:lnTo>
                    <a:pt x="491" y="598"/>
                  </a:lnTo>
                  <a:cubicBezTo>
                    <a:pt x="527" y="622"/>
                    <a:pt x="563" y="634"/>
                    <a:pt x="611" y="634"/>
                  </a:cubicBezTo>
                  <a:cubicBezTo>
                    <a:pt x="861" y="634"/>
                    <a:pt x="944" y="301"/>
                    <a:pt x="730" y="182"/>
                  </a:cubicBezTo>
                  <a:lnTo>
                    <a:pt x="480" y="39"/>
                  </a:lnTo>
                  <a:cubicBezTo>
                    <a:pt x="433" y="12"/>
                    <a:pt x="388" y="0"/>
                    <a:pt x="3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7" name="Google Shape;2637;p41"/>
            <p:cNvSpPr/>
            <p:nvPr/>
          </p:nvSpPr>
          <p:spPr>
            <a:xfrm>
              <a:off x="7159400" y="3390750"/>
              <a:ext cx="23350" cy="15775"/>
            </a:xfrm>
            <a:custGeom>
              <a:rect b="b" l="l" r="r" t="t"/>
              <a:pathLst>
                <a:path extrusionOk="0" h="631" w="934">
                  <a:moveTo>
                    <a:pt x="346" y="1"/>
                  </a:moveTo>
                  <a:cubicBezTo>
                    <a:pt x="134" y="1"/>
                    <a:pt x="0" y="311"/>
                    <a:pt x="231" y="452"/>
                  </a:cubicBezTo>
                  <a:lnTo>
                    <a:pt x="493" y="595"/>
                  </a:lnTo>
                  <a:cubicBezTo>
                    <a:pt x="529" y="619"/>
                    <a:pt x="565" y="631"/>
                    <a:pt x="612" y="631"/>
                  </a:cubicBezTo>
                  <a:cubicBezTo>
                    <a:pt x="850" y="631"/>
                    <a:pt x="934" y="309"/>
                    <a:pt x="731" y="190"/>
                  </a:cubicBezTo>
                  <a:lnTo>
                    <a:pt x="469" y="35"/>
                  </a:lnTo>
                  <a:cubicBezTo>
                    <a:pt x="427" y="11"/>
                    <a:pt x="385" y="1"/>
                    <a:pt x="3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8" name="Google Shape;2638;p41"/>
            <p:cNvSpPr/>
            <p:nvPr/>
          </p:nvSpPr>
          <p:spPr>
            <a:xfrm>
              <a:off x="6908600" y="3321450"/>
              <a:ext cx="296475" cy="294625"/>
            </a:xfrm>
            <a:custGeom>
              <a:rect b="b" l="l" r="r" t="t"/>
              <a:pathLst>
                <a:path extrusionOk="0" h="11785" w="11859">
                  <a:moveTo>
                    <a:pt x="9346" y="497"/>
                  </a:moveTo>
                  <a:cubicBezTo>
                    <a:pt x="10359" y="497"/>
                    <a:pt x="11192" y="1271"/>
                    <a:pt x="11263" y="2271"/>
                  </a:cubicBezTo>
                  <a:cubicBezTo>
                    <a:pt x="11347" y="3272"/>
                    <a:pt x="10644" y="4165"/>
                    <a:pt x="9644" y="4319"/>
                  </a:cubicBezTo>
                  <a:cubicBezTo>
                    <a:pt x="9549" y="4337"/>
                    <a:pt x="9451" y="4346"/>
                    <a:pt x="9351" y="4346"/>
                  </a:cubicBezTo>
                  <a:cubicBezTo>
                    <a:pt x="9251" y="4346"/>
                    <a:pt x="9150" y="4337"/>
                    <a:pt x="9049" y="4319"/>
                  </a:cubicBezTo>
                  <a:cubicBezTo>
                    <a:pt x="8061" y="4165"/>
                    <a:pt x="7358" y="3272"/>
                    <a:pt x="7430" y="2271"/>
                  </a:cubicBezTo>
                  <a:cubicBezTo>
                    <a:pt x="7513" y="1271"/>
                    <a:pt x="8346" y="497"/>
                    <a:pt x="9346" y="497"/>
                  </a:cubicBezTo>
                  <a:close/>
                  <a:moveTo>
                    <a:pt x="9466" y="4831"/>
                  </a:moveTo>
                  <a:lnTo>
                    <a:pt x="9466" y="7879"/>
                  </a:lnTo>
                  <a:lnTo>
                    <a:pt x="9263" y="7879"/>
                  </a:lnTo>
                  <a:lnTo>
                    <a:pt x="9263" y="4831"/>
                  </a:lnTo>
                  <a:close/>
                  <a:moveTo>
                    <a:pt x="7311" y="4831"/>
                  </a:moveTo>
                  <a:lnTo>
                    <a:pt x="7311" y="10499"/>
                  </a:lnTo>
                  <a:lnTo>
                    <a:pt x="834" y="10499"/>
                  </a:lnTo>
                  <a:lnTo>
                    <a:pt x="834" y="4831"/>
                  </a:lnTo>
                  <a:close/>
                  <a:moveTo>
                    <a:pt x="7311" y="10963"/>
                  </a:moveTo>
                  <a:lnTo>
                    <a:pt x="7311" y="11308"/>
                  </a:lnTo>
                  <a:lnTo>
                    <a:pt x="834" y="11308"/>
                  </a:lnTo>
                  <a:lnTo>
                    <a:pt x="834" y="10963"/>
                  </a:lnTo>
                  <a:close/>
                  <a:moveTo>
                    <a:pt x="9339" y="0"/>
                  </a:moveTo>
                  <a:cubicBezTo>
                    <a:pt x="8192" y="0"/>
                    <a:pt x="7184" y="817"/>
                    <a:pt x="6977" y="1974"/>
                  </a:cubicBezTo>
                  <a:cubicBezTo>
                    <a:pt x="6739" y="3224"/>
                    <a:pt x="7537" y="4450"/>
                    <a:pt x="8775" y="4748"/>
                  </a:cubicBezTo>
                  <a:lnTo>
                    <a:pt x="8775" y="6915"/>
                  </a:lnTo>
                  <a:lnTo>
                    <a:pt x="7787" y="6915"/>
                  </a:lnTo>
                  <a:lnTo>
                    <a:pt x="7787" y="4581"/>
                  </a:lnTo>
                  <a:cubicBezTo>
                    <a:pt x="7787" y="4450"/>
                    <a:pt x="7680" y="4343"/>
                    <a:pt x="7549" y="4343"/>
                  </a:cubicBezTo>
                  <a:lnTo>
                    <a:pt x="583" y="4343"/>
                  </a:lnTo>
                  <a:cubicBezTo>
                    <a:pt x="453" y="4343"/>
                    <a:pt x="345" y="4450"/>
                    <a:pt x="345" y="4581"/>
                  </a:cubicBezTo>
                  <a:lnTo>
                    <a:pt x="345" y="10475"/>
                  </a:lnTo>
                  <a:lnTo>
                    <a:pt x="238" y="10475"/>
                  </a:lnTo>
                  <a:cubicBezTo>
                    <a:pt x="107" y="10475"/>
                    <a:pt x="0" y="10582"/>
                    <a:pt x="0" y="10713"/>
                  </a:cubicBezTo>
                  <a:lnTo>
                    <a:pt x="0" y="11546"/>
                  </a:lnTo>
                  <a:cubicBezTo>
                    <a:pt x="0" y="11677"/>
                    <a:pt x="107" y="11785"/>
                    <a:pt x="238" y="11785"/>
                  </a:cubicBezTo>
                  <a:lnTo>
                    <a:pt x="7918" y="11785"/>
                  </a:lnTo>
                  <a:cubicBezTo>
                    <a:pt x="8049" y="11785"/>
                    <a:pt x="8156" y="11677"/>
                    <a:pt x="8156" y="11546"/>
                  </a:cubicBezTo>
                  <a:lnTo>
                    <a:pt x="8156" y="10737"/>
                  </a:lnTo>
                  <a:cubicBezTo>
                    <a:pt x="8156" y="10606"/>
                    <a:pt x="8049" y="10499"/>
                    <a:pt x="7918" y="10499"/>
                  </a:cubicBezTo>
                  <a:lnTo>
                    <a:pt x="7787" y="10499"/>
                  </a:lnTo>
                  <a:lnTo>
                    <a:pt x="7787" y="7403"/>
                  </a:lnTo>
                  <a:lnTo>
                    <a:pt x="8775" y="7403"/>
                  </a:lnTo>
                  <a:lnTo>
                    <a:pt x="8775" y="8129"/>
                  </a:lnTo>
                  <a:cubicBezTo>
                    <a:pt x="8775" y="8260"/>
                    <a:pt x="8882" y="8367"/>
                    <a:pt x="9025" y="8367"/>
                  </a:cubicBezTo>
                  <a:lnTo>
                    <a:pt x="9704" y="8367"/>
                  </a:lnTo>
                  <a:cubicBezTo>
                    <a:pt x="9835" y="8367"/>
                    <a:pt x="9942" y="8260"/>
                    <a:pt x="9942" y="8129"/>
                  </a:cubicBezTo>
                  <a:lnTo>
                    <a:pt x="9942" y="4748"/>
                  </a:lnTo>
                  <a:cubicBezTo>
                    <a:pt x="11073" y="4474"/>
                    <a:pt x="11859" y="3426"/>
                    <a:pt x="11775" y="2260"/>
                  </a:cubicBezTo>
                  <a:cubicBezTo>
                    <a:pt x="11704" y="1093"/>
                    <a:pt x="10811" y="152"/>
                    <a:pt x="9644" y="21"/>
                  </a:cubicBezTo>
                  <a:lnTo>
                    <a:pt x="9656" y="21"/>
                  </a:lnTo>
                  <a:cubicBezTo>
                    <a:pt x="9550" y="7"/>
                    <a:pt x="9444" y="0"/>
                    <a:pt x="93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9" name="Google Shape;2639;p41"/>
            <p:cNvSpPr/>
            <p:nvPr/>
          </p:nvSpPr>
          <p:spPr>
            <a:xfrm>
              <a:off x="7051475" y="3459475"/>
              <a:ext cx="22625" cy="19200"/>
            </a:xfrm>
            <a:custGeom>
              <a:rect b="b" l="l" r="r" t="t"/>
              <a:pathLst>
                <a:path extrusionOk="0" h="768" w="905">
                  <a:moveTo>
                    <a:pt x="512" y="1"/>
                  </a:moveTo>
                  <a:cubicBezTo>
                    <a:pt x="179" y="1"/>
                    <a:pt x="0" y="418"/>
                    <a:pt x="250" y="656"/>
                  </a:cubicBezTo>
                  <a:cubicBezTo>
                    <a:pt x="327" y="733"/>
                    <a:pt x="423" y="767"/>
                    <a:pt x="517" y="767"/>
                  </a:cubicBezTo>
                  <a:cubicBezTo>
                    <a:pt x="714" y="767"/>
                    <a:pt x="905" y="615"/>
                    <a:pt x="905" y="382"/>
                  </a:cubicBezTo>
                  <a:cubicBezTo>
                    <a:pt x="905" y="168"/>
                    <a:pt x="726" y="1"/>
                    <a:pt x="5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0" name="Google Shape;2640;p41"/>
            <p:cNvSpPr/>
            <p:nvPr/>
          </p:nvSpPr>
          <p:spPr>
            <a:xfrm>
              <a:off x="6981825" y="3495200"/>
              <a:ext cx="49725" cy="42600"/>
            </a:xfrm>
            <a:custGeom>
              <a:rect b="b" l="l" r="r" t="t"/>
              <a:pathLst>
                <a:path extrusionOk="0" h="1704" w="1989">
                  <a:moveTo>
                    <a:pt x="1138" y="484"/>
                  </a:moveTo>
                  <a:cubicBezTo>
                    <a:pt x="1328" y="484"/>
                    <a:pt x="1512" y="633"/>
                    <a:pt x="1512" y="858"/>
                  </a:cubicBezTo>
                  <a:cubicBezTo>
                    <a:pt x="1512" y="1060"/>
                    <a:pt x="1345" y="1227"/>
                    <a:pt x="1143" y="1227"/>
                  </a:cubicBezTo>
                  <a:cubicBezTo>
                    <a:pt x="810" y="1227"/>
                    <a:pt x="643" y="822"/>
                    <a:pt x="881" y="596"/>
                  </a:cubicBezTo>
                  <a:cubicBezTo>
                    <a:pt x="955" y="518"/>
                    <a:pt x="1047" y="484"/>
                    <a:pt x="1138" y="484"/>
                  </a:cubicBezTo>
                  <a:close/>
                  <a:moveTo>
                    <a:pt x="1143" y="1"/>
                  </a:moveTo>
                  <a:cubicBezTo>
                    <a:pt x="381" y="1"/>
                    <a:pt x="0" y="917"/>
                    <a:pt x="536" y="1453"/>
                  </a:cubicBezTo>
                  <a:cubicBezTo>
                    <a:pt x="709" y="1626"/>
                    <a:pt x="922" y="1704"/>
                    <a:pt x="1131" y="1704"/>
                  </a:cubicBezTo>
                  <a:cubicBezTo>
                    <a:pt x="1569" y="1704"/>
                    <a:pt x="1988" y="1365"/>
                    <a:pt x="1988" y="858"/>
                  </a:cubicBezTo>
                  <a:cubicBezTo>
                    <a:pt x="1988" y="382"/>
                    <a:pt x="1607" y="1"/>
                    <a:pt x="11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1" name="Google Shape;2641;p41"/>
            <p:cNvSpPr/>
            <p:nvPr/>
          </p:nvSpPr>
          <p:spPr>
            <a:xfrm>
              <a:off x="6938950" y="3463050"/>
              <a:ext cx="124750" cy="107150"/>
            </a:xfrm>
            <a:custGeom>
              <a:rect b="b" l="l" r="r" t="t"/>
              <a:pathLst>
                <a:path extrusionOk="0" h="4286" w="4990">
                  <a:moveTo>
                    <a:pt x="2841" y="482"/>
                  </a:moveTo>
                  <a:cubicBezTo>
                    <a:pt x="3693" y="482"/>
                    <a:pt x="4513" y="1143"/>
                    <a:pt x="4513" y="2144"/>
                  </a:cubicBezTo>
                  <a:cubicBezTo>
                    <a:pt x="4513" y="3061"/>
                    <a:pt x="3775" y="3799"/>
                    <a:pt x="2858" y="3799"/>
                  </a:cubicBezTo>
                  <a:cubicBezTo>
                    <a:pt x="1382" y="3799"/>
                    <a:pt x="643" y="2013"/>
                    <a:pt x="1691" y="965"/>
                  </a:cubicBezTo>
                  <a:cubicBezTo>
                    <a:pt x="2025" y="631"/>
                    <a:pt x="2437" y="482"/>
                    <a:pt x="2841" y="482"/>
                  </a:cubicBezTo>
                  <a:close/>
                  <a:moveTo>
                    <a:pt x="2858" y="1"/>
                  </a:moveTo>
                  <a:cubicBezTo>
                    <a:pt x="953" y="1"/>
                    <a:pt x="1" y="2311"/>
                    <a:pt x="1346" y="3656"/>
                  </a:cubicBezTo>
                  <a:cubicBezTo>
                    <a:pt x="1781" y="4091"/>
                    <a:pt x="2316" y="4286"/>
                    <a:pt x="2840" y="4286"/>
                  </a:cubicBezTo>
                  <a:cubicBezTo>
                    <a:pt x="3937" y="4286"/>
                    <a:pt x="4989" y="3433"/>
                    <a:pt x="4989" y="2144"/>
                  </a:cubicBezTo>
                  <a:cubicBezTo>
                    <a:pt x="4989" y="965"/>
                    <a:pt x="4037" y="1"/>
                    <a:pt x="28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2" name="Google Shape;2642;p41"/>
            <p:cNvSpPr/>
            <p:nvPr/>
          </p:nvSpPr>
          <p:spPr>
            <a:xfrm>
              <a:off x="6933900" y="3474300"/>
              <a:ext cx="11925" cy="15050"/>
            </a:xfrm>
            <a:custGeom>
              <a:rect b="b" l="l" r="r" t="t"/>
              <a:pathLst>
                <a:path extrusionOk="0" h="602" w="477">
                  <a:moveTo>
                    <a:pt x="239" y="0"/>
                  </a:moveTo>
                  <a:cubicBezTo>
                    <a:pt x="227" y="0"/>
                    <a:pt x="215" y="1"/>
                    <a:pt x="203" y="3"/>
                  </a:cubicBezTo>
                  <a:cubicBezTo>
                    <a:pt x="83" y="27"/>
                    <a:pt x="0" y="134"/>
                    <a:pt x="0" y="253"/>
                  </a:cubicBezTo>
                  <a:lnTo>
                    <a:pt x="0" y="348"/>
                  </a:lnTo>
                  <a:cubicBezTo>
                    <a:pt x="0" y="468"/>
                    <a:pt x="83" y="575"/>
                    <a:pt x="203" y="598"/>
                  </a:cubicBezTo>
                  <a:cubicBezTo>
                    <a:pt x="215" y="601"/>
                    <a:pt x="227" y="602"/>
                    <a:pt x="239" y="602"/>
                  </a:cubicBezTo>
                  <a:cubicBezTo>
                    <a:pt x="367" y="602"/>
                    <a:pt x="476" y="490"/>
                    <a:pt x="476" y="348"/>
                  </a:cubicBezTo>
                  <a:lnTo>
                    <a:pt x="476" y="241"/>
                  </a:lnTo>
                  <a:cubicBezTo>
                    <a:pt x="476" y="111"/>
                    <a:pt x="367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3" name="Google Shape;2643;p41"/>
            <p:cNvSpPr/>
            <p:nvPr/>
          </p:nvSpPr>
          <p:spPr>
            <a:xfrm>
              <a:off x="6933900" y="3496325"/>
              <a:ext cx="11925" cy="62375"/>
            </a:xfrm>
            <a:custGeom>
              <a:rect b="b" l="l" r="r" t="t"/>
              <a:pathLst>
                <a:path extrusionOk="0" h="2495" w="477">
                  <a:moveTo>
                    <a:pt x="239" y="0"/>
                  </a:moveTo>
                  <a:cubicBezTo>
                    <a:pt x="227" y="0"/>
                    <a:pt x="215" y="1"/>
                    <a:pt x="203" y="3"/>
                  </a:cubicBezTo>
                  <a:cubicBezTo>
                    <a:pt x="83" y="27"/>
                    <a:pt x="0" y="134"/>
                    <a:pt x="0" y="253"/>
                  </a:cubicBezTo>
                  <a:lnTo>
                    <a:pt x="0" y="2253"/>
                  </a:lnTo>
                  <a:cubicBezTo>
                    <a:pt x="0" y="2373"/>
                    <a:pt x="83" y="2480"/>
                    <a:pt x="203" y="2492"/>
                  </a:cubicBezTo>
                  <a:cubicBezTo>
                    <a:pt x="216" y="2494"/>
                    <a:pt x="229" y="2495"/>
                    <a:pt x="242" y="2495"/>
                  </a:cubicBezTo>
                  <a:cubicBezTo>
                    <a:pt x="369" y="2495"/>
                    <a:pt x="476" y="2394"/>
                    <a:pt x="476" y="2253"/>
                  </a:cubicBezTo>
                  <a:lnTo>
                    <a:pt x="476" y="241"/>
                  </a:lnTo>
                  <a:cubicBezTo>
                    <a:pt x="476" y="111"/>
                    <a:pt x="367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44" name="Google Shape;2644;p41"/>
          <p:cNvGrpSpPr/>
          <p:nvPr/>
        </p:nvGrpSpPr>
        <p:grpSpPr>
          <a:xfrm>
            <a:off x="6342897" y="3607208"/>
            <a:ext cx="294100" cy="233675"/>
            <a:chOff x="3285225" y="2553425"/>
            <a:chExt cx="294100" cy="233675"/>
          </a:xfrm>
        </p:grpSpPr>
        <p:sp>
          <p:nvSpPr>
            <p:cNvPr id="2645" name="Google Shape;2645;p41"/>
            <p:cNvSpPr/>
            <p:nvPr/>
          </p:nvSpPr>
          <p:spPr>
            <a:xfrm>
              <a:off x="3525425" y="2621875"/>
              <a:ext cx="28000" cy="24025"/>
            </a:xfrm>
            <a:custGeom>
              <a:rect b="b" l="l" r="r" t="t"/>
              <a:pathLst>
                <a:path extrusionOk="0" h="961" w="1120">
                  <a:moveTo>
                    <a:pt x="644" y="1"/>
                  </a:moveTo>
                  <a:cubicBezTo>
                    <a:pt x="215" y="1"/>
                    <a:pt x="1" y="525"/>
                    <a:pt x="298" y="822"/>
                  </a:cubicBezTo>
                  <a:cubicBezTo>
                    <a:pt x="398" y="918"/>
                    <a:pt x="518" y="960"/>
                    <a:pt x="635" y="960"/>
                  </a:cubicBezTo>
                  <a:cubicBezTo>
                    <a:pt x="883" y="960"/>
                    <a:pt x="1120" y="768"/>
                    <a:pt x="1120" y="477"/>
                  </a:cubicBezTo>
                  <a:cubicBezTo>
                    <a:pt x="1120" y="215"/>
                    <a:pt x="906" y="1"/>
                    <a:pt x="6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6" name="Google Shape;2646;p41"/>
            <p:cNvSpPr/>
            <p:nvPr/>
          </p:nvSpPr>
          <p:spPr>
            <a:xfrm>
              <a:off x="3285225" y="2553425"/>
              <a:ext cx="294100" cy="233675"/>
            </a:xfrm>
            <a:custGeom>
              <a:rect b="b" l="l" r="r" t="t"/>
              <a:pathLst>
                <a:path extrusionOk="0" h="9347" w="11764">
                  <a:moveTo>
                    <a:pt x="2179" y="715"/>
                  </a:moveTo>
                  <a:lnTo>
                    <a:pt x="2179" y="1060"/>
                  </a:lnTo>
                  <a:lnTo>
                    <a:pt x="1512" y="1060"/>
                  </a:lnTo>
                  <a:lnTo>
                    <a:pt x="1512" y="715"/>
                  </a:lnTo>
                  <a:close/>
                  <a:moveTo>
                    <a:pt x="7823" y="488"/>
                  </a:moveTo>
                  <a:lnTo>
                    <a:pt x="8489" y="1441"/>
                  </a:lnTo>
                  <a:cubicBezTo>
                    <a:pt x="8525" y="1500"/>
                    <a:pt x="8597" y="1536"/>
                    <a:pt x="8680" y="1536"/>
                  </a:cubicBezTo>
                  <a:lnTo>
                    <a:pt x="10799" y="1536"/>
                  </a:lnTo>
                  <a:cubicBezTo>
                    <a:pt x="11061" y="1536"/>
                    <a:pt x="11276" y="1751"/>
                    <a:pt x="11276" y="2012"/>
                  </a:cubicBezTo>
                  <a:lnTo>
                    <a:pt x="11276" y="8382"/>
                  </a:lnTo>
                  <a:cubicBezTo>
                    <a:pt x="11276" y="8656"/>
                    <a:pt x="11061" y="8870"/>
                    <a:pt x="10799" y="8870"/>
                  </a:cubicBezTo>
                  <a:lnTo>
                    <a:pt x="965" y="8870"/>
                  </a:lnTo>
                  <a:cubicBezTo>
                    <a:pt x="691" y="8870"/>
                    <a:pt x="477" y="8656"/>
                    <a:pt x="477" y="8382"/>
                  </a:cubicBezTo>
                  <a:lnTo>
                    <a:pt x="477" y="2012"/>
                  </a:lnTo>
                  <a:cubicBezTo>
                    <a:pt x="477" y="1751"/>
                    <a:pt x="691" y="1536"/>
                    <a:pt x="965" y="1536"/>
                  </a:cubicBezTo>
                  <a:lnTo>
                    <a:pt x="3072" y="1536"/>
                  </a:lnTo>
                  <a:cubicBezTo>
                    <a:pt x="3155" y="1536"/>
                    <a:pt x="3227" y="1500"/>
                    <a:pt x="3275" y="1441"/>
                  </a:cubicBezTo>
                  <a:lnTo>
                    <a:pt x="3929" y="488"/>
                  </a:lnTo>
                  <a:close/>
                  <a:moveTo>
                    <a:pt x="3822" y="0"/>
                  </a:moveTo>
                  <a:cubicBezTo>
                    <a:pt x="3739" y="0"/>
                    <a:pt x="3667" y="36"/>
                    <a:pt x="3620" y="107"/>
                  </a:cubicBezTo>
                  <a:lnTo>
                    <a:pt x="2965" y="1060"/>
                  </a:lnTo>
                  <a:lnTo>
                    <a:pt x="2667" y="1060"/>
                  </a:lnTo>
                  <a:lnTo>
                    <a:pt x="2667" y="488"/>
                  </a:lnTo>
                  <a:cubicBezTo>
                    <a:pt x="2667" y="357"/>
                    <a:pt x="2560" y="250"/>
                    <a:pt x="2429" y="250"/>
                  </a:cubicBezTo>
                  <a:lnTo>
                    <a:pt x="1274" y="250"/>
                  </a:lnTo>
                  <a:cubicBezTo>
                    <a:pt x="1143" y="250"/>
                    <a:pt x="1036" y="357"/>
                    <a:pt x="1036" y="488"/>
                  </a:cubicBezTo>
                  <a:lnTo>
                    <a:pt x="1036" y="1048"/>
                  </a:lnTo>
                  <a:lnTo>
                    <a:pt x="965" y="1048"/>
                  </a:lnTo>
                  <a:cubicBezTo>
                    <a:pt x="429" y="1060"/>
                    <a:pt x="0" y="1489"/>
                    <a:pt x="0" y="2012"/>
                  </a:cubicBezTo>
                  <a:lnTo>
                    <a:pt x="0" y="8394"/>
                  </a:lnTo>
                  <a:cubicBezTo>
                    <a:pt x="0" y="8918"/>
                    <a:pt x="429" y="9347"/>
                    <a:pt x="965" y="9347"/>
                  </a:cubicBezTo>
                  <a:lnTo>
                    <a:pt x="10811" y="9347"/>
                  </a:lnTo>
                  <a:cubicBezTo>
                    <a:pt x="11335" y="9347"/>
                    <a:pt x="11764" y="8918"/>
                    <a:pt x="11764" y="8394"/>
                  </a:cubicBezTo>
                  <a:lnTo>
                    <a:pt x="11764" y="2012"/>
                  </a:lnTo>
                  <a:cubicBezTo>
                    <a:pt x="11764" y="1489"/>
                    <a:pt x="11335" y="1060"/>
                    <a:pt x="10799" y="1060"/>
                  </a:cubicBezTo>
                  <a:lnTo>
                    <a:pt x="8787" y="1060"/>
                  </a:lnTo>
                  <a:lnTo>
                    <a:pt x="8132" y="107"/>
                  </a:lnTo>
                  <a:cubicBezTo>
                    <a:pt x="8085" y="36"/>
                    <a:pt x="8013" y="0"/>
                    <a:pt x="7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7" name="Google Shape;2647;p41"/>
            <p:cNvSpPr/>
            <p:nvPr/>
          </p:nvSpPr>
          <p:spPr>
            <a:xfrm>
              <a:off x="3468575" y="2708500"/>
              <a:ext cx="16100" cy="12225"/>
            </a:xfrm>
            <a:custGeom>
              <a:rect b="b" l="l" r="r" t="t"/>
              <a:pathLst>
                <a:path extrusionOk="0" h="489" w="644">
                  <a:moveTo>
                    <a:pt x="274" y="0"/>
                  </a:moveTo>
                  <a:cubicBezTo>
                    <a:pt x="155" y="0"/>
                    <a:pt x="48" y="84"/>
                    <a:pt x="24" y="203"/>
                  </a:cubicBezTo>
                  <a:cubicBezTo>
                    <a:pt x="1" y="346"/>
                    <a:pt x="120" y="489"/>
                    <a:pt x="262" y="489"/>
                  </a:cubicBezTo>
                  <a:lnTo>
                    <a:pt x="370" y="489"/>
                  </a:lnTo>
                  <a:cubicBezTo>
                    <a:pt x="489" y="489"/>
                    <a:pt x="596" y="405"/>
                    <a:pt x="608" y="286"/>
                  </a:cubicBezTo>
                  <a:cubicBezTo>
                    <a:pt x="643" y="131"/>
                    <a:pt x="524" y="0"/>
                    <a:pt x="3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8" name="Google Shape;2648;p41"/>
            <p:cNvSpPr/>
            <p:nvPr/>
          </p:nvSpPr>
          <p:spPr>
            <a:xfrm>
              <a:off x="3490600" y="2708500"/>
              <a:ext cx="63725" cy="12225"/>
            </a:xfrm>
            <a:custGeom>
              <a:rect b="b" l="l" r="r" t="t"/>
              <a:pathLst>
                <a:path extrusionOk="0" h="489" w="2549">
                  <a:moveTo>
                    <a:pt x="274" y="0"/>
                  </a:moveTo>
                  <a:cubicBezTo>
                    <a:pt x="155" y="0"/>
                    <a:pt x="48" y="84"/>
                    <a:pt x="36" y="203"/>
                  </a:cubicBezTo>
                  <a:cubicBezTo>
                    <a:pt x="1" y="346"/>
                    <a:pt x="120" y="489"/>
                    <a:pt x="274" y="489"/>
                  </a:cubicBezTo>
                  <a:lnTo>
                    <a:pt x="2275" y="489"/>
                  </a:lnTo>
                  <a:cubicBezTo>
                    <a:pt x="2394" y="489"/>
                    <a:pt x="2501" y="405"/>
                    <a:pt x="2525" y="286"/>
                  </a:cubicBezTo>
                  <a:cubicBezTo>
                    <a:pt x="2549" y="131"/>
                    <a:pt x="2429" y="0"/>
                    <a:pt x="22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9" name="Google Shape;2649;p41"/>
            <p:cNvSpPr/>
            <p:nvPr/>
          </p:nvSpPr>
          <p:spPr>
            <a:xfrm>
              <a:off x="3468575" y="2732600"/>
              <a:ext cx="15800" cy="12225"/>
            </a:xfrm>
            <a:custGeom>
              <a:rect b="b" l="l" r="r" t="t"/>
              <a:pathLst>
                <a:path extrusionOk="0" h="489" w="632">
                  <a:moveTo>
                    <a:pt x="274" y="1"/>
                  </a:moveTo>
                  <a:cubicBezTo>
                    <a:pt x="155" y="1"/>
                    <a:pt x="48" y="84"/>
                    <a:pt x="24" y="203"/>
                  </a:cubicBezTo>
                  <a:cubicBezTo>
                    <a:pt x="1" y="346"/>
                    <a:pt x="120" y="489"/>
                    <a:pt x="262" y="489"/>
                  </a:cubicBezTo>
                  <a:lnTo>
                    <a:pt x="370" y="489"/>
                  </a:lnTo>
                  <a:cubicBezTo>
                    <a:pt x="489" y="489"/>
                    <a:pt x="596" y="406"/>
                    <a:pt x="608" y="287"/>
                  </a:cubicBezTo>
                  <a:cubicBezTo>
                    <a:pt x="632" y="132"/>
                    <a:pt x="524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0" name="Google Shape;2650;p41"/>
            <p:cNvSpPr/>
            <p:nvPr/>
          </p:nvSpPr>
          <p:spPr>
            <a:xfrm>
              <a:off x="3490600" y="2732600"/>
              <a:ext cx="63725" cy="12225"/>
            </a:xfrm>
            <a:custGeom>
              <a:rect b="b" l="l" r="r" t="t"/>
              <a:pathLst>
                <a:path extrusionOk="0" h="489" w="2549">
                  <a:moveTo>
                    <a:pt x="274" y="1"/>
                  </a:moveTo>
                  <a:cubicBezTo>
                    <a:pt x="155" y="1"/>
                    <a:pt x="48" y="84"/>
                    <a:pt x="36" y="203"/>
                  </a:cubicBezTo>
                  <a:cubicBezTo>
                    <a:pt x="1" y="346"/>
                    <a:pt x="120" y="489"/>
                    <a:pt x="274" y="489"/>
                  </a:cubicBezTo>
                  <a:lnTo>
                    <a:pt x="2275" y="489"/>
                  </a:lnTo>
                  <a:cubicBezTo>
                    <a:pt x="2394" y="489"/>
                    <a:pt x="2501" y="406"/>
                    <a:pt x="2525" y="287"/>
                  </a:cubicBezTo>
                  <a:cubicBezTo>
                    <a:pt x="2549" y="132"/>
                    <a:pt x="2429" y="1"/>
                    <a:pt x="22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1" name="Google Shape;2651;p41"/>
            <p:cNvSpPr/>
            <p:nvPr/>
          </p:nvSpPr>
          <p:spPr>
            <a:xfrm>
              <a:off x="3310825" y="2615000"/>
              <a:ext cx="150625" cy="143525"/>
            </a:xfrm>
            <a:custGeom>
              <a:rect b="b" l="l" r="r" t="t"/>
              <a:pathLst>
                <a:path extrusionOk="0" h="5741" w="6025">
                  <a:moveTo>
                    <a:pt x="2953" y="1228"/>
                  </a:moveTo>
                  <a:cubicBezTo>
                    <a:pt x="3078" y="1228"/>
                    <a:pt x="3203" y="1312"/>
                    <a:pt x="3203" y="1478"/>
                  </a:cubicBezTo>
                  <a:cubicBezTo>
                    <a:pt x="3203" y="1623"/>
                    <a:pt x="3316" y="1713"/>
                    <a:pt x="3438" y="1713"/>
                  </a:cubicBezTo>
                  <a:cubicBezTo>
                    <a:pt x="3497" y="1713"/>
                    <a:pt x="3557" y="1692"/>
                    <a:pt x="3608" y="1645"/>
                  </a:cubicBezTo>
                  <a:cubicBezTo>
                    <a:pt x="3660" y="1593"/>
                    <a:pt x="3718" y="1571"/>
                    <a:pt x="3775" y="1571"/>
                  </a:cubicBezTo>
                  <a:cubicBezTo>
                    <a:pt x="3966" y="1571"/>
                    <a:pt x="4137" y="1819"/>
                    <a:pt x="3953" y="2002"/>
                  </a:cubicBezTo>
                  <a:cubicBezTo>
                    <a:pt x="3810" y="2145"/>
                    <a:pt x="3917" y="2395"/>
                    <a:pt x="4120" y="2407"/>
                  </a:cubicBezTo>
                  <a:cubicBezTo>
                    <a:pt x="4429" y="2431"/>
                    <a:pt x="4429" y="2883"/>
                    <a:pt x="4120" y="2907"/>
                  </a:cubicBezTo>
                  <a:cubicBezTo>
                    <a:pt x="4025" y="2907"/>
                    <a:pt x="3941" y="2967"/>
                    <a:pt x="3905" y="3050"/>
                  </a:cubicBezTo>
                  <a:cubicBezTo>
                    <a:pt x="3870" y="3133"/>
                    <a:pt x="3894" y="3240"/>
                    <a:pt x="3953" y="3312"/>
                  </a:cubicBezTo>
                  <a:cubicBezTo>
                    <a:pt x="4048" y="3407"/>
                    <a:pt x="4048" y="3562"/>
                    <a:pt x="3953" y="3657"/>
                  </a:cubicBezTo>
                  <a:cubicBezTo>
                    <a:pt x="3905" y="3705"/>
                    <a:pt x="3846" y="3729"/>
                    <a:pt x="3786" y="3729"/>
                  </a:cubicBezTo>
                  <a:cubicBezTo>
                    <a:pt x="3715" y="3729"/>
                    <a:pt x="3655" y="3705"/>
                    <a:pt x="3608" y="3657"/>
                  </a:cubicBezTo>
                  <a:cubicBezTo>
                    <a:pt x="3559" y="3617"/>
                    <a:pt x="3500" y="3593"/>
                    <a:pt x="3440" y="3593"/>
                  </a:cubicBezTo>
                  <a:cubicBezTo>
                    <a:pt x="3412" y="3593"/>
                    <a:pt x="3385" y="3598"/>
                    <a:pt x="3358" y="3609"/>
                  </a:cubicBezTo>
                  <a:cubicBezTo>
                    <a:pt x="3263" y="3645"/>
                    <a:pt x="3203" y="3729"/>
                    <a:pt x="3203" y="3824"/>
                  </a:cubicBezTo>
                  <a:cubicBezTo>
                    <a:pt x="3203" y="3967"/>
                    <a:pt x="3096" y="4074"/>
                    <a:pt x="2953" y="4074"/>
                  </a:cubicBezTo>
                  <a:cubicBezTo>
                    <a:pt x="2822" y="4074"/>
                    <a:pt x="2703" y="3967"/>
                    <a:pt x="2703" y="3836"/>
                  </a:cubicBezTo>
                  <a:cubicBezTo>
                    <a:pt x="2703" y="3740"/>
                    <a:pt x="2643" y="3645"/>
                    <a:pt x="2560" y="3609"/>
                  </a:cubicBezTo>
                  <a:cubicBezTo>
                    <a:pt x="2524" y="3598"/>
                    <a:pt x="2489" y="3598"/>
                    <a:pt x="2465" y="3598"/>
                  </a:cubicBezTo>
                  <a:cubicBezTo>
                    <a:pt x="2405" y="3598"/>
                    <a:pt x="2346" y="3621"/>
                    <a:pt x="2298" y="3657"/>
                  </a:cubicBezTo>
                  <a:cubicBezTo>
                    <a:pt x="2251" y="3705"/>
                    <a:pt x="2191" y="3729"/>
                    <a:pt x="2131" y="3729"/>
                  </a:cubicBezTo>
                  <a:cubicBezTo>
                    <a:pt x="2060" y="3729"/>
                    <a:pt x="2000" y="3705"/>
                    <a:pt x="1953" y="3657"/>
                  </a:cubicBezTo>
                  <a:cubicBezTo>
                    <a:pt x="1858" y="3562"/>
                    <a:pt x="1858" y="3407"/>
                    <a:pt x="1953" y="3312"/>
                  </a:cubicBezTo>
                  <a:cubicBezTo>
                    <a:pt x="2012" y="3240"/>
                    <a:pt x="2036" y="3145"/>
                    <a:pt x="2000" y="3050"/>
                  </a:cubicBezTo>
                  <a:cubicBezTo>
                    <a:pt x="1965" y="2967"/>
                    <a:pt x="1881" y="2907"/>
                    <a:pt x="1786" y="2907"/>
                  </a:cubicBezTo>
                  <a:cubicBezTo>
                    <a:pt x="1477" y="2883"/>
                    <a:pt x="1477" y="2431"/>
                    <a:pt x="1786" y="2407"/>
                  </a:cubicBezTo>
                  <a:cubicBezTo>
                    <a:pt x="1881" y="2407"/>
                    <a:pt x="1965" y="2347"/>
                    <a:pt x="2000" y="2252"/>
                  </a:cubicBezTo>
                  <a:cubicBezTo>
                    <a:pt x="2036" y="2169"/>
                    <a:pt x="2012" y="2074"/>
                    <a:pt x="1953" y="2002"/>
                  </a:cubicBezTo>
                  <a:cubicBezTo>
                    <a:pt x="1858" y="1907"/>
                    <a:pt x="1858" y="1752"/>
                    <a:pt x="1953" y="1645"/>
                  </a:cubicBezTo>
                  <a:cubicBezTo>
                    <a:pt x="2000" y="1609"/>
                    <a:pt x="2060" y="1574"/>
                    <a:pt x="2131" y="1574"/>
                  </a:cubicBezTo>
                  <a:cubicBezTo>
                    <a:pt x="2191" y="1574"/>
                    <a:pt x="2251" y="1609"/>
                    <a:pt x="2298" y="1645"/>
                  </a:cubicBezTo>
                  <a:cubicBezTo>
                    <a:pt x="2349" y="1692"/>
                    <a:pt x="2409" y="1713"/>
                    <a:pt x="2468" y="1713"/>
                  </a:cubicBezTo>
                  <a:cubicBezTo>
                    <a:pt x="2590" y="1713"/>
                    <a:pt x="2703" y="1623"/>
                    <a:pt x="2703" y="1478"/>
                  </a:cubicBezTo>
                  <a:cubicBezTo>
                    <a:pt x="2703" y="1312"/>
                    <a:pt x="2828" y="1228"/>
                    <a:pt x="2953" y="1228"/>
                  </a:cubicBezTo>
                  <a:close/>
                  <a:moveTo>
                    <a:pt x="5537" y="454"/>
                  </a:moveTo>
                  <a:lnTo>
                    <a:pt x="5549" y="5264"/>
                  </a:lnTo>
                  <a:lnTo>
                    <a:pt x="3203" y="5264"/>
                  </a:lnTo>
                  <a:lnTo>
                    <a:pt x="3203" y="4514"/>
                  </a:lnTo>
                  <a:cubicBezTo>
                    <a:pt x="3370" y="4467"/>
                    <a:pt x="3513" y="4348"/>
                    <a:pt x="3596" y="4193"/>
                  </a:cubicBezTo>
                  <a:cubicBezTo>
                    <a:pt x="3655" y="4205"/>
                    <a:pt x="3727" y="4217"/>
                    <a:pt x="3786" y="4217"/>
                  </a:cubicBezTo>
                  <a:cubicBezTo>
                    <a:pt x="4275" y="4217"/>
                    <a:pt x="4620" y="3764"/>
                    <a:pt x="4501" y="3300"/>
                  </a:cubicBezTo>
                  <a:cubicBezTo>
                    <a:pt x="4989" y="3014"/>
                    <a:pt x="4989" y="2312"/>
                    <a:pt x="4501" y="2026"/>
                  </a:cubicBezTo>
                  <a:cubicBezTo>
                    <a:pt x="4620" y="1562"/>
                    <a:pt x="4275" y="1109"/>
                    <a:pt x="3786" y="1109"/>
                  </a:cubicBezTo>
                  <a:cubicBezTo>
                    <a:pt x="3727" y="1109"/>
                    <a:pt x="3655" y="1121"/>
                    <a:pt x="3596" y="1133"/>
                  </a:cubicBezTo>
                  <a:cubicBezTo>
                    <a:pt x="3453" y="889"/>
                    <a:pt x="3206" y="767"/>
                    <a:pt x="2959" y="767"/>
                  </a:cubicBezTo>
                  <a:cubicBezTo>
                    <a:pt x="2712" y="767"/>
                    <a:pt x="2465" y="889"/>
                    <a:pt x="2322" y="1133"/>
                  </a:cubicBezTo>
                  <a:cubicBezTo>
                    <a:pt x="2262" y="1121"/>
                    <a:pt x="2191" y="1109"/>
                    <a:pt x="2131" y="1109"/>
                  </a:cubicBezTo>
                  <a:cubicBezTo>
                    <a:pt x="1929" y="1109"/>
                    <a:pt x="1750" y="1181"/>
                    <a:pt x="1608" y="1323"/>
                  </a:cubicBezTo>
                  <a:cubicBezTo>
                    <a:pt x="1429" y="1502"/>
                    <a:pt x="1346" y="1776"/>
                    <a:pt x="1417" y="2026"/>
                  </a:cubicBezTo>
                  <a:cubicBezTo>
                    <a:pt x="929" y="2312"/>
                    <a:pt x="929" y="3014"/>
                    <a:pt x="1417" y="3300"/>
                  </a:cubicBezTo>
                  <a:cubicBezTo>
                    <a:pt x="1346" y="3574"/>
                    <a:pt x="1441" y="3883"/>
                    <a:pt x="1679" y="4062"/>
                  </a:cubicBezTo>
                  <a:cubicBezTo>
                    <a:pt x="1762" y="4133"/>
                    <a:pt x="1858" y="4181"/>
                    <a:pt x="1977" y="4205"/>
                  </a:cubicBezTo>
                  <a:cubicBezTo>
                    <a:pt x="2025" y="4215"/>
                    <a:pt x="2075" y="4221"/>
                    <a:pt x="2126" y="4221"/>
                  </a:cubicBezTo>
                  <a:cubicBezTo>
                    <a:pt x="2188" y="4221"/>
                    <a:pt x="2251" y="4213"/>
                    <a:pt x="2310" y="4193"/>
                  </a:cubicBezTo>
                  <a:cubicBezTo>
                    <a:pt x="2405" y="4348"/>
                    <a:pt x="2548" y="4467"/>
                    <a:pt x="2715" y="4526"/>
                  </a:cubicBezTo>
                  <a:lnTo>
                    <a:pt x="2715" y="5264"/>
                  </a:lnTo>
                  <a:lnTo>
                    <a:pt x="476" y="5264"/>
                  </a:lnTo>
                  <a:lnTo>
                    <a:pt x="476" y="454"/>
                  </a:lnTo>
                  <a:close/>
                  <a:moveTo>
                    <a:pt x="5806" y="1"/>
                  </a:moveTo>
                  <a:cubicBezTo>
                    <a:pt x="5800" y="1"/>
                    <a:pt x="5793" y="1"/>
                    <a:pt x="5787" y="2"/>
                  </a:cubicBezTo>
                  <a:lnTo>
                    <a:pt x="250" y="2"/>
                  </a:lnTo>
                  <a:cubicBezTo>
                    <a:pt x="244" y="1"/>
                    <a:pt x="238" y="1"/>
                    <a:pt x="232" y="1"/>
                  </a:cubicBezTo>
                  <a:cubicBezTo>
                    <a:pt x="109" y="1"/>
                    <a:pt x="1" y="115"/>
                    <a:pt x="12" y="240"/>
                  </a:cubicBezTo>
                  <a:lnTo>
                    <a:pt x="12" y="5503"/>
                  </a:lnTo>
                  <a:cubicBezTo>
                    <a:pt x="0" y="5634"/>
                    <a:pt x="107" y="5741"/>
                    <a:pt x="250" y="5741"/>
                  </a:cubicBezTo>
                  <a:lnTo>
                    <a:pt x="5787" y="5741"/>
                  </a:lnTo>
                  <a:cubicBezTo>
                    <a:pt x="5918" y="5741"/>
                    <a:pt x="6025" y="5634"/>
                    <a:pt x="6025" y="5503"/>
                  </a:cubicBezTo>
                  <a:lnTo>
                    <a:pt x="6025" y="240"/>
                  </a:lnTo>
                  <a:cubicBezTo>
                    <a:pt x="6025" y="104"/>
                    <a:pt x="5928" y="1"/>
                    <a:pt x="58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2" name="Google Shape;2652;p41"/>
            <p:cNvSpPr/>
            <p:nvPr/>
          </p:nvSpPr>
          <p:spPr>
            <a:xfrm>
              <a:off x="3350100" y="2655525"/>
              <a:ext cx="60450" cy="51725"/>
            </a:xfrm>
            <a:custGeom>
              <a:rect b="b" l="l" r="r" t="t"/>
              <a:pathLst>
                <a:path extrusionOk="0" h="2069" w="2418">
                  <a:moveTo>
                    <a:pt x="1383" y="483"/>
                  </a:moveTo>
                  <a:cubicBezTo>
                    <a:pt x="1667" y="483"/>
                    <a:pt x="1942" y="704"/>
                    <a:pt x="1942" y="1036"/>
                  </a:cubicBezTo>
                  <a:cubicBezTo>
                    <a:pt x="1942" y="1346"/>
                    <a:pt x="1692" y="1596"/>
                    <a:pt x="1382" y="1596"/>
                  </a:cubicBezTo>
                  <a:cubicBezTo>
                    <a:pt x="894" y="1596"/>
                    <a:pt x="644" y="1000"/>
                    <a:pt x="1001" y="643"/>
                  </a:cubicBezTo>
                  <a:cubicBezTo>
                    <a:pt x="1112" y="532"/>
                    <a:pt x="1248" y="483"/>
                    <a:pt x="1383" y="483"/>
                  </a:cubicBezTo>
                  <a:close/>
                  <a:moveTo>
                    <a:pt x="1382" y="0"/>
                  </a:moveTo>
                  <a:cubicBezTo>
                    <a:pt x="465" y="0"/>
                    <a:pt x="1" y="1119"/>
                    <a:pt x="656" y="1762"/>
                  </a:cubicBezTo>
                  <a:cubicBezTo>
                    <a:pt x="868" y="1974"/>
                    <a:pt x="1127" y="2069"/>
                    <a:pt x="1381" y="2069"/>
                  </a:cubicBezTo>
                  <a:cubicBezTo>
                    <a:pt x="1911" y="2069"/>
                    <a:pt x="2418" y="1656"/>
                    <a:pt x="2418" y="1036"/>
                  </a:cubicBezTo>
                  <a:cubicBezTo>
                    <a:pt x="2418" y="464"/>
                    <a:pt x="1953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53" name="Google Shape;2653;p41"/>
          <p:cNvGrpSpPr/>
          <p:nvPr/>
        </p:nvGrpSpPr>
        <p:grpSpPr>
          <a:xfrm>
            <a:off x="5824426" y="3606321"/>
            <a:ext cx="294400" cy="235450"/>
            <a:chOff x="4022225" y="3321975"/>
            <a:chExt cx="294400" cy="235450"/>
          </a:xfrm>
        </p:grpSpPr>
        <p:sp>
          <p:nvSpPr>
            <p:cNvPr id="2654" name="Google Shape;2654;p41"/>
            <p:cNvSpPr/>
            <p:nvPr/>
          </p:nvSpPr>
          <p:spPr>
            <a:xfrm>
              <a:off x="4022225" y="3321975"/>
              <a:ext cx="294400" cy="235450"/>
            </a:xfrm>
            <a:custGeom>
              <a:rect b="b" l="l" r="r" t="t"/>
              <a:pathLst>
                <a:path extrusionOk="0" h="9418" w="11776">
                  <a:moveTo>
                    <a:pt x="8096" y="512"/>
                  </a:moveTo>
                  <a:lnTo>
                    <a:pt x="8096" y="1262"/>
                  </a:lnTo>
                  <a:lnTo>
                    <a:pt x="5525" y="1262"/>
                  </a:lnTo>
                  <a:lnTo>
                    <a:pt x="5525" y="512"/>
                  </a:lnTo>
                  <a:close/>
                  <a:moveTo>
                    <a:pt x="11263" y="4620"/>
                  </a:moveTo>
                  <a:lnTo>
                    <a:pt x="11263" y="6156"/>
                  </a:lnTo>
                  <a:lnTo>
                    <a:pt x="10811" y="6156"/>
                  </a:lnTo>
                  <a:lnTo>
                    <a:pt x="10811" y="4620"/>
                  </a:lnTo>
                  <a:close/>
                  <a:moveTo>
                    <a:pt x="1977" y="3596"/>
                  </a:moveTo>
                  <a:lnTo>
                    <a:pt x="2810" y="4858"/>
                  </a:lnTo>
                  <a:lnTo>
                    <a:pt x="2810" y="8346"/>
                  </a:lnTo>
                  <a:lnTo>
                    <a:pt x="595" y="4989"/>
                  </a:lnTo>
                  <a:lnTo>
                    <a:pt x="1977" y="3596"/>
                  </a:lnTo>
                  <a:close/>
                  <a:moveTo>
                    <a:pt x="10299" y="1750"/>
                  </a:moveTo>
                  <a:lnTo>
                    <a:pt x="10299" y="4370"/>
                  </a:lnTo>
                  <a:lnTo>
                    <a:pt x="10323" y="4370"/>
                  </a:lnTo>
                  <a:lnTo>
                    <a:pt x="10323" y="6418"/>
                  </a:lnTo>
                  <a:lnTo>
                    <a:pt x="10299" y="6418"/>
                  </a:lnTo>
                  <a:lnTo>
                    <a:pt x="10299" y="8918"/>
                  </a:lnTo>
                  <a:lnTo>
                    <a:pt x="3322" y="8918"/>
                  </a:lnTo>
                  <a:lnTo>
                    <a:pt x="3322" y="1750"/>
                  </a:lnTo>
                  <a:close/>
                  <a:moveTo>
                    <a:pt x="5275" y="0"/>
                  </a:moveTo>
                  <a:cubicBezTo>
                    <a:pt x="5132" y="0"/>
                    <a:pt x="5013" y="119"/>
                    <a:pt x="5013" y="262"/>
                  </a:cubicBezTo>
                  <a:lnTo>
                    <a:pt x="5013" y="1274"/>
                  </a:lnTo>
                  <a:lnTo>
                    <a:pt x="3060" y="1274"/>
                  </a:lnTo>
                  <a:cubicBezTo>
                    <a:pt x="2929" y="1274"/>
                    <a:pt x="2810" y="1381"/>
                    <a:pt x="2810" y="1524"/>
                  </a:cubicBezTo>
                  <a:lnTo>
                    <a:pt x="2810" y="3917"/>
                  </a:lnTo>
                  <a:lnTo>
                    <a:pt x="2227" y="3024"/>
                  </a:lnTo>
                  <a:cubicBezTo>
                    <a:pt x="2191" y="2965"/>
                    <a:pt x="2119" y="2917"/>
                    <a:pt x="2048" y="2917"/>
                  </a:cubicBezTo>
                  <a:cubicBezTo>
                    <a:pt x="2034" y="2915"/>
                    <a:pt x="2021" y="2914"/>
                    <a:pt x="2007" y="2914"/>
                  </a:cubicBezTo>
                  <a:cubicBezTo>
                    <a:pt x="1942" y="2914"/>
                    <a:pt x="1885" y="2939"/>
                    <a:pt x="1846" y="2989"/>
                  </a:cubicBezTo>
                  <a:lnTo>
                    <a:pt x="95" y="4739"/>
                  </a:lnTo>
                  <a:cubicBezTo>
                    <a:pt x="12" y="4822"/>
                    <a:pt x="0" y="4953"/>
                    <a:pt x="60" y="5060"/>
                  </a:cubicBezTo>
                  <a:lnTo>
                    <a:pt x="2596" y="8918"/>
                  </a:lnTo>
                  <a:lnTo>
                    <a:pt x="2108" y="8918"/>
                  </a:lnTo>
                  <a:cubicBezTo>
                    <a:pt x="2104" y="8918"/>
                    <a:pt x="2100" y="8918"/>
                    <a:pt x="2096" y="8918"/>
                  </a:cubicBezTo>
                  <a:cubicBezTo>
                    <a:pt x="1774" y="8918"/>
                    <a:pt x="1778" y="9418"/>
                    <a:pt x="2108" y="9418"/>
                  </a:cubicBezTo>
                  <a:lnTo>
                    <a:pt x="11323" y="9418"/>
                  </a:lnTo>
                  <a:cubicBezTo>
                    <a:pt x="11656" y="9418"/>
                    <a:pt x="11656" y="8918"/>
                    <a:pt x="11323" y="8918"/>
                  </a:cubicBezTo>
                  <a:lnTo>
                    <a:pt x="10799" y="8918"/>
                  </a:lnTo>
                  <a:lnTo>
                    <a:pt x="10799" y="6668"/>
                  </a:lnTo>
                  <a:lnTo>
                    <a:pt x="11514" y="6668"/>
                  </a:lnTo>
                  <a:cubicBezTo>
                    <a:pt x="11656" y="6668"/>
                    <a:pt x="11764" y="6549"/>
                    <a:pt x="11764" y="6418"/>
                  </a:cubicBezTo>
                  <a:lnTo>
                    <a:pt x="11764" y="4370"/>
                  </a:lnTo>
                  <a:cubicBezTo>
                    <a:pt x="11775" y="4227"/>
                    <a:pt x="11656" y="4120"/>
                    <a:pt x="11525" y="4120"/>
                  </a:cubicBezTo>
                  <a:lnTo>
                    <a:pt x="10811" y="4120"/>
                  </a:lnTo>
                  <a:lnTo>
                    <a:pt x="10811" y="1512"/>
                  </a:lnTo>
                  <a:cubicBezTo>
                    <a:pt x="10811" y="1381"/>
                    <a:pt x="10692" y="1262"/>
                    <a:pt x="10561" y="1262"/>
                  </a:cubicBezTo>
                  <a:lnTo>
                    <a:pt x="8596" y="1262"/>
                  </a:lnTo>
                  <a:lnTo>
                    <a:pt x="8596" y="262"/>
                  </a:lnTo>
                  <a:cubicBezTo>
                    <a:pt x="8596" y="119"/>
                    <a:pt x="8489" y="0"/>
                    <a:pt x="8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5" name="Google Shape;2655;p41"/>
            <p:cNvSpPr/>
            <p:nvPr/>
          </p:nvSpPr>
          <p:spPr>
            <a:xfrm>
              <a:off x="4250825" y="3433800"/>
              <a:ext cx="13250" cy="15650"/>
            </a:xfrm>
            <a:custGeom>
              <a:rect b="b" l="l" r="r" t="t"/>
              <a:pathLst>
                <a:path extrusionOk="0" h="626" w="530">
                  <a:moveTo>
                    <a:pt x="254" y="1"/>
                  </a:moveTo>
                  <a:cubicBezTo>
                    <a:pt x="241" y="1"/>
                    <a:pt x="228" y="2"/>
                    <a:pt x="214" y="4"/>
                  </a:cubicBezTo>
                  <a:cubicBezTo>
                    <a:pt x="95" y="28"/>
                    <a:pt x="0" y="135"/>
                    <a:pt x="12" y="266"/>
                  </a:cubicBezTo>
                  <a:lnTo>
                    <a:pt x="12" y="349"/>
                  </a:lnTo>
                  <a:cubicBezTo>
                    <a:pt x="0" y="534"/>
                    <a:pt x="134" y="626"/>
                    <a:pt x="267" y="626"/>
                  </a:cubicBezTo>
                  <a:cubicBezTo>
                    <a:pt x="399" y="626"/>
                    <a:pt x="530" y="534"/>
                    <a:pt x="512" y="349"/>
                  </a:cubicBezTo>
                  <a:lnTo>
                    <a:pt x="512" y="254"/>
                  </a:lnTo>
                  <a:cubicBezTo>
                    <a:pt x="512" y="112"/>
                    <a:pt x="393" y="1"/>
                    <a:pt x="2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6" name="Google Shape;2656;p41"/>
            <p:cNvSpPr/>
            <p:nvPr/>
          </p:nvSpPr>
          <p:spPr>
            <a:xfrm>
              <a:off x="4251125" y="3454850"/>
              <a:ext cx="12825" cy="77750"/>
            </a:xfrm>
            <a:custGeom>
              <a:rect b="b" l="l" r="r" t="t"/>
              <a:pathLst>
                <a:path extrusionOk="0" h="3110" w="513">
                  <a:moveTo>
                    <a:pt x="269" y="1"/>
                  </a:moveTo>
                  <a:cubicBezTo>
                    <a:pt x="251" y="1"/>
                    <a:pt x="233" y="3"/>
                    <a:pt x="214" y="7"/>
                  </a:cubicBezTo>
                  <a:cubicBezTo>
                    <a:pt x="83" y="19"/>
                    <a:pt x="0" y="138"/>
                    <a:pt x="0" y="257"/>
                  </a:cubicBezTo>
                  <a:lnTo>
                    <a:pt x="0" y="2853"/>
                  </a:lnTo>
                  <a:cubicBezTo>
                    <a:pt x="0" y="2972"/>
                    <a:pt x="83" y="3079"/>
                    <a:pt x="214" y="3103"/>
                  </a:cubicBezTo>
                  <a:cubicBezTo>
                    <a:pt x="233" y="3107"/>
                    <a:pt x="251" y="3109"/>
                    <a:pt x="270" y="3109"/>
                  </a:cubicBezTo>
                  <a:cubicBezTo>
                    <a:pt x="401" y="3109"/>
                    <a:pt x="512" y="2999"/>
                    <a:pt x="512" y="2853"/>
                  </a:cubicBezTo>
                  <a:lnTo>
                    <a:pt x="512" y="257"/>
                  </a:lnTo>
                  <a:cubicBezTo>
                    <a:pt x="502" y="111"/>
                    <a:pt x="399" y="1"/>
                    <a:pt x="2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7" name="Google Shape;2657;p41"/>
            <p:cNvSpPr/>
            <p:nvPr/>
          </p:nvSpPr>
          <p:spPr>
            <a:xfrm>
              <a:off x="4145450" y="3433300"/>
              <a:ext cx="55075" cy="47125"/>
            </a:xfrm>
            <a:custGeom>
              <a:rect b="b" l="l" r="r" t="t"/>
              <a:pathLst>
                <a:path extrusionOk="0" h="1885" w="2203">
                  <a:moveTo>
                    <a:pt x="1257" y="485"/>
                  </a:moveTo>
                  <a:cubicBezTo>
                    <a:pt x="1486" y="485"/>
                    <a:pt x="1703" y="664"/>
                    <a:pt x="1703" y="929"/>
                  </a:cubicBezTo>
                  <a:cubicBezTo>
                    <a:pt x="1703" y="1179"/>
                    <a:pt x="1501" y="1381"/>
                    <a:pt x="1251" y="1381"/>
                  </a:cubicBezTo>
                  <a:cubicBezTo>
                    <a:pt x="858" y="1381"/>
                    <a:pt x="655" y="893"/>
                    <a:pt x="941" y="619"/>
                  </a:cubicBezTo>
                  <a:cubicBezTo>
                    <a:pt x="1034" y="526"/>
                    <a:pt x="1147" y="485"/>
                    <a:pt x="1257" y="485"/>
                  </a:cubicBezTo>
                  <a:close/>
                  <a:moveTo>
                    <a:pt x="1251" y="0"/>
                  </a:moveTo>
                  <a:cubicBezTo>
                    <a:pt x="417" y="0"/>
                    <a:pt x="0" y="1012"/>
                    <a:pt x="584" y="1607"/>
                  </a:cubicBezTo>
                  <a:cubicBezTo>
                    <a:pt x="775" y="1799"/>
                    <a:pt x="1012" y="1885"/>
                    <a:pt x="1244" y="1885"/>
                  </a:cubicBezTo>
                  <a:cubicBezTo>
                    <a:pt x="1732" y="1885"/>
                    <a:pt x="2203" y="1506"/>
                    <a:pt x="2203" y="941"/>
                  </a:cubicBezTo>
                  <a:cubicBezTo>
                    <a:pt x="2203" y="417"/>
                    <a:pt x="1774" y="0"/>
                    <a:pt x="12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58" name="Google Shape;2658;p41"/>
          <p:cNvGrpSpPr/>
          <p:nvPr/>
        </p:nvGrpSpPr>
        <p:grpSpPr>
          <a:xfrm>
            <a:off x="5306255" y="3604533"/>
            <a:ext cx="294100" cy="239025"/>
            <a:chOff x="3301000" y="3321975"/>
            <a:chExt cx="294100" cy="239025"/>
          </a:xfrm>
        </p:grpSpPr>
        <p:sp>
          <p:nvSpPr>
            <p:cNvPr id="2659" name="Google Shape;2659;p41"/>
            <p:cNvSpPr/>
            <p:nvPr/>
          </p:nvSpPr>
          <p:spPr>
            <a:xfrm>
              <a:off x="3301000" y="3321975"/>
              <a:ext cx="294100" cy="239025"/>
            </a:xfrm>
            <a:custGeom>
              <a:rect b="b" l="l" r="r" t="t"/>
              <a:pathLst>
                <a:path extrusionOk="0" h="9561" w="11764">
                  <a:moveTo>
                    <a:pt x="11287" y="488"/>
                  </a:moveTo>
                  <a:lnTo>
                    <a:pt x="11287" y="6251"/>
                  </a:lnTo>
                  <a:lnTo>
                    <a:pt x="488" y="6251"/>
                  </a:lnTo>
                  <a:lnTo>
                    <a:pt x="488" y="488"/>
                  </a:lnTo>
                  <a:close/>
                  <a:moveTo>
                    <a:pt x="11287" y="6739"/>
                  </a:moveTo>
                  <a:lnTo>
                    <a:pt x="11287" y="7489"/>
                  </a:lnTo>
                  <a:lnTo>
                    <a:pt x="488" y="7489"/>
                  </a:lnTo>
                  <a:lnTo>
                    <a:pt x="488" y="6739"/>
                  </a:lnTo>
                  <a:close/>
                  <a:moveTo>
                    <a:pt x="6644" y="7954"/>
                  </a:moveTo>
                  <a:lnTo>
                    <a:pt x="6811" y="9085"/>
                  </a:lnTo>
                  <a:lnTo>
                    <a:pt x="4941" y="9085"/>
                  </a:lnTo>
                  <a:lnTo>
                    <a:pt x="5096" y="7954"/>
                  </a:lnTo>
                  <a:close/>
                  <a:moveTo>
                    <a:pt x="238" y="0"/>
                  </a:moveTo>
                  <a:cubicBezTo>
                    <a:pt x="107" y="0"/>
                    <a:pt x="0" y="107"/>
                    <a:pt x="0" y="238"/>
                  </a:cubicBezTo>
                  <a:lnTo>
                    <a:pt x="0" y="7715"/>
                  </a:lnTo>
                  <a:cubicBezTo>
                    <a:pt x="0" y="7846"/>
                    <a:pt x="107" y="7954"/>
                    <a:pt x="238" y="7954"/>
                  </a:cubicBezTo>
                  <a:lnTo>
                    <a:pt x="4656" y="7954"/>
                  </a:lnTo>
                  <a:lnTo>
                    <a:pt x="4489" y="9073"/>
                  </a:lnTo>
                  <a:lnTo>
                    <a:pt x="3787" y="9073"/>
                  </a:lnTo>
                  <a:cubicBezTo>
                    <a:pt x="3667" y="9073"/>
                    <a:pt x="3560" y="9156"/>
                    <a:pt x="3536" y="9275"/>
                  </a:cubicBezTo>
                  <a:cubicBezTo>
                    <a:pt x="3513" y="9430"/>
                    <a:pt x="3632" y="9561"/>
                    <a:pt x="3775" y="9561"/>
                  </a:cubicBezTo>
                  <a:lnTo>
                    <a:pt x="7954" y="9561"/>
                  </a:lnTo>
                  <a:cubicBezTo>
                    <a:pt x="8073" y="9561"/>
                    <a:pt x="8180" y="9478"/>
                    <a:pt x="8204" y="9358"/>
                  </a:cubicBezTo>
                  <a:cubicBezTo>
                    <a:pt x="8228" y="9216"/>
                    <a:pt x="8108" y="9073"/>
                    <a:pt x="7966" y="9073"/>
                  </a:cubicBezTo>
                  <a:lnTo>
                    <a:pt x="7287" y="9073"/>
                  </a:lnTo>
                  <a:lnTo>
                    <a:pt x="7120" y="7954"/>
                  </a:lnTo>
                  <a:lnTo>
                    <a:pt x="11526" y="7954"/>
                  </a:lnTo>
                  <a:cubicBezTo>
                    <a:pt x="11657" y="7954"/>
                    <a:pt x="11764" y="7846"/>
                    <a:pt x="11764" y="7715"/>
                  </a:cubicBezTo>
                  <a:lnTo>
                    <a:pt x="11764" y="238"/>
                  </a:lnTo>
                  <a:cubicBezTo>
                    <a:pt x="11764" y="107"/>
                    <a:pt x="11657" y="0"/>
                    <a:pt x="11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0" name="Google Shape;2660;p41"/>
            <p:cNvSpPr/>
            <p:nvPr/>
          </p:nvSpPr>
          <p:spPr>
            <a:xfrm>
              <a:off x="3372725" y="3353525"/>
              <a:ext cx="150050" cy="104800"/>
            </a:xfrm>
            <a:custGeom>
              <a:rect b="b" l="l" r="r" t="t"/>
              <a:pathLst>
                <a:path extrusionOk="0" h="4192" w="6002">
                  <a:moveTo>
                    <a:pt x="5513" y="488"/>
                  </a:moveTo>
                  <a:lnTo>
                    <a:pt x="5513" y="2465"/>
                  </a:lnTo>
                  <a:lnTo>
                    <a:pt x="4644" y="1893"/>
                  </a:lnTo>
                  <a:cubicBezTo>
                    <a:pt x="4604" y="1867"/>
                    <a:pt x="4560" y="1851"/>
                    <a:pt x="4517" y="1851"/>
                  </a:cubicBezTo>
                  <a:cubicBezTo>
                    <a:pt x="4483" y="1851"/>
                    <a:pt x="4449" y="1861"/>
                    <a:pt x="4418" y="1881"/>
                  </a:cubicBezTo>
                  <a:lnTo>
                    <a:pt x="2739" y="2667"/>
                  </a:lnTo>
                  <a:lnTo>
                    <a:pt x="1870" y="1858"/>
                  </a:lnTo>
                  <a:cubicBezTo>
                    <a:pt x="1825" y="1812"/>
                    <a:pt x="1769" y="1792"/>
                    <a:pt x="1713" y="1792"/>
                  </a:cubicBezTo>
                  <a:cubicBezTo>
                    <a:pt x="1665" y="1792"/>
                    <a:pt x="1616" y="1807"/>
                    <a:pt x="1572" y="1834"/>
                  </a:cubicBezTo>
                  <a:lnTo>
                    <a:pt x="489" y="2632"/>
                  </a:lnTo>
                  <a:lnTo>
                    <a:pt x="489" y="488"/>
                  </a:lnTo>
                  <a:close/>
                  <a:moveTo>
                    <a:pt x="1691" y="2346"/>
                  </a:moveTo>
                  <a:lnTo>
                    <a:pt x="2537" y="3132"/>
                  </a:lnTo>
                  <a:lnTo>
                    <a:pt x="3144" y="3703"/>
                  </a:lnTo>
                  <a:lnTo>
                    <a:pt x="489" y="3703"/>
                  </a:lnTo>
                  <a:lnTo>
                    <a:pt x="489" y="3227"/>
                  </a:lnTo>
                  <a:lnTo>
                    <a:pt x="1691" y="2346"/>
                  </a:lnTo>
                  <a:close/>
                  <a:moveTo>
                    <a:pt x="4489" y="2370"/>
                  </a:moveTo>
                  <a:lnTo>
                    <a:pt x="5513" y="3048"/>
                  </a:lnTo>
                  <a:lnTo>
                    <a:pt x="5513" y="3703"/>
                  </a:lnTo>
                  <a:lnTo>
                    <a:pt x="3846" y="3703"/>
                  </a:lnTo>
                  <a:lnTo>
                    <a:pt x="3120" y="3024"/>
                  </a:lnTo>
                  <a:lnTo>
                    <a:pt x="4489" y="2370"/>
                  </a:lnTo>
                  <a:close/>
                  <a:moveTo>
                    <a:pt x="239" y="0"/>
                  </a:moveTo>
                  <a:cubicBezTo>
                    <a:pt x="108" y="0"/>
                    <a:pt x="1" y="107"/>
                    <a:pt x="1" y="238"/>
                  </a:cubicBezTo>
                  <a:lnTo>
                    <a:pt x="1" y="3941"/>
                  </a:lnTo>
                  <a:cubicBezTo>
                    <a:pt x="1" y="4072"/>
                    <a:pt x="108" y="4191"/>
                    <a:pt x="239" y="4191"/>
                  </a:cubicBezTo>
                  <a:lnTo>
                    <a:pt x="5763" y="4191"/>
                  </a:lnTo>
                  <a:cubicBezTo>
                    <a:pt x="5894" y="4191"/>
                    <a:pt x="6001" y="4072"/>
                    <a:pt x="6001" y="3941"/>
                  </a:cubicBezTo>
                  <a:lnTo>
                    <a:pt x="6001" y="238"/>
                  </a:lnTo>
                  <a:cubicBezTo>
                    <a:pt x="6001" y="107"/>
                    <a:pt x="5894" y="0"/>
                    <a:pt x="57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1" name="Google Shape;2661;p41"/>
            <p:cNvSpPr/>
            <p:nvPr/>
          </p:nvSpPr>
          <p:spPr>
            <a:xfrm>
              <a:off x="3326300" y="3369200"/>
              <a:ext cx="12225" cy="14775"/>
            </a:xfrm>
            <a:custGeom>
              <a:rect b="b" l="l" r="r" t="t"/>
              <a:pathLst>
                <a:path extrusionOk="0" h="591" w="489">
                  <a:moveTo>
                    <a:pt x="243" y="1"/>
                  </a:moveTo>
                  <a:cubicBezTo>
                    <a:pt x="230" y="1"/>
                    <a:pt x="216" y="2"/>
                    <a:pt x="203" y="4"/>
                  </a:cubicBezTo>
                  <a:cubicBezTo>
                    <a:pt x="84" y="28"/>
                    <a:pt x="0" y="123"/>
                    <a:pt x="0" y="242"/>
                  </a:cubicBezTo>
                  <a:lnTo>
                    <a:pt x="0" y="338"/>
                  </a:lnTo>
                  <a:cubicBezTo>
                    <a:pt x="0" y="457"/>
                    <a:pt x="84" y="564"/>
                    <a:pt x="203" y="588"/>
                  </a:cubicBezTo>
                  <a:cubicBezTo>
                    <a:pt x="215" y="590"/>
                    <a:pt x="227" y="591"/>
                    <a:pt x="240" y="591"/>
                  </a:cubicBezTo>
                  <a:cubicBezTo>
                    <a:pt x="369" y="591"/>
                    <a:pt x="489" y="480"/>
                    <a:pt x="489" y="350"/>
                  </a:cubicBezTo>
                  <a:lnTo>
                    <a:pt x="489" y="242"/>
                  </a:lnTo>
                  <a:cubicBezTo>
                    <a:pt x="489" y="102"/>
                    <a:pt x="371" y="1"/>
                    <a:pt x="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2" name="Google Shape;2662;p41"/>
            <p:cNvSpPr/>
            <p:nvPr/>
          </p:nvSpPr>
          <p:spPr>
            <a:xfrm>
              <a:off x="3326300" y="3391250"/>
              <a:ext cx="12225" cy="51975"/>
            </a:xfrm>
            <a:custGeom>
              <a:rect b="b" l="l" r="r" t="t"/>
              <a:pathLst>
                <a:path extrusionOk="0" h="2079" w="489">
                  <a:moveTo>
                    <a:pt x="243" y="0"/>
                  </a:moveTo>
                  <a:cubicBezTo>
                    <a:pt x="229" y="0"/>
                    <a:pt x="216" y="1"/>
                    <a:pt x="203" y="3"/>
                  </a:cubicBezTo>
                  <a:cubicBezTo>
                    <a:pt x="84" y="27"/>
                    <a:pt x="0" y="122"/>
                    <a:pt x="0" y="253"/>
                  </a:cubicBezTo>
                  <a:lnTo>
                    <a:pt x="0" y="1837"/>
                  </a:lnTo>
                  <a:cubicBezTo>
                    <a:pt x="0" y="1956"/>
                    <a:pt x="84" y="2051"/>
                    <a:pt x="203" y="2075"/>
                  </a:cubicBezTo>
                  <a:cubicBezTo>
                    <a:pt x="216" y="2077"/>
                    <a:pt x="229" y="2078"/>
                    <a:pt x="243" y="2078"/>
                  </a:cubicBezTo>
                  <a:cubicBezTo>
                    <a:pt x="369" y="2078"/>
                    <a:pt x="478" y="1977"/>
                    <a:pt x="489" y="1837"/>
                  </a:cubicBezTo>
                  <a:lnTo>
                    <a:pt x="489" y="241"/>
                  </a:lnTo>
                  <a:cubicBezTo>
                    <a:pt x="478" y="101"/>
                    <a:pt x="369" y="0"/>
                    <a:pt x="2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63" name="Google Shape;2663;p41"/>
          <p:cNvGrpSpPr/>
          <p:nvPr/>
        </p:nvGrpSpPr>
        <p:grpSpPr>
          <a:xfrm>
            <a:off x="7286388" y="3595008"/>
            <a:ext cx="294100" cy="258075"/>
            <a:chOff x="5466150" y="3674700"/>
            <a:chExt cx="294100" cy="258075"/>
          </a:xfrm>
        </p:grpSpPr>
        <p:sp>
          <p:nvSpPr>
            <p:cNvPr id="2664" name="Google Shape;2664;p41"/>
            <p:cNvSpPr/>
            <p:nvPr/>
          </p:nvSpPr>
          <p:spPr>
            <a:xfrm>
              <a:off x="5466150" y="3674700"/>
              <a:ext cx="294100" cy="258075"/>
            </a:xfrm>
            <a:custGeom>
              <a:rect b="b" l="l" r="r" t="t"/>
              <a:pathLst>
                <a:path extrusionOk="0" h="10323" w="11764">
                  <a:moveTo>
                    <a:pt x="1608" y="452"/>
                  </a:moveTo>
                  <a:lnTo>
                    <a:pt x="1608" y="774"/>
                  </a:lnTo>
                  <a:lnTo>
                    <a:pt x="1417" y="774"/>
                  </a:lnTo>
                  <a:lnTo>
                    <a:pt x="1417" y="452"/>
                  </a:lnTo>
                  <a:close/>
                  <a:moveTo>
                    <a:pt x="10383" y="2381"/>
                  </a:moveTo>
                  <a:lnTo>
                    <a:pt x="10383" y="3024"/>
                  </a:lnTo>
                  <a:lnTo>
                    <a:pt x="10287" y="3024"/>
                  </a:lnTo>
                  <a:lnTo>
                    <a:pt x="10287" y="2381"/>
                  </a:lnTo>
                  <a:close/>
                  <a:moveTo>
                    <a:pt x="11276" y="4822"/>
                  </a:moveTo>
                  <a:lnTo>
                    <a:pt x="11276" y="5691"/>
                  </a:lnTo>
                  <a:lnTo>
                    <a:pt x="11145" y="5691"/>
                  </a:lnTo>
                  <a:lnTo>
                    <a:pt x="11145" y="4822"/>
                  </a:lnTo>
                  <a:close/>
                  <a:moveTo>
                    <a:pt x="3036" y="2596"/>
                  </a:moveTo>
                  <a:lnTo>
                    <a:pt x="3584" y="3072"/>
                  </a:lnTo>
                  <a:lnTo>
                    <a:pt x="3584" y="6263"/>
                  </a:lnTo>
                  <a:lnTo>
                    <a:pt x="3036" y="5715"/>
                  </a:lnTo>
                  <a:lnTo>
                    <a:pt x="3036" y="2596"/>
                  </a:lnTo>
                  <a:close/>
                  <a:moveTo>
                    <a:pt x="10656" y="4155"/>
                  </a:moveTo>
                  <a:lnTo>
                    <a:pt x="10656" y="6275"/>
                  </a:lnTo>
                  <a:lnTo>
                    <a:pt x="10264" y="6275"/>
                  </a:lnTo>
                  <a:lnTo>
                    <a:pt x="10264" y="4620"/>
                  </a:lnTo>
                  <a:cubicBezTo>
                    <a:pt x="10275" y="4608"/>
                    <a:pt x="10287" y="4572"/>
                    <a:pt x="10287" y="4572"/>
                  </a:cubicBezTo>
                  <a:lnTo>
                    <a:pt x="10287" y="4155"/>
                  </a:lnTo>
                  <a:close/>
                  <a:moveTo>
                    <a:pt x="8775" y="3524"/>
                  </a:moveTo>
                  <a:lnTo>
                    <a:pt x="8775" y="7001"/>
                  </a:lnTo>
                  <a:lnTo>
                    <a:pt x="8216" y="6799"/>
                  </a:lnTo>
                  <a:lnTo>
                    <a:pt x="8216" y="3727"/>
                  </a:lnTo>
                  <a:lnTo>
                    <a:pt x="8775" y="3524"/>
                  </a:lnTo>
                  <a:close/>
                  <a:moveTo>
                    <a:pt x="9228" y="3500"/>
                  </a:moveTo>
                  <a:lnTo>
                    <a:pt x="9787" y="3703"/>
                  </a:lnTo>
                  <a:lnTo>
                    <a:pt x="9787" y="6834"/>
                  </a:lnTo>
                  <a:lnTo>
                    <a:pt x="9228" y="7037"/>
                  </a:lnTo>
                  <a:lnTo>
                    <a:pt x="9228" y="3500"/>
                  </a:lnTo>
                  <a:close/>
                  <a:moveTo>
                    <a:pt x="7192" y="3358"/>
                  </a:moveTo>
                  <a:lnTo>
                    <a:pt x="7739" y="3691"/>
                  </a:lnTo>
                  <a:lnTo>
                    <a:pt x="7739" y="6834"/>
                  </a:lnTo>
                  <a:lnTo>
                    <a:pt x="7192" y="7180"/>
                  </a:lnTo>
                  <a:lnTo>
                    <a:pt x="7192" y="3358"/>
                  </a:lnTo>
                  <a:close/>
                  <a:moveTo>
                    <a:pt x="6692" y="3262"/>
                  </a:moveTo>
                  <a:lnTo>
                    <a:pt x="6692" y="7251"/>
                  </a:lnTo>
                  <a:lnTo>
                    <a:pt x="6144" y="7037"/>
                  </a:lnTo>
                  <a:lnTo>
                    <a:pt x="6144" y="3465"/>
                  </a:lnTo>
                  <a:lnTo>
                    <a:pt x="6692" y="3262"/>
                  </a:lnTo>
                  <a:close/>
                  <a:moveTo>
                    <a:pt x="4620" y="2869"/>
                  </a:moveTo>
                  <a:lnTo>
                    <a:pt x="4620" y="7299"/>
                  </a:lnTo>
                  <a:lnTo>
                    <a:pt x="4072" y="6739"/>
                  </a:lnTo>
                  <a:lnTo>
                    <a:pt x="4072" y="3119"/>
                  </a:lnTo>
                  <a:lnTo>
                    <a:pt x="4620" y="2869"/>
                  </a:lnTo>
                  <a:close/>
                  <a:moveTo>
                    <a:pt x="5108" y="2989"/>
                  </a:moveTo>
                  <a:lnTo>
                    <a:pt x="5668" y="3417"/>
                  </a:lnTo>
                  <a:lnTo>
                    <a:pt x="5668" y="7096"/>
                  </a:lnTo>
                  <a:lnTo>
                    <a:pt x="5108" y="7525"/>
                  </a:lnTo>
                  <a:lnTo>
                    <a:pt x="5108" y="2989"/>
                  </a:lnTo>
                  <a:close/>
                  <a:moveTo>
                    <a:pt x="3036" y="7477"/>
                  </a:moveTo>
                  <a:lnTo>
                    <a:pt x="3287" y="7727"/>
                  </a:lnTo>
                  <a:lnTo>
                    <a:pt x="3036" y="7930"/>
                  </a:lnTo>
                  <a:lnTo>
                    <a:pt x="3036" y="7477"/>
                  </a:lnTo>
                  <a:close/>
                  <a:moveTo>
                    <a:pt x="3620" y="8072"/>
                  </a:moveTo>
                  <a:lnTo>
                    <a:pt x="3763" y="8227"/>
                  </a:lnTo>
                  <a:lnTo>
                    <a:pt x="3441" y="8227"/>
                  </a:lnTo>
                  <a:lnTo>
                    <a:pt x="3620" y="8072"/>
                  </a:lnTo>
                  <a:close/>
                  <a:moveTo>
                    <a:pt x="7978" y="7239"/>
                  </a:moveTo>
                  <a:lnTo>
                    <a:pt x="8906" y="7584"/>
                  </a:lnTo>
                  <a:cubicBezTo>
                    <a:pt x="8930" y="7590"/>
                    <a:pt x="8957" y="7593"/>
                    <a:pt x="8985" y="7593"/>
                  </a:cubicBezTo>
                  <a:cubicBezTo>
                    <a:pt x="9013" y="7593"/>
                    <a:pt x="9043" y="7590"/>
                    <a:pt x="9073" y="7584"/>
                  </a:cubicBezTo>
                  <a:lnTo>
                    <a:pt x="9775" y="7322"/>
                  </a:lnTo>
                  <a:lnTo>
                    <a:pt x="9775" y="8227"/>
                  </a:lnTo>
                  <a:lnTo>
                    <a:pt x="5525" y="8227"/>
                  </a:lnTo>
                  <a:lnTo>
                    <a:pt x="5299" y="7989"/>
                  </a:lnTo>
                  <a:lnTo>
                    <a:pt x="5930" y="7489"/>
                  </a:lnTo>
                  <a:lnTo>
                    <a:pt x="6835" y="7834"/>
                  </a:lnTo>
                  <a:cubicBezTo>
                    <a:pt x="6864" y="7849"/>
                    <a:pt x="6894" y="7856"/>
                    <a:pt x="6924" y="7856"/>
                  </a:cubicBezTo>
                  <a:cubicBezTo>
                    <a:pt x="6966" y="7856"/>
                    <a:pt x="7007" y="7843"/>
                    <a:pt x="7049" y="7822"/>
                  </a:cubicBezTo>
                  <a:lnTo>
                    <a:pt x="7978" y="7239"/>
                  </a:lnTo>
                  <a:close/>
                  <a:moveTo>
                    <a:pt x="10371" y="6739"/>
                  </a:moveTo>
                  <a:lnTo>
                    <a:pt x="10371" y="7727"/>
                  </a:lnTo>
                  <a:cubicBezTo>
                    <a:pt x="10359" y="7858"/>
                    <a:pt x="10466" y="7977"/>
                    <a:pt x="10609" y="7977"/>
                  </a:cubicBezTo>
                  <a:lnTo>
                    <a:pt x="10597" y="7965"/>
                  </a:lnTo>
                  <a:lnTo>
                    <a:pt x="10752" y="7965"/>
                  </a:lnTo>
                  <a:lnTo>
                    <a:pt x="10752" y="8977"/>
                  </a:lnTo>
                  <a:lnTo>
                    <a:pt x="10264" y="8977"/>
                  </a:lnTo>
                  <a:lnTo>
                    <a:pt x="10264" y="6739"/>
                  </a:lnTo>
                  <a:close/>
                  <a:moveTo>
                    <a:pt x="4299" y="8703"/>
                  </a:moveTo>
                  <a:lnTo>
                    <a:pt x="4596" y="9001"/>
                  </a:lnTo>
                  <a:lnTo>
                    <a:pt x="3048" y="9001"/>
                  </a:lnTo>
                  <a:lnTo>
                    <a:pt x="3036" y="8703"/>
                  </a:lnTo>
                  <a:close/>
                  <a:moveTo>
                    <a:pt x="9811" y="8715"/>
                  </a:moveTo>
                  <a:lnTo>
                    <a:pt x="9811" y="9013"/>
                  </a:lnTo>
                  <a:lnTo>
                    <a:pt x="6323" y="9013"/>
                  </a:lnTo>
                  <a:lnTo>
                    <a:pt x="6025" y="8715"/>
                  </a:lnTo>
                  <a:close/>
                  <a:moveTo>
                    <a:pt x="3036" y="6394"/>
                  </a:moveTo>
                  <a:lnTo>
                    <a:pt x="6454" y="9811"/>
                  </a:lnTo>
                  <a:lnTo>
                    <a:pt x="6049" y="9811"/>
                  </a:lnTo>
                  <a:lnTo>
                    <a:pt x="3036" y="6799"/>
                  </a:lnTo>
                  <a:lnTo>
                    <a:pt x="3036" y="6394"/>
                  </a:lnTo>
                  <a:close/>
                  <a:moveTo>
                    <a:pt x="2560" y="1262"/>
                  </a:moveTo>
                  <a:lnTo>
                    <a:pt x="2560" y="9835"/>
                  </a:lnTo>
                  <a:lnTo>
                    <a:pt x="477" y="9823"/>
                  </a:lnTo>
                  <a:lnTo>
                    <a:pt x="477" y="1262"/>
                  </a:lnTo>
                  <a:close/>
                  <a:moveTo>
                    <a:pt x="5061" y="9465"/>
                  </a:moveTo>
                  <a:lnTo>
                    <a:pt x="5430" y="9835"/>
                  </a:lnTo>
                  <a:lnTo>
                    <a:pt x="3036" y="9835"/>
                  </a:lnTo>
                  <a:lnTo>
                    <a:pt x="3036" y="9465"/>
                  </a:lnTo>
                  <a:close/>
                  <a:moveTo>
                    <a:pt x="11252" y="9465"/>
                  </a:moveTo>
                  <a:lnTo>
                    <a:pt x="11252" y="9835"/>
                  </a:lnTo>
                  <a:lnTo>
                    <a:pt x="7132" y="9835"/>
                  </a:lnTo>
                  <a:lnTo>
                    <a:pt x="6775" y="9465"/>
                  </a:lnTo>
                  <a:close/>
                  <a:moveTo>
                    <a:pt x="1191" y="0"/>
                  </a:moveTo>
                  <a:cubicBezTo>
                    <a:pt x="1048" y="0"/>
                    <a:pt x="941" y="107"/>
                    <a:pt x="941" y="238"/>
                  </a:cubicBezTo>
                  <a:lnTo>
                    <a:pt x="941" y="786"/>
                  </a:lnTo>
                  <a:lnTo>
                    <a:pt x="239" y="786"/>
                  </a:lnTo>
                  <a:cubicBezTo>
                    <a:pt x="108" y="786"/>
                    <a:pt x="0" y="893"/>
                    <a:pt x="0" y="1024"/>
                  </a:cubicBezTo>
                  <a:lnTo>
                    <a:pt x="0" y="10073"/>
                  </a:lnTo>
                  <a:cubicBezTo>
                    <a:pt x="0" y="10216"/>
                    <a:pt x="108" y="10323"/>
                    <a:pt x="239" y="10323"/>
                  </a:cubicBezTo>
                  <a:lnTo>
                    <a:pt x="11526" y="10323"/>
                  </a:lnTo>
                  <a:cubicBezTo>
                    <a:pt x="11657" y="10323"/>
                    <a:pt x="11764" y="10204"/>
                    <a:pt x="11764" y="10073"/>
                  </a:cubicBezTo>
                  <a:lnTo>
                    <a:pt x="11764" y="9227"/>
                  </a:lnTo>
                  <a:cubicBezTo>
                    <a:pt x="11764" y="9092"/>
                    <a:pt x="11667" y="8988"/>
                    <a:pt x="11545" y="8988"/>
                  </a:cubicBezTo>
                  <a:cubicBezTo>
                    <a:pt x="11539" y="8988"/>
                    <a:pt x="11532" y="8989"/>
                    <a:pt x="11526" y="8989"/>
                  </a:cubicBezTo>
                  <a:lnTo>
                    <a:pt x="11240" y="8989"/>
                  </a:lnTo>
                  <a:lnTo>
                    <a:pt x="11240" y="7727"/>
                  </a:lnTo>
                  <a:cubicBezTo>
                    <a:pt x="11240" y="7596"/>
                    <a:pt x="11121" y="7489"/>
                    <a:pt x="10990" y="7489"/>
                  </a:cubicBezTo>
                  <a:lnTo>
                    <a:pt x="10871" y="7489"/>
                  </a:lnTo>
                  <a:lnTo>
                    <a:pt x="10871" y="6751"/>
                  </a:lnTo>
                  <a:lnTo>
                    <a:pt x="10907" y="6751"/>
                  </a:lnTo>
                  <a:cubicBezTo>
                    <a:pt x="11037" y="6751"/>
                    <a:pt x="11145" y="6644"/>
                    <a:pt x="11145" y="6513"/>
                  </a:cubicBezTo>
                  <a:lnTo>
                    <a:pt x="11145" y="6179"/>
                  </a:lnTo>
                  <a:lnTo>
                    <a:pt x="11526" y="6179"/>
                  </a:lnTo>
                  <a:cubicBezTo>
                    <a:pt x="11657" y="6179"/>
                    <a:pt x="11764" y="6072"/>
                    <a:pt x="11764" y="5941"/>
                  </a:cubicBezTo>
                  <a:lnTo>
                    <a:pt x="11764" y="4584"/>
                  </a:lnTo>
                  <a:cubicBezTo>
                    <a:pt x="11764" y="4453"/>
                    <a:pt x="11657" y="4334"/>
                    <a:pt x="11526" y="4334"/>
                  </a:cubicBezTo>
                  <a:lnTo>
                    <a:pt x="11145" y="4334"/>
                  </a:lnTo>
                  <a:lnTo>
                    <a:pt x="11145" y="3917"/>
                  </a:lnTo>
                  <a:cubicBezTo>
                    <a:pt x="11145" y="3786"/>
                    <a:pt x="11037" y="3679"/>
                    <a:pt x="10907" y="3679"/>
                  </a:cubicBezTo>
                  <a:lnTo>
                    <a:pt x="10299" y="3679"/>
                  </a:lnTo>
                  <a:lnTo>
                    <a:pt x="10299" y="3512"/>
                  </a:lnTo>
                  <a:lnTo>
                    <a:pt x="10633" y="3512"/>
                  </a:lnTo>
                  <a:cubicBezTo>
                    <a:pt x="10764" y="3512"/>
                    <a:pt x="10871" y="3405"/>
                    <a:pt x="10871" y="3274"/>
                  </a:cubicBezTo>
                  <a:lnTo>
                    <a:pt x="10871" y="2167"/>
                  </a:lnTo>
                  <a:cubicBezTo>
                    <a:pt x="10871" y="2036"/>
                    <a:pt x="10764" y="1929"/>
                    <a:pt x="10633" y="1929"/>
                  </a:cubicBezTo>
                  <a:lnTo>
                    <a:pt x="10287" y="1929"/>
                  </a:lnTo>
                  <a:cubicBezTo>
                    <a:pt x="10260" y="1799"/>
                    <a:pt x="10157" y="1738"/>
                    <a:pt x="10054" y="1738"/>
                  </a:cubicBezTo>
                  <a:cubicBezTo>
                    <a:pt x="9929" y="1738"/>
                    <a:pt x="9805" y="1826"/>
                    <a:pt x="9811" y="1988"/>
                  </a:cubicBezTo>
                  <a:lnTo>
                    <a:pt x="9811" y="3239"/>
                  </a:lnTo>
                  <a:lnTo>
                    <a:pt x="9109" y="2977"/>
                  </a:lnTo>
                  <a:cubicBezTo>
                    <a:pt x="9079" y="2965"/>
                    <a:pt x="9049" y="2959"/>
                    <a:pt x="9021" y="2959"/>
                  </a:cubicBezTo>
                  <a:cubicBezTo>
                    <a:pt x="8993" y="2959"/>
                    <a:pt x="8966" y="2965"/>
                    <a:pt x="8942" y="2977"/>
                  </a:cubicBezTo>
                  <a:lnTo>
                    <a:pt x="8013" y="3322"/>
                  </a:lnTo>
                  <a:lnTo>
                    <a:pt x="7085" y="2738"/>
                  </a:lnTo>
                  <a:cubicBezTo>
                    <a:pt x="7038" y="2715"/>
                    <a:pt x="6992" y="2702"/>
                    <a:pt x="6946" y="2702"/>
                  </a:cubicBezTo>
                  <a:cubicBezTo>
                    <a:pt x="6921" y="2702"/>
                    <a:pt x="6896" y="2706"/>
                    <a:pt x="6870" y="2715"/>
                  </a:cubicBezTo>
                  <a:lnTo>
                    <a:pt x="5965" y="3048"/>
                  </a:lnTo>
                  <a:lnTo>
                    <a:pt x="5037" y="2322"/>
                  </a:lnTo>
                  <a:cubicBezTo>
                    <a:pt x="4993" y="2293"/>
                    <a:pt x="4941" y="2277"/>
                    <a:pt x="4889" y="2277"/>
                  </a:cubicBezTo>
                  <a:cubicBezTo>
                    <a:pt x="4854" y="2277"/>
                    <a:pt x="4820" y="2284"/>
                    <a:pt x="4787" y="2298"/>
                  </a:cubicBezTo>
                  <a:lnTo>
                    <a:pt x="3894" y="2703"/>
                  </a:lnTo>
                  <a:lnTo>
                    <a:pt x="3060" y="1976"/>
                  </a:lnTo>
                  <a:lnTo>
                    <a:pt x="3060" y="1024"/>
                  </a:lnTo>
                  <a:cubicBezTo>
                    <a:pt x="3060" y="893"/>
                    <a:pt x="2953" y="786"/>
                    <a:pt x="2822" y="786"/>
                  </a:cubicBezTo>
                  <a:lnTo>
                    <a:pt x="2096" y="786"/>
                  </a:lnTo>
                  <a:lnTo>
                    <a:pt x="2096" y="238"/>
                  </a:lnTo>
                  <a:cubicBezTo>
                    <a:pt x="2096" y="107"/>
                    <a:pt x="1989" y="0"/>
                    <a:pt x="18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5" name="Google Shape;2665;p41"/>
            <p:cNvSpPr/>
            <p:nvPr/>
          </p:nvSpPr>
          <p:spPr>
            <a:xfrm>
              <a:off x="5489650" y="3787425"/>
              <a:ext cx="11950" cy="14850"/>
            </a:xfrm>
            <a:custGeom>
              <a:rect b="b" l="l" r="r" t="t"/>
              <a:pathLst>
                <a:path extrusionOk="0" h="594" w="478">
                  <a:moveTo>
                    <a:pt x="243" y="0"/>
                  </a:moveTo>
                  <a:cubicBezTo>
                    <a:pt x="230" y="0"/>
                    <a:pt x="217" y="1"/>
                    <a:pt x="203" y="4"/>
                  </a:cubicBezTo>
                  <a:cubicBezTo>
                    <a:pt x="84" y="27"/>
                    <a:pt x="1" y="134"/>
                    <a:pt x="1" y="254"/>
                  </a:cubicBezTo>
                  <a:lnTo>
                    <a:pt x="1" y="349"/>
                  </a:lnTo>
                  <a:cubicBezTo>
                    <a:pt x="1" y="468"/>
                    <a:pt x="84" y="575"/>
                    <a:pt x="203" y="587"/>
                  </a:cubicBezTo>
                  <a:cubicBezTo>
                    <a:pt x="221" y="591"/>
                    <a:pt x="238" y="593"/>
                    <a:pt x="255" y="593"/>
                  </a:cubicBezTo>
                  <a:cubicBezTo>
                    <a:pt x="376" y="593"/>
                    <a:pt x="477" y="485"/>
                    <a:pt x="477" y="349"/>
                  </a:cubicBezTo>
                  <a:lnTo>
                    <a:pt x="477" y="242"/>
                  </a:lnTo>
                  <a:cubicBezTo>
                    <a:pt x="477" y="101"/>
                    <a:pt x="370" y="0"/>
                    <a:pt x="2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6" name="Google Shape;2666;p41"/>
            <p:cNvSpPr/>
            <p:nvPr/>
          </p:nvSpPr>
          <p:spPr>
            <a:xfrm>
              <a:off x="5489650" y="3717975"/>
              <a:ext cx="11950" cy="62475"/>
            </a:xfrm>
            <a:custGeom>
              <a:rect b="b" l="l" r="r" t="t"/>
              <a:pathLst>
                <a:path extrusionOk="0" h="2499" w="478">
                  <a:moveTo>
                    <a:pt x="255" y="1"/>
                  </a:moveTo>
                  <a:cubicBezTo>
                    <a:pt x="238" y="1"/>
                    <a:pt x="221" y="3"/>
                    <a:pt x="203" y="7"/>
                  </a:cubicBezTo>
                  <a:cubicBezTo>
                    <a:pt x="84" y="19"/>
                    <a:pt x="1" y="126"/>
                    <a:pt x="1" y="245"/>
                  </a:cubicBezTo>
                  <a:lnTo>
                    <a:pt x="1" y="2246"/>
                  </a:lnTo>
                  <a:cubicBezTo>
                    <a:pt x="1" y="2365"/>
                    <a:pt x="84" y="2472"/>
                    <a:pt x="203" y="2496"/>
                  </a:cubicBezTo>
                  <a:cubicBezTo>
                    <a:pt x="216" y="2498"/>
                    <a:pt x="228" y="2499"/>
                    <a:pt x="240" y="2499"/>
                  </a:cubicBezTo>
                  <a:cubicBezTo>
                    <a:pt x="368" y="2499"/>
                    <a:pt x="477" y="2387"/>
                    <a:pt x="477" y="2246"/>
                  </a:cubicBezTo>
                  <a:lnTo>
                    <a:pt x="477" y="245"/>
                  </a:lnTo>
                  <a:cubicBezTo>
                    <a:pt x="477" y="109"/>
                    <a:pt x="376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7" name="Google Shape;2667;p41"/>
            <p:cNvSpPr/>
            <p:nvPr/>
          </p:nvSpPr>
          <p:spPr>
            <a:xfrm>
              <a:off x="5485500" y="3858950"/>
              <a:ext cx="32750" cy="28325"/>
            </a:xfrm>
            <a:custGeom>
              <a:rect b="b" l="l" r="r" t="t"/>
              <a:pathLst>
                <a:path extrusionOk="0" h="1133" w="1310">
                  <a:moveTo>
                    <a:pt x="750" y="491"/>
                  </a:moveTo>
                  <a:cubicBezTo>
                    <a:pt x="789" y="491"/>
                    <a:pt x="828" y="518"/>
                    <a:pt x="834" y="571"/>
                  </a:cubicBezTo>
                  <a:cubicBezTo>
                    <a:pt x="834" y="619"/>
                    <a:pt x="798" y="655"/>
                    <a:pt x="750" y="655"/>
                  </a:cubicBezTo>
                  <a:cubicBezTo>
                    <a:pt x="703" y="655"/>
                    <a:pt x="667" y="619"/>
                    <a:pt x="667" y="571"/>
                  </a:cubicBezTo>
                  <a:cubicBezTo>
                    <a:pt x="673" y="518"/>
                    <a:pt x="712" y="491"/>
                    <a:pt x="750" y="491"/>
                  </a:cubicBezTo>
                  <a:close/>
                  <a:moveTo>
                    <a:pt x="750" y="0"/>
                  </a:moveTo>
                  <a:cubicBezTo>
                    <a:pt x="250" y="0"/>
                    <a:pt x="0" y="607"/>
                    <a:pt x="346" y="964"/>
                  </a:cubicBezTo>
                  <a:cubicBezTo>
                    <a:pt x="462" y="1081"/>
                    <a:pt x="604" y="1133"/>
                    <a:pt x="744" y="1133"/>
                  </a:cubicBezTo>
                  <a:cubicBezTo>
                    <a:pt x="1033" y="1133"/>
                    <a:pt x="1310" y="909"/>
                    <a:pt x="1310" y="571"/>
                  </a:cubicBezTo>
                  <a:cubicBezTo>
                    <a:pt x="1310" y="250"/>
                    <a:pt x="1060" y="0"/>
                    <a:pt x="7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68" name="Google Shape;2668;p41"/>
          <p:cNvGrpSpPr/>
          <p:nvPr/>
        </p:nvGrpSpPr>
        <p:grpSpPr>
          <a:xfrm>
            <a:off x="6861068" y="3576733"/>
            <a:ext cx="201250" cy="294625"/>
            <a:chOff x="4813975" y="3674650"/>
            <a:chExt cx="201250" cy="294625"/>
          </a:xfrm>
        </p:grpSpPr>
        <p:sp>
          <p:nvSpPr>
            <p:cNvPr id="2669" name="Google Shape;2669;p41"/>
            <p:cNvSpPr/>
            <p:nvPr/>
          </p:nvSpPr>
          <p:spPr>
            <a:xfrm>
              <a:off x="4982450" y="3714875"/>
              <a:ext cx="11925" cy="14900"/>
            </a:xfrm>
            <a:custGeom>
              <a:rect b="b" l="l" r="r" t="t"/>
              <a:pathLst>
                <a:path extrusionOk="0" h="596" w="477">
                  <a:moveTo>
                    <a:pt x="239" y="0"/>
                  </a:moveTo>
                  <a:cubicBezTo>
                    <a:pt x="108" y="0"/>
                    <a:pt x="1" y="108"/>
                    <a:pt x="1" y="239"/>
                  </a:cubicBezTo>
                  <a:lnTo>
                    <a:pt x="1" y="358"/>
                  </a:lnTo>
                  <a:cubicBezTo>
                    <a:pt x="1" y="489"/>
                    <a:pt x="108" y="596"/>
                    <a:pt x="239" y="596"/>
                  </a:cubicBezTo>
                  <a:cubicBezTo>
                    <a:pt x="370" y="596"/>
                    <a:pt x="477" y="489"/>
                    <a:pt x="477" y="358"/>
                  </a:cubicBezTo>
                  <a:lnTo>
                    <a:pt x="477" y="239"/>
                  </a:lnTo>
                  <a:cubicBezTo>
                    <a:pt x="477" y="108"/>
                    <a:pt x="370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0" name="Google Shape;2670;p41"/>
            <p:cNvSpPr/>
            <p:nvPr/>
          </p:nvSpPr>
          <p:spPr>
            <a:xfrm>
              <a:off x="4982450" y="3736825"/>
              <a:ext cx="11925" cy="54350"/>
            </a:xfrm>
            <a:custGeom>
              <a:rect b="b" l="l" r="r" t="t"/>
              <a:pathLst>
                <a:path extrusionOk="0" h="2174" w="477">
                  <a:moveTo>
                    <a:pt x="240" y="0"/>
                  </a:moveTo>
                  <a:cubicBezTo>
                    <a:pt x="228" y="0"/>
                    <a:pt x="215" y="1"/>
                    <a:pt x="203" y="3"/>
                  </a:cubicBezTo>
                  <a:cubicBezTo>
                    <a:pt x="84" y="27"/>
                    <a:pt x="1" y="134"/>
                    <a:pt x="1" y="253"/>
                  </a:cubicBezTo>
                  <a:lnTo>
                    <a:pt x="1" y="1920"/>
                  </a:lnTo>
                  <a:cubicBezTo>
                    <a:pt x="1" y="2039"/>
                    <a:pt x="84" y="2147"/>
                    <a:pt x="203" y="2170"/>
                  </a:cubicBezTo>
                  <a:cubicBezTo>
                    <a:pt x="215" y="2172"/>
                    <a:pt x="228" y="2173"/>
                    <a:pt x="240" y="2173"/>
                  </a:cubicBezTo>
                  <a:cubicBezTo>
                    <a:pt x="368" y="2173"/>
                    <a:pt x="477" y="2063"/>
                    <a:pt x="477" y="1932"/>
                  </a:cubicBezTo>
                  <a:lnTo>
                    <a:pt x="477" y="242"/>
                  </a:lnTo>
                  <a:cubicBezTo>
                    <a:pt x="477" y="111"/>
                    <a:pt x="368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1" name="Google Shape;2671;p41"/>
            <p:cNvSpPr/>
            <p:nvPr/>
          </p:nvSpPr>
          <p:spPr>
            <a:xfrm>
              <a:off x="4813975" y="3674650"/>
              <a:ext cx="201250" cy="294625"/>
            </a:xfrm>
            <a:custGeom>
              <a:rect b="b" l="l" r="r" t="t"/>
              <a:pathLst>
                <a:path extrusionOk="0" h="11785" w="8050">
                  <a:moveTo>
                    <a:pt x="2656" y="2526"/>
                  </a:moveTo>
                  <a:lnTo>
                    <a:pt x="2656" y="3955"/>
                  </a:lnTo>
                  <a:lnTo>
                    <a:pt x="1918" y="3955"/>
                  </a:lnTo>
                  <a:lnTo>
                    <a:pt x="1918" y="2526"/>
                  </a:lnTo>
                  <a:close/>
                  <a:moveTo>
                    <a:pt x="7573" y="574"/>
                  </a:moveTo>
                  <a:lnTo>
                    <a:pt x="7573" y="5908"/>
                  </a:lnTo>
                  <a:lnTo>
                    <a:pt x="3132" y="4395"/>
                  </a:lnTo>
                  <a:lnTo>
                    <a:pt x="3132" y="2098"/>
                  </a:lnTo>
                  <a:lnTo>
                    <a:pt x="7573" y="574"/>
                  </a:lnTo>
                  <a:close/>
                  <a:moveTo>
                    <a:pt x="2656" y="9539"/>
                  </a:moveTo>
                  <a:lnTo>
                    <a:pt x="2656" y="10456"/>
                  </a:lnTo>
                  <a:lnTo>
                    <a:pt x="2132" y="10063"/>
                  </a:lnTo>
                  <a:lnTo>
                    <a:pt x="2656" y="9539"/>
                  </a:lnTo>
                  <a:close/>
                  <a:moveTo>
                    <a:pt x="3132" y="9539"/>
                  </a:moveTo>
                  <a:lnTo>
                    <a:pt x="3656" y="10063"/>
                  </a:lnTo>
                  <a:lnTo>
                    <a:pt x="3132" y="10456"/>
                  </a:lnTo>
                  <a:lnTo>
                    <a:pt x="3132" y="9539"/>
                  </a:lnTo>
                  <a:close/>
                  <a:moveTo>
                    <a:pt x="7811" y="0"/>
                  </a:moveTo>
                  <a:cubicBezTo>
                    <a:pt x="7783" y="0"/>
                    <a:pt x="7755" y="5"/>
                    <a:pt x="7728" y="14"/>
                  </a:cubicBezTo>
                  <a:lnTo>
                    <a:pt x="2823" y="1693"/>
                  </a:lnTo>
                  <a:cubicBezTo>
                    <a:pt x="2715" y="1728"/>
                    <a:pt x="2656" y="1824"/>
                    <a:pt x="2656" y="1919"/>
                  </a:cubicBezTo>
                  <a:lnTo>
                    <a:pt x="2656" y="2050"/>
                  </a:lnTo>
                  <a:lnTo>
                    <a:pt x="1703" y="2050"/>
                  </a:lnTo>
                  <a:cubicBezTo>
                    <a:pt x="1680" y="2050"/>
                    <a:pt x="1644" y="2050"/>
                    <a:pt x="1620" y="2062"/>
                  </a:cubicBezTo>
                  <a:cubicBezTo>
                    <a:pt x="1525" y="2098"/>
                    <a:pt x="1465" y="2193"/>
                    <a:pt x="1465" y="2288"/>
                  </a:cubicBezTo>
                  <a:lnTo>
                    <a:pt x="1465" y="3014"/>
                  </a:lnTo>
                  <a:lnTo>
                    <a:pt x="1072" y="3014"/>
                  </a:lnTo>
                  <a:lnTo>
                    <a:pt x="1072" y="2669"/>
                  </a:lnTo>
                  <a:cubicBezTo>
                    <a:pt x="1072" y="2550"/>
                    <a:pt x="977" y="2443"/>
                    <a:pt x="870" y="2431"/>
                  </a:cubicBezTo>
                  <a:cubicBezTo>
                    <a:pt x="851" y="2427"/>
                    <a:pt x="833" y="2425"/>
                    <a:pt x="815" y="2425"/>
                  </a:cubicBezTo>
                  <a:cubicBezTo>
                    <a:pt x="685" y="2425"/>
                    <a:pt x="584" y="2532"/>
                    <a:pt x="584" y="2657"/>
                  </a:cubicBezTo>
                  <a:lnTo>
                    <a:pt x="584" y="3836"/>
                  </a:lnTo>
                  <a:cubicBezTo>
                    <a:pt x="584" y="3955"/>
                    <a:pt x="668" y="4062"/>
                    <a:pt x="787" y="4086"/>
                  </a:cubicBezTo>
                  <a:cubicBezTo>
                    <a:pt x="799" y="4088"/>
                    <a:pt x="811" y="4089"/>
                    <a:pt x="823" y="4089"/>
                  </a:cubicBezTo>
                  <a:cubicBezTo>
                    <a:pt x="951" y="4089"/>
                    <a:pt x="1061" y="3978"/>
                    <a:pt x="1072" y="3848"/>
                  </a:cubicBezTo>
                  <a:lnTo>
                    <a:pt x="1072" y="3467"/>
                  </a:lnTo>
                  <a:lnTo>
                    <a:pt x="1430" y="3467"/>
                  </a:lnTo>
                  <a:lnTo>
                    <a:pt x="1430" y="4193"/>
                  </a:lnTo>
                  <a:cubicBezTo>
                    <a:pt x="1430" y="4324"/>
                    <a:pt x="1537" y="4443"/>
                    <a:pt x="1680" y="4443"/>
                  </a:cubicBezTo>
                  <a:lnTo>
                    <a:pt x="2632" y="4443"/>
                  </a:lnTo>
                  <a:lnTo>
                    <a:pt x="2632" y="8860"/>
                  </a:lnTo>
                  <a:lnTo>
                    <a:pt x="144" y="11361"/>
                  </a:lnTo>
                  <a:cubicBezTo>
                    <a:pt x="1" y="11503"/>
                    <a:pt x="108" y="11765"/>
                    <a:pt x="322" y="11765"/>
                  </a:cubicBezTo>
                  <a:cubicBezTo>
                    <a:pt x="382" y="11765"/>
                    <a:pt x="441" y="11742"/>
                    <a:pt x="489" y="11694"/>
                  </a:cubicBezTo>
                  <a:lnTo>
                    <a:pt x="1787" y="10396"/>
                  </a:lnTo>
                  <a:lnTo>
                    <a:pt x="2656" y="11051"/>
                  </a:lnTo>
                  <a:lnTo>
                    <a:pt x="2656" y="11527"/>
                  </a:lnTo>
                  <a:cubicBezTo>
                    <a:pt x="2656" y="11646"/>
                    <a:pt x="2739" y="11753"/>
                    <a:pt x="2870" y="11765"/>
                  </a:cubicBezTo>
                  <a:cubicBezTo>
                    <a:pt x="3001" y="11765"/>
                    <a:pt x="3108" y="11658"/>
                    <a:pt x="3108" y="11527"/>
                  </a:cubicBezTo>
                  <a:lnTo>
                    <a:pt x="3108" y="11051"/>
                  </a:lnTo>
                  <a:lnTo>
                    <a:pt x="3989" y="10396"/>
                  </a:lnTo>
                  <a:lnTo>
                    <a:pt x="5287" y="11694"/>
                  </a:lnTo>
                  <a:cubicBezTo>
                    <a:pt x="5342" y="11758"/>
                    <a:pt x="5407" y="11784"/>
                    <a:pt x="5469" y="11784"/>
                  </a:cubicBezTo>
                  <a:cubicBezTo>
                    <a:pt x="5661" y="11784"/>
                    <a:pt x="5830" y="11532"/>
                    <a:pt x="5632" y="11361"/>
                  </a:cubicBezTo>
                  <a:lnTo>
                    <a:pt x="3132" y="8860"/>
                  </a:lnTo>
                  <a:lnTo>
                    <a:pt x="3132" y="4907"/>
                  </a:lnTo>
                  <a:lnTo>
                    <a:pt x="7728" y="6479"/>
                  </a:lnTo>
                  <a:cubicBezTo>
                    <a:pt x="7764" y="6479"/>
                    <a:pt x="7787" y="6491"/>
                    <a:pt x="7811" y="6491"/>
                  </a:cubicBezTo>
                  <a:cubicBezTo>
                    <a:pt x="7942" y="6491"/>
                    <a:pt x="8049" y="6372"/>
                    <a:pt x="8049" y="6241"/>
                  </a:cubicBezTo>
                  <a:lnTo>
                    <a:pt x="8049" y="252"/>
                  </a:lnTo>
                  <a:cubicBezTo>
                    <a:pt x="8049" y="193"/>
                    <a:pt x="8038" y="157"/>
                    <a:pt x="8014" y="109"/>
                  </a:cubicBezTo>
                  <a:cubicBezTo>
                    <a:pt x="7969" y="38"/>
                    <a:pt x="7892" y="0"/>
                    <a:pt x="78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72" name="Google Shape;2672;p41"/>
          <p:cNvGrpSpPr/>
          <p:nvPr/>
        </p:nvGrpSpPr>
        <p:grpSpPr>
          <a:xfrm>
            <a:off x="4800284" y="3576996"/>
            <a:ext cx="281900" cy="294100"/>
            <a:chOff x="2590200" y="3676475"/>
            <a:chExt cx="281900" cy="294100"/>
          </a:xfrm>
        </p:grpSpPr>
        <p:sp>
          <p:nvSpPr>
            <p:cNvPr id="2673" name="Google Shape;2673;p41"/>
            <p:cNvSpPr/>
            <p:nvPr/>
          </p:nvSpPr>
          <p:spPr>
            <a:xfrm>
              <a:off x="2770575" y="3695750"/>
              <a:ext cx="12225" cy="14750"/>
            </a:xfrm>
            <a:custGeom>
              <a:rect b="b" l="l" r="r" t="t"/>
              <a:pathLst>
                <a:path extrusionOk="0" h="590" w="489">
                  <a:moveTo>
                    <a:pt x="244" y="0"/>
                  </a:moveTo>
                  <a:cubicBezTo>
                    <a:pt x="122" y="0"/>
                    <a:pt x="0" y="81"/>
                    <a:pt x="0" y="242"/>
                  </a:cubicBezTo>
                  <a:lnTo>
                    <a:pt x="0" y="253"/>
                  </a:lnTo>
                  <a:lnTo>
                    <a:pt x="0" y="349"/>
                  </a:lnTo>
                  <a:cubicBezTo>
                    <a:pt x="0" y="509"/>
                    <a:pt x="122" y="590"/>
                    <a:pt x="244" y="590"/>
                  </a:cubicBezTo>
                  <a:cubicBezTo>
                    <a:pt x="366" y="590"/>
                    <a:pt x="489" y="509"/>
                    <a:pt x="489" y="349"/>
                  </a:cubicBezTo>
                  <a:lnTo>
                    <a:pt x="489" y="242"/>
                  </a:lnTo>
                  <a:cubicBezTo>
                    <a:pt x="489" y="81"/>
                    <a:pt x="366" y="0"/>
                    <a:pt x="2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4" name="Google Shape;2674;p41"/>
            <p:cNvSpPr/>
            <p:nvPr/>
          </p:nvSpPr>
          <p:spPr>
            <a:xfrm>
              <a:off x="2725325" y="3696025"/>
              <a:ext cx="11925" cy="14775"/>
            </a:xfrm>
            <a:custGeom>
              <a:rect b="b" l="l" r="r" t="t"/>
              <a:pathLst>
                <a:path extrusionOk="0" h="591" w="477">
                  <a:moveTo>
                    <a:pt x="243" y="1"/>
                  </a:moveTo>
                  <a:cubicBezTo>
                    <a:pt x="230" y="1"/>
                    <a:pt x="216" y="2"/>
                    <a:pt x="203" y="4"/>
                  </a:cubicBezTo>
                  <a:cubicBezTo>
                    <a:pt x="84" y="16"/>
                    <a:pt x="1" y="123"/>
                    <a:pt x="1" y="242"/>
                  </a:cubicBezTo>
                  <a:lnTo>
                    <a:pt x="1" y="338"/>
                  </a:lnTo>
                  <a:cubicBezTo>
                    <a:pt x="1" y="457"/>
                    <a:pt x="84" y="564"/>
                    <a:pt x="203" y="588"/>
                  </a:cubicBezTo>
                  <a:cubicBezTo>
                    <a:pt x="215" y="590"/>
                    <a:pt x="228" y="591"/>
                    <a:pt x="240" y="591"/>
                  </a:cubicBezTo>
                  <a:cubicBezTo>
                    <a:pt x="368" y="591"/>
                    <a:pt x="477" y="480"/>
                    <a:pt x="477" y="350"/>
                  </a:cubicBezTo>
                  <a:lnTo>
                    <a:pt x="477" y="242"/>
                  </a:lnTo>
                  <a:cubicBezTo>
                    <a:pt x="477" y="102"/>
                    <a:pt x="369" y="1"/>
                    <a:pt x="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5" name="Google Shape;2675;p41"/>
            <p:cNvSpPr/>
            <p:nvPr/>
          </p:nvSpPr>
          <p:spPr>
            <a:xfrm>
              <a:off x="2679775" y="3696025"/>
              <a:ext cx="12250" cy="14775"/>
            </a:xfrm>
            <a:custGeom>
              <a:rect b="b" l="l" r="r" t="t"/>
              <a:pathLst>
                <a:path extrusionOk="0" h="591" w="490">
                  <a:moveTo>
                    <a:pt x="243" y="1"/>
                  </a:moveTo>
                  <a:cubicBezTo>
                    <a:pt x="230" y="1"/>
                    <a:pt x="217" y="2"/>
                    <a:pt x="203" y="4"/>
                  </a:cubicBezTo>
                  <a:cubicBezTo>
                    <a:pt x="84" y="16"/>
                    <a:pt x="1" y="123"/>
                    <a:pt x="1" y="242"/>
                  </a:cubicBezTo>
                  <a:lnTo>
                    <a:pt x="1" y="338"/>
                  </a:lnTo>
                  <a:cubicBezTo>
                    <a:pt x="1" y="457"/>
                    <a:pt x="84" y="564"/>
                    <a:pt x="203" y="588"/>
                  </a:cubicBezTo>
                  <a:cubicBezTo>
                    <a:pt x="216" y="590"/>
                    <a:pt x="228" y="591"/>
                    <a:pt x="240" y="591"/>
                  </a:cubicBezTo>
                  <a:cubicBezTo>
                    <a:pt x="370" y="591"/>
                    <a:pt x="489" y="480"/>
                    <a:pt x="489" y="350"/>
                  </a:cubicBezTo>
                  <a:lnTo>
                    <a:pt x="489" y="242"/>
                  </a:lnTo>
                  <a:cubicBezTo>
                    <a:pt x="489" y="102"/>
                    <a:pt x="372" y="1"/>
                    <a:pt x="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6" name="Google Shape;2676;p41"/>
            <p:cNvSpPr/>
            <p:nvPr/>
          </p:nvSpPr>
          <p:spPr>
            <a:xfrm>
              <a:off x="2590200" y="3676475"/>
              <a:ext cx="281900" cy="294100"/>
            </a:xfrm>
            <a:custGeom>
              <a:rect b="b" l="l" r="r" t="t"/>
              <a:pathLst>
                <a:path extrusionOk="0" h="11764" w="11276">
                  <a:moveTo>
                    <a:pt x="2072" y="1513"/>
                  </a:moveTo>
                  <a:lnTo>
                    <a:pt x="2072" y="2667"/>
                  </a:lnTo>
                  <a:lnTo>
                    <a:pt x="1631" y="2667"/>
                  </a:lnTo>
                  <a:lnTo>
                    <a:pt x="1631" y="1513"/>
                  </a:lnTo>
                  <a:close/>
                  <a:moveTo>
                    <a:pt x="8763" y="477"/>
                  </a:moveTo>
                  <a:lnTo>
                    <a:pt x="8763" y="2667"/>
                  </a:lnTo>
                  <a:lnTo>
                    <a:pt x="7704" y="2667"/>
                  </a:lnTo>
                  <a:lnTo>
                    <a:pt x="7704" y="1905"/>
                  </a:lnTo>
                  <a:cubicBezTo>
                    <a:pt x="7704" y="1786"/>
                    <a:pt x="7620" y="1691"/>
                    <a:pt x="7501" y="1667"/>
                  </a:cubicBezTo>
                  <a:cubicBezTo>
                    <a:pt x="7488" y="1665"/>
                    <a:pt x="7474" y="1664"/>
                    <a:pt x="7461" y="1664"/>
                  </a:cubicBezTo>
                  <a:cubicBezTo>
                    <a:pt x="7333" y="1664"/>
                    <a:pt x="7215" y="1765"/>
                    <a:pt x="7215" y="1905"/>
                  </a:cubicBezTo>
                  <a:lnTo>
                    <a:pt x="7215" y="2667"/>
                  </a:lnTo>
                  <a:lnTo>
                    <a:pt x="5882" y="2667"/>
                  </a:lnTo>
                  <a:lnTo>
                    <a:pt x="5882" y="1905"/>
                  </a:lnTo>
                  <a:cubicBezTo>
                    <a:pt x="5882" y="1786"/>
                    <a:pt x="5799" y="1691"/>
                    <a:pt x="5679" y="1667"/>
                  </a:cubicBezTo>
                  <a:cubicBezTo>
                    <a:pt x="5666" y="1665"/>
                    <a:pt x="5653" y="1664"/>
                    <a:pt x="5639" y="1664"/>
                  </a:cubicBezTo>
                  <a:cubicBezTo>
                    <a:pt x="5511" y="1664"/>
                    <a:pt x="5394" y="1765"/>
                    <a:pt x="5394" y="1905"/>
                  </a:cubicBezTo>
                  <a:lnTo>
                    <a:pt x="5394" y="2667"/>
                  </a:lnTo>
                  <a:lnTo>
                    <a:pt x="4060" y="2667"/>
                  </a:lnTo>
                  <a:lnTo>
                    <a:pt x="4060" y="1905"/>
                  </a:lnTo>
                  <a:cubicBezTo>
                    <a:pt x="4060" y="1786"/>
                    <a:pt x="3977" y="1691"/>
                    <a:pt x="3858" y="1667"/>
                  </a:cubicBezTo>
                  <a:cubicBezTo>
                    <a:pt x="3844" y="1665"/>
                    <a:pt x="3831" y="1664"/>
                    <a:pt x="3818" y="1664"/>
                  </a:cubicBezTo>
                  <a:cubicBezTo>
                    <a:pt x="3689" y="1664"/>
                    <a:pt x="3572" y="1765"/>
                    <a:pt x="3572" y="1905"/>
                  </a:cubicBezTo>
                  <a:lnTo>
                    <a:pt x="3572" y="2667"/>
                  </a:lnTo>
                  <a:lnTo>
                    <a:pt x="2536" y="2667"/>
                  </a:lnTo>
                  <a:lnTo>
                    <a:pt x="2536" y="477"/>
                  </a:lnTo>
                  <a:close/>
                  <a:moveTo>
                    <a:pt x="9656" y="1513"/>
                  </a:moveTo>
                  <a:lnTo>
                    <a:pt x="9656" y="2667"/>
                  </a:lnTo>
                  <a:lnTo>
                    <a:pt x="9216" y="2667"/>
                  </a:lnTo>
                  <a:lnTo>
                    <a:pt x="9216" y="1513"/>
                  </a:lnTo>
                  <a:close/>
                  <a:moveTo>
                    <a:pt x="10347" y="3144"/>
                  </a:moveTo>
                  <a:cubicBezTo>
                    <a:pt x="10597" y="3144"/>
                    <a:pt x="10799" y="3346"/>
                    <a:pt x="10799" y="3584"/>
                  </a:cubicBezTo>
                  <a:lnTo>
                    <a:pt x="10799" y="6858"/>
                  </a:lnTo>
                  <a:lnTo>
                    <a:pt x="488" y="6858"/>
                  </a:lnTo>
                  <a:lnTo>
                    <a:pt x="488" y="3584"/>
                  </a:lnTo>
                  <a:cubicBezTo>
                    <a:pt x="488" y="3346"/>
                    <a:pt x="691" y="3144"/>
                    <a:pt x="929" y="3144"/>
                  </a:cubicBezTo>
                  <a:close/>
                  <a:moveTo>
                    <a:pt x="4596" y="7359"/>
                  </a:moveTo>
                  <a:lnTo>
                    <a:pt x="3655" y="8073"/>
                  </a:lnTo>
                  <a:lnTo>
                    <a:pt x="3655" y="7359"/>
                  </a:lnTo>
                  <a:close/>
                  <a:moveTo>
                    <a:pt x="2322" y="7359"/>
                  </a:moveTo>
                  <a:lnTo>
                    <a:pt x="2322" y="8502"/>
                  </a:lnTo>
                  <a:lnTo>
                    <a:pt x="1631" y="8502"/>
                  </a:lnTo>
                  <a:lnTo>
                    <a:pt x="1631" y="7359"/>
                  </a:lnTo>
                  <a:close/>
                  <a:moveTo>
                    <a:pt x="9656" y="7359"/>
                  </a:moveTo>
                  <a:lnTo>
                    <a:pt x="9656" y="8502"/>
                  </a:lnTo>
                  <a:lnTo>
                    <a:pt x="8966" y="8502"/>
                  </a:lnTo>
                  <a:lnTo>
                    <a:pt x="8966" y="7359"/>
                  </a:lnTo>
                  <a:close/>
                  <a:moveTo>
                    <a:pt x="4846" y="7763"/>
                  </a:moveTo>
                  <a:lnTo>
                    <a:pt x="5906" y="9406"/>
                  </a:lnTo>
                  <a:lnTo>
                    <a:pt x="4858" y="10573"/>
                  </a:lnTo>
                  <a:lnTo>
                    <a:pt x="3667" y="10573"/>
                  </a:lnTo>
                  <a:lnTo>
                    <a:pt x="3667" y="8704"/>
                  </a:lnTo>
                  <a:lnTo>
                    <a:pt x="4846" y="7763"/>
                  </a:lnTo>
                  <a:close/>
                  <a:moveTo>
                    <a:pt x="7632" y="7359"/>
                  </a:moveTo>
                  <a:lnTo>
                    <a:pt x="7632" y="10621"/>
                  </a:lnTo>
                  <a:lnTo>
                    <a:pt x="5441" y="10621"/>
                  </a:lnTo>
                  <a:lnTo>
                    <a:pt x="6382" y="9585"/>
                  </a:lnTo>
                  <a:cubicBezTo>
                    <a:pt x="6453" y="9502"/>
                    <a:pt x="6453" y="9383"/>
                    <a:pt x="6406" y="9299"/>
                  </a:cubicBezTo>
                  <a:lnTo>
                    <a:pt x="5215" y="7454"/>
                  </a:lnTo>
                  <a:lnTo>
                    <a:pt x="5346" y="7359"/>
                  </a:lnTo>
                  <a:close/>
                  <a:moveTo>
                    <a:pt x="8489" y="7359"/>
                  </a:moveTo>
                  <a:lnTo>
                    <a:pt x="8489" y="11288"/>
                  </a:lnTo>
                  <a:lnTo>
                    <a:pt x="8477" y="11276"/>
                  </a:lnTo>
                  <a:lnTo>
                    <a:pt x="2810" y="11276"/>
                  </a:lnTo>
                  <a:lnTo>
                    <a:pt x="2810" y="7359"/>
                  </a:lnTo>
                  <a:lnTo>
                    <a:pt x="3167" y="7359"/>
                  </a:lnTo>
                  <a:lnTo>
                    <a:pt x="3167" y="10859"/>
                  </a:lnTo>
                  <a:cubicBezTo>
                    <a:pt x="3167" y="10990"/>
                    <a:pt x="3274" y="11097"/>
                    <a:pt x="3417" y="11097"/>
                  </a:cubicBezTo>
                  <a:lnTo>
                    <a:pt x="7882" y="11097"/>
                  </a:lnTo>
                  <a:cubicBezTo>
                    <a:pt x="8013" y="11097"/>
                    <a:pt x="8120" y="10990"/>
                    <a:pt x="8120" y="10859"/>
                  </a:cubicBezTo>
                  <a:lnTo>
                    <a:pt x="8120" y="7359"/>
                  </a:lnTo>
                  <a:close/>
                  <a:moveTo>
                    <a:pt x="2310" y="0"/>
                  </a:moveTo>
                  <a:cubicBezTo>
                    <a:pt x="2179" y="0"/>
                    <a:pt x="2072" y="108"/>
                    <a:pt x="2072" y="239"/>
                  </a:cubicBezTo>
                  <a:lnTo>
                    <a:pt x="2072" y="1036"/>
                  </a:lnTo>
                  <a:lnTo>
                    <a:pt x="1298" y="1036"/>
                  </a:lnTo>
                  <a:cubicBezTo>
                    <a:pt x="1215" y="1036"/>
                    <a:pt x="1155" y="1096"/>
                    <a:pt x="1155" y="1179"/>
                  </a:cubicBezTo>
                  <a:lnTo>
                    <a:pt x="1155" y="2667"/>
                  </a:lnTo>
                  <a:lnTo>
                    <a:pt x="572" y="2667"/>
                  </a:lnTo>
                  <a:cubicBezTo>
                    <a:pt x="250" y="2667"/>
                    <a:pt x="0" y="2929"/>
                    <a:pt x="0" y="3239"/>
                  </a:cubicBezTo>
                  <a:lnTo>
                    <a:pt x="0" y="7109"/>
                  </a:lnTo>
                  <a:cubicBezTo>
                    <a:pt x="0" y="7239"/>
                    <a:pt x="107" y="7359"/>
                    <a:pt x="238" y="7359"/>
                  </a:cubicBezTo>
                  <a:lnTo>
                    <a:pt x="1143" y="7359"/>
                  </a:lnTo>
                  <a:lnTo>
                    <a:pt x="1143" y="8740"/>
                  </a:lnTo>
                  <a:cubicBezTo>
                    <a:pt x="1143" y="8871"/>
                    <a:pt x="1250" y="8990"/>
                    <a:pt x="1381" y="8990"/>
                  </a:cubicBezTo>
                  <a:lnTo>
                    <a:pt x="2346" y="8990"/>
                  </a:lnTo>
                  <a:lnTo>
                    <a:pt x="2346" y="11526"/>
                  </a:lnTo>
                  <a:cubicBezTo>
                    <a:pt x="2346" y="11657"/>
                    <a:pt x="2453" y="11764"/>
                    <a:pt x="2584" y="11764"/>
                  </a:cubicBezTo>
                  <a:lnTo>
                    <a:pt x="8716" y="11764"/>
                  </a:lnTo>
                  <a:cubicBezTo>
                    <a:pt x="8847" y="11764"/>
                    <a:pt x="8954" y="11657"/>
                    <a:pt x="8954" y="11526"/>
                  </a:cubicBezTo>
                  <a:lnTo>
                    <a:pt x="8954" y="8978"/>
                  </a:lnTo>
                  <a:lnTo>
                    <a:pt x="9894" y="8978"/>
                  </a:lnTo>
                  <a:cubicBezTo>
                    <a:pt x="10025" y="8978"/>
                    <a:pt x="10132" y="8871"/>
                    <a:pt x="10132" y="8740"/>
                  </a:cubicBezTo>
                  <a:lnTo>
                    <a:pt x="10132" y="7359"/>
                  </a:lnTo>
                  <a:lnTo>
                    <a:pt x="11037" y="7359"/>
                  </a:lnTo>
                  <a:cubicBezTo>
                    <a:pt x="11168" y="7359"/>
                    <a:pt x="11275" y="7251"/>
                    <a:pt x="11275" y="7120"/>
                  </a:cubicBezTo>
                  <a:lnTo>
                    <a:pt x="11275" y="3596"/>
                  </a:lnTo>
                  <a:cubicBezTo>
                    <a:pt x="11275" y="3084"/>
                    <a:pt x="10871" y="2667"/>
                    <a:pt x="10359" y="2667"/>
                  </a:cubicBezTo>
                  <a:lnTo>
                    <a:pt x="10132" y="2667"/>
                  </a:lnTo>
                  <a:lnTo>
                    <a:pt x="10132" y="1274"/>
                  </a:lnTo>
                  <a:cubicBezTo>
                    <a:pt x="10132" y="1143"/>
                    <a:pt x="10025" y="1036"/>
                    <a:pt x="9894" y="1036"/>
                  </a:cubicBezTo>
                  <a:lnTo>
                    <a:pt x="9216" y="1036"/>
                  </a:lnTo>
                  <a:lnTo>
                    <a:pt x="9216" y="239"/>
                  </a:lnTo>
                  <a:cubicBezTo>
                    <a:pt x="9216" y="108"/>
                    <a:pt x="9108" y="0"/>
                    <a:pt x="89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7" name="Google Shape;2677;p41"/>
            <p:cNvSpPr/>
            <p:nvPr/>
          </p:nvSpPr>
          <p:spPr>
            <a:xfrm>
              <a:off x="2828925" y="3768150"/>
              <a:ext cx="19650" cy="16875"/>
            </a:xfrm>
            <a:custGeom>
              <a:rect b="b" l="l" r="r" t="t"/>
              <a:pathLst>
                <a:path extrusionOk="0" h="675" w="786">
                  <a:moveTo>
                    <a:pt x="452" y="1"/>
                  </a:moveTo>
                  <a:cubicBezTo>
                    <a:pt x="143" y="1"/>
                    <a:pt x="0" y="370"/>
                    <a:pt x="202" y="572"/>
                  </a:cubicBezTo>
                  <a:cubicBezTo>
                    <a:pt x="273" y="643"/>
                    <a:pt x="361" y="675"/>
                    <a:pt x="447" y="675"/>
                  </a:cubicBezTo>
                  <a:cubicBezTo>
                    <a:pt x="621" y="675"/>
                    <a:pt x="786" y="545"/>
                    <a:pt x="786" y="346"/>
                  </a:cubicBezTo>
                  <a:cubicBezTo>
                    <a:pt x="786" y="155"/>
                    <a:pt x="631" y="1"/>
                    <a:pt x="4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8" name="Google Shape;2678;p41"/>
            <p:cNvSpPr/>
            <p:nvPr/>
          </p:nvSpPr>
          <p:spPr>
            <a:xfrm>
              <a:off x="2730100" y="3860125"/>
              <a:ext cx="41975" cy="35975"/>
            </a:xfrm>
            <a:custGeom>
              <a:rect b="b" l="l" r="r" t="t"/>
              <a:pathLst>
                <a:path extrusionOk="0" h="1439" w="1679">
                  <a:moveTo>
                    <a:pt x="953" y="483"/>
                  </a:moveTo>
                  <a:cubicBezTo>
                    <a:pt x="1074" y="483"/>
                    <a:pt x="1194" y="580"/>
                    <a:pt x="1203" y="727"/>
                  </a:cubicBezTo>
                  <a:cubicBezTo>
                    <a:pt x="1203" y="846"/>
                    <a:pt x="1096" y="953"/>
                    <a:pt x="965" y="953"/>
                  </a:cubicBezTo>
                  <a:cubicBezTo>
                    <a:pt x="750" y="953"/>
                    <a:pt x="643" y="703"/>
                    <a:pt x="798" y="548"/>
                  </a:cubicBezTo>
                  <a:cubicBezTo>
                    <a:pt x="843" y="503"/>
                    <a:pt x="898" y="483"/>
                    <a:pt x="953" y="483"/>
                  </a:cubicBezTo>
                  <a:close/>
                  <a:moveTo>
                    <a:pt x="965" y="1"/>
                  </a:moveTo>
                  <a:cubicBezTo>
                    <a:pt x="322" y="1"/>
                    <a:pt x="0" y="775"/>
                    <a:pt x="453" y="1227"/>
                  </a:cubicBezTo>
                  <a:cubicBezTo>
                    <a:pt x="599" y="1373"/>
                    <a:pt x="779" y="1439"/>
                    <a:pt x="956" y="1439"/>
                  </a:cubicBezTo>
                  <a:cubicBezTo>
                    <a:pt x="1325" y="1439"/>
                    <a:pt x="1679" y="1154"/>
                    <a:pt x="1679" y="727"/>
                  </a:cubicBezTo>
                  <a:cubicBezTo>
                    <a:pt x="1679" y="322"/>
                    <a:pt x="1357" y="1"/>
                    <a:pt x="9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9" name="Google Shape;2679;p41"/>
            <p:cNvSpPr/>
            <p:nvPr/>
          </p:nvSpPr>
          <p:spPr>
            <a:xfrm>
              <a:off x="2609550" y="3761300"/>
              <a:ext cx="49425" cy="28900"/>
            </a:xfrm>
            <a:custGeom>
              <a:rect b="b" l="l" r="r" t="t"/>
              <a:pathLst>
                <a:path extrusionOk="0" h="1156" w="1977">
                  <a:moveTo>
                    <a:pt x="1500" y="489"/>
                  </a:moveTo>
                  <a:lnTo>
                    <a:pt x="1500" y="668"/>
                  </a:lnTo>
                  <a:lnTo>
                    <a:pt x="488" y="668"/>
                  </a:lnTo>
                  <a:lnTo>
                    <a:pt x="488" y="489"/>
                  </a:lnTo>
                  <a:close/>
                  <a:moveTo>
                    <a:pt x="250" y="1"/>
                  </a:moveTo>
                  <a:cubicBezTo>
                    <a:pt x="107" y="1"/>
                    <a:pt x="0" y="108"/>
                    <a:pt x="0" y="251"/>
                  </a:cubicBezTo>
                  <a:lnTo>
                    <a:pt x="0" y="918"/>
                  </a:lnTo>
                  <a:cubicBezTo>
                    <a:pt x="0" y="1049"/>
                    <a:pt x="107" y="1156"/>
                    <a:pt x="250" y="1156"/>
                  </a:cubicBezTo>
                  <a:lnTo>
                    <a:pt x="1738" y="1156"/>
                  </a:lnTo>
                  <a:cubicBezTo>
                    <a:pt x="1869" y="1156"/>
                    <a:pt x="1977" y="1049"/>
                    <a:pt x="1977" y="918"/>
                  </a:cubicBezTo>
                  <a:lnTo>
                    <a:pt x="1977" y="251"/>
                  </a:lnTo>
                  <a:cubicBezTo>
                    <a:pt x="1977" y="120"/>
                    <a:pt x="1881" y="13"/>
                    <a:pt x="17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0" name="Google Shape;2680;p41"/>
            <p:cNvSpPr/>
            <p:nvPr/>
          </p:nvSpPr>
          <p:spPr>
            <a:xfrm>
              <a:off x="2679200" y="3798800"/>
              <a:ext cx="15800" cy="11950"/>
            </a:xfrm>
            <a:custGeom>
              <a:rect b="b" l="l" r="r" t="t"/>
              <a:pathLst>
                <a:path extrusionOk="0" h="478" w="632">
                  <a:moveTo>
                    <a:pt x="262" y="1"/>
                  </a:moveTo>
                  <a:cubicBezTo>
                    <a:pt x="143" y="1"/>
                    <a:pt x="36" y="84"/>
                    <a:pt x="24" y="203"/>
                  </a:cubicBezTo>
                  <a:cubicBezTo>
                    <a:pt x="0" y="346"/>
                    <a:pt x="107" y="477"/>
                    <a:pt x="262" y="477"/>
                  </a:cubicBezTo>
                  <a:lnTo>
                    <a:pt x="357" y="477"/>
                  </a:lnTo>
                  <a:cubicBezTo>
                    <a:pt x="476" y="477"/>
                    <a:pt x="584" y="394"/>
                    <a:pt x="607" y="287"/>
                  </a:cubicBezTo>
                  <a:cubicBezTo>
                    <a:pt x="631" y="132"/>
                    <a:pt x="512" y="1"/>
                    <a:pt x="3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1" name="Google Shape;2681;p41"/>
            <p:cNvSpPr/>
            <p:nvPr/>
          </p:nvSpPr>
          <p:spPr>
            <a:xfrm>
              <a:off x="2609550" y="3798800"/>
              <a:ext cx="63425" cy="11950"/>
            </a:xfrm>
            <a:custGeom>
              <a:rect b="b" l="l" r="r" t="t"/>
              <a:pathLst>
                <a:path extrusionOk="0" h="478" w="2537">
                  <a:moveTo>
                    <a:pt x="262" y="1"/>
                  </a:moveTo>
                  <a:cubicBezTo>
                    <a:pt x="143" y="1"/>
                    <a:pt x="48" y="84"/>
                    <a:pt x="24" y="203"/>
                  </a:cubicBezTo>
                  <a:cubicBezTo>
                    <a:pt x="0" y="346"/>
                    <a:pt x="107" y="477"/>
                    <a:pt x="262" y="477"/>
                  </a:cubicBezTo>
                  <a:lnTo>
                    <a:pt x="2262" y="477"/>
                  </a:lnTo>
                  <a:cubicBezTo>
                    <a:pt x="2381" y="477"/>
                    <a:pt x="2489" y="394"/>
                    <a:pt x="2512" y="287"/>
                  </a:cubicBezTo>
                  <a:cubicBezTo>
                    <a:pt x="2536" y="132"/>
                    <a:pt x="2417" y="1"/>
                    <a:pt x="22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82" name="Google Shape;2682;p41"/>
          <p:cNvGrpSpPr/>
          <p:nvPr/>
        </p:nvGrpSpPr>
        <p:grpSpPr>
          <a:xfrm>
            <a:off x="7804559" y="3589946"/>
            <a:ext cx="294125" cy="268200"/>
            <a:chOff x="6909175" y="3676475"/>
            <a:chExt cx="294125" cy="268200"/>
          </a:xfrm>
        </p:grpSpPr>
        <p:sp>
          <p:nvSpPr>
            <p:cNvPr id="2683" name="Google Shape;2683;p41"/>
            <p:cNvSpPr/>
            <p:nvPr/>
          </p:nvSpPr>
          <p:spPr>
            <a:xfrm>
              <a:off x="6909175" y="3830125"/>
              <a:ext cx="140225" cy="114550"/>
            </a:xfrm>
            <a:custGeom>
              <a:rect b="b" l="l" r="r" t="t"/>
              <a:pathLst>
                <a:path extrusionOk="0" h="4582" w="5609">
                  <a:moveTo>
                    <a:pt x="489" y="736"/>
                  </a:moveTo>
                  <a:lnTo>
                    <a:pt x="4668" y="4106"/>
                  </a:lnTo>
                  <a:lnTo>
                    <a:pt x="489" y="4106"/>
                  </a:lnTo>
                  <a:lnTo>
                    <a:pt x="489" y="736"/>
                  </a:lnTo>
                  <a:close/>
                  <a:moveTo>
                    <a:pt x="241" y="1"/>
                  </a:moveTo>
                  <a:cubicBezTo>
                    <a:pt x="179" y="1"/>
                    <a:pt x="117" y="25"/>
                    <a:pt x="72" y="70"/>
                  </a:cubicBezTo>
                  <a:cubicBezTo>
                    <a:pt x="25" y="117"/>
                    <a:pt x="1" y="177"/>
                    <a:pt x="1" y="248"/>
                  </a:cubicBezTo>
                  <a:lnTo>
                    <a:pt x="1" y="4344"/>
                  </a:lnTo>
                  <a:cubicBezTo>
                    <a:pt x="1" y="4475"/>
                    <a:pt x="108" y="4582"/>
                    <a:pt x="239" y="4582"/>
                  </a:cubicBezTo>
                  <a:lnTo>
                    <a:pt x="5335" y="4582"/>
                  </a:lnTo>
                  <a:cubicBezTo>
                    <a:pt x="5418" y="4582"/>
                    <a:pt x="5502" y="4534"/>
                    <a:pt x="5549" y="4475"/>
                  </a:cubicBezTo>
                  <a:cubicBezTo>
                    <a:pt x="5609" y="4368"/>
                    <a:pt x="5585" y="4237"/>
                    <a:pt x="5502" y="4153"/>
                  </a:cubicBezTo>
                  <a:lnTo>
                    <a:pt x="394" y="58"/>
                  </a:lnTo>
                  <a:cubicBezTo>
                    <a:pt x="350" y="19"/>
                    <a:pt x="295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4" name="Google Shape;2684;p41"/>
            <p:cNvSpPr/>
            <p:nvPr/>
          </p:nvSpPr>
          <p:spPr>
            <a:xfrm>
              <a:off x="7062775" y="3830125"/>
              <a:ext cx="140525" cy="114550"/>
            </a:xfrm>
            <a:custGeom>
              <a:rect b="b" l="l" r="r" t="t"/>
              <a:pathLst>
                <a:path extrusionOk="0" h="4582" w="5621">
                  <a:moveTo>
                    <a:pt x="5144" y="736"/>
                  </a:moveTo>
                  <a:lnTo>
                    <a:pt x="5144" y="4106"/>
                  </a:lnTo>
                  <a:lnTo>
                    <a:pt x="953" y="4106"/>
                  </a:lnTo>
                  <a:lnTo>
                    <a:pt x="5144" y="736"/>
                  </a:lnTo>
                  <a:close/>
                  <a:moveTo>
                    <a:pt x="5380" y="1"/>
                  </a:moveTo>
                  <a:cubicBezTo>
                    <a:pt x="5326" y="1"/>
                    <a:pt x="5272" y="19"/>
                    <a:pt x="5227" y="58"/>
                  </a:cubicBezTo>
                  <a:lnTo>
                    <a:pt x="120" y="4153"/>
                  </a:lnTo>
                  <a:cubicBezTo>
                    <a:pt x="24" y="4237"/>
                    <a:pt x="1" y="4368"/>
                    <a:pt x="72" y="4475"/>
                  </a:cubicBezTo>
                  <a:cubicBezTo>
                    <a:pt x="120" y="4546"/>
                    <a:pt x="203" y="4582"/>
                    <a:pt x="286" y="4582"/>
                  </a:cubicBezTo>
                  <a:lnTo>
                    <a:pt x="5382" y="4582"/>
                  </a:lnTo>
                  <a:cubicBezTo>
                    <a:pt x="5513" y="4582"/>
                    <a:pt x="5620" y="4475"/>
                    <a:pt x="5620" y="4344"/>
                  </a:cubicBezTo>
                  <a:lnTo>
                    <a:pt x="5620" y="248"/>
                  </a:lnTo>
                  <a:cubicBezTo>
                    <a:pt x="5620" y="177"/>
                    <a:pt x="5596" y="117"/>
                    <a:pt x="5549" y="70"/>
                  </a:cubicBezTo>
                  <a:cubicBezTo>
                    <a:pt x="5504" y="25"/>
                    <a:pt x="5442" y="1"/>
                    <a:pt x="53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5" name="Google Shape;2685;p41"/>
            <p:cNvSpPr/>
            <p:nvPr/>
          </p:nvSpPr>
          <p:spPr>
            <a:xfrm>
              <a:off x="7062775" y="3676475"/>
              <a:ext cx="140525" cy="114625"/>
            </a:xfrm>
            <a:custGeom>
              <a:rect b="b" l="l" r="r" t="t"/>
              <a:pathLst>
                <a:path extrusionOk="0" h="4585" w="5621">
                  <a:moveTo>
                    <a:pt x="5144" y="477"/>
                  </a:moveTo>
                  <a:lnTo>
                    <a:pt x="5144" y="3846"/>
                  </a:lnTo>
                  <a:lnTo>
                    <a:pt x="953" y="477"/>
                  </a:lnTo>
                  <a:close/>
                  <a:moveTo>
                    <a:pt x="286" y="0"/>
                  </a:moveTo>
                  <a:cubicBezTo>
                    <a:pt x="203" y="0"/>
                    <a:pt x="120" y="36"/>
                    <a:pt x="72" y="108"/>
                  </a:cubicBezTo>
                  <a:cubicBezTo>
                    <a:pt x="1" y="215"/>
                    <a:pt x="24" y="346"/>
                    <a:pt x="120" y="429"/>
                  </a:cubicBezTo>
                  <a:lnTo>
                    <a:pt x="5227" y="4537"/>
                  </a:lnTo>
                  <a:cubicBezTo>
                    <a:pt x="5275" y="4561"/>
                    <a:pt x="5323" y="4584"/>
                    <a:pt x="5382" y="4584"/>
                  </a:cubicBezTo>
                  <a:cubicBezTo>
                    <a:pt x="5513" y="4584"/>
                    <a:pt x="5620" y="4477"/>
                    <a:pt x="5620" y="4334"/>
                  </a:cubicBezTo>
                  <a:lnTo>
                    <a:pt x="5620" y="239"/>
                  </a:lnTo>
                  <a:cubicBezTo>
                    <a:pt x="5620" y="108"/>
                    <a:pt x="5513" y="0"/>
                    <a:pt x="5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6" name="Google Shape;2686;p41"/>
            <p:cNvSpPr/>
            <p:nvPr/>
          </p:nvSpPr>
          <p:spPr>
            <a:xfrm>
              <a:off x="6909175" y="3676475"/>
              <a:ext cx="140225" cy="114625"/>
            </a:xfrm>
            <a:custGeom>
              <a:rect b="b" l="l" r="r" t="t"/>
              <a:pathLst>
                <a:path extrusionOk="0" h="4585" w="5609">
                  <a:moveTo>
                    <a:pt x="4668" y="477"/>
                  </a:moveTo>
                  <a:lnTo>
                    <a:pt x="477" y="3846"/>
                  </a:lnTo>
                  <a:lnTo>
                    <a:pt x="477" y="477"/>
                  </a:lnTo>
                  <a:close/>
                  <a:moveTo>
                    <a:pt x="239" y="0"/>
                  </a:moveTo>
                  <a:cubicBezTo>
                    <a:pt x="108" y="0"/>
                    <a:pt x="1" y="108"/>
                    <a:pt x="1" y="239"/>
                  </a:cubicBezTo>
                  <a:lnTo>
                    <a:pt x="1" y="4334"/>
                  </a:lnTo>
                  <a:cubicBezTo>
                    <a:pt x="1" y="4465"/>
                    <a:pt x="108" y="4584"/>
                    <a:pt x="239" y="4584"/>
                  </a:cubicBezTo>
                  <a:cubicBezTo>
                    <a:pt x="299" y="4584"/>
                    <a:pt x="346" y="4561"/>
                    <a:pt x="394" y="4525"/>
                  </a:cubicBezTo>
                  <a:lnTo>
                    <a:pt x="5502" y="429"/>
                  </a:lnTo>
                  <a:cubicBezTo>
                    <a:pt x="5597" y="346"/>
                    <a:pt x="5609" y="215"/>
                    <a:pt x="5549" y="108"/>
                  </a:cubicBezTo>
                  <a:cubicBezTo>
                    <a:pt x="5502" y="36"/>
                    <a:pt x="5418" y="0"/>
                    <a:pt x="53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7" name="Google Shape;2687;p41"/>
            <p:cNvSpPr/>
            <p:nvPr/>
          </p:nvSpPr>
          <p:spPr>
            <a:xfrm>
              <a:off x="7083025" y="3875300"/>
              <a:ext cx="17275" cy="12225"/>
            </a:xfrm>
            <a:custGeom>
              <a:rect b="b" l="l" r="r" t="t"/>
              <a:pathLst>
                <a:path extrusionOk="0" h="489" w="691">
                  <a:moveTo>
                    <a:pt x="274" y="1"/>
                  </a:moveTo>
                  <a:cubicBezTo>
                    <a:pt x="155" y="1"/>
                    <a:pt x="48" y="84"/>
                    <a:pt x="24" y="203"/>
                  </a:cubicBezTo>
                  <a:cubicBezTo>
                    <a:pt x="0" y="346"/>
                    <a:pt x="119" y="489"/>
                    <a:pt x="262" y="489"/>
                  </a:cubicBezTo>
                  <a:lnTo>
                    <a:pt x="369" y="489"/>
                  </a:lnTo>
                  <a:cubicBezTo>
                    <a:pt x="691" y="489"/>
                    <a:pt x="691" y="1"/>
                    <a:pt x="3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8" name="Google Shape;2688;p41"/>
            <p:cNvSpPr/>
            <p:nvPr/>
          </p:nvSpPr>
          <p:spPr>
            <a:xfrm>
              <a:off x="7013375" y="3875300"/>
              <a:ext cx="64900" cy="12225"/>
            </a:xfrm>
            <a:custGeom>
              <a:rect b="b" l="l" r="r" t="t"/>
              <a:pathLst>
                <a:path extrusionOk="0" h="489" w="2596">
                  <a:moveTo>
                    <a:pt x="274" y="1"/>
                  </a:moveTo>
                  <a:cubicBezTo>
                    <a:pt x="155" y="1"/>
                    <a:pt x="48" y="84"/>
                    <a:pt x="36" y="203"/>
                  </a:cubicBezTo>
                  <a:cubicBezTo>
                    <a:pt x="0" y="346"/>
                    <a:pt x="119" y="489"/>
                    <a:pt x="262" y="489"/>
                  </a:cubicBezTo>
                  <a:lnTo>
                    <a:pt x="2274" y="489"/>
                  </a:lnTo>
                  <a:cubicBezTo>
                    <a:pt x="2596" y="489"/>
                    <a:pt x="2596" y="1"/>
                    <a:pt x="22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9" name="Google Shape;2689;p41"/>
            <p:cNvSpPr/>
            <p:nvPr/>
          </p:nvSpPr>
          <p:spPr>
            <a:xfrm>
              <a:off x="6987775" y="3752975"/>
              <a:ext cx="136925" cy="115225"/>
            </a:xfrm>
            <a:custGeom>
              <a:rect b="b" l="l" r="r" t="t"/>
              <a:pathLst>
                <a:path extrusionOk="0" h="4609" w="5477">
                  <a:moveTo>
                    <a:pt x="4989" y="477"/>
                  </a:moveTo>
                  <a:lnTo>
                    <a:pt x="4989" y="4132"/>
                  </a:lnTo>
                  <a:lnTo>
                    <a:pt x="488" y="4132"/>
                  </a:lnTo>
                  <a:lnTo>
                    <a:pt x="488" y="477"/>
                  </a:lnTo>
                  <a:close/>
                  <a:moveTo>
                    <a:pt x="250" y="0"/>
                  </a:moveTo>
                  <a:cubicBezTo>
                    <a:pt x="107" y="0"/>
                    <a:pt x="0" y="108"/>
                    <a:pt x="0" y="239"/>
                  </a:cubicBezTo>
                  <a:lnTo>
                    <a:pt x="0" y="4370"/>
                  </a:lnTo>
                  <a:cubicBezTo>
                    <a:pt x="0" y="4501"/>
                    <a:pt x="107" y="4608"/>
                    <a:pt x="250" y="4608"/>
                  </a:cubicBezTo>
                  <a:lnTo>
                    <a:pt x="5239" y="4608"/>
                  </a:lnTo>
                  <a:cubicBezTo>
                    <a:pt x="5370" y="4608"/>
                    <a:pt x="5477" y="4501"/>
                    <a:pt x="5477" y="4370"/>
                  </a:cubicBezTo>
                  <a:lnTo>
                    <a:pt x="5477" y="239"/>
                  </a:lnTo>
                  <a:cubicBezTo>
                    <a:pt x="5477" y="108"/>
                    <a:pt x="5370" y="0"/>
                    <a:pt x="5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90" name="Google Shape;2690;p41"/>
          <p:cNvGrpSpPr/>
          <p:nvPr/>
        </p:nvGrpSpPr>
        <p:grpSpPr>
          <a:xfrm>
            <a:off x="7802884" y="4118348"/>
            <a:ext cx="297475" cy="252825"/>
            <a:chOff x="6908300" y="1830025"/>
            <a:chExt cx="297475" cy="252825"/>
          </a:xfrm>
        </p:grpSpPr>
        <p:sp>
          <p:nvSpPr>
            <p:cNvPr id="2691" name="Google Shape;2691;p41"/>
            <p:cNvSpPr/>
            <p:nvPr/>
          </p:nvSpPr>
          <p:spPr>
            <a:xfrm>
              <a:off x="6919600" y="1875075"/>
              <a:ext cx="238450" cy="203950"/>
            </a:xfrm>
            <a:custGeom>
              <a:rect b="b" l="l" r="r" t="t"/>
              <a:pathLst>
                <a:path extrusionOk="0" h="8158" w="9538">
                  <a:moveTo>
                    <a:pt x="5227" y="500"/>
                  </a:moveTo>
                  <a:lnTo>
                    <a:pt x="5227" y="7680"/>
                  </a:lnTo>
                  <a:cubicBezTo>
                    <a:pt x="3334" y="7560"/>
                    <a:pt x="1858" y="5989"/>
                    <a:pt x="1858" y="4084"/>
                  </a:cubicBezTo>
                  <a:cubicBezTo>
                    <a:pt x="1858" y="2191"/>
                    <a:pt x="3334" y="619"/>
                    <a:pt x="5227" y="500"/>
                  </a:cubicBezTo>
                  <a:close/>
                  <a:moveTo>
                    <a:pt x="5716" y="488"/>
                  </a:moveTo>
                  <a:cubicBezTo>
                    <a:pt x="7609" y="607"/>
                    <a:pt x="9085" y="2179"/>
                    <a:pt x="9085" y="4084"/>
                  </a:cubicBezTo>
                  <a:cubicBezTo>
                    <a:pt x="9085" y="5977"/>
                    <a:pt x="7609" y="7549"/>
                    <a:pt x="5716" y="7680"/>
                  </a:cubicBezTo>
                  <a:lnTo>
                    <a:pt x="5716" y="488"/>
                  </a:lnTo>
                  <a:close/>
                  <a:moveTo>
                    <a:pt x="5466" y="0"/>
                  </a:moveTo>
                  <a:cubicBezTo>
                    <a:pt x="1822" y="0"/>
                    <a:pt x="1" y="4393"/>
                    <a:pt x="2572" y="6965"/>
                  </a:cubicBezTo>
                  <a:cubicBezTo>
                    <a:pt x="3352" y="7745"/>
                    <a:pt x="4397" y="8158"/>
                    <a:pt x="5460" y="8158"/>
                  </a:cubicBezTo>
                  <a:cubicBezTo>
                    <a:pt x="5987" y="8158"/>
                    <a:pt x="6519" y="8056"/>
                    <a:pt x="7025" y="7846"/>
                  </a:cubicBezTo>
                  <a:cubicBezTo>
                    <a:pt x="8549" y="7215"/>
                    <a:pt x="9538" y="5727"/>
                    <a:pt x="9538" y="4084"/>
                  </a:cubicBezTo>
                  <a:cubicBezTo>
                    <a:pt x="9538" y="1834"/>
                    <a:pt x="7716" y="0"/>
                    <a:pt x="54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2" name="Google Shape;2692;p41"/>
            <p:cNvSpPr/>
            <p:nvPr/>
          </p:nvSpPr>
          <p:spPr>
            <a:xfrm>
              <a:off x="7050275" y="1830025"/>
              <a:ext cx="12225" cy="40375"/>
            </a:xfrm>
            <a:custGeom>
              <a:rect b="b" l="l" r="r" t="t"/>
              <a:pathLst>
                <a:path extrusionOk="0" h="1615" w="489">
                  <a:moveTo>
                    <a:pt x="243" y="1"/>
                  </a:moveTo>
                  <a:cubicBezTo>
                    <a:pt x="230" y="1"/>
                    <a:pt x="216" y="2"/>
                    <a:pt x="203" y="4"/>
                  </a:cubicBezTo>
                  <a:cubicBezTo>
                    <a:pt x="84" y="16"/>
                    <a:pt x="0" y="123"/>
                    <a:pt x="0" y="242"/>
                  </a:cubicBezTo>
                  <a:lnTo>
                    <a:pt x="0" y="1361"/>
                  </a:lnTo>
                  <a:cubicBezTo>
                    <a:pt x="0" y="1481"/>
                    <a:pt x="84" y="1588"/>
                    <a:pt x="203" y="1612"/>
                  </a:cubicBezTo>
                  <a:cubicBezTo>
                    <a:pt x="215" y="1614"/>
                    <a:pt x="228" y="1615"/>
                    <a:pt x="240" y="1615"/>
                  </a:cubicBezTo>
                  <a:cubicBezTo>
                    <a:pt x="369" y="1615"/>
                    <a:pt x="489" y="1504"/>
                    <a:pt x="489" y="1373"/>
                  </a:cubicBezTo>
                  <a:lnTo>
                    <a:pt x="489" y="242"/>
                  </a:lnTo>
                  <a:cubicBezTo>
                    <a:pt x="489" y="102"/>
                    <a:pt x="371" y="1"/>
                    <a:pt x="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3" name="Google Shape;2693;p41"/>
            <p:cNvSpPr/>
            <p:nvPr/>
          </p:nvSpPr>
          <p:spPr>
            <a:xfrm>
              <a:off x="7162200" y="1970900"/>
              <a:ext cx="43575" cy="12250"/>
            </a:xfrm>
            <a:custGeom>
              <a:rect b="b" l="l" r="r" t="t"/>
              <a:pathLst>
                <a:path extrusionOk="0" h="490" w="1743">
                  <a:moveTo>
                    <a:pt x="1416" y="0"/>
                  </a:moveTo>
                  <a:cubicBezTo>
                    <a:pt x="1409" y="0"/>
                    <a:pt x="1401" y="0"/>
                    <a:pt x="1393" y="1"/>
                  </a:cubicBezTo>
                  <a:lnTo>
                    <a:pt x="274" y="1"/>
                  </a:lnTo>
                  <a:cubicBezTo>
                    <a:pt x="155" y="1"/>
                    <a:pt x="48" y="84"/>
                    <a:pt x="36" y="203"/>
                  </a:cubicBezTo>
                  <a:cubicBezTo>
                    <a:pt x="0" y="346"/>
                    <a:pt x="119" y="489"/>
                    <a:pt x="274" y="489"/>
                  </a:cubicBezTo>
                  <a:lnTo>
                    <a:pt x="1393" y="489"/>
                  </a:lnTo>
                  <a:cubicBezTo>
                    <a:pt x="1401" y="489"/>
                    <a:pt x="1409" y="490"/>
                    <a:pt x="1416" y="490"/>
                  </a:cubicBezTo>
                  <a:cubicBezTo>
                    <a:pt x="1743" y="490"/>
                    <a:pt x="1743" y="0"/>
                    <a:pt x="14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4" name="Google Shape;2694;p41"/>
            <p:cNvSpPr/>
            <p:nvPr/>
          </p:nvSpPr>
          <p:spPr>
            <a:xfrm>
              <a:off x="6908300" y="1970900"/>
              <a:ext cx="43575" cy="12250"/>
            </a:xfrm>
            <a:custGeom>
              <a:rect b="b" l="l" r="r" t="t"/>
              <a:pathLst>
                <a:path extrusionOk="0" h="490" w="1743">
                  <a:moveTo>
                    <a:pt x="1416" y="0"/>
                  </a:moveTo>
                  <a:cubicBezTo>
                    <a:pt x="1409" y="0"/>
                    <a:pt x="1401" y="0"/>
                    <a:pt x="1393" y="1"/>
                  </a:cubicBezTo>
                  <a:lnTo>
                    <a:pt x="274" y="1"/>
                  </a:lnTo>
                  <a:cubicBezTo>
                    <a:pt x="155" y="1"/>
                    <a:pt x="48" y="84"/>
                    <a:pt x="36" y="203"/>
                  </a:cubicBezTo>
                  <a:cubicBezTo>
                    <a:pt x="0" y="346"/>
                    <a:pt x="119" y="489"/>
                    <a:pt x="274" y="489"/>
                  </a:cubicBezTo>
                  <a:lnTo>
                    <a:pt x="1393" y="489"/>
                  </a:lnTo>
                  <a:cubicBezTo>
                    <a:pt x="1401" y="489"/>
                    <a:pt x="1409" y="490"/>
                    <a:pt x="1416" y="490"/>
                  </a:cubicBezTo>
                  <a:cubicBezTo>
                    <a:pt x="1743" y="490"/>
                    <a:pt x="1743" y="0"/>
                    <a:pt x="14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5" name="Google Shape;2695;p41"/>
            <p:cNvSpPr/>
            <p:nvPr/>
          </p:nvSpPr>
          <p:spPr>
            <a:xfrm>
              <a:off x="7129450" y="1871200"/>
              <a:ext cx="33075" cy="32175"/>
            </a:xfrm>
            <a:custGeom>
              <a:rect b="b" l="l" r="r" t="t"/>
              <a:pathLst>
                <a:path extrusionOk="0" h="1287" w="1323">
                  <a:moveTo>
                    <a:pt x="1056" y="0"/>
                  </a:moveTo>
                  <a:cubicBezTo>
                    <a:pt x="995" y="0"/>
                    <a:pt x="935" y="24"/>
                    <a:pt x="893" y="72"/>
                  </a:cubicBezTo>
                  <a:lnTo>
                    <a:pt x="96" y="869"/>
                  </a:lnTo>
                  <a:cubicBezTo>
                    <a:pt x="1" y="965"/>
                    <a:pt x="1" y="1119"/>
                    <a:pt x="96" y="1215"/>
                  </a:cubicBezTo>
                  <a:cubicBezTo>
                    <a:pt x="131" y="1262"/>
                    <a:pt x="191" y="1286"/>
                    <a:pt x="262" y="1286"/>
                  </a:cubicBezTo>
                  <a:cubicBezTo>
                    <a:pt x="322" y="1286"/>
                    <a:pt x="382" y="1262"/>
                    <a:pt x="429" y="1215"/>
                  </a:cubicBezTo>
                  <a:lnTo>
                    <a:pt x="1227" y="417"/>
                  </a:lnTo>
                  <a:cubicBezTo>
                    <a:pt x="1322" y="322"/>
                    <a:pt x="1322" y="167"/>
                    <a:pt x="1227" y="72"/>
                  </a:cubicBezTo>
                  <a:cubicBezTo>
                    <a:pt x="1179" y="24"/>
                    <a:pt x="1117" y="0"/>
                    <a:pt x="10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6" name="Google Shape;2696;p41"/>
            <p:cNvSpPr/>
            <p:nvPr/>
          </p:nvSpPr>
          <p:spPr>
            <a:xfrm>
              <a:off x="6948475" y="2050975"/>
              <a:ext cx="34550" cy="31875"/>
            </a:xfrm>
            <a:custGeom>
              <a:rect b="b" l="l" r="r" t="t"/>
              <a:pathLst>
                <a:path extrusionOk="0" h="1275" w="1382">
                  <a:moveTo>
                    <a:pt x="1114" y="1"/>
                  </a:moveTo>
                  <a:cubicBezTo>
                    <a:pt x="1051" y="1"/>
                    <a:pt x="989" y="24"/>
                    <a:pt x="941" y="72"/>
                  </a:cubicBezTo>
                  <a:lnTo>
                    <a:pt x="143" y="870"/>
                  </a:lnTo>
                  <a:cubicBezTo>
                    <a:pt x="1" y="1013"/>
                    <a:pt x="108" y="1275"/>
                    <a:pt x="322" y="1275"/>
                  </a:cubicBezTo>
                  <a:cubicBezTo>
                    <a:pt x="382" y="1275"/>
                    <a:pt x="441" y="1251"/>
                    <a:pt x="489" y="1203"/>
                  </a:cubicBezTo>
                  <a:lnTo>
                    <a:pt x="1286" y="405"/>
                  </a:lnTo>
                  <a:cubicBezTo>
                    <a:pt x="1382" y="310"/>
                    <a:pt x="1382" y="155"/>
                    <a:pt x="1286" y="72"/>
                  </a:cubicBezTo>
                  <a:cubicBezTo>
                    <a:pt x="1239" y="24"/>
                    <a:pt x="1176" y="1"/>
                    <a:pt x="11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7" name="Google Shape;2697;p41"/>
            <p:cNvSpPr/>
            <p:nvPr/>
          </p:nvSpPr>
          <p:spPr>
            <a:xfrm>
              <a:off x="7127925" y="2051125"/>
              <a:ext cx="36075" cy="31725"/>
            </a:xfrm>
            <a:custGeom>
              <a:rect b="b" l="l" r="r" t="t"/>
              <a:pathLst>
                <a:path extrusionOk="0" h="1269" w="1443">
                  <a:moveTo>
                    <a:pt x="330" y="0"/>
                  </a:moveTo>
                  <a:cubicBezTo>
                    <a:pt x="149" y="0"/>
                    <a:pt x="0" y="225"/>
                    <a:pt x="157" y="399"/>
                  </a:cubicBezTo>
                  <a:lnTo>
                    <a:pt x="954" y="1197"/>
                  </a:lnTo>
                  <a:cubicBezTo>
                    <a:pt x="990" y="1245"/>
                    <a:pt x="1050" y="1269"/>
                    <a:pt x="1121" y="1269"/>
                  </a:cubicBezTo>
                  <a:cubicBezTo>
                    <a:pt x="1335" y="1269"/>
                    <a:pt x="1443" y="1007"/>
                    <a:pt x="1288" y="864"/>
                  </a:cubicBezTo>
                  <a:lnTo>
                    <a:pt x="490" y="66"/>
                  </a:lnTo>
                  <a:cubicBezTo>
                    <a:pt x="439" y="20"/>
                    <a:pt x="383" y="0"/>
                    <a:pt x="3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8" name="Google Shape;2698;p41"/>
            <p:cNvSpPr/>
            <p:nvPr/>
          </p:nvSpPr>
          <p:spPr>
            <a:xfrm>
              <a:off x="6948325" y="1871500"/>
              <a:ext cx="37300" cy="32300"/>
            </a:xfrm>
            <a:custGeom>
              <a:rect b="b" l="l" r="r" t="t"/>
              <a:pathLst>
                <a:path extrusionOk="0" h="1292" w="1492">
                  <a:moveTo>
                    <a:pt x="341" y="0"/>
                  </a:moveTo>
                  <a:cubicBezTo>
                    <a:pt x="157" y="0"/>
                    <a:pt x="0" y="228"/>
                    <a:pt x="149" y="405"/>
                  </a:cubicBezTo>
                  <a:lnTo>
                    <a:pt x="947" y="1203"/>
                  </a:lnTo>
                  <a:cubicBezTo>
                    <a:pt x="1001" y="1265"/>
                    <a:pt x="1064" y="1291"/>
                    <a:pt x="1125" y="1291"/>
                  </a:cubicBezTo>
                  <a:cubicBezTo>
                    <a:pt x="1319" y="1291"/>
                    <a:pt x="1492" y="1029"/>
                    <a:pt x="1292" y="857"/>
                  </a:cubicBezTo>
                  <a:lnTo>
                    <a:pt x="495" y="60"/>
                  </a:lnTo>
                  <a:cubicBezTo>
                    <a:pt x="445" y="18"/>
                    <a:pt x="392" y="0"/>
                    <a:pt x="3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9" name="Google Shape;2699;p41"/>
            <p:cNvSpPr/>
            <p:nvPr/>
          </p:nvSpPr>
          <p:spPr>
            <a:xfrm>
              <a:off x="6979725" y="1976625"/>
              <a:ext cx="47250" cy="65750"/>
            </a:xfrm>
            <a:custGeom>
              <a:rect b="b" l="l" r="r" t="t"/>
              <a:pathLst>
                <a:path extrusionOk="0" h="2630" w="1890">
                  <a:moveTo>
                    <a:pt x="254" y="0"/>
                  </a:moveTo>
                  <a:cubicBezTo>
                    <a:pt x="127" y="0"/>
                    <a:pt x="0" y="90"/>
                    <a:pt x="13" y="260"/>
                  </a:cubicBezTo>
                  <a:cubicBezTo>
                    <a:pt x="96" y="1212"/>
                    <a:pt x="608" y="2070"/>
                    <a:pt x="1418" y="2594"/>
                  </a:cubicBezTo>
                  <a:cubicBezTo>
                    <a:pt x="1453" y="2617"/>
                    <a:pt x="1501" y="2629"/>
                    <a:pt x="1548" y="2629"/>
                  </a:cubicBezTo>
                  <a:cubicBezTo>
                    <a:pt x="1553" y="2630"/>
                    <a:pt x="1557" y="2630"/>
                    <a:pt x="1561" y="2630"/>
                  </a:cubicBezTo>
                  <a:cubicBezTo>
                    <a:pt x="1802" y="2630"/>
                    <a:pt x="1890" y="2306"/>
                    <a:pt x="1679" y="2177"/>
                  </a:cubicBezTo>
                  <a:lnTo>
                    <a:pt x="1679" y="2177"/>
                  </a:lnTo>
                  <a:lnTo>
                    <a:pt x="1679" y="2189"/>
                  </a:lnTo>
                  <a:cubicBezTo>
                    <a:pt x="1001" y="1748"/>
                    <a:pt x="560" y="1022"/>
                    <a:pt x="501" y="224"/>
                  </a:cubicBezTo>
                  <a:cubicBezTo>
                    <a:pt x="484" y="72"/>
                    <a:pt x="369" y="0"/>
                    <a:pt x="2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0" name="Google Shape;2700;p41"/>
            <p:cNvSpPr/>
            <p:nvPr/>
          </p:nvSpPr>
          <p:spPr>
            <a:xfrm>
              <a:off x="6980325" y="1954625"/>
              <a:ext cx="13725" cy="14825"/>
            </a:xfrm>
            <a:custGeom>
              <a:rect b="b" l="l" r="r" t="t"/>
              <a:pathLst>
                <a:path extrusionOk="0" h="593" w="549">
                  <a:moveTo>
                    <a:pt x="296" y="1"/>
                  </a:moveTo>
                  <a:cubicBezTo>
                    <a:pt x="188" y="1"/>
                    <a:pt x="90" y="77"/>
                    <a:pt x="60" y="187"/>
                  </a:cubicBezTo>
                  <a:cubicBezTo>
                    <a:pt x="48" y="235"/>
                    <a:pt x="36" y="271"/>
                    <a:pt x="36" y="307"/>
                  </a:cubicBezTo>
                  <a:cubicBezTo>
                    <a:pt x="0" y="438"/>
                    <a:pt x="96" y="568"/>
                    <a:pt x="227" y="592"/>
                  </a:cubicBezTo>
                  <a:lnTo>
                    <a:pt x="274" y="592"/>
                  </a:lnTo>
                  <a:cubicBezTo>
                    <a:pt x="381" y="592"/>
                    <a:pt x="477" y="509"/>
                    <a:pt x="501" y="402"/>
                  </a:cubicBezTo>
                  <a:lnTo>
                    <a:pt x="524" y="295"/>
                  </a:lnTo>
                  <a:cubicBezTo>
                    <a:pt x="548" y="176"/>
                    <a:pt x="477" y="45"/>
                    <a:pt x="358" y="9"/>
                  </a:cubicBezTo>
                  <a:cubicBezTo>
                    <a:pt x="337" y="3"/>
                    <a:pt x="316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1" name="Google Shape;2701;p41"/>
            <p:cNvSpPr/>
            <p:nvPr/>
          </p:nvSpPr>
          <p:spPr>
            <a:xfrm>
              <a:off x="7085100" y="1911750"/>
              <a:ext cx="47350" cy="65725"/>
            </a:xfrm>
            <a:custGeom>
              <a:rect b="b" l="l" r="r" t="t"/>
              <a:pathLst>
                <a:path extrusionOk="0" h="2629" w="1894">
                  <a:moveTo>
                    <a:pt x="343" y="1"/>
                  </a:moveTo>
                  <a:cubicBezTo>
                    <a:pt x="140" y="1"/>
                    <a:pt x="1" y="302"/>
                    <a:pt x="227" y="450"/>
                  </a:cubicBezTo>
                  <a:cubicBezTo>
                    <a:pt x="905" y="879"/>
                    <a:pt x="1334" y="1605"/>
                    <a:pt x="1405" y="2414"/>
                  </a:cubicBezTo>
                  <a:cubicBezTo>
                    <a:pt x="1405" y="2534"/>
                    <a:pt x="1513" y="2629"/>
                    <a:pt x="1644" y="2629"/>
                  </a:cubicBezTo>
                  <a:lnTo>
                    <a:pt x="1655" y="2629"/>
                  </a:lnTo>
                  <a:cubicBezTo>
                    <a:pt x="1798" y="2617"/>
                    <a:pt x="1894" y="2510"/>
                    <a:pt x="1882" y="2367"/>
                  </a:cubicBezTo>
                  <a:cubicBezTo>
                    <a:pt x="1798" y="1414"/>
                    <a:pt x="1286" y="557"/>
                    <a:pt x="477" y="45"/>
                  </a:cubicBezTo>
                  <a:cubicBezTo>
                    <a:pt x="431" y="14"/>
                    <a:pt x="386" y="1"/>
                    <a:pt x="3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2" name="Google Shape;2702;p41"/>
            <p:cNvSpPr/>
            <p:nvPr/>
          </p:nvSpPr>
          <p:spPr>
            <a:xfrm>
              <a:off x="7117850" y="1984700"/>
              <a:ext cx="13700" cy="14800"/>
            </a:xfrm>
            <a:custGeom>
              <a:rect b="b" l="l" r="r" t="t"/>
              <a:pathLst>
                <a:path extrusionOk="0" h="592" w="548">
                  <a:moveTo>
                    <a:pt x="277" y="1"/>
                  </a:moveTo>
                  <a:cubicBezTo>
                    <a:pt x="167" y="1"/>
                    <a:pt x="68" y="85"/>
                    <a:pt x="48" y="187"/>
                  </a:cubicBezTo>
                  <a:lnTo>
                    <a:pt x="24" y="294"/>
                  </a:lnTo>
                  <a:cubicBezTo>
                    <a:pt x="0" y="425"/>
                    <a:pt x="72" y="556"/>
                    <a:pt x="203" y="592"/>
                  </a:cubicBezTo>
                  <a:lnTo>
                    <a:pt x="262" y="592"/>
                  </a:lnTo>
                  <a:cubicBezTo>
                    <a:pt x="369" y="592"/>
                    <a:pt x="476" y="520"/>
                    <a:pt x="500" y="401"/>
                  </a:cubicBezTo>
                  <a:lnTo>
                    <a:pt x="524" y="282"/>
                  </a:lnTo>
                  <a:cubicBezTo>
                    <a:pt x="548" y="151"/>
                    <a:pt x="465" y="32"/>
                    <a:pt x="334" y="8"/>
                  </a:cubicBezTo>
                  <a:cubicBezTo>
                    <a:pt x="315" y="3"/>
                    <a:pt x="296" y="1"/>
                    <a:pt x="2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03" name="Google Shape;2703;p41"/>
          <p:cNvGrpSpPr/>
          <p:nvPr/>
        </p:nvGrpSpPr>
        <p:grpSpPr>
          <a:xfrm>
            <a:off x="7296484" y="4097748"/>
            <a:ext cx="280700" cy="294025"/>
            <a:chOff x="6197500" y="2187375"/>
            <a:chExt cx="280700" cy="294025"/>
          </a:xfrm>
        </p:grpSpPr>
        <p:sp>
          <p:nvSpPr>
            <p:cNvPr id="2704" name="Google Shape;2704;p41"/>
            <p:cNvSpPr/>
            <p:nvPr/>
          </p:nvSpPr>
          <p:spPr>
            <a:xfrm>
              <a:off x="6197500" y="2187375"/>
              <a:ext cx="280700" cy="294025"/>
            </a:xfrm>
            <a:custGeom>
              <a:rect b="b" l="l" r="r" t="t"/>
              <a:pathLst>
                <a:path extrusionOk="0" h="11761" w="11228">
                  <a:moveTo>
                    <a:pt x="6787" y="522"/>
                  </a:moveTo>
                  <a:lnTo>
                    <a:pt x="10347" y="5427"/>
                  </a:lnTo>
                  <a:lnTo>
                    <a:pt x="1024" y="2391"/>
                  </a:lnTo>
                  <a:lnTo>
                    <a:pt x="6787" y="522"/>
                  </a:lnTo>
                  <a:close/>
                  <a:moveTo>
                    <a:pt x="488" y="2724"/>
                  </a:moveTo>
                  <a:lnTo>
                    <a:pt x="10204" y="5879"/>
                  </a:lnTo>
                  <a:lnTo>
                    <a:pt x="488" y="9034"/>
                  </a:lnTo>
                  <a:lnTo>
                    <a:pt x="488" y="2724"/>
                  </a:lnTo>
                  <a:close/>
                  <a:moveTo>
                    <a:pt x="10347" y="6332"/>
                  </a:moveTo>
                  <a:lnTo>
                    <a:pt x="6787" y="11237"/>
                  </a:lnTo>
                  <a:lnTo>
                    <a:pt x="1024" y="9368"/>
                  </a:lnTo>
                  <a:lnTo>
                    <a:pt x="10347" y="6332"/>
                  </a:lnTo>
                  <a:close/>
                  <a:moveTo>
                    <a:pt x="6869" y="1"/>
                  </a:moveTo>
                  <a:cubicBezTo>
                    <a:pt x="6845" y="1"/>
                    <a:pt x="6821" y="4"/>
                    <a:pt x="6799" y="10"/>
                  </a:cubicBezTo>
                  <a:lnTo>
                    <a:pt x="167" y="2165"/>
                  </a:lnTo>
                  <a:cubicBezTo>
                    <a:pt x="71" y="2200"/>
                    <a:pt x="0" y="2296"/>
                    <a:pt x="0" y="2403"/>
                  </a:cubicBezTo>
                  <a:lnTo>
                    <a:pt x="0" y="9368"/>
                  </a:lnTo>
                  <a:cubicBezTo>
                    <a:pt x="0" y="9475"/>
                    <a:pt x="71" y="9558"/>
                    <a:pt x="167" y="9594"/>
                  </a:cubicBezTo>
                  <a:lnTo>
                    <a:pt x="6799" y="11749"/>
                  </a:lnTo>
                  <a:cubicBezTo>
                    <a:pt x="6822" y="11761"/>
                    <a:pt x="6846" y="11761"/>
                    <a:pt x="6870" y="11761"/>
                  </a:cubicBezTo>
                  <a:cubicBezTo>
                    <a:pt x="6953" y="11761"/>
                    <a:pt x="7025" y="11725"/>
                    <a:pt x="7072" y="11666"/>
                  </a:cubicBezTo>
                  <a:lnTo>
                    <a:pt x="11168" y="6022"/>
                  </a:lnTo>
                  <a:cubicBezTo>
                    <a:pt x="11228" y="5939"/>
                    <a:pt x="11228" y="5820"/>
                    <a:pt x="11168" y="5736"/>
                  </a:cubicBezTo>
                  <a:lnTo>
                    <a:pt x="7072" y="105"/>
                  </a:lnTo>
                  <a:cubicBezTo>
                    <a:pt x="7027" y="32"/>
                    <a:pt x="6947" y="1"/>
                    <a:pt x="68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5" name="Google Shape;2705;p41"/>
            <p:cNvSpPr/>
            <p:nvPr/>
          </p:nvSpPr>
          <p:spPr>
            <a:xfrm>
              <a:off x="6222800" y="2295275"/>
              <a:ext cx="12225" cy="14775"/>
            </a:xfrm>
            <a:custGeom>
              <a:rect b="b" l="l" r="r" t="t"/>
              <a:pathLst>
                <a:path extrusionOk="0" h="591" w="489">
                  <a:moveTo>
                    <a:pt x="243" y="0"/>
                  </a:moveTo>
                  <a:cubicBezTo>
                    <a:pt x="229" y="0"/>
                    <a:pt x="216" y="1"/>
                    <a:pt x="202" y="4"/>
                  </a:cubicBezTo>
                  <a:cubicBezTo>
                    <a:pt x="83" y="27"/>
                    <a:pt x="0" y="123"/>
                    <a:pt x="0" y="254"/>
                  </a:cubicBezTo>
                  <a:lnTo>
                    <a:pt x="0" y="349"/>
                  </a:lnTo>
                  <a:cubicBezTo>
                    <a:pt x="0" y="468"/>
                    <a:pt x="83" y="563"/>
                    <a:pt x="202" y="587"/>
                  </a:cubicBezTo>
                  <a:cubicBezTo>
                    <a:pt x="216" y="589"/>
                    <a:pt x="229" y="590"/>
                    <a:pt x="243" y="590"/>
                  </a:cubicBezTo>
                  <a:cubicBezTo>
                    <a:pt x="371" y="590"/>
                    <a:pt x="488" y="489"/>
                    <a:pt x="488" y="349"/>
                  </a:cubicBezTo>
                  <a:lnTo>
                    <a:pt x="488" y="242"/>
                  </a:lnTo>
                  <a:cubicBezTo>
                    <a:pt x="488" y="101"/>
                    <a:pt x="371" y="0"/>
                    <a:pt x="2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6" name="Google Shape;2706;p41"/>
            <p:cNvSpPr/>
            <p:nvPr/>
          </p:nvSpPr>
          <p:spPr>
            <a:xfrm>
              <a:off x="6222500" y="2316625"/>
              <a:ext cx="12825" cy="52500"/>
            </a:xfrm>
            <a:custGeom>
              <a:rect b="b" l="l" r="r" t="t"/>
              <a:pathLst>
                <a:path extrusionOk="0" h="2100" w="513">
                  <a:moveTo>
                    <a:pt x="256" y="1"/>
                  </a:moveTo>
                  <a:cubicBezTo>
                    <a:pt x="128" y="1"/>
                    <a:pt x="0" y="90"/>
                    <a:pt x="12" y="269"/>
                  </a:cubicBezTo>
                  <a:lnTo>
                    <a:pt x="12" y="1840"/>
                  </a:lnTo>
                  <a:cubicBezTo>
                    <a:pt x="0" y="2013"/>
                    <a:pt x="128" y="2099"/>
                    <a:pt x="256" y="2099"/>
                  </a:cubicBezTo>
                  <a:cubicBezTo>
                    <a:pt x="384" y="2099"/>
                    <a:pt x="512" y="2013"/>
                    <a:pt x="500" y="1840"/>
                  </a:cubicBezTo>
                  <a:lnTo>
                    <a:pt x="500" y="269"/>
                  </a:lnTo>
                  <a:cubicBezTo>
                    <a:pt x="512" y="90"/>
                    <a:pt x="384" y="1"/>
                    <a:pt x="2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07" name="Google Shape;2707;p41"/>
          <p:cNvGrpSpPr/>
          <p:nvPr/>
        </p:nvGrpSpPr>
        <p:grpSpPr>
          <a:xfrm>
            <a:off x="6776659" y="4097711"/>
            <a:ext cx="294125" cy="294100"/>
            <a:chOff x="5465250" y="2187600"/>
            <a:chExt cx="294125" cy="294100"/>
          </a:xfrm>
        </p:grpSpPr>
        <p:sp>
          <p:nvSpPr>
            <p:cNvPr id="2708" name="Google Shape;2708;p41"/>
            <p:cNvSpPr/>
            <p:nvPr/>
          </p:nvSpPr>
          <p:spPr>
            <a:xfrm>
              <a:off x="5529850" y="2273025"/>
              <a:ext cx="143800" cy="123050"/>
            </a:xfrm>
            <a:custGeom>
              <a:rect b="b" l="l" r="r" t="t"/>
              <a:pathLst>
                <a:path extrusionOk="0" h="4922" w="5752">
                  <a:moveTo>
                    <a:pt x="3284" y="474"/>
                  </a:moveTo>
                  <a:cubicBezTo>
                    <a:pt x="4301" y="474"/>
                    <a:pt x="5275" y="1262"/>
                    <a:pt x="5275" y="2453"/>
                  </a:cubicBezTo>
                  <a:cubicBezTo>
                    <a:pt x="5275" y="3549"/>
                    <a:pt x="4382" y="4430"/>
                    <a:pt x="3286" y="4430"/>
                  </a:cubicBezTo>
                  <a:cubicBezTo>
                    <a:pt x="1524" y="4430"/>
                    <a:pt x="643" y="2299"/>
                    <a:pt x="1893" y="1060"/>
                  </a:cubicBezTo>
                  <a:cubicBezTo>
                    <a:pt x="2299" y="655"/>
                    <a:pt x="2796" y="474"/>
                    <a:pt x="3284" y="474"/>
                  </a:cubicBezTo>
                  <a:close/>
                  <a:moveTo>
                    <a:pt x="3286" y="1"/>
                  </a:moveTo>
                  <a:cubicBezTo>
                    <a:pt x="1096" y="1"/>
                    <a:pt x="0" y="2644"/>
                    <a:pt x="1548" y="4192"/>
                  </a:cubicBezTo>
                  <a:cubicBezTo>
                    <a:pt x="2053" y="4696"/>
                    <a:pt x="2671" y="4922"/>
                    <a:pt x="3276" y="4922"/>
                  </a:cubicBezTo>
                  <a:cubicBezTo>
                    <a:pt x="4541" y="4922"/>
                    <a:pt x="5751" y="3935"/>
                    <a:pt x="5751" y="2453"/>
                  </a:cubicBezTo>
                  <a:cubicBezTo>
                    <a:pt x="5751" y="1096"/>
                    <a:pt x="4644" y="1"/>
                    <a:pt x="32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9" name="Google Shape;2709;p41"/>
            <p:cNvSpPr/>
            <p:nvPr/>
          </p:nvSpPr>
          <p:spPr>
            <a:xfrm>
              <a:off x="5604250" y="2300425"/>
              <a:ext cx="42150" cy="40425"/>
            </a:xfrm>
            <a:custGeom>
              <a:rect b="b" l="l" r="r" t="t"/>
              <a:pathLst>
                <a:path extrusionOk="0" h="1617" w="1686">
                  <a:moveTo>
                    <a:pt x="310" y="0"/>
                  </a:moveTo>
                  <a:cubicBezTo>
                    <a:pt x="1" y="0"/>
                    <a:pt x="1" y="488"/>
                    <a:pt x="310" y="488"/>
                  </a:cubicBezTo>
                  <a:cubicBezTo>
                    <a:pt x="799" y="488"/>
                    <a:pt x="1192" y="881"/>
                    <a:pt x="1192" y="1357"/>
                  </a:cubicBezTo>
                  <a:cubicBezTo>
                    <a:pt x="1180" y="1530"/>
                    <a:pt x="1308" y="1616"/>
                    <a:pt x="1434" y="1616"/>
                  </a:cubicBezTo>
                  <a:cubicBezTo>
                    <a:pt x="1561" y="1616"/>
                    <a:pt x="1686" y="1530"/>
                    <a:pt x="1668" y="1357"/>
                  </a:cubicBezTo>
                  <a:cubicBezTo>
                    <a:pt x="1668" y="607"/>
                    <a:pt x="1061" y="0"/>
                    <a:pt x="3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0" name="Google Shape;2710;p41"/>
            <p:cNvSpPr/>
            <p:nvPr/>
          </p:nvSpPr>
          <p:spPr>
            <a:xfrm>
              <a:off x="5578075" y="2328775"/>
              <a:ext cx="41975" cy="39525"/>
            </a:xfrm>
            <a:custGeom>
              <a:rect b="b" l="l" r="r" t="t"/>
              <a:pathLst>
                <a:path extrusionOk="0" h="1581" w="1679">
                  <a:moveTo>
                    <a:pt x="244" y="0"/>
                  </a:moveTo>
                  <a:cubicBezTo>
                    <a:pt x="128" y="0"/>
                    <a:pt x="12" y="74"/>
                    <a:pt x="0" y="223"/>
                  </a:cubicBezTo>
                  <a:cubicBezTo>
                    <a:pt x="12" y="973"/>
                    <a:pt x="619" y="1581"/>
                    <a:pt x="1357" y="1581"/>
                  </a:cubicBezTo>
                  <a:cubicBezTo>
                    <a:pt x="1679" y="1581"/>
                    <a:pt x="1679" y="1104"/>
                    <a:pt x="1357" y="1104"/>
                  </a:cubicBezTo>
                  <a:cubicBezTo>
                    <a:pt x="881" y="1104"/>
                    <a:pt x="488" y="711"/>
                    <a:pt x="488" y="223"/>
                  </a:cubicBezTo>
                  <a:cubicBezTo>
                    <a:pt x="476" y="74"/>
                    <a:pt x="360" y="0"/>
                    <a:pt x="2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1" name="Google Shape;2711;p41"/>
            <p:cNvSpPr/>
            <p:nvPr/>
          </p:nvSpPr>
          <p:spPr>
            <a:xfrm>
              <a:off x="5564100" y="2421275"/>
              <a:ext cx="19950" cy="13100"/>
            </a:xfrm>
            <a:custGeom>
              <a:rect b="b" l="l" r="r" t="t"/>
              <a:pathLst>
                <a:path extrusionOk="0" h="524" w="798">
                  <a:moveTo>
                    <a:pt x="347" y="0"/>
                  </a:moveTo>
                  <a:cubicBezTo>
                    <a:pt x="114" y="0"/>
                    <a:pt x="1" y="360"/>
                    <a:pt x="261" y="464"/>
                  </a:cubicBezTo>
                  <a:lnTo>
                    <a:pt x="369" y="512"/>
                  </a:lnTo>
                  <a:cubicBezTo>
                    <a:pt x="392" y="524"/>
                    <a:pt x="428" y="524"/>
                    <a:pt x="452" y="524"/>
                  </a:cubicBezTo>
                  <a:cubicBezTo>
                    <a:pt x="726" y="524"/>
                    <a:pt x="797" y="167"/>
                    <a:pt x="547" y="71"/>
                  </a:cubicBezTo>
                  <a:lnTo>
                    <a:pt x="547" y="59"/>
                  </a:lnTo>
                  <a:lnTo>
                    <a:pt x="452" y="24"/>
                  </a:lnTo>
                  <a:cubicBezTo>
                    <a:pt x="415" y="7"/>
                    <a:pt x="380" y="0"/>
                    <a:pt x="3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2" name="Google Shape;2712;p41"/>
            <p:cNvSpPr/>
            <p:nvPr/>
          </p:nvSpPr>
          <p:spPr>
            <a:xfrm>
              <a:off x="5515600" y="2376350"/>
              <a:ext cx="49600" cy="48225"/>
            </a:xfrm>
            <a:custGeom>
              <a:rect b="b" l="l" r="r" t="t"/>
              <a:pathLst>
                <a:path extrusionOk="0" h="1929" w="1984">
                  <a:moveTo>
                    <a:pt x="321" y="1"/>
                  </a:moveTo>
                  <a:cubicBezTo>
                    <a:pt x="159" y="1"/>
                    <a:pt x="1" y="170"/>
                    <a:pt x="106" y="356"/>
                  </a:cubicBezTo>
                  <a:cubicBezTo>
                    <a:pt x="439" y="975"/>
                    <a:pt x="928" y="1499"/>
                    <a:pt x="1511" y="1892"/>
                  </a:cubicBezTo>
                  <a:cubicBezTo>
                    <a:pt x="1547" y="1916"/>
                    <a:pt x="1594" y="1928"/>
                    <a:pt x="1642" y="1928"/>
                  </a:cubicBezTo>
                  <a:cubicBezTo>
                    <a:pt x="1646" y="1928"/>
                    <a:pt x="1651" y="1928"/>
                    <a:pt x="1655" y="1928"/>
                  </a:cubicBezTo>
                  <a:cubicBezTo>
                    <a:pt x="1895" y="1928"/>
                    <a:pt x="1983" y="1604"/>
                    <a:pt x="1773" y="1487"/>
                  </a:cubicBezTo>
                  <a:cubicBezTo>
                    <a:pt x="1249" y="1142"/>
                    <a:pt x="820" y="678"/>
                    <a:pt x="523" y="130"/>
                  </a:cubicBezTo>
                  <a:cubicBezTo>
                    <a:pt x="473" y="38"/>
                    <a:pt x="397" y="1"/>
                    <a:pt x="3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3" name="Google Shape;2713;p41"/>
            <p:cNvSpPr/>
            <p:nvPr/>
          </p:nvSpPr>
          <p:spPr>
            <a:xfrm>
              <a:off x="5465250" y="2187600"/>
              <a:ext cx="294125" cy="294100"/>
            </a:xfrm>
            <a:custGeom>
              <a:rect b="b" l="l" r="r" t="t"/>
              <a:pathLst>
                <a:path extrusionOk="0" h="11764" w="11765">
                  <a:moveTo>
                    <a:pt x="10288" y="453"/>
                  </a:moveTo>
                  <a:cubicBezTo>
                    <a:pt x="10835" y="453"/>
                    <a:pt x="11288" y="905"/>
                    <a:pt x="11288" y="1453"/>
                  </a:cubicBezTo>
                  <a:lnTo>
                    <a:pt x="11288" y="3596"/>
                  </a:lnTo>
                  <a:lnTo>
                    <a:pt x="8502" y="3596"/>
                  </a:lnTo>
                  <a:cubicBezTo>
                    <a:pt x="7811" y="2799"/>
                    <a:pt x="6847" y="2400"/>
                    <a:pt x="5884" y="2400"/>
                  </a:cubicBezTo>
                  <a:cubicBezTo>
                    <a:pt x="4921" y="2400"/>
                    <a:pt x="3959" y="2799"/>
                    <a:pt x="3275" y="3596"/>
                  </a:cubicBezTo>
                  <a:lnTo>
                    <a:pt x="3251" y="3596"/>
                  </a:lnTo>
                  <a:lnTo>
                    <a:pt x="3251" y="453"/>
                  </a:lnTo>
                  <a:close/>
                  <a:moveTo>
                    <a:pt x="1358" y="465"/>
                  </a:moveTo>
                  <a:lnTo>
                    <a:pt x="1358" y="3608"/>
                  </a:lnTo>
                  <a:lnTo>
                    <a:pt x="477" y="3608"/>
                  </a:lnTo>
                  <a:lnTo>
                    <a:pt x="477" y="1465"/>
                  </a:lnTo>
                  <a:cubicBezTo>
                    <a:pt x="489" y="953"/>
                    <a:pt x="858" y="536"/>
                    <a:pt x="1358" y="465"/>
                  </a:cubicBezTo>
                  <a:close/>
                  <a:moveTo>
                    <a:pt x="2049" y="453"/>
                  </a:moveTo>
                  <a:lnTo>
                    <a:pt x="2049" y="3608"/>
                  </a:lnTo>
                  <a:lnTo>
                    <a:pt x="1822" y="3608"/>
                  </a:lnTo>
                  <a:lnTo>
                    <a:pt x="1822" y="453"/>
                  </a:lnTo>
                  <a:close/>
                  <a:moveTo>
                    <a:pt x="2763" y="453"/>
                  </a:moveTo>
                  <a:lnTo>
                    <a:pt x="2763" y="3608"/>
                  </a:lnTo>
                  <a:lnTo>
                    <a:pt x="2537" y="3608"/>
                  </a:lnTo>
                  <a:lnTo>
                    <a:pt x="2537" y="453"/>
                  </a:lnTo>
                  <a:close/>
                  <a:moveTo>
                    <a:pt x="5882" y="2894"/>
                  </a:moveTo>
                  <a:cubicBezTo>
                    <a:pt x="8537" y="2894"/>
                    <a:pt x="9859" y="6097"/>
                    <a:pt x="7990" y="7978"/>
                  </a:cubicBezTo>
                  <a:cubicBezTo>
                    <a:pt x="7383" y="8581"/>
                    <a:pt x="6639" y="8850"/>
                    <a:pt x="5909" y="8850"/>
                  </a:cubicBezTo>
                  <a:cubicBezTo>
                    <a:pt x="4376" y="8850"/>
                    <a:pt x="2906" y="7661"/>
                    <a:pt x="2906" y="5870"/>
                  </a:cubicBezTo>
                  <a:cubicBezTo>
                    <a:pt x="2906" y="4227"/>
                    <a:pt x="4239" y="2894"/>
                    <a:pt x="5870" y="2894"/>
                  </a:cubicBezTo>
                  <a:close/>
                  <a:moveTo>
                    <a:pt x="11288" y="4084"/>
                  </a:moveTo>
                  <a:lnTo>
                    <a:pt x="11288" y="10252"/>
                  </a:lnTo>
                  <a:cubicBezTo>
                    <a:pt x="11288" y="10811"/>
                    <a:pt x="10835" y="11252"/>
                    <a:pt x="10288" y="11252"/>
                  </a:cubicBezTo>
                  <a:lnTo>
                    <a:pt x="1489" y="11252"/>
                  </a:lnTo>
                  <a:cubicBezTo>
                    <a:pt x="929" y="11252"/>
                    <a:pt x="489" y="10799"/>
                    <a:pt x="489" y="10252"/>
                  </a:cubicBezTo>
                  <a:lnTo>
                    <a:pt x="489" y="4084"/>
                  </a:lnTo>
                  <a:lnTo>
                    <a:pt x="2918" y="4084"/>
                  </a:lnTo>
                  <a:cubicBezTo>
                    <a:pt x="1537" y="6394"/>
                    <a:pt x="3192" y="9323"/>
                    <a:pt x="5882" y="9323"/>
                  </a:cubicBezTo>
                  <a:cubicBezTo>
                    <a:pt x="8573" y="9323"/>
                    <a:pt x="10228" y="6394"/>
                    <a:pt x="8847" y="4084"/>
                  </a:cubicBezTo>
                  <a:close/>
                  <a:moveTo>
                    <a:pt x="1489" y="1"/>
                  </a:moveTo>
                  <a:cubicBezTo>
                    <a:pt x="667" y="1"/>
                    <a:pt x="1" y="655"/>
                    <a:pt x="1" y="1477"/>
                  </a:cubicBezTo>
                  <a:lnTo>
                    <a:pt x="1" y="10288"/>
                  </a:lnTo>
                  <a:cubicBezTo>
                    <a:pt x="1" y="11097"/>
                    <a:pt x="667" y="11764"/>
                    <a:pt x="1489" y="11764"/>
                  </a:cubicBezTo>
                  <a:lnTo>
                    <a:pt x="10288" y="11764"/>
                  </a:lnTo>
                  <a:cubicBezTo>
                    <a:pt x="11109" y="11764"/>
                    <a:pt x="11764" y="11097"/>
                    <a:pt x="11764" y="10288"/>
                  </a:cubicBezTo>
                  <a:lnTo>
                    <a:pt x="11764" y="1477"/>
                  </a:lnTo>
                  <a:cubicBezTo>
                    <a:pt x="11764" y="655"/>
                    <a:pt x="11109" y="1"/>
                    <a:pt x="102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4" name="Google Shape;2714;p41"/>
            <p:cNvSpPr/>
            <p:nvPr/>
          </p:nvSpPr>
          <p:spPr>
            <a:xfrm>
              <a:off x="5676000" y="2213500"/>
              <a:ext cx="57475" cy="57475"/>
            </a:xfrm>
            <a:custGeom>
              <a:rect b="b" l="l" r="r" t="t"/>
              <a:pathLst>
                <a:path extrusionOk="0" h="2299" w="2299">
                  <a:moveTo>
                    <a:pt x="1822" y="453"/>
                  </a:moveTo>
                  <a:lnTo>
                    <a:pt x="1822" y="1810"/>
                  </a:lnTo>
                  <a:lnTo>
                    <a:pt x="465" y="1810"/>
                  </a:lnTo>
                  <a:lnTo>
                    <a:pt x="465" y="453"/>
                  </a:lnTo>
                  <a:close/>
                  <a:moveTo>
                    <a:pt x="238" y="0"/>
                  </a:moveTo>
                  <a:cubicBezTo>
                    <a:pt x="107" y="0"/>
                    <a:pt x="0" y="108"/>
                    <a:pt x="0" y="239"/>
                  </a:cubicBezTo>
                  <a:lnTo>
                    <a:pt x="0" y="2048"/>
                  </a:lnTo>
                  <a:cubicBezTo>
                    <a:pt x="0" y="2179"/>
                    <a:pt x="107" y="2298"/>
                    <a:pt x="238" y="2298"/>
                  </a:cubicBezTo>
                  <a:lnTo>
                    <a:pt x="2060" y="2298"/>
                  </a:lnTo>
                  <a:cubicBezTo>
                    <a:pt x="2191" y="2298"/>
                    <a:pt x="2298" y="2191"/>
                    <a:pt x="2298" y="2048"/>
                  </a:cubicBezTo>
                  <a:lnTo>
                    <a:pt x="2298" y="239"/>
                  </a:lnTo>
                  <a:cubicBezTo>
                    <a:pt x="2298" y="108"/>
                    <a:pt x="2191" y="0"/>
                    <a:pt x="20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15" name="Google Shape;2715;p41"/>
          <p:cNvGrpSpPr/>
          <p:nvPr/>
        </p:nvGrpSpPr>
        <p:grpSpPr>
          <a:xfrm>
            <a:off x="5291359" y="4097748"/>
            <a:ext cx="208675" cy="294025"/>
            <a:chOff x="4798800" y="2553500"/>
            <a:chExt cx="208675" cy="294025"/>
          </a:xfrm>
        </p:grpSpPr>
        <p:sp>
          <p:nvSpPr>
            <p:cNvPr id="2716" name="Google Shape;2716;p41"/>
            <p:cNvSpPr/>
            <p:nvPr/>
          </p:nvSpPr>
          <p:spPr>
            <a:xfrm>
              <a:off x="4919050" y="2640550"/>
              <a:ext cx="11925" cy="14775"/>
            </a:xfrm>
            <a:custGeom>
              <a:rect b="b" l="l" r="r" t="t"/>
              <a:pathLst>
                <a:path extrusionOk="0" h="591" w="477">
                  <a:moveTo>
                    <a:pt x="243" y="1"/>
                  </a:moveTo>
                  <a:cubicBezTo>
                    <a:pt x="230" y="1"/>
                    <a:pt x="216" y="2"/>
                    <a:pt x="203" y="4"/>
                  </a:cubicBezTo>
                  <a:cubicBezTo>
                    <a:pt x="84" y="28"/>
                    <a:pt x="1" y="123"/>
                    <a:pt x="1" y="242"/>
                  </a:cubicBezTo>
                  <a:lnTo>
                    <a:pt x="1" y="337"/>
                  </a:lnTo>
                  <a:cubicBezTo>
                    <a:pt x="1" y="456"/>
                    <a:pt x="84" y="563"/>
                    <a:pt x="203" y="587"/>
                  </a:cubicBezTo>
                  <a:cubicBezTo>
                    <a:pt x="215" y="589"/>
                    <a:pt x="228" y="590"/>
                    <a:pt x="240" y="590"/>
                  </a:cubicBezTo>
                  <a:cubicBezTo>
                    <a:pt x="368" y="590"/>
                    <a:pt x="477" y="480"/>
                    <a:pt x="477" y="349"/>
                  </a:cubicBezTo>
                  <a:lnTo>
                    <a:pt x="477" y="242"/>
                  </a:lnTo>
                  <a:cubicBezTo>
                    <a:pt x="477" y="102"/>
                    <a:pt x="369" y="1"/>
                    <a:pt x="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7" name="Google Shape;2717;p41"/>
            <p:cNvSpPr/>
            <p:nvPr/>
          </p:nvSpPr>
          <p:spPr>
            <a:xfrm>
              <a:off x="4875300" y="2640250"/>
              <a:ext cx="12225" cy="14775"/>
            </a:xfrm>
            <a:custGeom>
              <a:rect b="b" l="l" r="r" t="t"/>
              <a:pathLst>
                <a:path extrusionOk="0" h="591" w="489">
                  <a:moveTo>
                    <a:pt x="240" y="1"/>
                  </a:moveTo>
                  <a:cubicBezTo>
                    <a:pt x="228" y="1"/>
                    <a:pt x="215" y="2"/>
                    <a:pt x="203" y="4"/>
                  </a:cubicBezTo>
                  <a:cubicBezTo>
                    <a:pt x="84" y="28"/>
                    <a:pt x="0" y="135"/>
                    <a:pt x="0" y="254"/>
                  </a:cubicBezTo>
                  <a:lnTo>
                    <a:pt x="0" y="349"/>
                  </a:lnTo>
                  <a:cubicBezTo>
                    <a:pt x="0" y="510"/>
                    <a:pt x="123" y="590"/>
                    <a:pt x="245" y="590"/>
                  </a:cubicBezTo>
                  <a:cubicBezTo>
                    <a:pt x="367" y="590"/>
                    <a:pt x="489" y="510"/>
                    <a:pt x="489" y="349"/>
                  </a:cubicBezTo>
                  <a:lnTo>
                    <a:pt x="489" y="242"/>
                  </a:lnTo>
                  <a:cubicBezTo>
                    <a:pt x="489" y="112"/>
                    <a:pt x="369" y="1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8" name="Google Shape;2718;p41"/>
            <p:cNvSpPr/>
            <p:nvPr/>
          </p:nvSpPr>
          <p:spPr>
            <a:xfrm>
              <a:off x="4962525" y="2640550"/>
              <a:ext cx="12225" cy="14775"/>
            </a:xfrm>
            <a:custGeom>
              <a:rect b="b" l="l" r="r" t="t"/>
              <a:pathLst>
                <a:path extrusionOk="0" h="591" w="489">
                  <a:moveTo>
                    <a:pt x="245" y="1"/>
                  </a:moveTo>
                  <a:cubicBezTo>
                    <a:pt x="231" y="1"/>
                    <a:pt x="217" y="2"/>
                    <a:pt x="202" y="4"/>
                  </a:cubicBezTo>
                  <a:cubicBezTo>
                    <a:pt x="83" y="28"/>
                    <a:pt x="0" y="123"/>
                    <a:pt x="0" y="242"/>
                  </a:cubicBezTo>
                  <a:lnTo>
                    <a:pt x="0" y="337"/>
                  </a:lnTo>
                  <a:cubicBezTo>
                    <a:pt x="0" y="456"/>
                    <a:pt x="83" y="563"/>
                    <a:pt x="202" y="587"/>
                  </a:cubicBezTo>
                  <a:cubicBezTo>
                    <a:pt x="216" y="589"/>
                    <a:pt x="229" y="590"/>
                    <a:pt x="242" y="590"/>
                  </a:cubicBezTo>
                  <a:cubicBezTo>
                    <a:pt x="379" y="590"/>
                    <a:pt x="488" y="480"/>
                    <a:pt x="488" y="349"/>
                  </a:cubicBezTo>
                  <a:lnTo>
                    <a:pt x="488" y="242"/>
                  </a:lnTo>
                  <a:cubicBezTo>
                    <a:pt x="488" y="102"/>
                    <a:pt x="381" y="1"/>
                    <a:pt x="2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9" name="Google Shape;2719;p41"/>
            <p:cNvSpPr/>
            <p:nvPr/>
          </p:nvSpPr>
          <p:spPr>
            <a:xfrm>
              <a:off x="4831250" y="2640250"/>
              <a:ext cx="12825" cy="15225"/>
            </a:xfrm>
            <a:custGeom>
              <a:rect b="b" l="l" r="r" t="t"/>
              <a:pathLst>
                <a:path extrusionOk="0" h="609" w="513">
                  <a:moveTo>
                    <a:pt x="254" y="1"/>
                  </a:moveTo>
                  <a:cubicBezTo>
                    <a:pt x="241" y="1"/>
                    <a:pt x="228" y="2"/>
                    <a:pt x="215" y="4"/>
                  </a:cubicBezTo>
                  <a:cubicBezTo>
                    <a:pt x="96" y="28"/>
                    <a:pt x="12" y="135"/>
                    <a:pt x="12" y="254"/>
                  </a:cubicBezTo>
                  <a:lnTo>
                    <a:pt x="12" y="349"/>
                  </a:lnTo>
                  <a:cubicBezTo>
                    <a:pt x="0" y="522"/>
                    <a:pt x="128" y="608"/>
                    <a:pt x="256" y="608"/>
                  </a:cubicBezTo>
                  <a:cubicBezTo>
                    <a:pt x="384" y="608"/>
                    <a:pt x="512" y="522"/>
                    <a:pt x="500" y="349"/>
                  </a:cubicBezTo>
                  <a:lnTo>
                    <a:pt x="500" y="242"/>
                  </a:lnTo>
                  <a:cubicBezTo>
                    <a:pt x="500" y="112"/>
                    <a:pt x="391" y="1"/>
                    <a:pt x="2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0" name="Google Shape;2720;p41"/>
            <p:cNvSpPr/>
            <p:nvPr/>
          </p:nvSpPr>
          <p:spPr>
            <a:xfrm>
              <a:off x="4798800" y="2553500"/>
              <a:ext cx="208675" cy="294025"/>
            </a:xfrm>
            <a:custGeom>
              <a:rect b="b" l="l" r="r" t="t"/>
              <a:pathLst>
                <a:path extrusionOk="0" h="11761" w="8347">
                  <a:moveTo>
                    <a:pt x="4180" y="485"/>
                  </a:moveTo>
                  <a:cubicBezTo>
                    <a:pt x="5013" y="485"/>
                    <a:pt x="5823" y="819"/>
                    <a:pt x="6418" y="1402"/>
                  </a:cubicBezTo>
                  <a:lnTo>
                    <a:pt x="1953" y="1402"/>
                  </a:lnTo>
                  <a:cubicBezTo>
                    <a:pt x="2549" y="819"/>
                    <a:pt x="3346" y="485"/>
                    <a:pt x="4180" y="485"/>
                  </a:cubicBezTo>
                  <a:close/>
                  <a:moveTo>
                    <a:pt x="7454" y="1878"/>
                  </a:moveTo>
                  <a:lnTo>
                    <a:pt x="7454" y="2117"/>
                  </a:lnTo>
                  <a:lnTo>
                    <a:pt x="929" y="2117"/>
                  </a:lnTo>
                  <a:lnTo>
                    <a:pt x="929" y="1878"/>
                  </a:lnTo>
                  <a:close/>
                  <a:moveTo>
                    <a:pt x="7549" y="2593"/>
                  </a:moveTo>
                  <a:lnTo>
                    <a:pt x="7692" y="2807"/>
                  </a:lnTo>
                  <a:lnTo>
                    <a:pt x="691" y="2807"/>
                  </a:lnTo>
                  <a:lnTo>
                    <a:pt x="822" y="2593"/>
                  </a:lnTo>
                  <a:close/>
                  <a:moveTo>
                    <a:pt x="7883" y="3283"/>
                  </a:moveTo>
                  <a:lnTo>
                    <a:pt x="7883" y="5653"/>
                  </a:lnTo>
                  <a:lnTo>
                    <a:pt x="7037" y="5653"/>
                  </a:lnTo>
                  <a:lnTo>
                    <a:pt x="7037" y="4593"/>
                  </a:lnTo>
                  <a:cubicBezTo>
                    <a:pt x="7037" y="4474"/>
                    <a:pt x="6954" y="4367"/>
                    <a:pt x="6835" y="4355"/>
                  </a:cubicBezTo>
                  <a:cubicBezTo>
                    <a:pt x="6816" y="4351"/>
                    <a:pt x="6797" y="4349"/>
                    <a:pt x="6780" y="4349"/>
                  </a:cubicBezTo>
                  <a:cubicBezTo>
                    <a:pt x="6650" y="4349"/>
                    <a:pt x="6549" y="4456"/>
                    <a:pt x="6549" y="4581"/>
                  </a:cubicBezTo>
                  <a:lnTo>
                    <a:pt x="6549" y="5653"/>
                  </a:lnTo>
                  <a:lnTo>
                    <a:pt x="5287" y="5653"/>
                  </a:lnTo>
                  <a:lnTo>
                    <a:pt x="5287" y="4593"/>
                  </a:lnTo>
                  <a:cubicBezTo>
                    <a:pt x="5287" y="4474"/>
                    <a:pt x="5204" y="4379"/>
                    <a:pt x="5096" y="4355"/>
                  </a:cubicBezTo>
                  <a:cubicBezTo>
                    <a:pt x="5083" y="4353"/>
                    <a:pt x="5070" y="4352"/>
                    <a:pt x="5056" y="4352"/>
                  </a:cubicBezTo>
                  <a:cubicBezTo>
                    <a:pt x="4928" y="4352"/>
                    <a:pt x="4811" y="4453"/>
                    <a:pt x="4811" y="4593"/>
                  </a:cubicBezTo>
                  <a:lnTo>
                    <a:pt x="4811" y="5653"/>
                  </a:lnTo>
                  <a:lnTo>
                    <a:pt x="3549" y="5653"/>
                  </a:lnTo>
                  <a:lnTo>
                    <a:pt x="3549" y="4593"/>
                  </a:lnTo>
                  <a:cubicBezTo>
                    <a:pt x="3549" y="4474"/>
                    <a:pt x="3465" y="4379"/>
                    <a:pt x="3346" y="4355"/>
                  </a:cubicBezTo>
                  <a:cubicBezTo>
                    <a:pt x="3333" y="4353"/>
                    <a:pt x="3320" y="4352"/>
                    <a:pt x="3306" y="4352"/>
                  </a:cubicBezTo>
                  <a:cubicBezTo>
                    <a:pt x="3180" y="4352"/>
                    <a:pt x="3072" y="4453"/>
                    <a:pt x="3072" y="4593"/>
                  </a:cubicBezTo>
                  <a:lnTo>
                    <a:pt x="3072" y="5653"/>
                  </a:lnTo>
                  <a:lnTo>
                    <a:pt x="1810" y="5653"/>
                  </a:lnTo>
                  <a:lnTo>
                    <a:pt x="1810" y="4593"/>
                  </a:lnTo>
                  <a:cubicBezTo>
                    <a:pt x="1810" y="4474"/>
                    <a:pt x="1727" y="4379"/>
                    <a:pt x="1608" y="4355"/>
                  </a:cubicBezTo>
                  <a:cubicBezTo>
                    <a:pt x="1593" y="4353"/>
                    <a:pt x="1579" y="4352"/>
                    <a:pt x="1565" y="4352"/>
                  </a:cubicBezTo>
                  <a:cubicBezTo>
                    <a:pt x="1430" y="4352"/>
                    <a:pt x="1322" y="4453"/>
                    <a:pt x="1322" y="4593"/>
                  </a:cubicBezTo>
                  <a:lnTo>
                    <a:pt x="1322" y="5653"/>
                  </a:lnTo>
                  <a:lnTo>
                    <a:pt x="489" y="5653"/>
                  </a:lnTo>
                  <a:lnTo>
                    <a:pt x="489" y="3283"/>
                  </a:lnTo>
                  <a:close/>
                  <a:moveTo>
                    <a:pt x="7799" y="6105"/>
                  </a:moveTo>
                  <a:lnTo>
                    <a:pt x="7704" y="6450"/>
                  </a:lnTo>
                  <a:lnTo>
                    <a:pt x="667" y="6450"/>
                  </a:lnTo>
                  <a:cubicBezTo>
                    <a:pt x="644" y="6367"/>
                    <a:pt x="620" y="6260"/>
                    <a:pt x="572" y="6105"/>
                  </a:cubicBezTo>
                  <a:close/>
                  <a:moveTo>
                    <a:pt x="7644" y="6939"/>
                  </a:moveTo>
                  <a:lnTo>
                    <a:pt x="7644" y="8272"/>
                  </a:lnTo>
                  <a:cubicBezTo>
                    <a:pt x="6561" y="7701"/>
                    <a:pt x="5370" y="7415"/>
                    <a:pt x="4181" y="7415"/>
                  </a:cubicBezTo>
                  <a:cubicBezTo>
                    <a:pt x="2992" y="7415"/>
                    <a:pt x="1804" y="7701"/>
                    <a:pt x="727" y="8272"/>
                  </a:cubicBezTo>
                  <a:lnTo>
                    <a:pt x="727" y="6939"/>
                  </a:lnTo>
                  <a:close/>
                  <a:moveTo>
                    <a:pt x="4181" y="7903"/>
                  </a:moveTo>
                  <a:cubicBezTo>
                    <a:pt x="5376" y="7903"/>
                    <a:pt x="6573" y="8213"/>
                    <a:pt x="7644" y="8832"/>
                  </a:cubicBezTo>
                  <a:lnTo>
                    <a:pt x="7644" y="9951"/>
                  </a:lnTo>
                  <a:lnTo>
                    <a:pt x="727" y="9951"/>
                  </a:lnTo>
                  <a:lnTo>
                    <a:pt x="727" y="8832"/>
                  </a:lnTo>
                  <a:cubicBezTo>
                    <a:pt x="1792" y="8213"/>
                    <a:pt x="2986" y="7903"/>
                    <a:pt x="4181" y="7903"/>
                  </a:cubicBezTo>
                  <a:close/>
                  <a:moveTo>
                    <a:pt x="7394" y="10427"/>
                  </a:moveTo>
                  <a:lnTo>
                    <a:pt x="7251" y="10618"/>
                  </a:lnTo>
                  <a:lnTo>
                    <a:pt x="1120" y="10618"/>
                  </a:lnTo>
                  <a:lnTo>
                    <a:pt x="977" y="10427"/>
                  </a:lnTo>
                  <a:close/>
                  <a:moveTo>
                    <a:pt x="6966" y="11070"/>
                  </a:moveTo>
                  <a:lnTo>
                    <a:pt x="6859" y="11284"/>
                  </a:lnTo>
                  <a:lnTo>
                    <a:pt x="1525" y="11284"/>
                  </a:lnTo>
                  <a:lnTo>
                    <a:pt x="1406" y="11070"/>
                  </a:lnTo>
                  <a:close/>
                  <a:moveTo>
                    <a:pt x="4172" y="0"/>
                  </a:moveTo>
                  <a:cubicBezTo>
                    <a:pt x="3102" y="0"/>
                    <a:pt x="2031" y="468"/>
                    <a:pt x="1298" y="1402"/>
                  </a:cubicBezTo>
                  <a:lnTo>
                    <a:pt x="679" y="1402"/>
                  </a:lnTo>
                  <a:cubicBezTo>
                    <a:pt x="548" y="1402"/>
                    <a:pt x="441" y="1509"/>
                    <a:pt x="441" y="1640"/>
                  </a:cubicBezTo>
                  <a:lnTo>
                    <a:pt x="441" y="2283"/>
                  </a:lnTo>
                  <a:lnTo>
                    <a:pt x="48" y="2926"/>
                  </a:lnTo>
                  <a:cubicBezTo>
                    <a:pt x="12" y="2962"/>
                    <a:pt x="1" y="3010"/>
                    <a:pt x="1" y="3045"/>
                  </a:cubicBezTo>
                  <a:lnTo>
                    <a:pt x="1" y="5879"/>
                  </a:lnTo>
                  <a:cubicBezTo>
                    <a:pt x="1" y="5903"/>
                    <a:pt x="12" y="5927"/>
                    <a:pt x="12" y="5950"/>
                  </a:cubicBezTo>
                  <a:cubicBezTo>
                    <a:pt x="96" y="6212"/>
                    <a:pt x="215" y="6617"/>
                    <a:pt x="239" y="6724"/>
                  </a:cubicBezTo>
                  <a:lnTo>
                    <a:pt x="239" y="10177"/>
                  </a:lnTo>
                  <a:cubicBezTo>
                    <a:pt x="239" y="10225"/>
                    <a:pt x="263" y="10284"/>
                    <a:pt x="298" y="10320"/>
                  </a:cubicBezTo>
                  <a:lnTo>
                    <a:pt x="798" y="10963"/>
                  </a:lnTo>
                  <a:lnTo>
                    <a:pt x="1167" y="11630"/>
                  </a:lnTo>
                  <a:cubicBezTo>
                    <a:pt x="1199" y="11703"/>
                    <a:pt x="1266" y="11739"/>
                    <a:pt x="1339" y="11739"/>
                  </a:cubicBezTo>
                  <a:cubicBezTo>
                    <a:pt x="1349" y="11739"/>
                    <a:pt x="1359" y="11738"/>
                    <a:pt x="1370" y="11737"/>
                  </a:cubicBezTo>
                  <a:lnTo>
                    <a:pt x="6990" y="11761"/>
                  </a:lnTo>
                  <a:lnTo>
                    <a:pt x="7037" y="11761"/>
                  </a:lnTo>
                  <a:cubicBezTo>
                    <a:pt x="7121" y="11761"/>
                    <a:pt x="7192" y="11713"/>
                    <a:pt x="7240" y="11630"/>
                  </a:cubicBezTo>
                  <a:lnTo>
                    <a:pt x="7597" y="10963"/>
                  </a:lnTo>
                  <a:lnTo>
                    <a:pt x="8073" y="10320"/>
                  </a:lnTo>
                  <a:cubicBezTo>
                    <a:pt x="8097" y="10284"/>
                    <a:pt x="8121" y="10225"/>
                    <a:pt x="8121" y="10177"/>
                  </a:cubicBezTo>
                  <a:lnTo>
                    <a:pt x="8121" y="6736"/>
                  </a:lnTo>
                  <a:lnTo>
                    <a:pt x="8335" y="5962"/>
                  </a:lnTo>
                  <a:cubicBezTo>
                    <a:pt x="8347" y="5939"/>
                    <a:pt x="8347" y="5915"/>
                    <a:pt x="8347" y="5891"/>
                  </a:cubicBezTo>
                  <a:lnTo>
                    <a:pt x="8347" y="3057"/>
                  </a:lnTo>
                  <a:cubicBezTo>
                    <a:pt x="8347" y="3010"/>
                    <a:pt x="8335" y="2962"/>
                    <a:pt x="8311" y="2926"/>
                  </a:cubicBezTo>
                  <a:cubicBezTo>
                    <a:pt x="8192" y="2724"/>
                    <a:pt x="8002" y="2414"/>
                    <a:pt x="7930" y="2295"/>
                  </a:cubicBezTo>
                  <a:lnTo>
                    <a:pt x="7930" y="1640"/>
                  </a:lnTo>
                  <a:cubicBezTo>
                    <a:pt x="7930" y="1509"/>
                    <a:pt x="7823" y="1402"/>
                    <a:pt x="7692" y="1402"/>
                  </a:cubicBezTo>
                  <a:lnTo>
                    <a:pt x="7037" y="1402"/>
                  </a:lnTo>
                  <a:cubicBezTo>
                    <a:pt x="6311" y="468"/>
                    <a:pt x="5242" y="0"/>
                    <a:pt x="41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21" name="Google Shape;2721;p41"/>
          <p:cNvGrpSpPr/>
          <p:nvPr/>
        </p:nvGrpSpPr>
        <p:grpSpPr>
          <a:xfrm>
            <a:off x="4816809" y="4097711"/>
            <a:ext cx="248850" cy="294100"/>
            <a:chOff x="4043950" y="2553425"/>
            <a:chExt cx="248850" cy="294100"/>
          </a:xfrm>
        </p:grpSpPr>
        <p:sp>
          <p:nvSpPr>
            <p:cNvPr id="2722" name="Google Shape;2722;p41"/>
            <p:cNvSpPr/>
            <p:nvPr/>
          </p:nvSpPr>
          <p:spPr>
            <a:xfrm>
              <a:off x="4117475" y="2675150"/>
              <a:ext cx="101225" cy="108075"/>
            </a:xfrm>
            <a:custGeom>
              <a:rect b="b" l="l" r="r" t="t"/>
              <a:pathLst>
                <a:path extrusionOk="0" h="4323" w="4049">
                  <a:moveTo>
                    <a:pt x="3560" y="489"/>
                  </a:moveTo>
                  <a:lnTo>
                    <a:pt x="3560" y="3835"/>
                  </a:lnTo>
                  <a:lnTo>
                    <a:pt x="488" y="3835"/>
                  </a:lnTo>
                  <a:lnTo>
                    <a:pt x="488" y="489"/>
                  </a:lnTo>
                  <a:close/>
                  <a:moveTo>
                    <a:pt x="238" y="1"/>
                  </a:moveTo>
                  <a:cubicBezTo>
                    <a:pt x="107" y="1"/>
                    <a:pt x="0" y="108"/>
                    <a:pt x="0" y="239"/>
                  </a:cubicBezTo>
                  <a:lnTo>
                    <a:pt x="0" y="4085"/>
                  </a:lnTo>
                  <a:cubicBezTo>
                    <a:pt x="0" y="4216"/>
                    <a:pt x="107" y="4323"/>
                    <a:pt x="238" y="4323"/>
                  </a:cubicBezTo>
                  <a:lnTo>
                    <a:pt x="3810" y="4323"/>
                  </a:lnTo>
                  <a:cubicBezTo>
                    <a:pt x="3941" y="4323"/>
                    <a:pt x="4048" y="4216"/>
                    <a:pt x="4048" y="4085"/>
                  </a:cubicBezTo>
                  <a:lnTo>
                    <a:pt x="4048" y="239"/>
                  </a:lnTo>
                  <a:cubicBezTo>
                    <a:pt x="4048" y="108"/>
                    <a:pt x="3941" y="1"/>
                    <a:pt x="38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3" name="Google Shape;2723;p41"/>
            <p:cNvSpPr/>
            <p:nvPr/>
          </p:nvSpPr>
          <p:spPr>
            <a:xfrm>
              <a:off x="4085325" y="2643025"/>
              <a:ext cx="165525" cy="172350"/>
            </a:xfrm>
            <a:custGeom>
              <a:rect b="b" l="l" r="r" t="t"/>
              <a:pathLst>
                <a:path extrusionOk="0" h="6894" w="6621">
                  <a:moveTo>
                    <a:pt x="6156" y="464"/>
                  </a:moveTo>
                  <a:lnTo>
                    <a:pt x="6156" y="6418"/>
                  </a:lnTo>
                  <a:lnTo>
                    <a:pt x="477" y="6418"/>
                  </a:lnTo>
                  <a:lnTo>
                    <a:pt x="477" y="464"/>
                  </a:lnTo>
                  <a:close/>
                  <a:moveTo>
                    <a:pt x="238" y="0"/>
                  </a:moveTo>
                  <a:cubicBezTo>
                    <a:pt x="107" y="0"/>
                    <a:pt x="0" y="107"/>
                    <a:pt x="0" y="238"/>
                  </a:cubicBezTo>
                  <a:lnTo>
                    <a:pt x="0" y="6656"/>
                  </a:lnTo>
                  <a:cubicBezTo>
                    <a:pt x="0" y="6787"/>
                    <a:pt x="107" y="6894"/>
                    <a:pt x="238" y="6894"/>
                  </a:cubicBezTo>
                  <a:lnTo>
                    <a:pt x="6382" y="6894"/>
                  </a:lnTo>
                  <a:cubicBezTo>
                    <a:pt x="6513" y="6894"/>
                    <a:pt x="6620" y="6787"/>
                    <a:pt x="6620" y="6656"/>
                  </a:cubicBezTo>
                  <a:lnTo>
                    <a:pt x="6620" y="238"/>
                  </a:lnTo>
                  <a:cubicBezTo>
                    <a:pt x="6620" y="107"/>
                    <a:pt x="6513" y="0"/>
                    <a:pt x="6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4" name="Google Shape;2724;p41"/>
            <p:cNvSpPr/>
            <p:nvPr/>
          </p:nvSpPr>
          <p:spPr>
            <a:xfrm>
              <a:off x="4043950" y="2553425"/>
              <a:ext cx="248850" cy="294100"/>
            </a:xfrm>
            <a:custGeom>
              <a:rect b="b" l="l" r="r" t="t"/>
              <a:pathLst>
                <a:path extrusionOk="0" h="11764" w="9954">
                  <a:moveTo>
                    <a:pt x="8811" y="488"/>
                  </a:moveTo>
                  <a:cubicBezTo>
                    <a:pt x="9168" y="488"/>
                    <a:pt x="9466" y="786"/>
                    <a:pt x="9466" y="1143"/>
                  </a:cubicBezTo>
                  <a:lnTo>
                    <a:pt x="9466" y="10633"/>
                  </a:lnTo>
                  <a:cubicBezTo>
                    <a:pt x="9466" y="10990"/>
                    <a:pt x="9168" y="11287"/>
                    <a:pt x="8811" y="11287"/>
                  </a:cubicBezTo>
                  <a:lnTo>
                    <a:pt x="1143" y="11287"/>
                  </a:lnTo>
                  <a:cubicBezTo>
                    <a:pt x="774" y="11287"/>
                    <a:pt x="488" y="10990"/>
                    <a:pt x="488" y="10633"/>
                  </a:cubicBezTo>
                  <a:lnTo>
                    <a:pt x="488" y="1143"/>
                  </a:lnTo>
                  <a:cubicBezTo>
                    <a:pt x="488" y="774"/>
                    <a:pt x="774" y="488"/>
                    <a:pt x="1143" y="488"/>
                  </a:cubicBezTo>
                  <a:lnTo>
                    <a:pt x="1405" y="488"/>
                  </a:lnTo>
                  <a:lnTo>
                    <a:pt x="1405" y="869"/>
                  </a:lnTo>
                  <a:cubicBezTo>
                    <a:pt x="1405" y="1000"/>
                    <a:pt x="1512" y="1108"/>
                    <a:pt x="1643" y="1108"/>
                  </a:cubicBezTo>
                  <a:lnTo>
                    <a:pt x="8311" y="1108"/>
                  </a:lnTo>
                  <a:cubicBezTo>
                    <a:pt x="8442" y="1108"/>
                    <a:pt x="8549" y="1000"/>
                    <a:pt x="8549" y="869"/>
                  </a:cubicBezTo>
                  <a:lnTo>
                    <a:pt x="8549" y="488"/>
                  </a:lnTo>
                  <a:close/>
                  <a:moveTo>
                    <a:pt x="1143" y="0"/>
                  </a:moveTo>
                  <a:cubicBezTo>
                    <a:pt x="512" y="0"/>
                    <a:pt x="0" y="512"/>
                    <a:pt x="0" y="1131"/>
                  </a:cubicBezTo>
                  <a:lnTo>
                    <a:pt x="0" y="10633"/>
                  </a:lnTo>
                  <a:cubicBezTo>
                    <a:pt x="0" y="11252"/>
                    <a:pt x="512" y="11764"/>
                    <a:pt x="1143" y="11764"/>
                  </a:cubicBezTo>
                  <a:lnTo>
                    <a:pt x="8811" y="11764"/>
                  </a:lnTo>
                  <a:cubicBezTo>
                    <a:pt x="9442" y="11764"/>
                    <a:pt x="9942" y="11252"/>
                    <a:pt x="9954" y="10633"/>
                  </a:cubicBezTo>
                  <a:lnTo>
                    <a:pt x="9954" y="1131"/>
                  </a:lnTo>
                  <a:cubicBezTo>
                    <a:pt x="9954" y="512"/>
                    <a:pt x="9442" y="0"/>
                    <a:pt x="8811" y="0"/>
                  </a:cubicBezTo>
                  <a:lnTo>
                    <a:pt x="8311" y="0"/>
                  </a:lnTo>
                  <a:cubicBezTo>
                    <a:pt x="8168" y="0"/>
                    <a:pt x="8061" y="107"/>
                    <a:pt x="8061" y="238"/>
                  </a:cubicBezTo>
                  <a:lnTo>
                    <a:pt x="8061" y="619"/>
                  </a:lnTo>
                  <a:lnTo>
                    <a:pt x="1858" y="619"/>
                  </a:lnTo>
                  <a:lnTo>
                    <a:pt x="1858" y="238"/>
                  </a:lnTo>
                  <a:cubicBezTo>
                    <a:pt x="1858" y="107"/>
                    <a:pt x="1751" y="0"/>
                    <a:pt x="16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5" name="Google Shape;2725;p41"/>
            <p:cNvSpPr/>
            <p:nvPr/>
          </p:nvSpPr>
          <p:spPr>
            <a:xfrm>
              <a:off x="4205575" y="2584675"/>
              <a:ext cx="45575" cy="47950"/>
            </a:xfrm>
            <a:custGeom>
              <a:rect b="b" l="l" r="r" t="t"/>
              <a:pathLst>
                <a:path extrusionOk="0" h="1918" w="1823">
                  <a:moveTo>
                    <a:pt x="917" y="810"/>
                  </a:moveTo>
                  <a:lnTo>
                    <a:pt x="1215" y="1441"/>
                  </a:lnTo>
                  <a:lnTo>
                    <a:pt x="620" y="1441"/>
                  </a:lnTo>
                  <a:lnTo>
                    <a:pt x="917" y="810"/>
                  </a:lnTo>
                  <a:close/>
                  <a:moveTo>
                    <a:pt x="916" y="0"/>
                  </a:moveTo>
                  <a:cubicBezTo>
                    <a:pt x="828" y="0"/>
                    <a:pt x="739" y="48"/>
                    <a:pt x="691" y="143"/>
                  </a:cubicBezTo>
                  <a:lnTo>
                    <a:pt x="36" y="1572"/>
                  </a:lnTo>
                  <a:cubicBezTo>
                    <a:pt x="12" y="1620"/>
                    <a:pt x="0" y="1679"/>
                    <a:pt x="12" y="1727"/>
                  </a:cubicBezTo>
                  <a:cubicBezTo>
                    <a:pt x="36" y="1834"/>
                    <a:pt x="131" y="1917"/>
                    <a:pt x="250" y="1917"/>
                  </a:cubicBezTo>
                  <a:lnTo>
                    <a:pt x="1584" y="1917"/>
                  </a:lnTo>
                  <a:cubicBezTo>
                    <a:pt x="1679" y="1917"/>
                    <a:pt x="1774" y="1846"/>
                    <a:pt x="1810" y="1751"/>
                  </a:cubicBezTo>
                  <a:cubicBezTo>
                    <a:pt x="1822" y="1691"/>
                    <a:pt x="1822" y="1620"/>
                    <a:pt x="1786" y="1572"/>
                  </a:cubicBezTo>
                  <a:lnTo>
                    <a:pt x="1132" y="143"/>
                  </a:lnTo>
                  <a:cubicBezTo>
                    <a:pt x="1090" y="48"/>
                    <a:pt x="1004" y="0"/>
                    <a:pt x="9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6" name="Google Shape;2726;p41"/>
            <p:cNvSpPr/>
            <p:nvPr/>
          </p:nvSpPr>
          <p:spPr>
            <a:xfrm>
              <a:off x="4138000" y="2694725"/>
              <a:ext cx="12225" cy="14775"/>
            </a:xfrm>
            <a:custGeom>
              <a:rect b="b" l="l" r="r" t="t"/>
              <a:pathLst>
                <a:path extrusionOk="0" h="591" w="489">
                  <a:moveTo>
                    <a:pt x="246" y="0"/>
                  </a:moveTo>
                  <a:cubicBezTo>
                    <a:pt x="232" y="0"/>
                    <a:pt x="218" y="2"/>
                    <a:pt x="203" y="4"/>
                  </a:cubicBezTo>
                  <a:cubicBezTo>
                    <a:pt x="96" y="28"/>
                    <a:pt x="13" y="123"/>
                    <a:pt x="13" y="242"/>
                  </a:cubicBezTo>
                  <a:lnTo>
                    <a:pt x="13" y="349"/>
                  </a:lnTo>
                  <a:cubicBezTo>
                    <a:pt x="1" y="468"/>
                    <a:pt x="96" y="563"/>
                    <a:pt x="203" y="587"/>
                  </a:cubicBezTo>
                  <a:cubicBezTo>
                    <a:pt x="218" y="589"/>
                    <a:pt x="232" y="590"/>
                    <a:pt x="246" y="590"/>
                  </a:cubicBezTo>
                  <a:cubicBezTo>
                    <a:pt x="381" y="590"/>
                    <a:pt x="489" y="489"/>
                    <a:pt x="489" y="349"/>
                  </a:cubicBezTo>
                  <a:lnTo>
                    <a:pt x="489" y="242"/>
                  </a:lnTo>
                  <a:cubicBezTo>
                    <a:pt x="489" y="102"/>
                    <a:pt x="381" y="0"/>
                    <a:pt x="2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7" name="Google Shape;2727;p41"/>
            <p:cNvSpPr/>
            <p:nvPr/>
          </p:nvSpPr>
          <p:spPr>
            <a:xfrm>
              <a:off x="4138000" y="2716750"/>
              <a:ext cx="12225" cy="37100"/>
            </a:xfrm>
            <a:custGeom>
              <a:rect b="b" l="l" r="r" t="t"/>
              <a:pathLst>
                <a:path extrusionOk="0" h="1484" w="489">
                  <a:moveTo>
                    <a:pt x="246" y="1"/>
                  </a:moveTo>
                  <a:cubicBezTo>
                    <a:pt x="232" y="1"/>
                    <a:pt x="218" y="2"/>
                    <a:pt x="203" y="4"/>
                  </a:cubicBezTo>
                  <a:cubicBezTo>
                    <a:pt x="96" y="16"/>
                    <a:pt x="1" y="123"/>
                    <a:pt x="13" y="242"/>
                  </a:cubicBezTo>
                  <a:lnTo>
                    <a:pt x="13" y="1242"/>
                  </a:lnTo>
                  <a:cubicBezTo>
                    <a:pt x="1" y="1361"/>
                    <a:pt x="96" y="1456"/>
                    <a:pt x="203" y="1480"/>
                  </a:cubicBezTo>
                  <a:cubicBezTo>
                    <a:pt x="218" y="1482"/>
                    <a:pt x="232" y="1483"/>
                    <a:pt x="246" y="1483"/>
                  </a:cubicBezTo>
                  <a:cubicBezTo>
                    <a:pt x="381" y="1483"/>
                    <a:pt x="489" y="1382"/>
                    <a:pt x="489" y="1242"/>
                  </a:cubicBezTo>
                  <a:lnTo>
                    <a:pt x="489" y="242"/>
                  </a:lnTo>
                  <a:cubicBezTo>
                    <a:pt x="489" y="102"/>
                    <a:pt x="381" y="1"/>
                    <a:pt x="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28" name="Google Shape;2728;p41"/>
          <p:cNvGrpSpPr/>
          <p:nvPr/>
        </p:nvGrpSpPr>
        <p:grpSpPr>
          <a:xfrm>
            <a:off x="5725734" y="4097711"/>
            <a:ext cx="294425" cy="294100"/>
            <a:chOff x="4750275" y="2922225"/>
            <a:chExt cx="294425" cy="294100"/>
          </a:xfrm>
        </p:grpSpPr>
        <p:sp>
          <p:nvSpPr>
            <p:cNvPr id="2729" name="Google Shape;2729;p41"/>
            <p:cNvSpPr/>
            <p:nvPr/>
          </p:nvSpPr>
          <p:spPr>
            <a:xfrm>
              <a:off x="4782725" y="3002275"/>
              <a:ext cx="229525" cy="133975"/>
            </a:xfrm>
            <a:custGeom>
              <a:rect b="b" l="l" r="r" t="t"/>
              <a:pathLst>
                <a:path extrusionOk="0" h="5359" w="9181">
                  <a:moveTo>
                    <a:pt x="2394" y="1132"/>
                  </a:moveTo>
                  <a:lnTo>
                    <a:pt x="2394" y="1132"/>
                  </a:lnTo>
                  <a:cubicBezTo>
                    <a:pt x="1751" y="2061"/>
                    <a:pt x="1751" y="3287"/>
                    <a:pt x="2394" y="4216"/>
                  </a:cubicBezTo>
                  <a:cubicBezTo>
                    <a:pt x="2168" y="4085"/>
                    <a:pt x="1953" y="3942"/>
                    <a:pt x="1739" y="3775"/>
                  </a:cubicBezTo>
                  <a:cubicBezTo>
                    <a:pt x="1298" y="3454"/>
                    <a:pt x="906" y="3085"/>
                    <a:pt x="548" y="2680"/>
                  </a:cubicBezTo>
                  <a:cubicBezTo>
                    <a:pt x="906" y="2263"/>
                    <a:pt x="1310" y="1894"/>
                    <a:pt x="1739" y="1573"/>
                  </a:cubicBezTo>
                  <a:cubicBezTo>
                    <a:pt x="1953" y="1418"/>
                    <a:pt x="2168" y="1263"/>
                    <a:pt x="2394" y="1132"/>
                  </a:cubicBezTo>
                  <a:close/>
                  <a:moveTo>
                    <a:pt x="6787" y="1144"/>
                  </a:moveTo>
                  <a:lnTo>
                    <a:pt x="6787" y="1144"/>
                  </a:lnTo>
                  <a:cubicBezTo>
                    <a:pt x="7013" y="1275"/>
                    <a:pt x="7228" y="1418"/>
                    <a:pt x="7442" y="1584"/>
                  </a:cubicBezTo>
                  <a:cubicBezTo>
                    <a:pt x="7871" y="1906"/>
                    <a:pt x="8275" y="2275"/>
                    <a:pt x="8633" y="2680"/>
                  </a:cubicBezTo>
                  <a:cubicBezTo>
                    <a:pt x="8275" y="3097"/>
                    <a:pt x="7871" y="3466"/>
                    <a:pt x="7430" y="3787"/>
                  </a:cubicBezTo>
                  <a:cubicBezTo>
                    <a:pt x="7228" y="3942"/>
                    <a:pt x="7013" y="4097"/>
                    <a:pt x="6787" y="4228"/>
                  </a:cubicBezTo>
                  <a:cubicBezTo>
                    <a:pt x="7430" y="3299"/>
                    <a:pt x="7430" y="2073"/>
                    <a:pt x="6787" y="1144"/>
                  </a:cubicBezTo>
                  <a:close/>
                  <a:moveTo>
                    <a:pt x="4656" y="477"/>
                  </a:moveTo>
                  <a:cubicBezTo>
                    <a:pt x="5835" y="525"/>
                    <a:pt x="6775" y="1489"/>
                    <a:pt x="6775" y="2680"/>
                  </a:cubicBezTo>
                  <a:cubicBezTo>
                    <a:pt x="6775" y="3870"/>
                    <a:pt x="5835" y="4835"/>
                    <a:pt x="4656" y="4882"/>
                  </a:cubicBezTo>
                  <a:lnTo>
                    <a:pt x="4525" y="4882"/>
                  </a:lnTo>
                  <a:cubicBezTo>
                    <a:pt x="3346" y="4835"/>
                    <a:pt x="2406" y="3870"/>
                    <a:pt x="2406" y="2680"/>
                  </a:cubicBezTo>
                  <a:cubicBezTo>
                    <a:pt x="2406" y="1489"/>
                    <a:pt x="3346" y="525"/>
                    <a:pt x="4525" y="477"/>
                  </a:cubicBezTo>
                  <a:close/>
                  <a:moveTo>
                    <a:pt x="4513" y="1"/>
                  </a:moveTo>
                  <a:cubicBezTo>
                    <a:pt x="3227" y="25"/>
                    <a:pt x="2096" y="691"/>
                    <a:pt x="1370" y="1251"/>
                  </a:cubicBezTo>
                  <a:cubicBezTo>
                    <a:pt x="1025" y="1513"/>
                    <a:pt x="703" y="1799"/>
                    <a:pt x="405" y="2108"/>
                  </a:cubicBezTo>
                  <a:cubicBezTo>
                    <a:pt x="1" y="2537"/>
                    <a:pt x="1" y="2608"/>
                    <a:pt x="1" y="2680"/>
                  </a:cubicBezTo>
                  <a:cubicBezTo>
                    <a:pt x="1" y="2751"/>
                    <a:pt x="1" y="2811"/>
                    <a:pt x="417" y="3239"/>
                  </a:cubicBezTo>
                  <a:cubicBezTo>
                    <a:pt x="703" y="3549"/>
                    <a:pt x="1025" y="3835"/>
                    <a:pt x="1370" y="4097"/>
                  </a:cubicBezTo>
                  <a:cubicBezTo>
                    <a:pt x="2096" y="4668"/>
                    <a:pt x="3227" y="5335"/>
                    <a:pt x="4513" y="5359"/>
                  </a:cubicBezTo>
                  <a:lnTo>
                    <a:pt x="4668" y="5359"/>
                  </a:lnTo>
                  <a:cubicBezTo>
                    <a:pt x="5954" y="5335"/>
                    <a:pt x="7085" y="4668"/>
                    <a:pt x="7811" y="4109"/>
                  </a:cubicBezTo>
                  <a:cubicBezTo>
                    <a:pt x="8156" y="3847"/>
                    <a:pt x="8478" y="3561"/>
                    <a:pt x="8764" y="3251"/>
                  </a:cubicBezTo>
                  <a:cubicBezTo>
                    <a:pt x="9180" y="2823"/>
                    <a:pt x="9180" y="2751"/>
                    <a:pt x="9180" y="2680"/>
                  </a:cubicBezTo>
                  <a:cubicBezTo>
                    <a:pt x="9180" y="2608"/>
                    <a:pt x="9180" y="2549"/>
                    <a:pt x="8764" y="2120"/>
                  </a:cubicBezTo>
                  <a:cubicBezTo>
                    <a:pt x="8478" y="1811"/>
                    <a:pt x="8156" y="1525"/>
                    <a:pt x="7811" y="1263"/>
                  </a:cubicBezTo>
                  <a:cubicBezTo>
                    <a:pt x="7085" y="691"/>
                    <a:pt x="5954" y="25"/>
                    <a:pt x="46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0" name="Google Shape;2730;p41"/>
            <p:cNvSpPr/>
            <p:nvPr/>
          </p:nvSpPr>
          <p:spPr>
            <a:xfrm>
              <a:off x="4853275" y="3027200"/>
              <a:ext cx="86950" cy="84725"/>
            </a:xfrm>
            <a:custGeom>
              <a:rect b="b" l="l" r="r" t="t"/>
              <a:pathLst>
                <a:path extrusionOk="0" h="3389" w="3478">
                  <a:moveTo>
                    <a:pt x="1771" y="1"/>
                  </a:moveTo>
                  <a:cubicBezTo>
                    <a:pt x="1634" y="1"/>
                    <a:pt x="1524" y="112"/>
                    <a:pt x="1524" y="242"/>
                  </a:cubicBezTo>
                  <a:lnTo>
                    <a:pt x="1524" y="1457"/>
                  </a:lnTo>
                  <a:lnTo>
                    <a:pt x="322" y="1457"/>
                  </a:lnTo>
                  <a:cubicBezTo>
                    <a:pt x="0" y="1457"/>
                    <a:pt x="0" y="1933"/>
                    <a:pt x="322" y="1933"/>
                  </a:cubicBezTo>
                  <a:lnTo>
                    <a:pt x="1524" y="1933"/>
                  </a:lnTo>
                  <a:lnTo>
                    <a:pt x="1524" y="3135"/>
                  </a:lnTo>
                  <a:cubicBezTo>
                    <a:pt x="1524" y="3254"/>
                    <a:pt x="1608" y="3362"/>
                    <a:pt x="1727" y="3385"/>
                  </a:cubicBezTo>
                  <a:cubicBezTo>
                    <a:pt x="1740" y="3387"/>
                    <a:pt x="1753" y="3388"/>
                    <a:pt x="1766" y="3388"/>
                  </a:cubicBezTo>
                  <a:cubicBezTo>
                    <a:pt x="1903" y="3388"/>
                    <a:pt x="2013" y="3278"/>
                    <a:pt x="2013" y="3147"/>
                  </a:cubicBezTo>
                  <a:lnTo>
                    <a:pt x="2013" y="1933"/>
                  </a:lnTo>
                  <a:lnTo>
                    <a:pt x="3215" y="1933"/>
                  </a:lnTo>
                  <a:cubicBezTo>
                    <a:pt x="3370" y="1933"/>
                    <a:pt x="3477" y="1802"/>
                    <a:pt x="3453" y="1659"/>
                  </a:cubicBezTo>
                  <a:cubicBezTo>
                    <a:pt x="3431" y="1536"/>
                    <a:pt x="3336" y="1455"/>
                    <a:pt x="3226" y="1455"/>
                  </a:cubicBezTo>
                  <a:cubicBezTo>
                    <a:pt x="3218" y="1455"/>
                    <a:pt x="3211" y="1456"/>
                    <a:pt x="3203" y="1457"/>
                  </a:cubicBezTo>
                  <a:lnTo>
                    <a:pt x="2001" y="1457"/>
                  </a:lnTo>
                  <a:lnTo>
                    <a:pt x="2001" y="254"/>
                  </a:lnTo>
                  <a:cubicBezTo>
                    <a:pt x="2001" y="135"/>
                    <a:pt x="1917" y="28"/>
                    <a:pt x="1810" y="4"/>
                  </a:cubicBezTo>
                  <a:cubicBezTo>
                    <a:pt x="1797" y="2"/>
                    <a:pt x="1784" y="1"/>
                    <a:pt x="17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1" name="Google Shape;2731;p41"/>
            <p:cNvSpPr/>
            <p:nvPr/>
          </p:nvSpPr>
          <p:spPr>
            <a:xfrm>
              <a:off x="4750575" y="2922225"/>
              <a:ext cx="92300" cy="91775"/>
            </a:xfrm>
            <a:custGeom>
              <a:rect b="b" l="l" r="r" t="t"/>
              <a:pathLst>
                <a:path extrusionOk="0" h="3671" w="3692">
                  <a:moveTo>
                    <a:pt x="239" y="0"/>
                  </a:moveTo>
                  <a:cubicBezTo>
                    <a:pt x="108" y="0"/>
                    <a:pt x="1" y="107"/>
                    <a:pt x="1" y="238"/>
                  </a:cubicBezTo>
                  <a:lnTo>
                    <a:pt x="1" y="3429"/>
                  </a:lnTo>
                  <a:cubicBezTo>
                    <a:pt x="1" y="3548"/>
                    <a:pt x="84" y="3643"/>
                    <a:pt x="203" y="3667"/>
                  </a:cubicBezTo>
                  <a:cubicBezTo>
                    <a:pt x="217" y="3669"/>
                    <a:pt x="230" y="3671"/>
                    <a:pt x="243" y="3671"/>
                  </a:cubicBezTo>
                  <a:cubicBezTo>
                    <a:pt x="372" y="3671"/>
                    <a:pt x="489" y="3569"/>
                    <a:pt x="489" y="3429"/>
                  </a:cubicBezTo>
                  <a:lnTo>
                    <a:pt x="489" y="488"/>
                  </a:lnTo>
                  <a:lnTo>
                    <a:pt x="3430" y="488"/>
                  </a:lnTo>
                  <a:cubicBezTo>
                    <a:pt x="3549" y="488"/>
                    <a:pt x="3644" y="393"/>
                    <a:pt x="3668" y="286"/>
                  </a:cubicBezTo>
                  <a:cubicBezTo>
                    <a:pt x="3692" y="131"/>
                    <a:pt x="3585" y="0"/>
                    <a:pt x="34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2" name="Google Shape;2732;p41"/>
            <p:cNvSpPr/>
            <p:nvPr/>
          </p:nvSpPr>
          <p:spPr>
            <a:xfrm>
              <a:off x="4952400" y="3124550"/>
              <a:ext cx="92300" cy="91775"/>
            </a:xfrm>
            <a:custGeom>
              <a:rect b="b" l="l" r="r" t="t"/>
              <a:pathLst>
                <a:path extrusionOk="0" h="3671" w="3692">
                  <a:moveTo>
                    <a:pt x="3448" y="0"/>
                  </a:moveTo>
                  <a:cubicBezTo>
                    <a:pt x="3434" y="0"/>
                    <a:pt x="3420" y="1"/>
                    <a:pt x="3405" y="3"/>
                  </a:cubicBezTo>
                  <a:cubicBezTo>
                    <a:pt x="3298" y="27"/>
                    <a:pt x="3203" y="122"/>
                    <a:pt x="3203" y="253"/>
                  </a:cubicBezTo>
                  <a:lnTo>
                    <a:pt x="3203" y="3194"/>
                  </a:lnTo>
                  <a:lnTo>
                    <a:pt x="274" y="3194"/>
                  </a:lnTo>
                  <a:cubicBezTo>
                    <a:pt x="267" y="3194"/>
                    <a:pt x="261" y="3193"/>
                    <a:pt x="254" y="3193"/>
                  </a:cubicBezTo>
                  <a:cubicBezTo>
                    <a:pt x="143" y="3193"/>
                    <a:pt x="46" y="3284"/>
                    <a:pt x="24" y="3385"/>
                  </a:cubicBezTo>
                  <a:cubicBezTo>
                    <a:pt x="0" y="3539"/>
                    <a:pt x="119" y="3670"/>
                    <a:pt x="262" y="3670"/>
                  </a:cubicBezTo>
                  <a:lnTo>
                    <a:pt x="3453" y="3670"/>
                  </a:lnTo>
                  <a:cubicBezTo>
                    <a:pt x="3584" y="3670"/>
                    <a:pt x="3691" y="3563"/>
                    <a:pt x="3691" y="3432"/>
                  </a:cubicBezTo>
                  <a:lnTo>
                    <a:pt x="3691" y="241"/>
                  </a:lnTo>
                  <a:cubicBezTo>
                    <a:pt x="3691" y="101"/>
                    <a:pt x="3584" y="0"/>
                    <a:pt x="34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3" name="Google Shape;2733;p41"/>
            <p:cNvSpPr/>
            <p:nvPr/>
          </p:nvSpPr>
          <p:spPr>
            <a:xfrm>
              <a:off x="4974725" y="2922225"/>
              <a:ext cx="69975" cy="91775"/>
            </a:xfrm>
            <a:custGeom>
              <a:rect b="b" l="l" r="r" t="t"/>
              <a:pathLst>
                <a:path extrusionOk="0" h="3671" w="2799">
                  <a:moveTo>
                    <a:pt x="262" y="0"/>
                  </a:moveTo>
                  <a:cubicBezTo>
                    <a:pt x="143" y="0"/>
                    <a:pt x="48" y="83"/>
                    <a:pt x="24" y="203"/>
                  </a:cubicBezTo>
                  <a:cubicBezTo>
                    <a:pt x="0" y="345"/>
                    <a:pt x="107" y="488"/>
                    <a:pt x="262" y="488"/>
                  </a:cubicBezTo>
                  <a:lnTo>
                    <a:pt x="2310" y="488"/>
                  </a:lnTo>
                  <a:lnTo>
                    <a:pt x="2310" y="3429"/>
                  </a:lnTo>
                  <a:cubicBezTo>
                    <a:pt x="2310" y="3548"/>
                    <a:pt x="2405" y="3643"/>
                    <a:pt x="2512" y="3667"/>
                  </a:cubicBezTo>
                  <a:cubicBezTo>
                    <a:pt x="2527" y="3669"/>
                    <a:pt x="2541" y="3671"/>
                    <a:pt x="2555" y="3671"/>
                  </a:cubicBezTo>
                  <a:cubicBezTo>
                    <a:pt x="2691" y="3671"/>
                    <a:pt x="2798" y="3569"/>
                    <a:pt x="2798" y="3429"/>
                  </a:cubicBezTo>
                  <a:lnTo>
                    <a:pt x="2798" y="238"/>
                  </a:lnTo>
                  <a:cubicBezTo>
                    <a:pt x="2798" y="107"/>
                    <a:pt x="2691" y="0"/>
                    <a:pt x="25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4" name="Google Shape;2734;p41"/>
            <p:cNvSpPr/>
            <p:nvPr/>
          </p:nvSpPr>
          <p:spPr>
            <a:xfrm>
              <a:off x="4952700" y="2922225"/>
              <a:ext cx="15800" cy="12225"/>
            </a:xfrm>
            <a:custGeom>
              <a:rect b="b" l="l" r="r" t="t"/>
              <a:pathLst>
                <a:path extrusionOk="0" h="489" w="632">
                  <a:moveTo>
                    <a:pt x="262" y="0"/>
                  </a:moveTo>
                  <a:cubicBezTo>
                    <a:pt x="143" y="0"/>
                    <a:pt x="48" y="83"/>
                    <a:pt x="24" y="203"/>
                  </a:cubicBezTo>
                  <a:cubicBezTo>
                    <a:pt x="0" y="345"/>
                    <a:pt x="107" y="476"/>
                    <a:pt x="262" y="488"/>
                  </a:cubicBezTo>
                  <a:lnTo>
                    <a:pt x="357" y="488"/>
                  </a:lnTo>
                  <a:cubicBezTo>
                    <a:pt x="488" y="488"/>
                    <a:pt x="584" y="393"/>
                    <a:pt x="607" y="286"/>
                  </a:cubicBezTo>
                  <a:cubicBezTo>
                    <a:pt x="631" y="131"/>
                    <a:pt x="524" y="0"/>
                    <a:pt x="3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5" name="Google Shape;2735;p41"/>
            <p:cNvSpPr/>
            <p:nvPr/>
          </p:nvSpPr>
          <p:spPr>
            <a:xfrm>
              <a:off x="4750275" y="3124550"/>
              <a:ext cx="70275" cy="91775"/>
            </a:xfrm>
            <a:custGeom>
              <a:rect b="b" l="l" r="r" t="t"/>
              <a:pathLst>
                <a:path extrusionOk="0" h="3671" w="2811">
                  <a:moveTo>
                    <a:pt x="247" y="0"/>
                  </a:moveTo>
                  <a:cubicBezTo>
                    <a:pt x="120" y="0"/>
                    <a:pt x="13" y="101"/>
                    <a:pt x="13" y="241"/>
                  </a:cubicBezTo>
                  <a:lnTo>
                    <a:pt x="13" y="3432"/>
                  </a:lnTo>
                  <a:cubicBezTo>
                    <a:pt x="1" y="3563"/>
                    <a:pt x="120" y="3670"/>
                    <a:pt x="251" y="3670"/>
                  </a:cubicBezTo>
                  <a:lnTo>
                    <a:pt x="2549" y="3670"/>
                  </a:lnTo>
                  <a:cubicBezTo>
                    <a:pt x="2692" y="3670"/>
                    <a:pt x="2811" y="3539"/>
                    <a:pt x="2787" y="3385"/>
                  </a:cubicBezTo>
                  <a:cubicBezTo>
                    <a:pt x="2763" y="3278"/>
                    <a:pt x="2668" y="3194"/>
                    <a:pt x="2549" y="3194"/>
                  </a:cubicBezTo>
                  <a:lnTo>
                    <a:pt x="489" y="3194"/>
                  </a:lnTo>
                  <a:lnTo>
                    <a:pt x="489" y="253"/>
                  </a:lnTo>
                  <a:cubicBezTo>
                    <a:pt x="489" y="122"/>
                    <a:pt x="406" y="27"/>
                    <a:pt x="287" y="3"/>
                  </a:cubicBezTo>
                  <a:cubicBezTo>
                    <a:pt x="273" y="1"/>
                    <a:pt x="260" y="0"/>
                    <a:pt x="2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6" name="Google Shape;2736;p41"/>
            <p:cNvSpPr/>
            <p:nvPr/>
          </p:nvSpPr>
          <p:spPr>
            <a:xfrm>
              <a:off x="4826475" y="3204375"/>
              <a:ext cx="15800" cy="11950"/>
            </a:xfrm>
            <a:custGeom>
              <a:rect b="b" l="l" r="r" t="t"/>
              <a:pathLst>
                <a:path extrusionOk="0" h="478" w="632">
                  <a:moveTo>
                    <a:pt x="253" y="0"/>
                  </a:moveTo>
                  <a:cubicBezTo>
                    <a:pt x="133" y="0"/>
                    <a:pt x="47" y="91"/>
                    <a:pt x="25" y="192"/>
                  </a:cubicBezTo>
                  <a:cubicBezTo>
                    <a:pt x="1" y="346"/>
                    <a:pt x="108" y="477"/>
                    <a:pt x="263" y="477"/>
                  </a:cubicBezTo>
                  <a:lnTo>
                    <a:pt x="370" y="477"/>
                  </a:lnTo>
                  <a:cubicBezTo>
                    <a:pt x="489" y="477"/>
                    <a:pt x="584" y="394"/>
                    <a:pt x="608" y="275"/>
                  </a:cubicBezTo>
                  <a:cubicBezTo>
                    <a:pt x="632" y="132"/>
                    <a:pt x="525" y="1"/>
                    <a:pt x="370" y="1"/>
                  </a:cubicBezTo>
                  <a:lnTo>
                    <a:pt x="275" y="1"/>
                  </a:lnTo>
                  <a:cubicBezTo>
                    <a:pt x="267" y="1"/>
                    <a:pt x="260" y="0"/>
                    <a:pt x="2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37" name="Google Shape;2737;p41"/>
          <p:cNvGrpSpPr/>
          <p:nvPr/>
        </p:nvGrpSpPr>
        <p:grpSpPr>
          <a:xfrm>
            <a:off x="6245859" y="4107536"/>
            <a:ext cx="305100" cy="274450"/>
            <a:chOff x="3307850" y="2928175"/>
            <a:chExt cx="305100" cy="274450"/>
          </a:xfrm>
        </p:grpSpPr>
        <p:sp>
          <p:nvSpPr>
            <p:cNvPr id="2738" name="Google Shape;2738;p41"/>
            <p:cNvSpPr/>
            <p:nvPr/>
          </p:nvSpPr>
          <p:spPr>
            <a:xfrm>
              <a:off x="3307850" y="2928175"/>
              <a:ext cx="305100" cy="274450"/>
            </a:xfrm>
            <a:custGeom>
              <a:rect b="b" l="l" r="r" t="t"/>
              <a:pathLst>
                <a:path extrusionOk="0" h="10978" w="12204">
                  <a:moveTo>
                    <a:pt x="3651" y="3058"/>
                  </a:moveTo>
                  <a:cubicBezTo>
                    <a:pt x="3665" y="3058"/>
                    <a:pt x="3678" y="3059"/>
                    <a:pt x="3691" y="3060"/>
                  </a:cubicBezTo>
                  <a:cubicBezTo>
                    <a:pt x="4096" y="3060"/>
                    <a:pt x="4620" y="3322"/>
                    <a:pt x="5037" y="3751"/>
                  </a:cubicBezTo>
                  <a:cubicBezTo>
                    <a:pt x="5370" y="4060"/>
                    <a:pt x="5596" y="4453"/>
                    <a:pt x="5703" y="4894"/>
                  </a:cubicBezTo>
                  <a:lnTo>
                    <a:pt x="5537" y="5060"/>
                  </a:lnTo>
                  <a:lnTo>
                    <a:pt x="5001" y="4525"/>
                  </a:lnTo>
                  <a:cubicBezTo>
                    <a:pt x="4949" y="4473"/>
                    <a:pt x="4891" y="4451"/>
                    <a:pt x="4836" y="4451"/>
                  </a:cubicBezTo>
                  <a:cubicBezTo>
                    <a:pt x="4651" y="4451"/>
                    <a:pt x="4493" y="4696"/>
                    <a:pt x="4667" y="4870"/>
                  </a:cubicBezTo>
                  <a:lnTo>
                    <a:pt x="5203" y="5406"/>
                  </a:lnTo>
                  <a:lnTo>
                    <a:pt x="5037" y="5572"/>
                  </a:lnTo>
                  <a:cubicBezTo>
                    <a:pt x="4596" y="5465"/>
                    <a:pt x="4191" y="5239"/>
                    <a:pt x="3882" y="4906"/>
                  </a:cubicBezTo>
                  <a:cubicBezTo>
                    <a:pt x="3584" y="4620"/>
                    <a:pt x="3370" y="4263"/>
                    <a:pt x="3239" y="3870"/>
                  </a:cubicBezTo>
                  <a:cubicBezTo>
                    <a:pt x="3167" y="3572"/>
                    <a:pt x="3191" y="3322"/>
                    <a:pt x="3322" y="3191"/>
                  </a:cubicBezTo>
                  <a:cubicBezTo>
                    <a:pt x="3418" y="3105"/>
                    <a:pt x="3534" y="3058"/>
                    <a:pt x="3651" y="3058"/>
                  </a:cubicBezTo>
                  <a:close/>
                  <a:moveTo>
                    <a:pt x="10097" y="1786"/>
                  </a:moveTo>
                  <a:lnTo>
                    <a:pt x="10097" y="6727"/>
                  </a:lnTo>
                  <a:lnTo>
                    <a:pt x="8001" y="6727"/>
                  </a:lnTo>
                  <a:lnTo>
                    <a:pt x="6215" y="4882"/>
                  </a:lnTo>
                  <a:cubicBezTo>
                    <a:pt x="6096" y="4310"/>
                    <a:pt x="5810" y="3798"/>
                    <a:pt x="5394" y="3417"/>
                  </a:cubicBezTo>
                  <a:cubicBezTo>
                    <a:pt x="4870" y="2893"/>
                    <a:pt x="4239" y="2584"/>
                    <a:pt x="3715" y="2584"/>
                  </a:cubicBezTo>
                  <a:cubicBezTo>
                    <a:pt x="3700" y="2583"/>
                    <a:pt x="3684" y="2583"/>
                    <a:pt x="3669" y="2583"/>
                  </a:cubicBezTo>
                  <a:cubicBezTo>
                    <a:pt x="3413" y="2583"/>
                    <a:pt x="3180" y="2678"/>
                    <a:pt x="3001" y="2858"/>
                  </a:cubicBezTo>
                  <a:cubicBezTo>
                    <a:pt x="2739" y="3120"/>
                    <a:pt x="2667" y="3524"/>
                    <a:pt x="2798" y="4001"/>
                  </a:cubicBezTo>
                  <a:cubicBezTo>
                    <a:pt x="2941" y="4465"/>
                    <a:pt x="3203" y="4894"/>
                    <a:pt x="3560" y="5239"/>
                  </a:cubicBezTo>
                  <a:cubicBezTo>
                    <a:pt x="3953" y="5656"/>
                    <a:pt x="4465" y="5941"/>
                    <a:pt x="5025" y="6061"/>
                  </a:cubicBezTo>
                  <a:lnTo>
                    <a:pt x="5715" y="6727"/>
                  </a:lnTo>
                  <a:lnTo>
                    <a:pt x="1989" y="6727"/>
                  </a:lnTo>
                  <a:lnTo>
                    <a:pt x="1989" y="1786"/>
                  </a:lnTo>
                  <a:close/>
                  <a:moveTo>
                    <a:pt x="7561" y="476"/>
                  </a:moveTo>
                  <a:cubicBezTo>
                    <a:pt x="7787" y="488"/>
                    <a:pt x="8013" y="584"/>
                    <a:pt x="8180" y="750"/>
                  </a:cubicBezTo>
                  <a:cubicBezTo>
                    <a:pt x="8430" y="977"/>
                    <a:pt x="8763" y="1108"/>
                    <a:pt x="9097" y="1108"/>
                  </a:cubicBezTo>
                  <a:cubicBezTo>
                    <a:pt x="9418" y="1108"/>
                    <a:pt x="9716" y="1000"/>
                    <a:pt x="9942" y="786"/>
                  </a:cubicBezTo>
                  <a:cubicBezTo>
                    <a:pt x="9954" y="774"/>
                    <a:pt x="9966" y="762"/>
                    <a:pt x="9978" y="750"/>
                  </a:cubicBezTo>
                  <a:cubicBezTo>
                    <a:pt x="10147" y="563"/>
                    <a:pt x="10344" y="485"/>
                    <a:pt x="10536" y="485"/>
                  </a:cubicBezTo>
                  <a:cubicBezTo>
                    <a:pt x="11124" y="485"/>
                    <a:pt x="11654" y="1223"/>
                    <a:pt x="11133" y="1798"/>
                  </a:cubicBezTo>
                  <a:lnTo>
                    <a:pt x="11121" y="1810"/>
                  </a:lnTo>
                  <a:cubicBezTo>
                    <a:pt x="10882" y="2048"/>
                    <a:pt x="10752" y="2370"/>
                    <a:pt x="10740" y="2703"/>
                  </a:cubicBezTo>
                  <a:cubicBezTo>
                    <a:pt x="10740" y="3120"/>
                    <a:pt x="10942" y="3370"/>
                    <a:pt x="11133" y="3596"/>
                  </a:cubicBezTo>
                  <a:cubicBezTo>
                    <a:pt x="11311" y="3822"/>
                    <a:pt x="11430" y="3965"/>
                    <a:pt x="11430" y="4239"/>
                  </a:cubicBezTo>
                  <a:cubicBezTo>
                    <a:pt x="11430" y="4513"/>
                    <a:pt x="11299" y="4656"/>
                    <a:pt x="11144" y="4846"/>
                  </a:cubicBezTo>
                  <a:cubicBezTo>
                    <a:pt x="10894" y="5096"/>
                    <a:pt x="10752" y="5429"/>
                    <a:pt x="10740" y="5775"/>
                  </a:cubicBezTo>
                  <a:cubicBezTo>
                    <a:pt x="10740" y="6084"/>
                    <a:pt x="10847" y="6370"/>
                    <a:pt x="11049" y="6596"/>
                  </a:cubicBezTo>
                  <a:lnTo>
                    <a:pt x="11061" y="6608"/>
                  </a:lnTo>
                  <a:cubicBezTo>
                    <a:pt x="11121" y="6668"/>
                    <a:pt x="11168" y="6739"/>
                    <a:pt x="11228" y="6811"/>
                  </a:cubicBezTo>
                  <a:cubicBezTo>
                    <a:pt x="11525" y="7334"/>
                    <a:pt x="11144" y="7977"/>
                    <a:pt x="10549" y="7977"/>
                  </a:cubicBezTo>
                  <a:cubicBezTo>
                    <a:pt x="10323" y="7977"/>
                    <a:pt x="10120" y="7882"/>
                    <a:pt x="9966" y="7715"/>
                  </a:cubicBezTo>
                  <a:lnTo>
                    <a:pt x="9954" y="7704"/>
                  </a:lnTo>
                  <a:cubicBezTo>
                    <a:pt x="9716" y="7466"/>
                    <a:pt x="9399" y="7341"/>
                    <a:pt x="9076" y="7341"/>
                  </a:cubicBezTo>
                  <a:cubicBezTo>
                    <a:pt x="8931" y="7341"/>
                    <a:pt x="8785" y="7366"/>
                    <a:pt x="8644" y="7418"/>
                  </a:cubicBezTo>
                  <a:lnTo>
                    <a:pt x="8442" y="7203"/>
                  </a:lnTo>
                  <a:lnTo>
                    <a:pt x="10323" y="7203"/>
                  </a:lnTo>
                  <a:cubicBezTo>
                    <a:pt x="10454" y="7203"/>
                    <a:pt x="10561" y="7096"/>
                    <a:pt x="10561" y="6965"/>
                  </a:cubicBezTo>
                  <a:lnTo>
                    <a:pt x="10561" y="1536"/>
                  </a:lnTo>
                  <a:cubicBezTo>
                    <a:pt x="10561" y="1405"/>
                    <a:pt x="10454" y="1298"/>
                    <a:pt x="10323" y="1298"/>
                  </a:cubicBezTo>
                  <a:lnTo>
                    <a:pt x="1727" y="1298"/>
                  </a:lnTo>
                  <a:cubicBezTo>
                    <a:pt x="1584" y="1298"/>
                    <a:pt x="1477" y="1405"/>
                    <a:pt x="1477" y="1536"/>
                  </a:cubicBezTo>
                  <a:lnTo>
                    <a:pt x="1477" y="6965"/>
                  </a:lnTo>
                  <a:cubicBezTo>
                    <a:pt x="1477" y="7096"/>
                    <a:pt x="1584" y="7203"/>
                    <a:pt x="1727" y="7203"/>
                  </a:cubicBezTo>
                  <a:lnTo>
                    <a:pt x="6191" y="7203"/>
                  </a:lnTo>
                  <a:lnTo>
                    <a:pt x="6406" y="7418"/>
                  </a:lnTo>
                  <a:cubicBezTo>
                    <a:pt x="6292" y="7376"/>
                    <a:pt x="6169" y="7344"/>
                    <a:pt x="6045" y="7344"/>
                  </a:cubicBezTo>
                  <a:cubicBezTo>
                    <a:pt x="6027" y="7344"/>
                    <a:pt x="6008" y="7345"/>
                    <a:pt x="5989" y="7346"/>
                  </a:cubicBezTo>
                  <a:cubicBezTo>
                    <a:pt x="5584" y="7346"/>
                    <a:pt x="5322" y="7549"/>
                    <a:pt x="5096" y="7727"/>
                  </a:cubicBezTo>
                  <a:cubicBezTo>
                    <a:pt x="4870" y="7906"/>
                    <a:pt x="4727" y="8025"/>
                    <a:pt x="4465" y="8025"/>
                  </a:cubicBezTo>
                  <a:cubicBezTo>
                    <a:pt x="4191" y="8025"/>
                    <a:pt x="4048" y="7906"/>
                    <a:pt x="3870" y="7739"/>
                  </a:cubicBezTo>
                  <a:cubicBezTo>
                    <a:pt x="3620" y="7489"/>
                    <a:pt x="3286" y="7346"/>
                    <a:pt x="2941" y="7346"/>
                  </a:cubicBezTo>
                  <a:cubicBezTo>
                    <a:pt x="2608" y="7346"/>
                    <a:pt x="2286" y="7489"/>
                    <a:pt x="2060" y="7727"/>
                  </a:cubicBezTo>
                  <a:lnTo>
                    <a:pt x="2048" y="7739"/>
                  </a:lnTo>
                  <a:cubicBezTo>
                    <a:pt x="1879" y="7920"/>
                    <a:pt x="1684" y="7996"/>
                    <a:pt x="1496" y="7996"/>
                  </a:cubicBezTo>
                  <a:cubicBezTo>
                    <a:pt x="906" y="7996"/>
                    <a:pt x="384" y="7249"/>
                    <a:pt x="917" y="6680"/>
                  </a:cubicBezTo>
                  <a:lnTo>
                    <a:pt x="929" y="6668"/>
                  </a:lnTo>
                  <a:cubicBezTo>
                    <a:pt x="1155" y="6418"/>
                    <a:pt x="1298" y="6108"/>
                    <a:pt x="1310" y="5775"/>
                  </a:cubicBezTo>
                  <a:cubicBezTo>
                    <a:pt x="1310" y="5358"/>
                    <a:pt x="1096" y="5096"/>
                    <a:pt x="917" y="4882"/>
                  </a:cubicBezTo>
                  <a:cubicBezTo>
                    <a:pt x="738" y="4656"/>
                    <a:pt x="619" y="4513"/>
                    <a:pt x="619" y="4239"/>
                  </a:cubicBezTo>
                  <a:cubicBezTo>
                    <a:pt x="619" y="3965"/>
                    <a:pt x="750" y="3822"/>
                    <a:pt x="905" y="3620"/>
                  </a:cubicBezTo>
                  <a:cubicBezTo>
                    <a:pt x="1155" y="3382"/>
                    <a:pt x="1298" y="3048"/>
                    <a:pt x="1310" y="2691"/>
                  </a:cubicBezTo>
                  <a:cubicBezTo>
                    <a:pt x="1298" y="2393"/>
                    <a:pt x="1167" y="2096"/>
                    <a:pt x="929" y="1905"/>
                  </a:cubicBezTo>
                  <a:cubicBezTo>
                    <a:pt x="893" y="1870"/>
                    <a:pt x="857" y="1822"/>
                    <a:pt x="822" y="1786"/>
                  </a:cubicBezTo>
                  <a:lnTo>
                    <a:pt x="810" y="1786"/>
                  </a:lnTo>
                  <a:cubicBezTo>
                    <a:pt x="323" y="1200"/>
                    <a:pt x="832" y="492"/>
                    <a:pt x="1413" y="492"/>
                  </a:cubicBezTo>
                  <a:cubicBezTo>
                    <a:pt x="1600" y="492"/>
                    <a:pt x="1794" y="565"/>
                    <a:pt x="1965" y="738"/>
                  </a:cubicBezTo>
                  <a:lnTo>
                    <a:pt x="1977" y="750"/>
                  </a:lnTo>
                  <a:cubicBezTo>
                    <a:pt x="2207" y="981"/>
                    <a:pt x="2519" y="1110"/>
                    <a:pt x="2837" y="1110"/>
                  </a:cubicBezTo>
                  <a:cubicBezTo>
                    <a:pt x="2864" y="1110"/>
                    <a:pt x="2890" y="1109"/>
                    <a:pt x="2917" y="1108"/>
                  </a:cubicBezTo>
                  <a:cubicBezTo>
                    <a:pt x="3346" y="1108"/>
                    <a:pt x="3679" y="893"/>
                    <a:pt x="3941" y="727"/>
                  </a:cubicBezTo>
                  <a:cubicBezTo>
                    <a:pt x="4144" y="596"/>
                    <a:pt x="4310" y="476"/>
                    <a:pt x="4465" y="476"/>
                  </a:cubicBezTo>
                  <a:cubicBezTo>
                    <a:pt x="4727" y="476"/>
                    <a:pt x="4894" y="596"/>
                    <a:pt x="5108" y="750"/>
                  </a:cubicBezTo>
                  <a:cubicBezTo>
                    <a:pt x="5358" y="977"/>
                    <a:pt x="5668" y="1096"/>
                    <a:pt x="6013" y="1108"/>
                  </a:cubicBezTo>
                  <a:cubicBezTo>
                    <a:pt x="6334" y="1108"/>
                    <a:pt x="6656" y="977"/>
                    <a:pt x="6906" y="762"/>
                  </a:cubicBezTo>
                  <a:cubicBezTo>
                    <a:pt x="7108" y="607"/>
                    <a:pt x="7275" y="476"/>
                    <a:pt x="7561" y="476"/>
                  </a:cubicBezTo>
                  <a:close/>
                  <a:moveTo>
                    <a:pt x="5965" y="5334"/>
                  </a:moveTo>
                  <a:cubicBezTo>
                    <a:pt x="6799" y="6191"/>
                    <a:pt x="10323" y="9835"/>
                    <a:pt x="10454" y="9966"/>
                  </a:cubicBezTo>
                  <a:cubicBezTo>
                    <a:pt x="10525" y="10025"/>
                    <a:pt x="10585" y="10109"/>
                    <a:pt x="10621" y="10204"/>
                  </a:cubicBezTo>
                  <a:cubicBezTo>
                    <a:pt x="10656" y="10275"/>
                    <a:pt x="10621" y="10371"/>
                    <a:pt x="10561" y="10418"/>
                  </a:cubicBezTo>
                  <a:cubicBezTo>
                    <a:pt x="10525" y="10466"/>
                    <a:pt x="10466" y="10490"/>
                    <a:pt x="10406" y="10502"/>
                  </a:cubicBezTo>
                  <a:cubicBezTo>
                    <a:pt x="10287" y="10478"/>
                    <a:pt x="10180" y="10418"/>
                    <a:pt x="10097" y="10323"/>
                  </a:cubicBezTo>
                  <a:cubicBezTo>
                    <a:pt x="9966" y="10192"/>
                    <a:pt x="6334" y="6656"/>
                    <a:pt x="5465" y="5822"/>
                  </a:cubicBezTo>
                  <a:lnTo>
                    <a:pt x="5965" y="5334"/>
                  </a:lnTo>
                  <a:close/>
                  <a:moveTo>
                    <a:pt x="4465" y="0"/>
                  </a:moveTo>
                  <a:cubicBezTo>
                    <a:pt x="4167" y="0"/>
                    <a:pt x="3929" y="167"/>
                    <a:pt x="3691" y="322"/>
                  </a:cubicBezTo>
                  <a:cubicBezTo>
                    <a:pt x="3453" y="476"/>
                    <a:pt x="3215" y="631"/>
                    <a:pt x="2929" y="631"/>
                  </a:cubicBezTo>
                  <a:cubicBezTo>
                    <a:pt x="2914" y="632"/>
                    <a:pt x="2899" y="632"/>
                    <a:pt x="2885" y="632"/>
                  </a:cubicBezTo>
                  <a:cubicBezTo>
                    <a:pt x="2664" y="632"/>
                    <a:pt x="2466" y="549"/>
                    <a:pt x="2310" y="393"/>
                  </a:cubicBezTo>
                  <a:cubicBezTo>
                    <a:pt x="2066" y="137"/>
                    <a:pt x="1734" y="5"/>
                    <a:pt x="1401" y="5"/>
                  </a:cubicBezTo>
                  <a:cubicBezTo>
                    <a:pt x="1099" y="5"/>
                    <a:pt x="797" y="113"/>
                    <a:pt x="560" y="334"/>
                  </a:cubicBezTo>
                  <a:cubicBezTo>
                    <a:pt x="48" y="786"/>
                    <a:pt x="0" y="1572"/>
                    <a:pt x="453" y="2084"/>
                  </a:cubicBezTo>
                  <a:lnTo>
                    <a:pt x="453" y="2096"/>
                  </a:lnTo>
                  <a:cubicBezTo>
                    <a:pt x="500" y="2143"/>
                    <a:pt x="548" y="2191"/>
                    <a:pt x="584" y="2239"/>
                  </a:cubicBezTo>
                  <a:cubicBezTo>
                    <a:pt x="738" y="2393"/>
                    <a:pt x="822" y="2477"/>
                    <a:pt x="822" y="2691"/>
                  </a:cubicBezTo>
                  <a:cubicBezTo>
                    <a:pt x="822" y="2977"/>
                    <a:pt x="703" y="3120"/>
                    <a:pt x="536" y="3322"/>
                  </a:cubicBezTo>
                  <a:cubicBezTo>
                    <a:pt x="298" y="3560"/>
                    <a:pt x="155" y="3894"/>
                    <a:pt x="143" y="4239"/>
                  </a:cubicBezTo>
                  <a:cubicBezTo>
                    <a:pt x="143" y="4679"/>
                    <a:pt x="369" y="4953"/>
                    <a:pt x="548" y="5179"/>
                  </a:cubicBezTo>
                  <a:cubicBezTo>
                    <a:pt x="703" y="5370"/>
                    <a:pt x="834" y="5537"/>
                    <a:pt x="834" y="5775"/>
                  </a:cubicBezTo>
                  <a:cubicBezTo>
                    <a:pt x="834" y="6025"/>
                    <a:pt x="726" y="6156"/>
                    <a:pt x="560" y="6358"/>
                  </a:cubicBezTo>
                  <a:cubicBezTo>
                    <a:pt x="84" y="6870"/>
                    <a:pt x="107" y="7656"/>
                    <a:pt x="619" y="8132"/>
                  </a:cubicBezTo>
                  <a:cubicBezTo>
                    <a:pt x="860" y="8362"/>
                    <a:pt x="1170" y="8475"/>
                    <a:pt x="1480" y="8475"/>
                  </a:cubicBezTo>
                  <a:cubicBezTo>
                    <a:pt x="1813" y="8475"/>
                    <a:pt x="2146" y="8344"/>
                    <a:pt x="2393" y="8085"/>
                  </a:cubicBezTo>
                  <a:cubicBezTo>
                    <a:pt x="2572" y="7918"/>
                    <a:pt x="2703" y="7823"/>
                    <a:pt x="2941" y="7823"/>
                  </a:cubicBezTo>
                  <a:cubicBezTo>
                    <a:pt x="3215" y="7823"/>
                    <a:pt x="3370" y="7954"/>
                    <a:pt x="3560" y="8120"/>
                  </a:cubicBezTo>
                  <a:cubicBezTo>
                    <a:pt x="3798" y="8370"/>
                    <a:pt x="4132" y="8501"/>
                    <a:pt x="4477" y="8513"/>
                  </a:cubicBezTo>
                  <a:cubicBezTo>
                    <a:pt x="4917" y="8513"/>
                    <a:pt x="5191" y="8287"/>
                    <a:pt x="5418" y="8108"/>
                  </a:cubicBezTo>
                  <a:cubicBezTo>
                    <a:pt x="5608" y="7954"/>
                    <a:pt x="5763" y="7835"/>
                    <a:pt x="6013" y="7835"/>
                  </a:cubicBezTo>
                  <a:cubicBezTo>
                    <a:pt x="6251" y="7835"/>
                    <a:pt x="6418" y="7954"/>
                    <a:pt x="6608" y="8120"/>
                  </a:cubicBezTo>
                  <a:cubicBezTo>
                    <a:pt x="6846" y="8299"/>
                    <a:pt x="7108" y="8513"/>
                    <a:pt x="7537" y="8513"/>
                  </a:cubicBezTo>
                  <a:cubicBezTo>
                    <a:pt x="8644" y="9585"/>
                    <a:pt x="9692" y="10597"/>
                    <a:pt x="9751" y="10668"/>
                  </a:cubicBezTo>
                  <a:cubicBezTo>
                    <a:pt x="9930" y="10859"/>
                    <a:pt x="10156" y="10966"/>
                    <a:pt x="10418" y="10978"/>
                  </a:cubicBezTo>
                  <a:cubicBezTo>
                    <a:pt x="10597" y="10978"/>
                    <a:pt x="10775" y="10894"/>
                    <a:pt x="10906" y="10763"/>
                  </a:cubicBezTo>
                  <a:cubicBezTo>
                    <a:pt x="11097" y="10585"/>
                    <a:pt x="11168" y="10299"/>
                    <a:pt x="11085" y="10049"/>
                  </a:cubicBezTo>
                  <a:cubicBezTo>
                    <a:pt x="11025" y="9894"/>
                    <a:pt x="10918" y="9740"/>
                    <a:pt x="10799" y="9620"/>
                  </a:cubicBezTo>
                  <a:cubicBezTo>
                    <a:pt x="10740" y="9573"/>
                    <a:pt x="9954" y="8763"/>
                    <a:pt x="9049" y="7823"/>
                  </a:cubicBezTo>
                  <a:lnTo>
                    <a:pt x="9061" y="7823"/>
                  </a:lnTo>
                  <a:cubicBezTo>
                    <a:pt x="9074" y="7822"/>
                    <a:pt x="9088" y="7821"/>
                    <a:pt x="9101" y="7821"/>
                  </a:cubicBezTo>
                  <a:cubicBezTo>
                    <a:pt x="9300" y="7821"/>
                    <a:pt x="9487" y="7904"/>
                    <a:pt x="9632" y="8049"/>
                  </a:cubicBezTo>
                  <a:cubicBezTo>
                    <a:pt x="9902" y="8344"/>
                    <a:pt x="10226" y="8469"/>
                    <a:pt x="10540" y="8469"/>
                  </a:cubicBezTo>
                  <a:cubicBezTo>
                    <a:pt x="11405" y="8469"/>
                    <a:pt x="12203" y="7524"/>
                    <a:pt x="11644" y="6572"/>
                  </a:cubicBezTo>
                  <a:cubicBezTo>
                    <a:pt x="11644" y="6561"/>
                    <a:pt x="11633" y="6549"/>
                    <a:pt x="11633" y="6537"/>
                  </a:cubicBezTo>
                  <a:cubicBezTo>
                    <a:pt x="11561" y="6453"/>
                    <a:pt x="11502" y="6370"/>
                    <a:pt x="11418" y="6287"/>
                  </a:cubicBezTo>
                  <a:cubicBezTo>
                    <a:pt x="11299" y="6144"/>
                    <a:pt x="11228" y="5965"/>
                    <a:pt x="11228" y="5775"/>
                  </a:cubicBezTo>
                  <a:cubicBezTo>
                    <a:pt x="11228" y="5501"/>
                    <a:pt x="11359" y="5346"/>
                    <a:pt x="11514" y="5156"/>
                  </a:cubicBezTo>
                  <a:cubicBezTo>
                    <a:pt x="11764" y="4906"/>
                    <a:pt x="11906" y="4584"/>
                    <a:pt x="11918" y="4239"/>
                  </a:cubicBezTo>
                  <a:cubicBezTo>
                    <a:pt x="11918" y="3786"/>
                    <a:pt x="11692" y="3513"/>
                    <a:pt x="11502" y="3286"/>
                  </a:cubicBezTo>
                  <a:cubicBezTo>
                    <a:pt x="11347" y="3096"/>
                    <a:pt x="11228" y="2941"/>
                    <a:pt x="11228" y="2691"/>
                  </a:cubicBezTo>
                  <a:cubicBezTo>
                    <a:pt x="11228" y="2453"/>
                    <a:pt x="11335" y="2310"/>
                    <a:pt x="11490" y="2108"/>
                  </a:cubicBezTo>
                  <a:cubicBezTo>
                    <a:pt x="11954" y="1596"/>
                    <a:pt x="11918" y="810"/>
                    <a:pt x="11406" y="346"/>
                  </a:cubicBezTo>
                  <a:cubicBezTo>
                    <a:pt x="11164" y="120"/>
                    <a:pt x="10861" y="10"/>
                    <a:pt x="10558" y="10"/>
                  </a:cubicBezTo>
                  <a:cubicBezTo>
                    <a:pt x="10220" y="10"/>
                    <a:pt x="9883" y="147"/>
                    <a:pt x="9632" y="417"/>
                  </a:cubicBezTo>
                  <a:cubicBezTo>
                    <a:pt x="9489" y="560"/>
                    <a:pt x="9299" y="631"/>
                    <a:pt x="9108" y="631"/>
                  </a:cubicBezTo>
                  <a:cubicBezTo>
                    <a:pt x="8823" y="631"/>
                    <a:pt x="8668" y="512"/>
                    <a:pt x="8466" y="357"/>
                  </a:cubicBezTo>
                  <a:cubicBezTo>
                    <a:pt x="8227" y="131"/>
                    <a:pt x="7894" y="0"/>
                    <a:pt x="7561" y="0"/>
                  </a:cubicBezTo>
                  <a:cubicBezTo>
                    <a:pt x="7215" y="12"/>
                    <a:pt x="6882" y="143"/>
                    <a:pt x="6620" y="369"/>
                  </a:cubicBezTo>
                  <a:cubicBezTo>
                    <a:pt x="6418" y="524"/>
                    <a:pt x="6263" y="631"/>
                    <a:pt x="6013" y="631"/>
                  </a:cubicBezTo>
                  <a:cubicBezTo>
                    <a:pt x="5763" y="631"/>
                    <a:pt x="5596" y="512"/>
                    <a:pt x="5394" y="369"/>
                  </a:cubicBezTo>
                  <a:cubicBezTo>
                    <a:pt x="5132" y="143"/>
                    <a:pt x="4810" y="12"/>
                    <a:pt x="44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9" name="Google Shape;2739;p41"/>
            <p:cNvSpPr/>
            <p:nvPr/>
          </p:nvSpPr>
          <p:spPr>
            <a:xfrm>
              <a:off x="3404450" y="3023950"/>
              <a:ext cx="18600" cy="14075"/>
            </a:xfrm>
            <a:custGeom>
              <a:rect b="b" l="l" r="r" t="t"/>
              <a:pathLst>
                <a:path extrusionOk="0" h="563" w="744">
                  <a:moveTo>
                    <a:pt x="351" y="1"/>
                  </a:moveTo>
                  <a:cubicBezTo>
                    <a:pt x="164" y="1"/>
                    <a:pt x="1" y="246"/>
                    <a:pt x="184" y="420"/>
                  </a:cubicBezTo>
                  <a:lnTo>
                    <a:pt x="256" y="491"/>
                  </a:lnTo>
                  <a:cubicBezTo>
                    <a:pt x="303" y="539"/>
                    <a:pt x="363" y="563"/>
                    <a:pt x="422" y="563"/>
                  </a:cubicBezTo>
                  <a:cubicBezTo>
                    <a:pt x="637" y="563"/>
                    <a:pt x="744" y="313"/>
                    <a:pt x="601" y="158"/>
                  </a:cubicBezTo>
                  <a:lnTo>
                    <a:pt x="601" y="146"/>
                  </a:lnTo>
                  <a:lnTo>
                    <a:pt x="518" y="74"/>
                  </a:lnTo>
                  <a:cubicBezTo>
                    <a:pt x="466" y="22"/>
                    <a:pt x="407" y="1"/>
                    <a:pt x="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0" name="Google Shape;2740;p41"/>
            <p:cNvSpPr/>
            <p:nvPr/>
          </p:nvSpPr>
          <p:spPr>
            <a:xfrm>
              <a:off x="3537925" y="2991775"/>
              <a:ext cx="11925" cy="14775"/>
            </a:xfrm>
            <a:custGeom>
              <a:rect b="b" l="l" r="r" t="t"/>
              <a:pathLst>
                <a:path extrusionOk="0" h="591" w="477">
                  <a:moveTo>
                    <a:pt x="243" y="1"/>
                  </a:moveTo>
                  <a:cubicBezTo>
                    <a:pt x="230" y="1"/>
                    <a:pt x="216" y="2"/>
                    <a:pt x="203" y="4"/>
                  </a:cubicBezTo>
                  <a:cubicBezTo>
                    <a:pt x="84" y="16"/>
                    <a:pt x="1" y="123"/>
                    <a:pt x="1" y="242"/>
                  </a:cubicBezTo>
                  <a:lnTo>
                    <a:pt x="1" y="338"/>
                  </a:lnTo>
                  <a:cubicBezTo>
                    <a:pt x="1" y="457"/>
                    <a:pt x="84" y="564"/>
                    <a:pt x="203" y="588"/>
                  </a:cubicBezTo>
                  <a:cubicBezTo>
                    <a:pt x="215" y="590"/>
                    <a:pt x="228" y="591"/>
                    <a:pt x="240" y="591"/>
                  </a:cubicBezTo>
                  <a:cubicBezTo>
                    <a:pt x="368" y="591"/>
                    <a:pt x="477" y="480"/>
                    <a:pt x="477" y="349"/>
                  </a:cubicBezTo>
                  <a:lnTo>
                    <a:pt x="477" y="242"/>
                  </a:lnTo>
                  <a:cubicBezTo>
                    <a:pt x="477" y="102"/>
                    <a:pt x="369" y="1"/>
                    <a:pt x="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1" name="Google Shape;2741;p41"/>
            <p:cNvSpPr/>
            <p:nvPr/>
          </p:nvSpPr>
          <p:spPr>
            <a:xfrm>
              <a:off x="3537925" y="3013525"/>
              <a:ext cx="11925" cy="67450"/>
            </a:xfrm>
            <a:custGeom>
              <a:rect b="b" l="l" r="r" t="t"/>
              <a:pathLst>
                <a:path extrusionOk="0" h="2698" w="477">
                  <a:moveTo>
                    <a:pt x="239" y="0"/>
                  </a:moveTo>
                  <a:cubicBezTo>
                    <a:pt x="120" y="0"/>
                    <a:pt x="1" y="81"/>
                    <a:pt x="1" y="241"/>
                  </a:cubicBezTo>
                  <a:lnTo>
                    <a:pt x="1" y="253"/>
                  </a:lnTo>
                  <a:lnTo>
                    <a:pt x="1" y="2456"/>
                  </a:lnTo>
                  <a:cubicBezTo>
                    <a:pt x="1" y="2575"/>
                    <a:pt x="84" y="2682"/>
                    <a:pt x="203" y="2694"/>
                  </a:cubicBezTo>
                  <a:cubicBezTo>
                    <a:pt x="216" y="2696"/>
                    <a:pt x="230" y="2697"/>
                    <a:pt x="243" y="2697"/>
                  </a:cubicBezTo>
                  <a:cubicBezTo>
                    <a:pt x="369" y="2697"/>
                    <a:pt x="477" y="2596"/>
                    <a:pt x="477" y="2456"/>
                  </a:cubicBezTo>
                  <a:lnTo>
                    <a:pt x="477" y="241"/>
                  </a:lnTo>
                  <a:cubicBezTo>
                    <a:pt x="477" y="81"/>
                    <a:pt x="358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42" name="Google Shape;2742;p41"/>
          <p:cNvSpPr txBox="1"/>
          <p:nvPr/>
        </p:nvSpPr>
        <p:spPr>
          <a:xfrm>
            <a:off x="2573668" y="4509039"/>
            <a:ext cx="4008859" cy="39981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161616"/>
                </a:solidFill>
                <a:latin typeface="Arial"/>
                <a:ea typeface="Arial"/>
                <a:cs typeface="Arial"/>
                <a:sym typeface="Arial"/>
              </a:rPr>
              <a:t>www.plantillaspower-point.com</a:t>
            </a:r>
            <a:endParaRPr b="1" i="0" sz="2000" u="none" cap="none" strike="noStrike">
              <a:solidFill>
                <a:srgbClr val="16161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E2A47"/>
        </a:solidFill>
      </p:bgPr>
    </p:bg>
    <p:spTree>
      <p:nvGrpSpPr>
        <p:cNvPr id="2746" name="Shape 2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47" name="Google Shape;2747;p42"/>
          <p:cNvGrpSpPr/>
          <p:nvPr/>
        </p:nvGrpSpPr>
        <p:grpSpPr>
          <a:xfrm>
            <a:off x="653586" y="1976718"/>
            <a:ext cx="7893095" cy="2522922"/>
            <a:chOff x="860940" y="2287078"/>
            <a:chExt cx="7461504" cy="2212562"/>
          </a:xfrm>
        </p:grpSpPr>
        <p:grpSp>
          <p:nvGrpSpPr>
            <p:cNvPr id="2748" name="Google Shape;2748;p42"/>
            <p:cNvGrpSpPr/>
            <p:nvPr/>
          </p:nvGrpSpPr>
          <p:grpSpPr>
            <a:xfrm>
              <a:off x="866243" y="2291587"/>
              <a:ext cx="415546" cy="355053"/>
              <a:chOff x="866243" y="2291587"/>
              <a:chExt cx="415546" cy="355053"/>
            </a:xfrm>
          </p:grpSpPr>
          <p:sp>
            <p:nvSpPr>
              <p:cNvPr id="2749" name="Google Shape;2749;p42"/>
              <p:cNvSpPr/>
              <p:nvPr/>
            </p:nvSpPr>
            <p:spPr>
              <a:xfrm>
                <a:off x="1053756" y="2523748"/>
                <a:ext cx="103998" cy="81706"/>
              </a:xfrm>
              <a:custGeom>
                <a:rect b="b" l="l" r="r" t="t"/>
                <a:pathLst>
                  <a:path extrusionOk="0" h="2573" w="3275">
                    <a:moveTo>
                      <a:pt x="2358" y="393"/>
                    </a:moveTo>
                    <a:cubicBezTo>
                      <a:pt x="2418" y="393"/>
                      <a:pt x="2465" y="429"/>
                      <a:pt x="2489" y="488"/>
                    </a:cubicBezTo>
                    <a:lnTo>
                      <a:pt x="2823" y="1262"/>
                    </a:lnTo>
                    <a:cubicBezTo>
                      <a:pt x="2846" y="1322"/>
                      <a:pt x="2823" y="1405"/>
                      <a:pt x="2739" y="1441"/>
                    </a:cubicBezTo>
                    <a:lnTo>
                      <a:pt x="989" y="2179"/>
                    </a:lnTo>
                    <a:cubicBezTo>
                      <a:pt x="977" y="2179"/>
                      <a:pt x="953" y="2203"/>
                      <a:pt x="929" y="2203"/>
                    </a:cubicBezTo>
                    <a:cubicBezTo>
                      <a:pt x="870" y="2203"/>
                      <a:pt x="822" y="2167"/>
                      <a:pt x="787" y="2108"/>
                    </a:cubicBezTo>
                    <a:lnTo>
                      <a:pt x="465" y="1334"/>
                    </a:lnTo>
                    <a:cubicBezTo>
                      <a:pt x="441" y="1262"/>
                      <a:pt x="465" y="1191"/>
                      <a:pt x="537" y="1155"/>
                    </a:cubicBezTo>
                    <a:lnTo>
                      <a:pt x="2299" y="417"/>
                    </a:lnTo>
                    <a:cubicBezTo>
                      <a:pt x="2311" y="417"/>
                      <a:pt x="2322" y="393"/>
                      <a:pt x="2358" y="393"/>
                    </a:cubicBezTo>
                    <a:close/>
                    <a:moveTo>
                      <a:pt x="2358" y="0"/>
                    </a:moveTo>
                    <a:cubicBezTo>
                      <a:pt x="2287" y="0"/>
                      <a:pt x="2227" y="12"/>
                      <a:pt x="2144" y="36"/>
                    </a:cubicBezTo>
                    <a:lnTo>
                      <a:pt x="394" y="786"/>
                    </a:lnTo>
                    <a:cubicBezTo>
                      <a:pt x="120" y="905"/>
                      <a:pt x="1" y="1203"/>
                      <a:pt x="108" y="1465"/>
                    </a:cubicBezTo>
                    <a:lnTo>
                      <a:pt x="429" y="2239"/>
                    </a:lnTo>
                    <a:cubicBezTo>
                      <a:pt x="525" y="2441"/>
                      <a:pt x="703" y="2572"/>
                      <a:pt x="929" y="2572"/>
                    </a:cubicBezTo>
                    <a:cubicBezTo>
                      <a:pt x="1001" y="2572"/>
                      <a:pt x="1060" y="2560"/>
                      <a:pt x="1132" y="2524"/>
                    </a:cubicBezTo>
                    <a:lnTo>
                      <a:pt x="2894" y="1786"/>
                    </a:lnTo>
                    <a:cubicBezTo>
                      <a:pt x="3156" y="1679"/>
                      <a:pt x="3275" y="1370"/>
                      <a:pt x="3180" y="1096"/>
                    </a:cubicBezTo>
                    <a:lnTo>
                      <a:pt x="2846" y="322"/>
                    </a:lnTo>
                    <a:cubicBezTo>
                      <a:pt x="2763" y="131"/>
                      <a:pt x="2584" y="0"/>
                      <a:pt x="235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0" name="Google Shape;2750;p42"/>
              <p:cNvSpPr/>
              <p:nvPr/>
            </p:nvSpPr>
            <p:spPr>
              <a:xfrm>
                <a:off x="1076461" y="2409176"/>
                <a:ext cx="79419" cy="60525"/>
              </a:xfrm>
              <a:custGeom>
                <a:rect b="b" l="l" r="r" t="t"/>
                <a:pathLst>
                  <a:path extrusionOk="0" h="1906" w="2501">
                    <a:moveTo>
                      <a:pt x="1250" y="370"/>
                    </a:moveTo>
                    <a:cubicBezTo>
                      <a:pt x="1715" y="370"/>
                      <a:pt x="2119" y="620"/>
                      <a:pt x="2119" y="941"/>
                    </a:cubicBezTo>
                    <a:cubicBezTo>
                      <a:pt x="2119" y="1251"/>
                      <a:pt x="1715" y="1501"/>
                      <a:pt x="1250" y="1501"/>
                    </a:cubicBezTo>
                    <a:cubicBezTo>
                      <a:pt x="798" y="1501"/>
                      <a:pt x="393" y="1251"/>
                      <a:pt x="393" y="941"/>
                    </a:cubicBezTo>
                    <a:cubicBezTo>
                      <a:pt x="393" y="620"/>
                      <a:pt x="786" y="370"/>
                      <a:pt x="1250" y="370"/>
                    </a:cubicBezTo>
                    <a:close/>
                    <a:moveTo>
                      <a:pt x="1250" y="1"/>
                    </a:moveTo>
                    <a:cubicBezTo>
                      <a:pt x="929" y="1"/>
                      <a:pt x="631" y="96"/>
                      <a:pt x="393" y="251"/>
                    </a:cubicBezTo>
                    <a:cubicBezTo>
                      <a:pt x="143" y="429"/>
                      <a:pt x="0" y="691"/>
                      <a:pt x="0" y="953"/>
                    </a:cubicBezTo>
                    <a:cubicBezTo>
                      <a:pt x="0" y="1227"/>
                      <a:pt x="143" y="1465"/>
                      <a:pt x="393" y="1656"/>
                    </a:cubicBezTo>
                    <a:cubicBezTo>
                      <a:pt x="631" y="1822"/>
                      <a:pt x="929" y="1906"/>
                      <a:pt x="1250" y="1906"/>
                    </a:cubicBezTo>
                    <a:cubicBezTo>
                      <a:pt x="1584" y="1906"/>
                      <a:pt x="1881" y="1810"/>
                      <a:pt x="2119" y="1656"/>
                    </a:cubicBezTo>
                    <a:cubicBezTo>
                      <a:pt x="2369" y="1477"/>
                      <a:pt x="2500" y="1227"/>
                      <a:pt x="2500" y="953"/>
                    </a:cubicBezTo>
                    <a:cubicBezTo>
                      <a:pt x="2500" y="691"/>
                      <a:pt x="2358" y="429"/>
                      <a:pt x="2119" y="251"/>
                    </a:cubicBezTo>
                    <a:cubicBezTo>
                      <a:pt x="1881" y="96"/>
                      <a:pt x="1584" y="1"/>
                      <a:pt x="125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1" name="Google Shape;2751;p42"/>
              <p:cNvSpPr/>
              <p:nvPr/>
            </p:nvSpPr>
            <p:spPr>
              <a:xfrm>
                <a:off x="985324" y="2448488"/>
                <a:ext cx="86628" cy="94185"/>
              </a:xfrm>
              <a:custGeom>
                <a:rect b="b" l="l" r="r" t="t"/>
                <a:pathLst>
                  <a:path extrusionOk="0" h="2966" w="2728">
                    <a:moveTo>
                      <a:pt x="977" y="370"/>
                    </a:moveTo>
                    <a:lnTo>
                      <a:pt x="1537" y="430"/>
                    </a:lnTo>
                    <a:cubicBezTo>
                      <a:pt x="1608" y="442"/>
                      <a:pt x="1680" y="489"/>
                      <a:pt x="1715" y="561"/>
                    </a:cubicBezTo>
                    <a:lnTo>
                      <a:pt x="2287" y="1858"/>
                    </a:lnTo>
                    <a:cubicBezTo>
                      <a:pt x="2322" y="1918"/>
                      <a:pt x="2322" y="1977"/>
                      <a:pt x="2311" y="2037"/>
                    </a:cubicBezTo>
                    <a:cubicBezTo>
                      <a:pt x="2299" y="2096"/>
                      <a:pt x="2251" y="2144"/>
                      <a:pt x="2191" y="2156"/>
                    </a:cubicBezTo>
                    <a:lnTo>
                      <a:pt x="1310" y="2549"/>
                    </a:lnTo>
                    <a:cubicBezTo>
                      <a:pt x="1287" y="2561"/>
                      <a:pt x="1251" y="2561"/>
                      <a:pt x="1227" y="2561"/>
                    </a:cubicBezTo>
                    <a:cubicBezTo>
                      <a:pt x="1132" y="2561"/>
                      <a:pt x="1060" y="2513"/>
                      <a:pt x="1013" y="2430"/>
                    </a:cubicBezTo>
                    <a:lnTo>
                      <a:pt x="429" y="1132"/>
                    </a:lnTo>
                    <a:cubicBezTo>
                      <a:pt x="406" y="1061"/>
                      <a:pt x="406" y="977"/>
                      <a:pt x="465" y="906"/>
                    </a:cubicBezTo>
                    <a:lnTo>
                      <a:pt x="787" y="465"/>
                    </a:lnTo>
                    <a:cubicBezTo>
                      <a:pt x="834" y="406"/>
                      <a:pt x="906" y="370"/>
                      <a:pt x="977" y="370"/>
                    </a:cubicBezTo>
                    <a:close/>
                    <a:moveTo>
                      <a:pt x="965" y="1"/>
                    </a:moveTo>
                    <a:cubicBezTo>
                      <a:pt x="775" y="1"/>
                      <a:pt x="596" y="84"/>
                      <a:pt x="477" y="251"/>
                    </a:cubicBezTo>
                    <a:lnTo>
                      <a:pt x="156" y="703"/>
                    </a:lnTo>
                    <a:cubicBezTo>
                      <a:pt x="13" y="882"/>
                      <a:pt x="1" y="1096"/>
                      <a:pt x="84" y="1311"/>
                    </a:cubicBezTo>
                    <a:lnTo>
                      <a:pt x="667" y="2608"/>
                    </a:lnTo>
                    <a:cubicBezTo>
                      <a:pt x="775" y="2823"/>
                      <a:pt x="977" y="2966"/>
                      <a:pt x="1215" y="2966"/>
                    </a:cubicBezTo>
                    <a:cubicBezTo>
                      <a:pt x="1310" y="2966"/>
                      <a:pt x="1382" y="2942"/>
                      <a:pt x="1453" y="2906"/>
                    </a:cubicBezTo>
                    <a:lnTo>
                      <a:pt x="2334" y="2513"/>
                    </a:lnTo>
                    <a:cubicBezTo>
                      <a:pt x="2489" y="2454"/>
                      <a:pt x="2608" y="2335"/>
                      <a:pt x="2644" y="2168"/>
                    </a:cubicBezTo>
                    <a:cubicBezTo>
                      <a:pt x="2727" y="2025"/>
                      <a:pt x="2727" y="1858"/>
                      <a:pt x="2656" y="1715"/>
                    </a:cubicBezTo>
                    <a:lnTo>
                      <a:pt x="2072" y="418"/>
                    </a:lnTo>
                    <a:cubicBezTo>
                      <a:pt x="1977" y="227"/>
                      <a:pt x="1787" y="84"/>
                      <a:pt x="1572" y="61"/>
                    </a:cubicBezTo>
                    <a:cubicBezTo>
                      <a:pt x="1370" y="49"/>
                      <a:pt x="1156" y="1"/>
                      <a:pt x="96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2" name="Google Shape;2752;p42"/>
              <p:cNvSpPr/>
              <p:nvPr/>
            </p:nvSpPr>
            <p:spPr>
              <a:xfrm>
                <a:off x="1014062" y="2472336"/>
                <a:ext cx="15147" cy="15147"/>
              </a:xfrm>
              <a:custGeom>
                <a:rect b="b" l="l" r="r" t="t"/>
                <a:pathLst>
                  <a:path extrusionOk="0" h="477" w="477">
                    <a:moveTo>
                      <a:pt x="239" y="0"/>
                    </a:moveTo>
                    <a:cubicBezTo>
                      <a:pt x="108" y="0"/>
                      <a:pt x="1" y="107"/>
                      <a:pt x="1" y="238"/>
                    </a:cubicBezTo>
                    <a:cubicBezTo>
                      <a:pt x="1" y="381"/>
                      <a:pt x="108" y="476"/>
                      <a:pt x="239" y="476"/>
                    </a:cubicBezTo>
                    <a:cubicBezTo>
                      <a:pt x="370" y="476"/>
                      <a:pt x="477" y="381"/>
                      <a:pt x="477" y="238"/>
                    </a:cubicBezTo>
                    <a:cubicBezTo>
                      <a:pt x="477" y="107"/>
                      <a:pt x="370" y="0"/>
                      <a:pt x="23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3" name="Google Shape;2753;p42"/>
              <p:cNvSpPr/>
              <p:nvPr/>
            </p:nvSpPr>
            <p:spPr>
              <a:xfrm>
                <a:off x="866243" y="2291587"/>
                <a:ext cx="415546" cy="355053"/>
              </a:xfrm>
              <a:custGeom>
                <a:rect b="b" l="l" r="r" t="t"/>
                <a:pathLst>
                  <a:path extrusionOk="0" h="11181" w="13086">
                    <a:moveTo>
                      <a:pt x="7620" y="1430"/>
                    </a:moveTo>
                    <a:lnTo>
                      <a:pt x="7620" y="1989"/>
                    </a:lnTo>
                    <a:lnTo>
                      <a:pt x="5453" y="1989"/>
                    </a:lnTo>
                    <a:lnTo>
                      <a:pt x="5453" y="1430"/>
                    </a:lnTo>
                    <a:close/>
                    <a:moveTo>
                      <a:pt x="7608" y="406"/>
                    </a:moveTo>
                    <a:cubicBezTo>
                      <a:pt x="8168" y="406"/>
                      <a:pt x="8632" y="858"/>
                      <a:pt x="8632" y="1430"/>
                    </a:cubicBezTo>
                    <a:lnTo>
                      <a:pt x="8632" y="1989"/>
                    </a:lnTo>
                    <a:lnTo>
                      <a:pt x="7989" y="1989"/>
                    </a:lnTo>
                    <a:lnTo>
                      <a:pt x="7989" y="1430"/>
                    </a:lnTo>
                    <a:cubicBezTo>
                      <a:pt x="7989" y="1215"/>
                      <a:pt x="7811" y="1037"/>
                      <a:pt x="7608" y="1037"/>
                    </a:cubicBezTo>
                    <a:lnTo>
                      <a:pt x="5453" y="1037"/>
                    </a:lnTo>
                    <a:cubicBezTo>
                      <a:pt x="5239" y="1037"/>
                      <a:pt x="5060" y="1215"/>
                      <a:pt x="5060" y="1430"/>
                    </a:cubicBezTo>
                    <a:lnTo>
                      <a:pt x="5060" y="1989"/>
                    </a:lnTo>
                    <a:lnTo>
                      <a:pt x="4417" y="1989"/>
                    </a:lnTo>
                    <a:lnTo>
                      <a:pt x="4417" y="1430"/>
                    </a:lnTo>
                    <a:cubicBezTo>
                      <a:pt x="4417" y="858"/>
                      <a:pt x="4882" y="406"/>
                      <a:pt x="5453" y="406"/>
                    </a:cubicBezTo>
                    <a:close/>
                    <a:moveTo>
                      <a:pt x="2929" y="2096"/>
                    </a:moveTo>
                    <a:cubicBezTo>
                      <a:pt x="3013" y="2096"/>
                      <a:pt x="3072" y="2156"/>
                      <a:pt x="3072" y="2227"/>
                    </a:cubicBezTo>
                    <a:lnTo>
                      <a:pt x="3072" y="3299"/>
                    </a:lnTo>
                    <a:cubicBezTo>
                      <a:pt x="3072" y="3382"/>
                      <a:pt x="3132" y="3454"/>
                      <a:pt x="3203" y="3478"/>
                    </a:cubicBezTo>
                    <a:cubicBezTo>
                      <a:pt x="3224" y="3486"/>
                      <a:pt x="3246" y="3490"/>
                      <a:pt x="3267" y="3490"/>
                    </a:cubicBezTo>
                    <a:cubicBezTo>
                      <a:pt x="3365" y="3490"/>
                      <a:pt x="3453" y="3406"/>
                      <a:pt x="3453" y="3299"/>
                    </a:cubicBezTo>
                    <a:lnTo>
                      <a:pt x="3453" y="2358"/>
                    </a:lnTo>
                    <a:lnTo>
                      <a:pt x="9632" y="2358"/>
                    </a:lnTo>
                    <a:lnTo>
                      <a:pt x="9632" y="10502"/>
                    </a:lnTo>
                    <a:lnTo>
                      <a:pt x="3453" y="10502"/>
                    </a:lnTo>
                    <a:lnTo>
                      <a:pt x="3453" y="4073"/>
                    </a:lnTo>
                    <a:cubicBezTo>
                      <a:pt x="3453" y="3978"/>
                      <a:pt x="3370" y="3882"/>
                      <a:pt x="3263" y="3882"/>
                    </a:cubicBezTo>
                    <a:cubicBezTo>
                      <a:pt x="3155" y="3882"/>
                      <a:pt x="3072" y="3978"/>
                      <a:pt x="3072" y="4073"/>
                    </a:cubicBezTo>
                    <a:lnTo>
                      <a:pt x="3072" y="10657"/>
                    </a:lnTo>
                    <a:cubicBezTo>
                      <a:pt x="3072" y="10728"/>
                      <a:pt x="3013" y="10788"/>
                      <a:pt x="2929" y="10788"/>
                    </a:cubicBezTo>
                    <a:lnTo>
                      <a:pt x="2310" y="10788"/>
                    </a:lnTo>
                    <a:cubicBezTo>
                      <a:pt x="2239" y="10788"/>
                      <a:pt x="2179" y="10728"/>
                      <a:pt x="2179" y="10657"/>
                    </a:cubicBezTo>
                    <a:lnTo>
                      <a:pt x="2179" y="2227"/>
                    </a:lnTo>
                    <a:cubicBezTo>
                      <a:pt x="2179" y="2156"/>
                      <a:pt x="2239" y="2096"/>
                      <a:pt x="2310" y="2096"/>
                    </a:cubicBezTo>
                    <a:close/>
                    <a:moveTo>
                      <a:pt x="10775" y="2096"/>
                    </a:moveTo>
                    <a:cubicBezTo>
                      <a:pt x="10847" y="2096"/>
                      <a:pt x="10906" y="2156"/>
                      <a:pt x="10906" y="2227"/>
                    </a:cubicBezTo>
                    <a:lnTo>
                      <a:pt x="10906" y="10657"/>
                    </a:lnTo>
                    <a:cubicBezTo>
                      <a:pt x="10906" y="10728"/>
                      <a:pt x="10847" y="10788"/>
                      <a:pt x="10775" y="10788"/>
                    </a:cubicBezTo>
                    <a:lnTo>
                      <a:pt x="10156" y="10788"/>
                    </a:lnTo>
                    <a:cubicBezTo>
                      <a:pt x="10073" y="10788"/>
                      <a:pt x="10013" y="10728"/>
                      <a:pt x="10013" y="10657"/>
                    </a:cubicBezTo>
                    <a:lnTo>
                      <a:pt x="10013" y="2227"/>
                    </a:lnTo>
                    <a:cubicBezTo>
                      <a:pt x="10013" y="2156"/>
                      <a:pt x="10073" y="2096"/>
                      <a:pt x="10156" y="2096"/>
                    </a:cubicBezTo>
                    <a:close/>
                    <a:moveTo>
                      <a:pt x="5465" y="1"/>
                    </a:moveTo>
                    <a:cubicBezTo>
                      <a:pt x="4691" y="1"/>
                      <a:pt x="4048" y="644"/>
                      <a:pt x="4048" y="1418"/>
                    </a:cubicBezTo>
                    <a:lnTo>
                      <a:pt x="4048" y="1977"/>
                    </a:lnTo>
                    <a:lnTo>
                      <a:pt x="3394" y="1977"/>
                    </a:lnTo>
                    <a:cubicBezTo>
                      <a:pt x="3310" y="1811"/>
                      <a:pt x="3132" y="1692"/>
                      <a:pt x="2929" y="1692"/>
                    </a:cubicBezTo>
                    <a:lnTo>
                      <a:pt x="2310" y="1692"/>
                    </a:lnTo>
                    <a:cubicBezTo>
                      <a:pt x="2096" y="1692"/>
                      <a:pt x="1941" y="1811"/>
                      <a:pt x="1846" y="1977"/>
                    </a:cubicBezTo>
                    <a:lnTo>
                      <a:pt x="1310" y="1977"/>
                    </a:lnTo>
                    <a:cubicBezTo>
                      <a:pt x="596" y="1977"/>
                      <a:pt x="0" y="2561"/>
                      <a:pt x="0" y="3287"/>
                    </a:cubicBezTo>
                    <a:lnTo>
                      <a:pt x="0" y="7990"/>
                    </a:lnTo>
                    <a:cubicBezTo>
                      <a:pt x="0" y="8097"/>
                      <a:pt x="96" y="8180"/>
                      <a:pt x="191" y="8180"/>
                    </a:cubicBezTo>
                    <a:cubicBezTo>
                      <a:pt x="298" y="8180"/>
                      <a:pt x="393" y="8097"/>
                      <a:pt x="393" y="7990"/>
                    </a:cubicBezTo>
                    <a:lnTo>
                      <a:pt x="393" y="3287"/>
                    </a:lnTo>
                    <a:cubicBezTo>
                      <a:pt x="393" y="2787"/>
                      <a:pt x="810" y="2370"/>
                      <a:pt x="1310" y="2370"/>
                    </a:cubicBezTo>
                    <a:lnTo>
                      <a:pt x="1786" y="2370"/>
                    </a:lnTo>
                    <a:lnTo>
                      <a:pt x="1786" y="10502"/>
                    </a:lnTo>
                    <a:lnTo>
                      <a:pt x="1310" y="10502"/>
                    </a:lnTo>
                    <a:cubicBezTo>
                      <a:pt x="810" y="10502"/>
                      <a:pt x="393" y="10085"/>
                      <a:pt x="393" y="9585"/>
                    </a:cubicBezTo>
                    <a:lnTo>
                      <a:pt x="393" y="8764"/>
                    </a:lnTo>
                    <a:cubicBezTo>
                      <a:pt x="393" y="8657"/>
                      <a:pt x="298" y="8573"/>
                      <a:pt x="191" y="8573"/>
                    </a:cubicBezTo>
                    <a:cubicBezTo>
                      <a:pt x="96" y="8573"/>
                      <a:pt x="0" y="8657"/>
                      <a:pt x="0" y="8764"/>
                    </a:cubicBezTo>
                    <a:lnTo>
                      <a:pt x="0" y="9585"/>
                    </a:lnTo>
                    <a:cubicBezTo>
                      <a:pt x="0" y="10300"/>
                      <a:pt x="584" y="10895"/>
                      <a:pt x="1310" y="10895"/>
                    </a:cubicBezTo>
                    <a:lnTo>
                      <a:pt x="1846" y="10895"/>
                    </a:lnTo>
                    <a:cubicBezTo>
                      <a:pt x="1941" y="11062"/>
                      <a:pt x="2120" y="11181"/>
                      <a:pt x="2310" y="11181"/>
                    </a:cubicBezTo>
                    <a:lnTo>
                      <a:pt x="2929" y="11181"/>
                    </a:lnTo>
                    <a:cubicBezTo>
                      <a:pt x="3144" y="11181"/>
                      <a:pt x="3310" y="11062"/>
                      <a:pt x="3394" y="10895"/>
                    </a:cubicBezTo>
                    <a:lnTo>
                      <a:pt x="9692" y="10895"/>
                    </a:lnTo>
                    <a:cubicBezTo>
                      <a:pt x="9775" y="11062"/>
                      <a:pt x="9954" y="11181"/>
                      <a:pt x="10156" y="11181"/>
                    </a:cubicBezTo>
                    <a:lnTo>
                      <a:pt x="10775" y="11181"/>
                    </a:lnTo>
                    <a:cubicBezTo>
                      <a:pt x="10978" y="11181"/>
                      <a:pt x="11145" y="11062"/>
                      <a:pt x="11240" y="10895"/>
                    </a:cubicBezTo>
                    <a:lnTo>
                      <a:pt x="11776" y="10895"/>
                    </a:lnTo>
                    <a:cubicBezTo>
                      <a:pt x="12490" y="10895"/>
                      <a:pt x="13085" y="10312"/>
                      <a:pt x="13085" y="9585"/>
                    </a:cubicBezTo>
                    <a:lnTo>
                      <a:pt x="13085" y="4894"/>
                    </a:lnTo>
                    <a:cubicBezTo>
                      <a:pt x="13085" y="4787"/>
                      <a:pt x="12990" y="4704"/>
                      <a:pt x="12883" y="4704"/>
                    </a:cubicBezTo>
                    <a:cubicBezTo>
                      <a:pt x="12788" y="4704"/>
                      <a:pt x="12692" y="4787"/>
                      <a:pt x="12692" y="4894"/>
                    </a:cubicBezTo>
                    <a:lnTo>
                      <a:pt x="12692" y="9585"/>
                    </a:lnTo>
                    <a:cubicBezTo>
                      <a:pt x="12692" y="10085"/>
                      <a:pt x="12276" y="10502"/>
                      <a:pt x="11776" y="10502"/>
                    </a:cubicBezTo>
                    <a:lnTo>
                      <a:pt x="11299" y="10502"/>
                    </a:lnTo>
                    <a:lnTo>
                      <a:pt x="11299" y="2370"/>
                    </a:lnTo>
                    <a:lnTo>
                      <a:pt x="11776" y="2370"/>
                    </a:lnTo>
                    <a:cubicBezTo>
                      <a:pt x="12276" y="2370"/>
                      <a:pt x="12692" y="2787"/>
                      <a:pt x="12692" y="3287"/>
                    </a:cubicBezTo>
                    <a:lnTo>
                      <a:pt x="12692" y="4120"/>
                    </a:lnTo>
                    <a:cubicBezTo>
                      <a:pt x="12692" y="4240"/>
                      <a:pt x="12788" y="4311"/>
                      <a:pt x="12895" y="4311"/>
                    </a:cubicBezTo>
                    <a:cubicBezTo>
                      <a:pt x="12990" y="4311"/>
                      <a:pt x="13085" y="4228"/>
                      <a:pt x="13085" y="4120"/>
                    </a:cubicBezTo>
                    <a:lnTo>
                      <a:pt x="13085" y="3287"/>
                    </a:lnTo>
                    <a:cubicBezTo>
                      <a:pt x="13085" y="2573"/>
                      <a:pt x="12502" y="1977"/>
                      <a:pt x="11776" y="1977"/>
                    </a:cubicBezTo>
                    <a:lnTo>
                      <a:pt x="11240" y="1977"/>
                    </a:lnTo>
                    <a:cubicBezTo>
                      <a:pt x="11145" y="1811"/>
                      <a:pt x="10966" y="1692"/>
                      <a:pt x="10775" y="1692"/>
                    </a:cubicBezTo>
                    <a:lnTo>
                      <a:pt x="10156" y="1692"/>
                    </a:lnTo>
                    <a:cubicBezTo>
                      <a:pt x="9942" y="1692"/>
                      <a:pt x="9775" y="1811"/>
                      <a:pt x="9692" y="1977"/>
                    </a:cubicBezTo>
                    <a:lnTo>
                      <a:pt x="9037" y="1977"/>
                    </a:lnTo>
                    <a:lnTo>
                      <a:pt x="9037" y="1418"/>
                    </a:lnTo>
                    <a:cubicBezTo>
                      <a:pt x="9037" y="644"/>
                      <a:pt x="8394" y="1"/>
                      <a:pt x="762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754" name="Google Shape;2754;p42"/>
            <p:cNvSpPr/>
            <p:nvPr/>
          </p:nvSpPr>
          <p:spPr>
            <a:xfrm>
              <a:off x="1411794" y="2287808"/>
              <a:ext cx="360356" cy="358831"/>
            </a:xfrm>
            <a:custGeom>
              <a:rect b="b" l="l" r="r" t="t"/>
              <a:pathLst>
                <a:path extrusionOk="0" h="11300" w="11348">
                  <a:moveTo>
                    <a:pt x="7752" y="846"/>
                  </a:moveTo>
                  <a:cubicBezTo>
                    <a:pt x="7978" y="846"/>
                    <a:pt x="8133" y="1025"/>
                    <a:pt x="8133" y="1239"/>
                  </a:cubicBezTo>
                  <a:lnTo>
                    <a:pt x="8133" y="4001"/>
                  </a:lnTo>
                  <a:lnTo>
                    <a:pt x="4252" y="4001"/>
                  </a:lnTo>
                  <a:cubicBezTo>
                    <a:pt x="3763" y="4001"/>
                    <a:pt x="3359" y="4406"/>
                    <a:pt x="3359" y="4894"/>
                  </a:cubicBezTo>
                  <a:lnTo>
                    <a:pt x="3359" y="4990"/>
                  </a:lnTo>
                  <a:lnTo>
                    <a:pt x="1168" y="4990"/>
                  </a:lnTo>
                  <a:lnTo>
                    <a:pt x="1168" y="5001"/>
                  </a:lnTo>
                  <a:cubicBezTo>
                    <a:pt x="942" y="5001"/>
                    <a:pt x="787" y="4823"/>
                    <a:pt x="787" y="4609"/>
                  </a:cubicBezTo>
                  <a:lnTo>
                    <a:pt x="787" y="1239"/>
                  </a:lnTo>
                  <a:cubicBezTo>
                    <a:pt x="787" y="1013"/>
                    <a:pt x="965" y="846"/>
                    <a:pt x="1168" y="846"/>
                  </a:cubicBezTo>
                  <a:close/>
                  <a:moveTo>
                    <a:pt x="3370" y="6621"/>
                  </a:moveTo>
                  <a:lnTo>
                    <a:pt x="3370" y="6978"/>
                  </a:lnTo>
                  <a:lnTo>
                    <a:pt x="3180" y="6978"/>
                  </a:lnTo>
                  <a:lnTo>
                    <a:pt x="3370" y="6621"/>
                  </a:lnTo>
                  <a:close/>
                  <a:moveTo>
                    <a:pt x="3382" y="7335"/>
                  </a:moveTo>
                  <a:lnTo>
                    <a:pt x="3382" y="7490"/>
                  </a:lnTo>
                  <a:lnTo>
                    <a:pt x="2644" y="7490"/>
                  </a:lnTo>
                  <a:cubicBezTo>
                    <a:pt x="2597" y="7490"/>
                    <a:pt x="2573" y="7454"/>
                    <a:pt x="2573" y="7407"/>
                  </a:cubicBezTo>
                  <a:cubicBezTo>
                    <a:pt x="2573" y="7383"/>
                    <a:pt x="2585" y="7371"/>
                    <a:pt x="2597" y="7347"/>
                  </a:cubicBezTo>
                  <a:cubicBezTo>
                    <a:pt x="2620" y="7335"/>
                    <a:pt x="2632" y="7335"/>
                    <a:pt x="2656" y="7335"/>
                  </a:cubicBezTo>
                  <a:close/>
                  <a:moveTo>
                    <a:pt x="8966" y="8276"/>
                  </a:moveTo>
                  <a:cubicBezTo>
                    <a:pt x="9062" y="8276"/>
                    <a:pt x="9133" y="8347"/>
                    <a:pt x="9133" y="8442"/>
                  </a:cubicBezTo>
                  <a:lnTo>
                    <a:pt x="9133" y="8573"/>
                  </a:lnTo>
                  <a:cubicBezTo>
                    <a:pt x="9109" y="8573"/>
                    <a:pt x="9074" y="8561"/>
                    <a:pt x="9038" y="8561"/>
                  </a:cubicBezTo>
                  <a:lnTo>
                    <a:pt x="7454" y="8561"/>
                  </a:lnTo>
                  <a:cubicBezTo>
                    <a:pt x="7419" y="8561"/>
                    <a:pt x="7395" y="8561"/>
                    <a:pt x="7359" y="8573"/>
                  </a:cubicBezTo>
                  <a:lnTo>
                    <a:pt x="7359" y="8442"/>
                  </a:lnTo>
                  <a:cubicBezTo>
                    <a:pt x="7359" y="8347"/>
                    <a:pt x="7430" y="8276"/>
                    <a:pt x="7526" y="8276"/>
                  </a:cubicBezTo>
                  <a:close/>
                  <a:moveTo>
                    <a:pt x="9883" y="4347"/>
                  </a:moveTo>
                  <a:cubicBezTo>
                    <a:pt x="10193" y="4347"/>
                    <a:pt x="10443" y="4597"/>
                    <a:pt x="10443" y="4906"/>
                  </a:cubicBezTo>
                  <a:lnTo>
                    <a:pt x="10443" y="9276"/>
                  </a:lnTo>
                  <a:lnTo>
                    <a:pt x="9478" y="9276"/>
                  </a:lnTo>
                  <a:lnTo>
                    <a:pt x="9478" y="9109"/>
                  </a:lnTo>
                  <a:lnTo>
                    <a:pt x="9764" y="9109"/>
                  </a:lnTo>
                  <a:cubicBezTo>
                    <a:pt x="10038" y="9109"/>
                    <a:pt x="10264" y="8883"/>
                    <a:pt x="10264" y="8597"/>
                  </a:cubicBezTo>
                  <a:lnTo>
                    <a:pt x="10264" y="5942"/>
                  </a:lnTo>
                  <a:cubicBezTo>
                    <a:pt x="10264" y="5847"/>
                    <a:pt x="10193" y="5775"/>
                    <a:pt x="10097" y="5775"/>
                  </a:cubicBezTo>
                  <a:cubicBezTo>
                    <a:pt x="10014" y="5775"/>
                    <a:pt x="9931" y="5847"/>
                    <a:pt x="9931" y="5942"/>
                  </a:cubicBezTo>
                  <a:lnTo>
                    <a:pt x="9931" y="8585"/>
                  </a:lnTo>
                  <a:cubicBezTo>
                    <a:pt x="9931" y="8680"/>
                    <a:pt x="9859" y="8752"/>
                    <a:pt x="9764" y="8752"/>
                  </a:cubicBezTo>
                  <a:lnTo>
                    <a:pt x="9478" y="8752"/>
                  </a:lnTo>
                  <a:lnTo>
                    <a:pt x="9478" y="8419"/>
                  </a:lnTo>
                  <a:cubicBezTo>
                    <a:pt x="9478" y="8157"/>
                    <a:pt x="9252" y="7918"/>
                    <a:pt x="8966" y="7918"/>
                  </a:cubicBezTo>
                  <a:lnTo>
                    <a:pt x="7526" y="7918"/>
                  </a:lnTo>
                  <a:cubicBezTo>
                    <a:pt x="7264" y="7918"/>
                    <a:pt x="7026" y="8145"/>
                    <a:pt x="7026" y="8419"/>
                  </a:cubicBezTo>
                  <a:lnTo>
                    <a:pt x="7026" y="8752"/>
                  </a:lnTo>
                  <a:lnTo>
                    <a:pt x="4382" y="8752"/>
                  </a:lnTo>
                  <a:cubicBezTo>
                    <a:pt x="4299" y="8752"/>
                    <a:pt x="4204" y="8680"/>
                    <a:pt x="4204" y="8585"/>
                  </a:cubicBezTo>
                  <a:lnTo>
                    <a:pt x="4204" y="5121"/>
                  </a:lnTo>
                  <a:cubicBezTo>
                    <a:pt x="4204" y="5025"/>
                    <a:pt x="4287" y="4942"/>
                    <a:pt x="4382" y="4942"/>
                  </a:cubicBezTo>
                  <a:lnTo>
                    <a:pt x="9740" y="4942"/>
                  </a:lnTo>
                  <a:cubicBezTo>
                    <a:pt x="9836" y="4942"/>
                    <a:pt x="9919" y="5013"/>
                    <a:pt x="9919" y="5121"/>
                  </a:cubicBezTo>
                  <a:lnTo>
                    <a:pt x="9919" y="5251"/>
                  </a:lnTo>
                  <a:cubicBezTo>
                    <a:pt x="9919" y="5347"/>
                    <a:pt x="10002" y="5418"/>
                    <a:pt x="10086" y="5418"/>
                  </a:cubicBezTo>
                  <a:cubicBezTo>
                    <a:pt x="10181" y="5418"/>
                    <a:pt x="10252" y="5347"/>
                    <a:pt x="10252" y="5251"/>
                  </a:cubicBezTo>
                  <a:lnTo>
                    <a:pt x="10252" y="5121"/>
                  </a:lnTo>
                  <a:cubicBezTo>
                    <a:pt x="10252" y="4835"/>
                    <a:pt x="10026" y="4609"/>
                    <a:pt x="9740" y="4609"/>
                  </a:cubicBezTo>
                  <a:lnTo>
                    <a:pt x="4382" y="4609"/>
                  </a:lnTo>
                  <a:cubicBezTo>
                    <a:pt x="4109" y="4609"/>
                    <a:pt x="3882" y="4835"/>
                    <a:pt x="3882" y="5121"/>
                  </a:cubicBezTo>
                  <a:lnTo>
                    <a:pt x="3882" y="8585"/>
                  </a:lnTo>
                  <a:cubicBezTo>
                    <a:pt x="3882" y="8871"/>
                    <a:pt x="4109" y="9097"/>
                    <a:pt x="4382" y="9097"/>
                  </a:cubicBezTo>
                  <a:lnTo>
                    <a:pt x="7026" y="9097"/>
                  </a:lnTo>
                  <a:lnTo>
                    <a:pt x="7026" y="9252"/>
                  </a:lnTo>
                  <a:lnTo>
                    <a:pt x="3716" y="9252"/>
                  </a:lnTo>
                  <a:lnTo>
                    <a:pt x="3716" y="4906"/>
                  </a:lnTo>
                  <a:cubicBezTo>
                    <a:pt x="3716" y="4597"/>
                    <a:pt x="3966" y="4347"/>
                    <a:pt x="4287" y="4347"/>
                  </a:cubicBezTo>
                  <a:close/>
                  <a:moveTo>
                    <a:pt x="7038" y="9597"/>
                  </a:moveTo>
                  <a:lnTo>
                    <a:pt x="7038" y="10002"/>
                  </a:lnTo>
                  <a:lnTo>
                    <a:pt x="3549" y="10002"/>
                  </a:lnTo>
                  <a:cubicBezTo>
                    <a:pt x="3539" y="10003"/>
                    <a:pt x="3529" y="10004"/>
                    <a:pt x="3520" y="10004"/>
                  </a:cubicBezTo>
                  <a:cubicBezTo>
                    <a:pt x="3434" y="10004"/>
                    <a:pt x="3351" y="9959"/>
                    <a:pt x="3287" y="9895"/>
                  </a:cubicBezTo>
                  <a:cubicBezTo>
                    <a:pt x="3216" y="9823"/>
                    <a:pt x="3168" y="9716"/>
                    <a:pt x="3168" y="9609"/>
                  </a:cubicBezTo>
                  <a:cubicBezTo>
                    <a:pt x="3168" y="9597"/>
                    <a:pt x="3168" y="9597"/>
                    <a:pt x="3180" y="9597"/>
                  </a:cubicBezTo>
                  <a:close/>
                  <a:moveTo>
                    <a:pt x="10990" y="9609"/>
                  </a:moveTo>
                  <a:lnTo>
                    <a:pt x="10990" y="9633"/>
                  </a:lnTo>
                  <a:cubicBezTo>
                    <a:pt x="10979" y="9835"/>
                    <a:pt x="10812" y="10014"/>
                    <a:pt x="10598" y="10014"/>
                  </a:cubicBezTo>
                  <a:lnTo>
                    <a:pt x="9478" y="10014"/>
                  </a:lnTo>
                  <a:lnTo>
                    <a:pt x="9478" y="9609"/>
                  </a:lnTo>
                  <a:close/>
                  <a:moveTo>
                    <a:pt x="9050" y="8883"/>
                  </a:moveTo>
                  <a:cubicBezTo>
                    <a:pt x="9085" y="8883"/>
                    <a:pt x="9133" y="8931"/>
                    <a:pt x="9133" y="8978"/>
                  </a:cubicBezTo>
                  <a:lnTo>
                    <a:pt x="9133" y="10240"/>
                  </a:lnTo>
                  <a:cubicBezTo>
                    <a:pt x="9133" y="10288"/>
                    <a:pt x="9085" y="10324"/>
                    <a:pt x="9050" y="10324"/>
                  </a:cubicBezTo>
                  <a:lnTo>
                    <a:pt x="7454" y="10324"/>
                  </a:lnTo>
                  <a:cubicBezTo>
                    <a:pt x="7407" y="10324"/>
                    <a:pt x="7359" y="10288"/>
                    <a:pt x="7359" y="10240"/>
                  </a:cubicBezTo>
                  <a:lnTo>
                    <a:pt x="7359" y="10181"/>
                  </a:lnTo>
                  <a:lnTo>
                    <a:pt x="7359" y="8978"/>
                  </a:lnTo>
                  <a:cubicBezTo>
                    <a:pt x="7359" y="8931"/>
                    <a:pt x="7407" y="8883"/>
                    <a:pt x="7454" y="8883"/>
                  </a:cubicBezTo>
                  <a:close/>
                  <a:moveTo>
                    <a:pt x="9133" y="10645"/>
                  </a:moveTo>
                  <a:lnTo>
                    <a:pt x="9133" y="10776"/>
                  </a:lnTo>
                  <a:cubicBezTo>
                    <a:pt x="9133" y="10859"/>
                    <a:pt x="9062" y="10943"/>
                    <a:pt x="8966" y="10943"/>
                  </a:cubicBezTo>
                  <a:lnTo>
                    <a:pt x="7526" y="10943"/>
                  </a:lnTo>
                  <a:cubicBezTo>
                    <a:pt x="7442" y="10943"/>
                    <a:pt x="7359" y="10859"/>
                    <a:pt x="7359" y="10776"/>
                  </a:cubicBezTo>
                  <a:lnTo>
                    <a:pt x="7359" y="10645"/>
                  </a:lnTo>
                  <a:cubicBezTo>
                    <a:pt x="7395" y="10645"/>
                    <a:pt x="7419" y="10657"/>
                    <a:pt x="7454" y="10657"/>
                  </a:cubicBezTo>
                  <a:lnTo>
                    <a:pt x="9050" y="10657"/>
                  </a:lnTo>
                  <a:cubicBezTo>
                    <a:pt x="9074" y="10657"/>
                    <a:pt x="9109" y="10657"/>
                    <a:pt x="9133" y="10645"/>
                  </a:cubicBezTo>
                  <a:close/>
                  <a:moveTo>
                    <a:pt x="858" y="1"/>
                  </a:moveTo>
                  <a:cubicBezTo>
                    <a:pt x="382" y="1"/>
                    <a:pt x="1" y="382"/>
                    <a:pt x="1" y="858"/>
                  </a:cubicBezTo>
                  <a:lnTo>
                    <a:pt x="1" y="5561"/>
                  </a:lnTo>
                  <a:cubicBezTo>
                    <a:pt x="1" y="6037"/>
                    <a:pt x="382" y="6430"/>
                    <a:pt x="858" y="6430"/>
                  </a:cubicBezTo>
                  <a:lnTo>
                    <a:pt x="1334" y="6430"/>
                  </a:lnTo>
                  <a:cubicBezTo>
                    <a:pt x="1430" y="6430"/>
                    <a:pt x="1501" y="6359"/>
                    <a:pt x="1501" y="6264"/>
                  </a:cubicBezTo>
                  <a:cubicBezTo>
                    <a:pt x="1501" y="6180"/>
                    <a:pt x="1430" y="6097"/>
                    <a:pt x="1334" y="6097"/>
                  </a:cubicBezTo>
                  <a:lnTo>
                    <a:pt x="858" y="6097"/>
                  </a:lnTo>
                  <a:cubicBezTo>
                    <a:pt x="572" y="6097"/>
                    <a:pt x="334" y="5859"/>
                    <a:pt x="334" y="5585"/>
                  </a:cubicBezTo>
                  <a:lnTo>
                    <a:pt x="334" y="882"/>
                  </a:lnTo>
                  <a:cubicBezTo>
                    <a:pt x="334" y="596"/>
                    <a:pt x="572" y="358"/>
                    <a:pt x="858" y="358"/>
                  </a:cubicBezTo>
                  <a:lnTo>
                    <a:pt x="8062" y="358"/>
                  </a:lnTo>
                  <a:cubicBezTo>
                    <a:pt x="8347" y="358"/>
                    <a:pt x="8585" y="596"/>
                    <a:pt x="8585" y="882"/>
                  </a:cubicBezTo>
                  <a:lnTo>
                    <a:pt x="8585" y="4001"/>
                  </a:lnTo>
                  <a:lnTo>
                    <a:pt x="8478" y="4001"/>
                  </a:lnTo>
                  <a:lnTo>
                    <a:pt x="8478" y="1215"/>
                  </a:lnTo>
                  <a:cubicBezTo>
                    <a:pt x="8478" y="822"/>
                    <a:pt x="8157" y="489"/>
                    <a:pt x="7752" y="489"/>
                  </a:cubicBezTo>
                  <a:lnTo>
                    <a:pt x="1168" y="489"/>
                  </a:lnTo>
                  <a:cubicBezTo>
                    <a:pt x="775" y="489"/>
                    <a:pt x="442" y="822"/>
                    <a:pt x="442" y="1215"/>
                  </a:cubicBezTo>
                  <a:lnTo>
                    <a:pt x="442" y="4597"/>
                  </a:lnTo>
                  <a:cubicBezTo>
                    <a:pt x="442" y="5001"/>
                    <a:pt x="775" y="5323"/>
                    <a:pt x="1168" y="5323"/>
                  </a:cubicBezTo>
                  <a:lnTo>
                    <a:pt x="3370" y="5323"/>
                  </a:lnTo>
                  <a:lnTo>
                    <a:pt x="3370" y="6085"/>
                  </a:lnTo>
                  <a:lnTo>
                    <a:pt x="2001" y="6085"/>
                  </a:lnTo>
                  <a:cubicBezTo>
                    <a:pt x="1918" y="6085"/>
                    <a:pt x="1846" y="6156"/>
                    <a:pt x="1846" y="6252"/>
                  </a:cubicBezTo>
                  <a:cubicBezTo>
                    <a:pt x="1846" y="6335"/>
                    <a:pt x="1918" y="6418"/>
                    <a:pt x="2001" y="6418"/>
                  </a:cubicBezTo>
                  <a:lnTo>
                    <a:pt x="3109" y="6418"/>
                  </a:lnTo>
                  <a:lnTo>
                    <a:pt x="2811" y="6978"/>
                  </a:lnTo>
                  <a:lnTo>
                    <a:pt x="2656" y="6978"/>
                  </a:lnTo>
                  <a:cubicBezTo>
                    <a:pt x="2561" y="6978"/>
                    <a:pt x="2454" y="7026"/>
                    <a:pt x="2358" y="7097"/>
                  </a:cubicBezTo>
                  <a:cubicBezTo>
                    <a:pt x="2287" y="7168"/>
                    <a:pt x="2239" y="7276"/>
                    <a:pt x="2239" y="7395"/>
                  </a:cubicBezTo>
                  <a:cubicBezTo>
                    <a:pt x="2239" y="7621"/>
                    <a:pt x="2418" y="7811"/>
                    <a:pt x="2656" y="7811"/>
                  </a:cubicBezTo>
                  <a:lnTo>
                    <a:pt x="3394" y="7811"/>
                  </a:lnTo>
                  <a:lnTo>
                    <a:pt x="3394" y="9276"/>
                  </a:lnTo>
                  <a:lnTo>
                    <a:pt x="3192" y="9276"/>
                  </a:lnTo>
                  <a:cubicBezTo>
                    <a:pt x="3001" y="9276"/>
                    <a:pt x="2835" y="9431"/>
                    <a:pt x="2835" y="9633"/>
                  </a:cubicBezTo>
                  <a:cubicBezTo>
                    <a:pt x="2835" y="9823"/>
                    <a:pt x="2918" y="10002"/>
                    <a:pt x="3049" y="10145"/>
                  </a:cubicBezTo>
                  <a:cubicBezTo>
                    <a:pt x="3180" y="10288"/>
                    <a:pt x="3370" y="10359"/>
                    <a:pt x="3573" y="10359"/>
                  </a:cubicBezTo>
                  <a:lnTo>
                    <a:pt x="7049" y="10359"/>
                  </a:lnTo>
                  <a:lnTo>
                    <a:pt x="7049" y="10788"/>
                  </a:lnTo>
                  <a:cubicBezTo>
                    <a:pt x="7049" y="11062"/>
                    <a:pt x="7276" y="11300"/>
                    <a:pt x="7550" y="11300"/>
                  </a:cubicBezTo>
                  <a:lnTo>
                    <a:pt x="9002" y="11300"/>
                  </a:lnTo>
                  <a:cubicBezTo>
                    <a:pt x="9264" y="11300"/>
                    <a:pt x="9502" y="11074"/>
                    <a:pt x="9502" y="10788"/>
                  </a:cubicBezTo>
                  <a:lnTo>
                    <a:pt x="9502" y="10359"/>
                  </a:lnTo>
                  <a:lnTo>
                    <a:pt x="10621" y="10359"/>
                  </a:lnTo>
                  <a:cubicBezTo>
                    <a:pt x="11026" y="10359"/>
                    <a:pt x="11348" y="10026"/>
                    <a:pt x="11348" y="9633"/>
                  </a:cubicBezTo>
                  <a:cubicBezTo>
                    <a:pt x="11324" y="9526"/>
                    <a:pt x="11276" y="9431"/>
                    <a:pt x="11217" y="9371"/>
                  </a:cubicBezTo>
                  <a:cubicBezTo>
                    <a:pt x="11157" y="9312"/>
                    <a:pt x="11074" y="9276"/>
                    <a:pt x="10967" y="9276"/>
                  </a:cubicBezTo>
                  <a:lnTo>
                    <a:pt x="10776" y="9276"/>
                  </a:lnTo>
                  <a:lnTo>
                    <a:pt x="10776" y="4906"/>
                  </a:lnTo>
                  <a:cubicBezTo>
                    <a:pt x="10776" y="4418"/>
                    <a:pt x="10371" y="4013"/>
                    <a:pt x="9883" y="4013"/>
                  </a:cubicBezTo>
                  <a:lnTo>
                    <a:pt x="8931" y="4013"/>
                  </a:lnTo>
                  <a:lnTo>
                    <a:pt x="8931" y="858"/>
                  </a:lnTo>
                  <a:cubicBezTo>
                    <a:pt x="8931" y="382"/>
                    <a:pt x="8538" y="1"/>
                    <a:pt x="806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55" name="Google Shape;2755;p42"/>
            <p:cNvGrpSpPr/>
            <p:nvPr/>
          </p:nvGrpSpPr>
          <p:grpSpPr>
            <a:xfrm>
              <a:off x="1958520" y="2302574"/>
              <a:ext cx="359213" cy="327807"/>
              <a:chOff x="1958520" y="2302574"/>
              <a:chExt cx="359213" cy="327807"/>
            </a:xfrm>
          </p:grpSpPr>
          <p:sp>
            <p:nvSpPr>
              <p:cNvPr id="2756" name="Google Shape;2756;p42"/>
              <p:cNvSpPr/>
              <p:nvPr/>
            </p:nvSpPr>
            <p:spPr>
              <a:xfrm>
                <a:off x="1958520" y="2302574"/>
                <a:ext cx="359213" cy="327807"/>
              </a:xfrm>
              <a:custGeom>
                <a:rect b="b" l="l" r="r" t="t"/>
                <a:pathLst>
                  <a:path extrusionOk="0" h="10323" w="11312">
                    <a:moveTo>
                      <a:pt x="7168" y="8132"/>
                    </a:moveTo>
                    <a:lnTo>
                      <a:pt x="7501" y="9204"/>
                    </a:lnTo>
                    <a:lnTo>
                      <a:pt x="3799" y="9204"/>
                    </a:lnTo>
                    <a:lnTo>
                      <a:pt x="4120" y="8132"/>
                    </a:lnTo>
                    <a:close/>
                    <a:moveTo>
                      <a:pt x="8466" y="9537"/>
                    </a:moveTo>
                    <a:cubicBezTo>
                      <a:pt x="8597" y="9537"/>
                      <a:pt x="8704" y="9656"/>
                      <a:pt x="8704" y="9775"/>
                    </a:cubicBezTo>
                    <a:cubicBezTo>
                      <a:pt x="8704" y="9906"/>
                      <a:pt x="8597" y="10013"/>
                      <a:pt x="8466" y="10013"/>
                    </a:cubicBezTo>
                    <a:lnTo>
                      <a:pt x="2810" y="10013"/>
                    </a:lnTo>
                    <a:cubicBezTo>
                      <a:pt x="2679" y="10013"/>
                      <a:pt x="2572" y="9906"/>
                      <a:pt x="2572" y="9775"/>
                    </a:cubicBezTo>
                    <a:cubicBezTo>
                      <a:pt x="2572" y="9644"/>
                      <a:pt x="2679" y="9537"/>
                      <a:pt x="2810" y="9537"/>
                    </a:cubicBezTo>
                    <a:close/>
                    <a:moveTo>
                      <a:pt x="1072" y="0"/>
                    </a:moveTo>
                    <a:cubicBezTo>
                      <a:pt x="477" y="0"/>
                      <a:pt x="0" y="476"/>
                      <a:pt x="0" y="1072"/>
                    </a:cubicBezTo>
                    <a:lnTo>
                      <a:pt x="0" y="7049"/>
                    </a:lnTo>
                    <a:cubicBezTo>
                      <a:pt x="0" y="7644"/>
                      <a:pt x="477" y="8120"/>
                      <a:pt x="1072" y="8120"/>
                    </a:cubicBezTo>
                    <a:lnTo>
                      <a:pt x="3763" y="8120"/>
                    </a:lnTo>
                    <a:lnTo>
                      <a:pt x="3441" y="9192"/>
                    </a:lnTo>
                    <a:lnTo>
                      <a:pt x="2822" y="9192"/>
                    </a:lnTo>
                    <a:cubicBezTo>
                      <a:pt x="2513" y="9192"/>
                      <a:pt x="2263" y="9442"/>
                      <a:pt x="2263" y="9751"/>
                    </a:cubicBezTo>
                    <a:cubicBezTo>
                      <a:pt x="2263" y="10073"/>
                      <a:pt x="2513" y="10323"/>
                      <a:pt x="2822" y="10323"/>
                    </a:cubicBezTo>
                    <a:lnTo>
                      <a:pt x="8478" y="10323"/>
                    </a:lnTo>
                    <a:cubicBezTo>
                      <a:pt x="8799" y="10323"/>
                      <a:pt x="9049" y="10073"/>
                      <a:pt x="9049" y="9751"/>
                    </a:cubicBezTo>
                    <a:cubicBezTo>
                      <a:pt x="9049" y="9442"/>
                      <a:pt x="8799" y="9192"/>
                      <a:pt x="8478" y="9192"/>
                    </a:cubicBezTo>
                    <a:lnTo>
                      <a:pt x="7870" y="9192"/>
                    </a:lnTo>
                    <a:lnTo>
                      <a:pt x="7549" y="8120"/>
                    </a:lnTo>
                    <a:lnTo>
                      <a:pt x="10240" y="8120"/>
                    </a:lnTo>
                    <a:cubicBezTo>
                      <a:pt x="10835" y="8120"/>
                      <a:pt x="11311" y="7644"/>
                      <a:pt x="11311" y="7049"/>
                    </a:cubicBezTo>
                    <a:lnTo>
                      <a:pt x="11311" y="1072"/>
                    </a:lnTo>
                    <a:cubicBezTo>
                      <a:pt x="11299" y="488"/>
                      <a:pt x="10823" y="0"/>
                      <a:pt x="10228" y="0"/>
                    </a:cubicBezTo>
                    <a:lnTo>
                      <a:pt x="2786" y="0"/>
                    </a:lnTo>
                    <a:cubicBezTo>
                      <a:pt x="2691" y="0"/>
                      <a:pt x="2620" y="72"/>
                      <a:pt x="2620" y="155"/>
                    </a:cubicBezTo>
                    <a:cubicBezTo>
                      <a:pt x="2620" y="250"/>
                      <a:pt x="2691" y="322"/>
                      <a:pt x="2786" y="322"/>
                    </a:cubicBezTo>
                    <a:lnTo>
                      <a:pt x="10228" y="322"/>
                    </a:lnTo>
                    <a:cubicBezTo>
                      <a:pt x="10621" y="322"/>
                      <a:pt x="10966" y="655"/>
                      <a:pt x="10966" y="1072"/>
                    </a:cubicBezTo>
                    <a:lnTo>
                      <a:pt x="10966" y="7049"/>
                    </a:lnTo>
                    <a:cubicBezTo>
                      <a:pt x="10966" y="7453"/>
                      <a:pt x="10645" y="7799"/>
                      <a:pt x="10228" y="7799"/>
                    </a:cubicBezTo>
                    <a:lnTo>
                      <a:pt x="1072" y="7799"/>
                    </a:lnTo>
                    <a:cubicBezTo>
                      <a:pt x="667" y="7799"/>
                      <a:pt x="322" y="7465"/>
                      <a:pt x="322" y="7049"/>
                    </a:cubicBezTo>
                    <a:lnTo>
                      <a:pt x="322" y="1072"/>
                    </a:lnTo>
                    <a:cubicBezTo>
                      <a:pt x="322" y="667"/>
                      <a:pt x="655" y="322"/>
                      <a:pt x="1072" y="322"/>
                    </a:cubicBezTo>
                    <a:lnTo>
                      <a:pt x="2108" y="322"/>
                    </a:lnTo>
                    <a:cubicBezTo>
                      <a:pt x="2203" y="322"/>
                      <a:pt x="2275" y="250"/>
                      <a:pt x="2275" y="155"/>
                    </a:cubicBezTo>
                    <a:cubicBezTo>
                      <a:pt x="2275" y="72"/>
                      <a:pt x="2203" y="0"/>
                      <a:pt x="210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7" name="Google Shape;2757;p42"/>
              <p:cNvSpPr/>
              <p:nvPr/>
            </p:nvSpPr>
            <p:spPr>
              <a:xfrm>
                <a:off x="1986877" y="2331313"/>
                <a:ext cx="302117" cy="184909"/>
              </a:xfrm>
              <a:custGeom>
                <a:rect b="b" l="l" r="r" t="t"/>
                <a:pathLst>
                  <a:path extrusionOk="0" h="5823" w="9514">
                    <a:moveTo>
                      <a:pt x="179" y="0"/>
                    </a:moveTo>
                    <a:cubicBezTo>
                      <a:pt x="72" y="0"/>
                      <a:pt x="0" y="71"/>
                      <a:pt x="0" y="179"/>
                    </a:cubicBezTo>
                    <a:lnTo>
                      <a:pt x="0" y="5656"/>
                    </a:lnTo>
                    <a:cubicBezTo>
                      <a:pt x="0" y="5739"/>
                      <a:pt x="72" y="5822"/>
                      <a:pt x="167" y="5822"/>
                    </a:cubicBezTo>
                    <a:lnTo>
                      <a:pt x="9347" y="5822"/>
                    </a:lnTo>
                    <a:cubicBezTo>
                      <a:pt x="9430" y="5822"/>
                      <a:pt x="9513" y="5739"/>
                      <a:pt x="9513" y="5656"/>
                    </a:cubicBezTo>
                    <a:lnTo>
                      <a:pt x="9513" y="5072"/>
                    </a:lnTo>
                    <a:cubicBezTo>
                      <a:pt x="9513" y="4989"/>
                      <a:pt x="9430" y="4905"/>
                      <a:pt x="9347" y="4905"/>
                    </a:cubicBezTo>
                    <a:cubicBezTo>
                      <a:pt x="9252" y="4905"/>
                      <a:pt x="9180" y="4989"/>
                      <a:pt x="9180" y="5072"/>
                    </a:cubicBezTo>
                    <a:lnTo>
                      <a:pt x="9180" y="5489"/>
                    </a:lnTo>
                    <a:lnTo>
                      <a:pt x="346" y="5489"/>
                    </a:lnTo>
                    <a:lnTo>
                      <a:pt x="346" y="345"/>
                    </a:lnTo>
                    <a:lnTo>
                      <a:pt x="9180" y="345"/>
                    </a:lnTo>
                    <a:lnTo>
                      <a:pt x="9180" y="4405"/>
                    </a:lnTo>
                    <a:cubicBezTo>
                      <a:pt x="9168" y="4489"/>
                      <a:pt x="9240" y="4572"/>
                      <a:pt x="9347" y="4572"/>
                    </a:cubicBezTo>
                    <a:cubicBezTo>
                      <a:pt x="9430" y="4572"/>
                      <a:pt x="9513" y="4489"/>
                      <a:pt x="9513" y="4405"/>
                    </a:cubicBezTo>
                    <a:lnTo>
                      <a:pt x="9513" y="179"/>
                    </a:lnTo>
                    <a:cubicBezTo>
                      <a:pt x="9513" y="71"/>
                      <a:pt x="9430" y="0"/>
                      <a:pt x="933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8" name="Google Shape;2758;p42"/>
              <p:cNvSpPr/>
              <p:nvPr/>
            </p:nvSpPr>
            <p:spPr>
              <a:xfrm>
                <a:off x="2131521" y="2526701"/>
                <a:ext cx="11908" cy="10638"/>
              </a:xfrm>
              <a:custGeom>
                <a:rect b="b" l="l" r="r" t="t"/>
                <a:pathLst>
                  <a:path extrusionOk="0" h="335" w="375">
                    <a:moveTo>
                      <a:pt x="176" y="0"/>
                    </a:moveTo>
                    <a:cubicBezTo>
                      <a:pt x="167" y="0"/>
                      <a:pt x="158" y="1"/>
                      <a:pt x="148" y="3"/>
                    </a:cubicBezTo>
                    <a:cubicBezTo>
                      <a:pt x="77" y="26"/>
                      <a:pt x="17" y="86"/>
                      <a:pt x="17" y="157"/>
                    </a:cubicBezTo>
                    <a:cubicBezTo>
                      <a:pt x="1" y="258"/>
                      <a:pt x="95" y="334"/>
                      <a:pt x="186" y="334"/>
                    </a:cubicBezTo>
                    <a:cubicBezTo>
                      <a:pt x="225" y="334"/>
                      <a:pt x="263" y="320"/>
                      <a:pt x="291" y="288"/>
                    </a:cubicBezTo>
                    <a:cubicBezTo>
                      <a:pt x="375" y="229"/>
                      <a:pt x="375" y="145"/>
                      <a:pt x="327" y="86"/>
                    </a:cubicBezTo>
                    <a:cubicBezTo>
                      <a:pt x="296" y="34"/>
                      <a:pt x="238" y="0"/>
                      <a:pt x="17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59" name="Google Shape;2759;p42"/>
            <p:cNvGrpSpPr/>
            <p:nvPr/>
          </p:nvGrpSpPr>
          <p:grpSpPr>
            <a:xfrm>
              <a:off x="2579882" y="2287427"/>
              <a:ext cx="207582" cy="359594"/>
              <a:chOff x="2656082" y="2287427"/>
              <a:chExt cx="207582" cy="359594"/>
            </a:xfrm>
          </p:grpSpPr>
          <p:sp>
            <p:nvSpPr>
              <p:cNvPr id="2760" name="Google Shape;2760;p42"/>
              <p:cNvSpPr/>
              <p:nvPr/>
            </p:nvSpPr>
            <p:spPr>
              <a:xfrm>
                <a:off x="2656082" y="2287427"/>
                <a:ext cx="207582" cy="359594"/>
              </a:xfrm>
              <a:custGeom>
                <a:rect b="b" l="l" r="r" t="t"/>
                <a:pathLst>
                  <a:path extrusionOk="0" h="11324" w="6537">
                    <a:moveTo>
                      <a:pt x="5704" y="334"/>
                    </a:moveTo>
                    <a:cubicBezTo>
                      <a:pt x="5965" y="334"/>
                      <a:pt x="6192" y="561"/>
                      <a:pt x="6192" y="834"/>
                    </a:cubicBezTo>
                    <a:lnTo>
                      <a:pt x="6192" y="1323"/>
                    </a:lnTo>
                    <a:lnTo>
                      <a:pt x="346" y="1323"/>
                    </a:lnTo>
                    <a:lnTo>
                      <a:pt x="346" y="834"/>
                    </a:lnTo>
                    <a:cubicBezTo>
                      <a:pt x="346" y="561"/>
                      <a:pt x="560" y="334"/>
                      <a:pt x="834" y="334"/>
                    </a:cubicBezTo>
                    <a:close/>
                    <a:moveTo>
                      <a:pt x="6192" y="1644"/>
                    </a:moveTo>
                    <a:lnTo>
                      <a:pt x="6192" y="8990"/>
                    </a:lnTo>
                    <a:lnTo>
                      <a:pt x="1501" y="8990"/>
                    </a:lnTo>
                    <a:cubicBezTo>
                      <a:pt x="1405" y="8990"/>
                      <a:pt x="1334" y="9062"/>
                      <a:pt x="1334" y="9145"/>
                    </a:cubicBezTo>
                    <a:cubicBezTo>
                      <a:pt x="1334" y="9240"/>
                      <a:pt x="1405" y="9312"/>
                      <a:pt x="1501" y="9312"/>
                    </a:cubicBezTo>
                    <a:lnTo>
                      <a:pt x="6192" y="9312"/>
                    </a:lnTo>
                    <a:lnTo>
                      <a:pt x="6192" y="10478"/>
                    </a:lnTo>
                    <a:cubicBezTo>
                      <a:pt x="6192" y="10740"/>
                      <a:pt x="5965" y="10967"/>
                      <a:pt x="5704" y="10967"/>
                    </a:cubicBezTo>
                    <a:lnTo>
                      <a:pt x="834" y="10967"/>
                    </a:lnTo>
                    <a:cubicBezTo>
                      <a:pt x="560" y="10967"/>
                      <a:pt x="346" y="10740"/>
                      <a:pt x="346" y="10478"/>
                    </a:cubicBezTo>
                    <a:lnTo>
                      <a:pt x="346" y="9312"/>
                    </a:lnTo>
                    <a:lnTo>
                      <a:pt x="834" y="9312"/>
                    </a:lnTo>
                    <a:cubicBezTo>
                      <a:pt x="917" y="9312"/>
                      <a:pt x="1001" y="9240"/>
                      <a:pt x="1001" y="9145"/>
                    </a:cubicBezTo>
                    <a:cubicBezTo>
                      <a:pt x="1001" y="9062"/>
                      <a:pt x="917" y="8990"/>
                      <a:pt x="834" y="8990"/>
                    </a:cubicBezTo>
                    <a:lnTo>
                      <a:pt x="346" y="8990"/>
                    </a:lnTo>
                    <a:lnTo>
                      <a:pt x="346" y="1644"/>
                    </a:lnTo>
                    <a:close/>
                    <a:moveTo>
                      <a:pt x="834" y="1"/>
                    </a:moveTo>
                    <a:cubicBezTo>
                      <a:pt x="370" y="1"/>
                      <a:pt x="0" y="370"/>
                      <a:pt x="0" y="834"/>
                    </a:cubicBezTo>
                    <a:lnTo>
                      <a:pt x="0" y="10490"/>
                    </a:lnTo>
                    <a:cubicBezTo>
                      <a:pt x="0" y="10955"/>
                      <a:pt x="370" y="11324"/>
                      <a:pt x="834" y="11324"/>
                    </a:cubicBezTo>
                    <a:lnTo>
                      <a:pt x="5704" y="11324"/>
                    </a:lnTo>
                    <a:cubicBezTo>
                      <a:pt x="6156" y="11324"/>
                      <a:pt x="6537" y="10955"/>
                      <a:pt x="6537" y="10490"/>
                    </a:cubicBezTo>
                    <a:lnTo>
                      <a:pt x="6537" y="834"/>
                    </a:lnTo>
                    <a:cubicBezTo>
                      <a:pt x="6513" y="370"/>
                      <a:pt x="6144" y="1"/>
                      <a:pt x="570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1" name="Google Shape;2761;p42"/>
              <p:cNvSpPr/>
              <p:nvPr/>
            </p:nvSpPr>
            <p:spPr>
              <a:xfrm>
                <a:off x="2754395" y="2308608"/>
                <a:ext cx="31787" cy="10257"/>
              </a:xfrm>
              <a:custGeom>
                <a:rect b="b" l="l" r="r" t="t"/>
                <a:pathLst>
                  <a:path extrusionOk="0" h="323" w="1001">
                    <a:moveTo>
                      <a:pt x="167" y="1"/>
                    </a:moveTo>
                    <a:cubicBezTo>
                      <a:pt x="72" y="1"/>
                      <a:pt x="0" y="72"/>
                      <a:pt x="0" y="167"/>
                    </a:cubicBezTo>
                    <a:cubicBezTo>
                      <a:pt x="0" y="251"/>
                      <a:pt x="72" y="322"/>
                      <a:pt x="167" y="322"/>
                    </a:cubicBezTo>
                    <a:lnTo>
                      <a:pt x="834" y="322"/>
                    </a:lnTo>
                    <a:cubicBezTo>
                      <a:pt x="917" y="322"/>
                      <a:pt x="1000" y="251"/>
                      <a:pt x="1000" y="167"/>
                    </a:cubicBezTo>
                    <a:cubicBezTo>
                      <a:pt x="1000" y="72"/>
                      <a:pt x="917" y="1"/>
                      <a:pt x="83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2" name="Google Shape;2762;p42"/>
              <p:cNvSpPr/>
              <p:nvPr/>
            </p:nvSpPr>
            <p:spPr>
              <a:xfrm>
                <a:off x="2743789" y="2594053"/>
                <a:ext cx="31406" cy="31056"/>
              </a:xfrm>
              <a:custGeom>
                <a:rect b="b" l="l" r="r" t="t"/>
                <a:pathLst>
                  <a:path extrusionOk="0" h="978" w="989">
                    <a:moveTo>
                      <a:pt x="501" y="322"/>
                    </a:moveTo>
                    <a:cubicBezTo>
                      <a:pt x="584" y="322"/>
                      <a:pt x="656" y="406"/>
                      <a:pt x="656" y="489"/>
                    </a:cubicBezTo>
                    <a:cubicBezTo>
                      <a:pt x="656" y="584"/>
                      <a:pt x="584" y="656"/>
                      <a:pt x="501" y="656"/>
                    </a:cubicBezTo>
                    <a:cubicBezTo>
                      <a:pt x="406" y="656"/>
                      <a:pt x="334" y="584"/>
                      <a:pt x="334" y="489"/>
                    </a:cubicBezTo>
                    <a:cubicBezTo>
                      <a:pt x="334" y="406"/>
                      <a:pt x="406" y="322"/>
                      <a:pt x="501" y="322"/>
                    </a:cubicBezTo>
                    <a:close/>
                    <a:moveTo>
                      <a:pt x="501" y="1"/>
                    </a:moveTo>
                    <a:cubicBezTo>
                      <a:pt x="227" y="1"/>
                      <a:pt x="1" y="227"/>
                      <a:pt x="1" y="489"/>
                    </a:cubicBezTo>
                    <a:cubicBezTo>
                      <a:pt x="1" y="763"/>
                      <a:pt x="227" y="977"/>
                      <a:pt x="501" y="977"/>
                    </a:cubicBezTo>
                    <a:cubicBezTo>
                      <a:pt x="763" y="977"/>
                      <a:pt x="989" y="763"/>
                      <a:pt x="989" y="489"/>
                    </a:cubicBezTo>
                    <a:cubicBezTo>
                      <a:pt x="989" y="227"/>
                      <a:pt x="775" y="1"/>
                      <a:pt x="50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3" name="Google Shape;2763;p42"/>
              <p:cNvSpPr/>
              <p:nvPr/>
            </p:nvSpPr>
            <p:spPr>
              <a:xfrm>
                <a:off x="2733596" y="2308608"/>
                <a:ext cx="10225" cy="10257"/>
              </a:xfrm>
              <a:custGeom>
                <a:rect b="b" l="l" r="r" t="t"/>
                <a:pathLst>
                  <a:path extrusionOk="0" h="323" w="322">
                    <a:moveTo>
                      <a:pt x="155" y="1"/>
                    </a:moveTo>
                    <a:cubicBezTo>
                      <a:pt x="72" y="1"/>
                      <a:pt x="0" y="72"/>
                      <a:pt x="0" y="167"/>
                    </a:cubicBezTo>
                    <a:cubicBezTo>
                      <a:pt x="0" y="251"/>
                      <a:pt x="72" y="322"/>
                      <a:pt x="155" y="322"/>
                    </a:cubicBezTo>
                    <a:cubicBezTo>
                      <a:pt x="250" y="322"/>
                      <a:pt x="322" y="251"/>
                      <a:pt x="322" y="167"/>
                    </a:cubicBezTo>
                    <a:cubicBezTo>
                      <a:pt x="322" y="72"/>
                      <a:pt x="250" y="1"/>
                      <a:pt x="15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64" name="Google Shape;2764;p42"/>
            <p:cNvGrpSpPr/>
            <p:nvPr/>
          </p:nvGrpSpPr>
          <p:grpSpPr>
            <a:xfrm>
              <a:off x="3049653" y="2321468"/>
              <a:ext cx="362992" cy="290018"/>
              <a:chOff x="3049653" y="2321468"/>
              <a:chExt cx="362992" cy="290018"/>
            </a:xfrm>
          </p:grpSpPr>
          <p:sp>
            <p:nvSpPr>
              <p:cNvPr id="2765" name="Google Shape;2765;p42"/>
              <p:cNvSpPr/>
              <p:nvPr/>
            </p:nvSpPr>
            <p:spPr>
              <a:xfrm>
                <a:off x="3280290" y="2429690"/>
                <a:ext cx="29913" cy="73957"/>
              </a:xfrm>
              <a:custGeom>
                <a:rect b="b" l="l" r="r" t="t"/>
                <a:pathLst>
                  <a:path extrusionOk="0" h="2329" w="942">
                    <a:moveTo>
                      <a:pt x="200" y="1"/>
                    </a:moveTo>
                    <a:cubicBezTo>
                      <a:pt x="158" y="1"/>
                      <a:pt x="114" y="16"/>
                      <a:pt x="72" y="45"/>
                    </a:cubicBezTo>
                    <a:cubicBezTo>
                      <a:pt x="13" y="93"/>
                      <a:pt x="13" y="200"/>
                      <a:pt x="72" y="283"/>
                    </a:cubicBezTo>
                    <a:cubicBezTo>
                      <a:pt x="572" y="772"/>
                      <a:pt x="572" y="1569"/>
                      <a:pt x="72" y="2046"/>
                    </a:cubicBezTo>
                    <a:cubicBezTo>
                      <a:pt x="1" y="2129"/>
                      <a:pt x="1" y="2224"/>
                      <a:pt x="72" y="2284"/>
                    </a:cubicBezTo>
                    <a:cubicBezTo>
                      <a:pt x="102" y="2313"/>
                      <a:pt x="144" y="2328"/>
                      <a:pt x="187" y="2328"/>
                    </a:cubicBezTo>
                    <a:cubicBezTo>
                      <a:pt x="230" y="2328"/>
                      <a:pt x="275" y="2313"/>
                      <a:pt x="310" y="2284"/>
                    </a:cubicBezTo>
                    <a:cubicBezTo>
                      <a:pt x="941" y="1665"/>
                      <a:pt x="941" y="664"/>
                      <a:pt x="310" y="45"/>
                    </a:cubicBezTo>
                    <a:cubicBezTo>
                      <a:pt x="280" y="16"/>
                      <a:pt x="242" y="1"/>
                      <a:pt x="20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6" name="Google Shape;2766;p42"/>
              <p:cNvSpPr/>
              <p:nvPr/>
            </p:nvSpPr>
            <p:spPr>
              <a:xfrm>
                <a:off x="3317729" y="2392250"/>
                <a:ext cx="49570" cy="148836"/>
              </a:xfrm>
              <a:custGeom>
                <a:rect b="b" l="l" r="r" t="t"/>
                <a:pathLst>
                  <a:path extrusionOk="0" h="4687" w="1561">
                    <a:moveTo>
                      <a:pt x="183" y="1"/>
                    </a:moveTo>
                    <a:cubicBezTo>
                      <a:pt x="140" y="1"/>
                      <a:pt x="96" y="16"/>
                      <a:pt x="60" y="46"/>
                    </a:cubicBezTo>
                    <a:cubicBezTo>
                      <a:pt x="0" y="105"/>
                      <a:pt x="0" y="212"/>
                      <a:pt x="60" y="284"/>
                    </a:cubicBezTo>
                    <a:cubicBezTo>
                      <a:pt x="1191" y="1415"/>
                      <a:pt x="1191" y="3272"/>
                      <a:pt x="60" y="4403"/>
                    </a:cubicBezTo>
                    <a:cubicBezTo>
                      <a:pt x="0" y="4475"/>
                      <a:pt x="0" y="4582"/>
                      <a:pt x="60" y="4641"/>
                    </a:cubicBezTo>
                    <a:cubicBezTo>
                      <a:pt x="90" y="4671"/>
                      <a:pt x="131" y="4686"/>
                      <a:pt x="175" y="4686"/>
                    </a:cubicBezTo>
                    <a:cubicBezTo>
                      <a:pt x="218" y="4686"/>
                      <a:pt x="262" y="4671"/>
                      <a:pt x="298" y="4641"/>
                    </a:cubicBezTo>
                    <a:cubicBezTo>
                      <a:pt x="1560" y="3379"/>
                      <a:pt x="1560" y="1308"/>
                      <a:pt x="298" y="46"/>
                    </a:cubicBezTo>
                    <a:cubicBezTo>
                      <a:pt x="268" y="16"/>
                      <a:pt x="227" y="1"/>
                      <a:pt x="18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7" name="Google Shape;2767;p42"/>
              <p:cNvSpPr/>
              <p:nvPr/>
            </p:nvSpPr>
            <p:spPr>
              <a:xfrm>
                <a:off x="3354406" y="2355954"/>
                <a:ext cx="58239" cy="222317"/>
              </a:xfrm>
              <a:custGeom>
                <a:rect b="b" l="l" r="r" t="t"/>
                <a:pathLst>
                  <a:path extrusionOk="0" h="7001" w="1834">
                    <a:moveTo>
                      <a:pt x="174" y="1"/>
                    </a:moveTo>
                    <a:cubicBezTo>
                      <a:pt x="131" y="1"/>
                      <a:pt x="90" y="16"/>
                      <a:pt x="60" y="46"/>
                    </a:cubicBezTo>
                    <a:cubicBezTo>
                      <a:pt x="0" y="105"/>
                      <a:pt x="0" y="200"/>
                      <a:pt x="60" y="284"/>
                    </a:cubicBezTo>
                    <a:cubicBezTo>
                      <a:pt x="1834" y="2046"/>
                      <a:pt x="1834" y="4939"/>
                      <a:pt x="60" y="6713"/>
                    </a:cubicBezTo>
                    <a:cubicBezTo>
                      <a:pt x="0" y="6773"/>
                      <a:pt x="0" y="6868"/>
                      <a:pt x="60" y="6951"/>
                    </a:cubicBezTo>
                    <a:cubicBezTo>
                      <a:pt x="88" y="6985"/>
                      <a:pt x="128" y="7000"/>
                      <a:pt x="169" y="7000"/>
                    </a:cubicBezTo>
                    <a:cubicBezTo>
                      <a:pt x="214" y="7000"/>
                      <a:pt x="261" y="6982"/>
                      <a:pt x="298" y="6951"/>
                    </a:cubicBezTo>
                    <a:cubicBezTo>
                      <a:pt x="1227" y="6023"/>
                      <a:pt x="1727" y="4808"/>
                      <a:pt x="1727" y="3498"/>
                    </a:cubicBezTo>
                    <a:cubicBezTo>
                      <a:pt x="1727" y="2189"/>
                      <a:pt x="1227" y="962"/>
                      <a:pt x="298" y="46"/>
                    </a:cubicBezTo>
                    <a:cubicBezTo>
                      <a:pt x="262" y="16"/>
                      <a:pt x="218" y="1"/>
                      <a:pt x="17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8" name="Google Shape;2768;p42"/>
              <p:cNvSpPr/>
              <p:nvPr/>
            </p:nvSpPr>
            <p:spPr>
              <a:xfrm>
                <a:off x="3049653" y="2321468"/>
                <a:ext cx="210250" cy="290018"/>
              </a:xfrm>
              <a:custGeom>
                <a:rect b="b" l="l" r="r" t="t"/>
                <a:pathLst>
                  <a:path extrusionOk="0" h="9133" w="6621">
                    <a:moveTo>
                      <a:pt x="5216" y="1072"/>
                    </a:moveTo>
                    <a:lnTo>
                      <a:pt x="5216" y="8097"/>
                    </a:lnTo>
                    <a:cubicBezTo>
                      <a:pt x="4156" y="7751"/>
                      <a:pt x="3287" y="7037"/>
                      <a:pt x="2739" y="6061"/>
                    </a:cubicBezTo>
                    <a:lnTo>
                      <a:pt x="2739" y="3084"/>
                    </a:lnTo>
                    <a:cubicBezTo>
                      <a:pt x="3275" y="2120"/>
                      <a:pt x="4156" y="1405"/>
                      <a:pt x="5216" y="1072"/>
                    </a:cubicBezTo>
                    <a:close/>
                    <a:moveTo>
                      <a:pt x="5716" y="0"/>
                    </a:moveTo>
                    <a:cubicBezTo>
                      <a:pt x="5430" y="0"/>
                      <a:pt x="5216" y="215"/>
                      <a:pt x="5216" y="501"/>
                    </a:cubicBezTo>
                    <a:lnTo>
                      <a:pt x="5216" y="691"/>
                    </a:lnTo>
                    <a:cubicBezTo>
                      <a:pt x="4049" y="1048"/>
                      <a:pt x="3096" y="1810"/>
                      <a:pt x="2489" y="2858"/>
                    </a:cubicBezTo>
                    <a:lnTo>
                      <a:pt x="1227" y="2858"/>
                    </a:lnTo>
                    <a:cubicBezTo>
                      <a:pt x="549" y="2858"/>
                      <a:pt x="13" y="3394"/>
                      <a:pt x="13" y="4061"/>
                    </a:cubicBezTo>
                    <a:lnTo>
                      <a:pt x="13" y="5037"/>
                    </a:lnTo>
                    <a:cubicBezTo>
                      <a:pt x="1" y="5692"/>
                      <a:pt x="489" y="6227"/>
                      <a:pt x="1120" y="6275"/>
                    </a:cubicBezTo>
                    <a:cubicBezTo>
                      <a:pt x="1203" y="6275"/>
                      <a:pt x="1287" y="6216"/>
                      <a:pt x="1299" y="6132"/>
                    </a:cubicBezTo>
                    <a:cubicBezTo>
                      <a:pt x="1299" y="6037"/>
                      <a:pt x="1239" y="5966"/>
                      <a:pt x="1144" y="5954"/>
                    </a:cubicBezTo>
                    <a:cubicBezTo>
                      <a:pt x="703" y="5918"/>
                      <a:pt x="346" y="5537"/>
                      <a:pt x="346" y="5073"/>
                    </a:cubicBezTo>
                    <a:lnTo>
                      <a:pt x="346" y="4084"/>
                    </a:lnTo>
                    <a:cubicBezTo>
                      <a:pt x="346" y="3608"/>
                      <a:pt x="727" y="3215"/>
                      <a:pt x="1227" y="3215"/>
                    </a:cubicBezTo>
                    <a:lnTo>
                      <a:pt x="2418" y="3215"/>
                    </a:lnTo>
                    <a:lnTo>
                      <a:pt x="2418" y="5954"/>
                    </a:lnTo>
                    <a:lnTo>
                      <a:pt x="1918" y="5954"/>
                    </a:lnTo>
                    <a:cubicBezTo>
                      <a:pt x="1834" y="5954"/>
                      <a:pt x="1763" y="6025"/>
                      <a:pt x="1763" y="6108"/>
                    </a:cubicBezTo>
                    <a:cubicBezTo>
                      <a:pt x="1763" y="6204"/>
                      <a:pt x="1834" y="6275"/>
                      <a:pt x="1918" y="6275"/>
                    </a:cubicBezTo>
                    <a:lnTo>
                      <a:pt x="2489" y="6275"/>
                    </a:lnTo>
                    <a:cubicBezTo>
                      <a:pt x="3096" y="7323"/>
                      <a:pt x="4049" y="8097"/>
                      <a:pt x="5216" y="8430"/>
                    </a:cubicBezTo>
                    <a:lnTo>
                      <a:pt x="5216" y="8633"/>
                    </a:lnTo>
                    <a:cubicBezTo>
                      <a:pt x="5216" y="8906"/>
                      <a:pt x="5430" y="9133"/>
                      <a:pt x="5716" y="9133"/>
                    </a:cubicBezTo>
                    <a:lnTo>
                      <a:pt x="6121" y="9133"/>
                    </a:lnTo>
                    <a:cubicBezTo>
                      <a:pt x="6406" y="9133"/>
                      <a:pt x="6621" y="8906"/>
                      <a:pt x="6621" y="8633"/>
                    </a:cubicBezTo>
                    <a:lnTo>
                      <a:pt x="6621" y="4953"/>
                    </a:lnTo>
                    <a:cubicBezTo>
                      <a:pt x="6621" y="4858"/>
                      <a:pt x="6549" y="4787"/>
                      <a:pt x="6466" y="4787"/>
                    </a:cubicBezTo>
                    <a:cubicBezTo>
                      <a:pt x="6371" y="4787"/>
                      <a:pt x="6299" y="4858"/>
                      <a:pt x="6299" y="4953"/>
                    </a:cubicBezTo>
                    <a:lnTo>
                      <a:pt x="6299" y="8633"/>
                    </a:lnTo>
                    <a:cubicBezTo>
                      <a:pt x="6299" y="8728"/>
                      <a:pt x="6228" y="8811"/>
                      <a:pt x="6121" y="8811"/>
                    </a:cubicBezTo>
                    <a:lnTo>
                      <a:pt x="5716" y="8811"/>
                    </a:lnTo>
                    <a:cubicBezTo>
                      <a:pt x="5609" y="8811"/>
                      <a:pt x="5537" y="8728"/>
                      <a:pt x="5537" y="8633"/>
                    </a:cubicBezTo>
                    <a:lnTo>
                      <a:pt x="5537" y="501"/>
                    </a:lnTo>
                    <a:cubicBezTo>
                      <a:pt x="5537" y="393"/>
                      <a:pt x="5609" y="322"/>
                      <a:pt x="5716" y="322"/>
                    </a:cubicBezTo>
                    <a:lnTo>
                      <a:pt x="6121" y="322"/>
                    </a:lnTo>
                    <a:cubicBezTo>
                      <a:pt x="6228" y="322"/>
                      <a:pt x="6299" y="393"/>
                      <a:pt x="6299" y="501"/>
                    </a:cubicBezTo>
                    <a:lnTo>
                      <a:pt x="6299" y="4180"/>
                    </a:lnTo>
                    <a:cubicBezTo>
                      <a:pt x="6299" y="4263"/>
                      <a:pt x="6371" y="4346"/>
                      <a:pt x="6466" y="4346"/>
                    </a:cubicBezTo>
                    <a:cubicBezTo>
                      <a:pt x="6549" y="4346"/>
                      <a:pt x="6621" y="4263"/>
                      <a:pt x="6621" y="4180"/>
                    </a:cubicBezTo>
                    <a:lnTo>
                      <a:pt x="6621" y="501"/>
                    </a:lnTo>
                    <a:cubicBezTo>
                      <a:pt x="6621" y="215"/>
                      <a:pt x="6406" y="0"/>
                      <a:pt x="612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69" name="Google Shape;2769;p42"/>
            <p:cNvGrpSpPr/>
            <p:nvPr/>
          </p:nvGrpSpPr>
          <p:grpSpPr>
            <a:xfrm>
              <a:off x="3564243" y="2289904"/>
              <a:ext cx="422341" cy="355243"/>
              <a:chOff x="3564243" y="2289904"/>
              <a:chExt cx="422341" cy="355243"/>
            </a:xfrm>
          </p:grpSpPr>
          <p:sp>
            <p:nvSpPr>
              <p:cNvPr id="2770" name="Google Shape;2770;p42"/>
              <p:cNvSpPr/>
              <p:nvPr/>
            </p:nvSpPr>
            <p:spPr>
              <a:xfrm>
                <a:off x="3564243" y="2291587"/>
                <a:ext cx="66177" cy="351655"/>
              </a:xfrm>
              <a:custGeom>
                <a:rect b="b" l="l" r="r" t="t"/>
                <a:pathLst>
                  <a:path extrusionOk="0" h="11074" w="2084">
                    <a:moveTo>
                      <a:pt x="1703" y="1918"/>
                    </a:moveTo>
                    <a:lnTo>
                      <a:pt x="1703" y="2727"/>
                    </a:lnTo>
                    <a:cubicBezTo>
                      <a:pt x="1703" y="2823"/>
                      <a:pt x="1667" y="2930"/>
                      <a:pt x="1608" y="2966"/>
                    </a:cubicBezTo>
                    <a:cubicBezTo>
                      <a:pt x="1453" y="3085"/>
                      <a:pt x="1298" y="3287"/>
                      <a:pt x="1239" y="3501"/>
                    </a:cubicBezTo>
                    <a:lnTo>
                      <a:pt x="834" y="3501"/>
                    </a:lnTo>
                    <a:cubicBezTo>
                      <a:pt x="798" y="3299"/>
                      <a:pt x="667" y="3085"/>
                      <a:pt x="524" y="2989"/>
                    </a:cubicBezTo>
                    <a:cubicBezTo>
                      <a:pt x="453" y="2942"/>
                      <a:pt x="393" y="2823"/>
                      <a:pt x="393" y="2727"/>
                    </a:cubicBezTo>
                    <a:lnTo>
                      <a:pt x="393" y="1918"/>
                    </a:lnTo>
                    <a:close/>
                    <a:moveTo>
                      <a:pt x="1227" y="3882"/>
                    </a:moveTo>
                    <a:lnTo>
                      <a:pt x="1227" y="5144"/>
                    </a:lnTo>
                    <a:cubicBezTo>
                      <a:pt x="1227" y="6359"/>
                      <a:pt x="1239" y="7549"/>
                      <a:pt x="1369" y="8752"/>
                    </a:cubicBezTo>
                    <a:cubicBezTo>
                      <a:pt x="1453" y="9478"/>
                      <a:pt x="1489" y="10085"/>
                      <a:pt x="1489" y="10205"/>
                    </a:cubicBezTo>
                    <a:cubicBezTo>
                      <a:pt x="1477" y="10478"/>
                      <a:pt x="1298" y="10681"/>
                      <a:pt x="1048" y="10681"/>
                    </a:cubicBezTo>
                    <a:cubicBezTo>
                      <a:pt x="798" y="10681"/>
                      <a:pt x="619" y="10490"/>
                      <a:pt x="619" y="10228"/>
                    </a:cubicBezTo>
                    <a:cubicBezTo>
                      <a:pt x="619" y="10097"/>
                      <a:pt x="655" y="9490"/>
                      <a:pt x="738" y="8764"/>
                    </a:cubicBezTo>
                    <a:cubicBezTo>
                      <a:pt x="869" y="7561"/>
                      <a:pt x="881" y="6371"/>
                      <a:pt x="881" y="5168"/>
                    </a:cubicBezTo>
                    <a:lnTo>
                      <a:pt x="881" y="3882"/>
                    </a:lnTo>
                    <a:close/>
                    <a:moveTo>
                      <a:pt x="203" y="1"/>
                    </a:moveTo>
                    <a:cubicBezTo>
                      <a:pt x="96" y="1"/>
                      <a:pt x="0" y="84"/>
                      <a:pt x="0" y="191"/>
                    </a:cubicBezTo>
                    <a:lnTo>
                      <a:pt x="0" y="2727"/>
                    </a:lnTo>
                    <a:cubicBezTo>
                      <a:pt x="0" y="2966"/>
                      <a:pt x="143" y="3216"/>
                      <a:pt x="334" y="3335"/>
                    </a:cubicBezTo>
                    <a:cubicBezTo>
                      <a:pt x="393" y="3358"/>
                      <a:pt x="477" y="3573"/>
                      <a:pt x="477" y="3692"/>
                    </a:cubicBezTo>
                    <a:lnTo>
                      <a:pt x="477" y="5144"/>
                    </a:lnTo>
                    <a:cubicBezTo>
                      <a:pt x="477" y="6359"/>
                      <a:pt x="465" y="7526"/>
                      <a:pt x="346" y="8716"/>
                    </a:cubicBezTo>
                    <a:cubicBezTo>
                      <a:pt x="274" y="9454"/>
                      <a:pt x="226" y="10074"/>
                      <a:pt x="226" y="10228"/>
                    </a:cubicBezTo>
                    <a:cubicBezTo>
                      <a:pt x="226" y="10705"/>
                      <a:pt x="584" y="11074"/>
                      <a:pt x="1048" y="11074"/>
                    </a:cubicBezTo>
                    <a:cubicBezTo>
                      <a:pt x="1512" y="11074"/>
                      <a:pt x="1870" y="10705"/>
                      <a:pt x="1870" y="10228"/>
                    </a:cubicBezTo>
                    <a:cubicBezTo>
                      <a:pt x="1870" y="10074"/>
                      <a:pt x="1822" y="9454"/>
                      <a:pt x="1750" y="8716"/>
                    </a:cubicBezTo>
                    <a:cubicBezTo>
                      <a:pt x="1608" y="7526"/>
                      <a:pt x="1608" y="6359"/>
                      <a:pt x="1608" y="5144"/>
                    </a:cubicBezTo>
                    <a:lnTo>
                      <a:pt x="1608" y="3692"/>
                    </a:lnTo>
                    <a:cubicBezTo>
                      <a:pt x="1608" y="3561"/>
                      <a:pt x="1715" y="3358"/>
                      <a:pt x="1834" y="3275"/>
                    </a:cubicBezTo>
                    <a:cubicBezTo>
                      <a:pt x="2024" y="3144"/>
                      <a:pt x="2084" y="2906"/>
                      <a:pt x="2084" y="2704"/>
                    </a:cubicBezTo>
                    <a:lnTo>
                      <a:pt x="2084" y="251"/>
                    </a:lnTo>
                    <a:cubicBezTo>
                      <a:pt x="2084" y="168"/>
                      <a:pt x="2001" y="72"/>
                      <a:pt x="1893" y="72"/>
                    </a:cubicBezTo>
                    <a:cubicBezTo>
                      <a:pt x="1786" y="72"/>
                      <a:pt x="1703" y="168"/>
                      <a:pt x="1703" y="263"/>
                    </a:cubicBezTo>
                    <a:lnTo>
                      <a:pt x="1703" y="1537"/>
                    </a:lnTo>
                    <a:lnTo>
                      <a:pt x="1239" y="1537"/>
                    </a:lnTo>
                    <a:lnTo>
                      <a:pt x="1239" y="191"/>
                    </a:lnTo>
                    <a:cubicBezTo>
                      <a:pt x="1239" y="84"/>
                      <a:pt x="1155" y="1"/>
                      <a:pt x="1048" y="1"/>
                    </a:cubicBezTo>
                    <a:cubicBezTo>
                      <a:pt x="941" y="1"/>
                      <a:pt x="858" y="84"/>
                      <a:pt x="858" y="191"/>
                    </a:cubicBezTo>
                    <a:lnTo>
                      <a:pt x="858" y="1537"/>
                    </a:lnTo>
                    <a:lnTo>
                      <a:pt x="393" y="1537"/>
                    </a:lnTo>
                    <a:lnTo>
                      <a:pt x="393" y="191"/>
                    </a:lnTo>
                    <a:cubicBezTo>
                      <a:pt x="393" y="84"/>
                      <a:pt x="298" y="1"/>
                      <a:pt x="20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1" name="Google Shape;2771;p42"/>
              <p:cNvSpPr/>
              <p:nvPr/>
            </p:nvSpPr>
            <p:spPr>
              <a:xfrm>
                <a:off x="3636835" y="2373674"/>
                <a:ext cx="236702" cy="236289"/>
              </a:xfrm>
              <a:custGeom>
                <a:rect b="b" l="l" r="r" t="t"/>
                <a:pathLst>
                  <a:path extrusionOk="0" h="7441" w="7454">
                    <a:moveTo>
                      <a:pt x="1175" y="0"/>
                    </a:moveTo>
                    <a:cubicBezTo>
                      <a:pt x="1121" y="0"/>
                      <a:pt x="1069" y="25"/>
                      <a:pt x="1036" y="71"/>
                    </a:cubicBezTo>
                    <a:cubicBezTo>
                      <a:pt x="369" y="881"/>
                      <a:pt x="0" y="1905"/>
                      <a:pt x="0" y="2952"/>
                    </a:cubicBezTo>
                    <a:cubicBezTo>
                      <a:pt x="0" y="5429"/>
                      <a:pt x="2024" y="7441"/>
                      <a:pt x="4489" y="7441"/>
                    </a:cubicBezTo>
                    <a:cubicBezTo>
                      <a:pt x="5537" y="7441"/>
                      <a:pt x="6561" y="7072"/>
                      <a:pt x="7358" y="6405"/>
                    </a:cubicBezTo>
                    <a:cubicBezTo>
                      <a:pt x="7454" y="6322"/>
                      <a:pt x="7454" y="6203"/>
                      <a:pt x="7394" y="6131"/>
                    </a:cubicBezTo>
                    <a:cubicBezTo>
                      <a:pt x="7352" y="6083"/>
                      <a:pt x="7286" y="6058"/>
                      <a:pt x="7224" y="6058"/>
                    </a:cubicBezTo>
                    <a:cubicBezTo>
                      <a:pt x="7180" y="6058"/>
                      <a:pt x="7138" y="6071"/>
                      <a:pt x="7108" y="6096"/>
                    </a:cubicBezTo>
                    <a:cubicBezTo>
                      <a:pt x="6382" y="6703"/>
                      <a:pt x="5441" y="7048"/>
                      <a:pt x="4489" y="7048"/>
                    </a:cubicBezTo>
                    <a:cubicBezTo>
                      <a:pt x="2227" y="7048"/>
                      <a:pt x="381" y="5203"/>
                      <a:pt x="381" y="2928"/>
                    </a:cubicBezTo>
                    <a:cubicBezTo>
                      <a:pt x="381" y="1988"/>
                      <a:pt x="727" y="1047"/>
                      <a:pt x="1334" y="309"/>
                    </a:cubicBezTo>
                    <a:cubicBezTo>
                      <a:pt x="1405" y="226"/>
                      <a:pt x="1393" y="107"/>
                      <a:pt x="1298" y="47"/>
                    </a:cubicBezTo>
                    <a:cubicBezTo>
                      <a:pt x="1261" y="16"/>
                      <a:pt x="1217" y="0"/>
                      <a:pt x="117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2" name="Google Shape;2772;p42"/>
              <p:cNvSpPr/>
              <p:nvPr/>
            </p:nvSpPr>
            <p:spPr>
              <a:xfrm>
                <a:off x="3685230" y="2324104"/>
                <a:ext cx="237083" cy="235971"/>
              </a:xfrm>
              <a:custGeom>
                <a:rect b="b" l="l" r="r" t="t"/>
                <a:pathLst>
                  <a:path extrusionOk="0" h="7431" w="7466">
                    <a:moveTo>
                      <a:pt x="2953" y="1"/>
                    </a:moveTo>
                    <a:cubicBezTo>
                      <a:pt x="1905" y="1"/>
                      <a:pt x="893" y="358"/>
                      <a:pt x="96" y="1025"/>
                    </a:cubicBezTo>
                    <a:cubicBezTo>
                      <a:pt x="0" y="1108"/>
                      <a:pt x="0" y="1227"/>
                      <a:pt x="60" y="1299"/>
                    </a:cubicBezTo>
                    <a:cubicBezTo>
                      <a:pt x="99" y="1344"/>
                      <a:pt x="151" y="1364"/>
                      <a:pt x="205" y="1364"/>
                    </a:cubicBezTo>
                    <a:cubicBezTo>
                      <a:pt x="250" y="1364"/>
                      <a:pt x="295" y="1350"/>
                      <a:pt x="334" y="1322"/>
                    </a:cubicBezTo>
                    <a:cubicBezTo>
                      <a:pt x="1060" y="715"/>
                      <a:pt x="2001" y="394"/>
                      <a:pt x="2953" y="394"/>
                    </a:cubicBezTo>
                    <a:cubicBezTo>
                      <a:pt x="5215" y="394"/>
                      <a:pt x="7061" y="2227"/>
                      <a:pt x="7061" y="4501"/>
                    </a:cubicBezTo>
                    <a:cubicBezTo>
                      <a:pt x="7061" y="5454"/>
                      <a:pt x="6727" y="6371"/>
                      <a:pt x="6120" y="7121"/>
                    </a:cubicBezTo>
                    <a:cubicBezTo>
                      <a:pt x="6049" y="7204"/>
                      <a:pt x="6061" y="7323"/>
                      <a:pt x="6156" y="7383"/>
                    </a:cubicBezTo>
                    <a:cubicBezTo>
                      <a:pt x="6180" y="7418"/>
                      <a:pt x="6227" y="7430"/>
                      <a:pt x="6275" y="7430"/>
                    </a:cubicBezTo>
                    <a:cubicBezTo>
                      <a:pt x="6322" y="7430"/>
                      <a:pt x="6382" y="7395"/>
                      <a:pt x="6418" y="7359"/>
                    </a:cubicBezTo>
                    <a:cubicBezTo>
                      <a:pt x="7084" y="6549"/>
                      <a:pt x="7442" y="5537"/>
                      <a:pt x="7442" y="4501"/>
                    </a:cubicBezTo>
                    <a:cubicBezTo>
                      <a:pt x="7465" y="2013"/>
                      <a:pt x="5441" y="1"/>
                      <a:pt x="295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3" name="Google Shape;2773;p42"/>
              <p:cNvSpPr/>
              <p:nvPr/>
            </p:nvSpPr>
            <p:spPr>
              <a:xfrm>
                <a:off x="3663668" y="2351699"/>
                <a:ext cx="230668" cy="230668"/>
              </a:xfrm>
              <a:custGeom>
                <a:rect b="b" l="l" r="r" t="t"/>
                <a:pathLst>
                  <a:path extrusionOk="0" h="7264" w="7264">
                    <a:moveTo>
                      <a:pt x="3632" y="382"/>
                    </a:moveTo>
                    <a:cubicBezTo>
                      <a:pt x="5418" y="382"/>
                      <a:pt x="6871" y="1846"/>
                      <a:pt x="6871" y="3632"/>
                    </a:cubicBezTo>
                    <a:cubicBezTo>
                      <a:pt x="6871" y="5418"/>
                      <a:pt x="5418" y="6871"/>
                      <a:pt x="3632" y="6871"/>
                    </a:cubicBezTo>
                    <a:cubicBezTo>
                      <a:pt x="1846" y="6871"/>
                      <a:pt x="382" y="5418"/>
                      <a:pt x="382" y="3632"/>
                    </a:cubicBezTo>
                    <a:cubicBezTo>
                      <a:pt x="382" y="1846"/>
                      <a:pt x="1846" y="382"/>
                      <a:pt x="3632" y="382"/>
                    </a:cubicBezTo>
                    <a:close/>
                    <a:moveTo>
                      <a:pt x="3632" y="1"/>
                    </a:moveTo>
                    <a:cubicBezTo>
                      <a:pt x="1632" y="1"/>
                      <a:pt x="1" y="1632"/>
                      <a:pt x="1" y="3632"/>
                    </a:cubicBezTo>
                    <a:cubicBezTo>
                      <a:pt x="1" y="5633"/>
                      <a:pt x="1632" y="7264"/>
                      <a:pt x="3632" y="7264"/>
                    </a:cubicBezTo>
                    <a:cubicBezTo>
                      <a:pt x="5644" y="7264"/>
                      <a:pt x="7263" y="5621"/>
                      <a:pt x="7263" y="3632"/>
                    </a:cubicBezTo>
                    <a:cubicBezTo>
                      <a:pt x="7263" y="1620"/>
                      <a:pt x="5620" y="1"/>
                      <a:pt x="363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4" name="Google Shape;2774;p42"/>
              <p:cNvSpPr/>
              <p:nvPr/>
            </p:nvSpPr>
            <p:spPr>
              <a:xfrm>
                <a:off x="3933998" y="2289904"/>
                <a:ext cx="52586" cy="355243"/>
              </a:xfrm>
              <a:custGeom>
                <a:rect b="b" l="l" r="r" t="t"/>
                <a:pathLst>
                  <a:path extrusionOk="0" h="11187" w="1656">
                    <a:moveTo>
                      <a:pt x="1251" y="554"/>
                    </a:moveTo>
                    <a:lnTo>
                      <a:pt x="1251" y="5555"/>
                    </a:lnTo>
                    <a:lnTo>
                      <a:pt x="715" y="5578"/>
                    </a:lnTo>
                    <a:lnTo>
                      <a:pt x="703" y="5578"/>
                    </a:lnTo>
                    <a:cubicBezTo>
                      <a:pt x="693" y="5580"/>
                      <a:pt x="683" y="5580"/>
                      <a:pt x="673" y="5580"/>
                    </a:cubicBezTo>
                    <a:cubicBezTo>
                      <a:pt x="583" y="5580"/>
                      <a:pt x="481" y="5536"/>
                      <a:pt x="417" y="5483"/>
                    </a:cubicBezTo>
                    <a:cubicBezTo>
                      <a:pt x="382" y="5436"/>
                      <a:pt x="370" y="5412"/>
                      <a:pt x="370" y="5412"/>
                    </a:cubicBezTo>
                    <a:lnTo>
                      <a:pt x="370" y="2411"/>
                    </a:lnTo>
                    <a:cubicBezTo>
                      <a:pt x="370" y="1697"/>
                      <a:pt x="703" y="1006"/>
                      <a:pt x="1251" y="554"/>
                    </a:cubicBezTo>
                    <a:close/>
                    <a:moveTo>
                      <a:pt x="1263" y="5959"/>
                    </a:moveTo>
                    <a:cubicBezTo>
                      <a:pt x="1263" y="9448"/>
                      <a:pt x="1275" y="10258"/>
                      <a:pt x="1275" y="10281"/>
                    </a:cubicBezTo>
                    <a:cubicBezTo>
                      <a:pt x="1263" y="10496"/>
                      <a:pt x="1203" y="10769"/>
                      <a:pt x="941" y="10769"/>
                    </a:cubicBezTo>
                    <a:cubicBezTo>
                      <a:pt x="858" y="10769"/>
                      <a:pt x="620" y="10769"/>
                      <a:pt x="620" y="10258"/>
                    </a:cubicBezTo>
                    <a:cubicBezTo>
                      <a:pt x="620" y="10115"/>
                      <a:pt x="667" y="9710"/>
                      <a:pt x="727" y="9246"/>
                    </a:cubicBezTo>
                    <a:cubicBezTo>
                      <a:pt x="822" y="8472"/>
                      <a:pt x="941" y="7400"/>
                      <a:pt x="941" y="6686"/>
                    </a:cubicBezTo>
                    <a:lnTo>
                      <a:pt x="941" y="5959"/>
                    </a:lnTo>
                    <a:close/>
                    <a:moveTo>
                      <a:pt x="1453" y="0"/>
                    </a:moveTo>
                    <a:cubicBezTo>
                      <a:pt x="1420" y="0"/>
                      <a:pt x="1388" y="6"/>
                      <a:pt x="1358" y="18"/>
                    </a:cubicBezTo>
                    <a:cubicBezTo>
                      <a:pt x="524" y="530"/>
                      <a:pt x="1" y="1447"/>
                      <a:pt x="1" y="2435"/>
                    </a:cubicBezTo>
                    <a:lnTo>
                      <a:pt x="1" y="5424"/>
                    </a:lnTo>
                    <a:cubicBezTo>
                      <a:pt x="1" y="5555"/>
                      <a:pt x="60" y="5674"/>
                      <a:pt x="179" y="5781"/>
                    </a:cubicBezTo>
                    <a:cubicBezTo>
                      <a:pt x="286" y="5876"/>
                      <a:pt x="417" y="5936"/>
                      <a:pt x="548" y="5959"/>
                    </a:cubicBezTo>
                    <a:lnTo>
                      <a:pt x="548" y="6709"/>
                    </a:lnTo>
                    <a:cubicBezTo>
                      <a:pt x="548" y="7400"/>
                      <a:pt x="429" y="8460"/>
                      <a:pt x="346" y="9222"/>
                    </a:cubicBezTo>
                    <a:cubicBezTo>
                      <a:pt x="286" y="9710"/>
                      <a:pt x="239" y="10091"/>
                      <a:pt x="239" y="10281"/>
                    </a:cubicBezTo>
                    <a:cubicBezTo>
                      <a:pt x="239" y="11115"/>
                      <a:pt x="774" y="11186"/>
                      <a:pt x="941" y="11186"/>
                    </a:cubicBezTo>
                    <a:cubicBezTo>
                      <a:pt x="1275" y="11186"/>
                      <a:pt x="1656" y="10948"/>
                      <a:pt x="1656" y="10281"/>
                    </a:cubicBezTo>
                    <a:lnTo>
                      <a:pt x="1656" y="185"/>
                    </a:lnTo>
                    <a:cubicBezTo>
                      <a:pt x="1656" y="113"/>
                      <a:pt x="1608" y="54"/>
                      <a:pt x="1548" y="18"/>
                    </a:cubicBezTo>
                    <a:cubicBezTo>
                      <a:pt x="1519" y="6"/>
                      <a:pt x="1486" y="0"/>
                      <a:pt x="145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775" name="Google Shape;2775;p42"/>
            <p:cNvSpPr/>
            <p:nvPr/>
          </p:nvSpPr>
          <p:spPr>
            <a:xfrm>
              <a:off x="4143835" y="2288189"/>
              <a:ext cx="357688" cy="357339"/>
            </a:xfrm>
            <a:custGeom>
              <a:rect b="b" l="l" r="r" t="t"/>
              <a:pathLst>
                <a:path extrusionOk="0" h="11253" w="11264">
                  <a:moveTo>
                    <a:pt x="9847" y="548"/>
                  </a:moveTo>
                  <a:lnTo>
                    <a:pt x="9847" y="1203"/>
                  </a:lnTo>
                  <a:cubicBezTo>
                    <a:pt x="9847" y="1299"/>
                    <a:pt x="9930" y="1370"/>
                    <a:pt x="10014" y="1370"/>
                  </a:cubicBezTo>
                  <a:lnTo>
                    <a:pt x="10669" y="1370"/>
                  </a:lnTo>
                  <a:lnTo>
                    <a:pt x="9252" y="2811"/>
                  </a:lnTo>
                  <a:lnTo>
                    <a:pt x="8656" y="2811"/>
                  </a:lnTo>
                  <a:lnTo>
                    <a:pt x="9609" y="1858"/>
                  </a:lnTo>
                  <a:cubicBezTo>
                    <a:pt x="9668" y="1799"/>
                    <a:pt x="9668" y="1703"/>
                    <a:pt x="9609" y="1620"/>
                  </a:cubicBezTo>
                  <a:cubicBezTo>
                    <a:pt x="9579" y="1590"/>
                    <a:pt x="9537" y="1575"/>
                    <a:pt x="9494" y="1575"/>
                  </a:cubicBezTo>
                  <a:cubicBezTo>
                    <a:pt x="9451" y="1575"/>
                    <a:pt x="9406" y="1590"/>
                    <a:pt x="9371" y="1620"/>
                  </a:cubicBezTo>
                  <a:lnTo>
                    <a:pt x="8418" y="2572"/>
                  </a:lnTo>
                  <a:lnTo>
                    <a:pt x="8418" y="1977"/>
                  </a:lnTo>
                  <a:lnTo>
                    <a:pt x="9847" y="548"/>
                  </a:lnTo>
                  <a:close/>
                  <a:moveTo>
                    <a:pt x="4549" y="2442"/>
                  </a:moveTo>
                  <a:cubicBezTo>
                    <a:pt x="5668" y="2442"/>
                    <a:pt x="6680" y="2870"/>
                    <a:pt x="7430" y="3573"/>
                  </a:cubicBezTo>
                  <a:lnTo>
                    <a:pt x="4430" y="6561"/>
                  </a:lnTo>
                  <a:cubicBezTo>
                    <a:pt x="4370" y="6621"/>
                    <a:pt x="4370" y="6728"/>
                    <a:pt x="4430" y="6799"/>
                  </a:cubicBezTo>
                  <a:cubicBezTo>
                    <a:pt x="4465" y="6835"/>
                    <a:pt x="4513" y="6847"/>
                    <a:pt x="4549" y="6847"/>
                  </a:cubicBezTo>
                  <a:cubicBezTo>
                    <a:pt x="4596" y="6847"/>
                    <a:pt x="4644" y="6835"/>
                    <a:pt x="4668" y="6799"/>
                  </a:cubicBezTo>
                  <a:lnTo>
                    <a:pt x="5418" y="6061"/>
                  </a:lnTo>
                  <a:cubicBezTo>
                    <a:pt x="5549" y="6240"/>
                    <a:pt x="5620" y="6466"/>
                    <a:pt x="5620" y="6680"/>
                  </a:cubicBezTo>
                  <a:cubicBezTo>
                    <a:pt x="5620" y="7275"/>
                    <a:pt x="5144" y="7752"/>
                    <a:pt x="4549" y="7752"/>
                  </a:cubicBezTo>
                  <a:cubicBezTo>
                    <a:pt x="3953" y="7752"/>
                    <a:pt x="3477" y="7275"/>
                    <a:pt x="3477" y="6680"/>
                  </a:cubicBezTo>
                  <a:cubicBezTo>
                    <a:pt x="3477" y="6085"/>
                    <a:pt x="3953" y="5609"/>
                    <a:pt x="4549" y="5609"/>
                  </a:cubicBezTo>
                  <a:cubicBezTo>
                    <a:pt x="4608" y="5609"/>
                    <a:pt x="4680" y="5609"/>
                    <a:pt x="4739" y="5632"/>
                  </a:cubicBezTo>
                  <a:cubicBezTo>
                    <a:pt x="4747" y="5633"/>
                    <a:pt x="4755" y="5634"/>
                    <a:pt x="4763" y="5634"/>
                  </a:cubicBezTo>
                  <a:cubicBezTo>
                    <a:pt x="4848" y="5634"/>
                    <a:pt x="4920" y="5577"/>
                    <a:pt x="4942" y="5490"/>
                  </a:cubicBezTo>
                  <a:cubicBezTo>
                    <a:pt x="4954" y="5406"/>
                    <a:pt x="4894" y="5311"/>
                    <a:pt x="4799" y="5299"/>
                  </a:cubicBezTo>
                  <a:cubicBezTo>
                    <a:pt x="4715" y="5287"/>
                    <a:pt x="4620" y="5275"/>
                    <a:pt x="4549" y="5275"/>
                  </a:cubicBezTo>
                  <a:cubicBezTo>
                    <a:pt x="3775" y="5275"/>
                    <a:pt x="3156" y="5894"/>
                    <a:pt x="3156" y="6668"/>
                  </a:cubicBezTo>
                  <a:cubicBezTo>
                    <a:pt x="3156" y="7442"/>
                    <a:pt x="3775" y="8073"/>
                    <a:pt x="4549" y="8073"/>
                  </a:cubicBezTo>
                  <a:cubicBezTo>
                    <a:pt x="5323" y="8073"/>
                    <a:pt x="5954" y="7442"/>
                    <a:pt x="5954" y="6668"/>
                  </a:cubicBezTo>
                  <a:cubicBezTo>
                    <a:pt x="5954" y="6359"/>
                    <a:pt x="5847" y="6049"/>
                    <a:pt x="5656" y="5811"/>
                  </a:cubicBezTo>
                  <a:lnTo>
                    <a:pt x="6168" y="5287"/>
                  </a:lnTo>
                  <a:cubicBezTo>
                    <a:pt x="6501" y="5668"/>
                    <a:pt x="6680" y="6168"/>
                    <a:pt x="6680" y="6668"/>
                  </a:cubicBezTo>
                  <a:cubicBezTo>
                    <a:pt x="6680" y="7847"/>
                    <a:pt x="5727" y="8799"/>
                    <a:pt x="4549" y="8799"/>
                  </a:cubicBezTo>
                  <a:cubicBezTo>
                    <a:pt x="3370" y="8799"/>
                    <a:pt x="2418" y="7847"/>
                    <a:pt x="2418" y="6668"/>
                  </a:cubicBezTo>
                  <a:cubicBezTo>
                    <a:pt x="2418" y="5490"/>
                    <a:pt x="3370" y="4537"/>
                    <a:pt x="4549" y="4537"/>
                  </a:cubicBezTo>
                  <a:cubicBezTo>
                    <a:pt x="4906" y="4537"/>
                    <a:pt x="5251" y="4632"/>
                    <a:pt x="5561" y="4799"/>
                  </a:cubicBezTo>
                  <a:cubicBezTo>
                    <a:pt x="5583" y="4810"/>
                    <a:pt x="5608" y="4815"/>
                    <a:pt x="5635" y="4815"/>
                  </a:cubicBezTo>
                  <a:cubicBezTo>
                    <a:pt x="5693" y="4815"/>
                    <a:pt x="5754" y="4789"/>
                    <a:pt x="5787" y="4739"/>
                  </a:cubicBezTo>
                  <a:cubicBezTo>
                    <a:pt x="5835" y="4656"/>
                    <a:pt x="5799" y="4561"/>
                    <a:pt x="5727" y="4513"/>
                  </a:cubicBezTo>
                  <a:cubicBezTo>
                    <a:pt x="5370" y="4323"/>
                    <a:pt x="4965" y="4216"/>
                    <a:pt x="4561" y="4216"/>
                  </a:cubicBezTo>
                  <a:cubicBezTo>
                    <a:pt x="3215" y="4216"/>
                    <a:pt x="2108" y="5311"/>
                    <a:pt x="2108" y="6668"/>
                  </a:cubicBezTo>
                  <a:cubicBezTo>
                    <a:pt x="2108" y="8026"/>
                    <a:pt x="3215" y="9121"/>
                    <a:pt x="4561" y="9121"/>
                  </a:cubicBezTo>
                  <a:cubicBezTo>
                    <a:pt x="5918" y="9121"/>
                    <a:pt x="7025" y="8026"/>
                    <a:pt x="7025" y="6668"/>
                  </a:cubicBezTo>
                  <a:cubicBezTo>
                    <a:pt x="7025" y="6073"/>
                    <a:pt x="6811" y="5490"/>
                    <a:pt x="6406" y="5049"/>
                  </a:cubicBezTo>
                  <a:lnTo>
                    <a:pt x="6930" y="4525"/>
                  </a:lnTo>
                  <a:cubicBezTo>
                    <a:pt x="7466" y="5109"/>
                    <a:pt x="7752" y="5871"/>
                    <a:pt x="7752" y="6656"/>
                  </a:cubicBezTo>
                  <a:cubicBezTo>
                    <a:pt x="7752" y="8407"/>
                    <a:pt x="6323" y="9835"/>
                    <a:pt x="4561" y="9835"/>
                  </a:cubicBezTo>
                  <a:cubicBezTo>
                    <a:pt x="2810" y="9835"/>
                    <a:pt x="1382" y="8407"/>
                    <a:pt x="1382" y="6656"/>
                  </a:cubicBezTo>
                  <a:cubicBezTo>
                    <a:pt x="1382" y="4894"/>
                    <a:pt x="2810" y="3465"/>
                    <a:pt x="4561" y="3465"/>
                  </a:cubicBezTo>
                  <a:cubicBezTo>
                    <a:pt x="5180" y="3465"/>
                    <a:pt x="5775" y="3644"/>
                    <a:pt x="6275" y="3977"/>
                  </a:cubicBezTo>
                  <a:cubicBezTo>
                    <a:pt x="6300" y="3994"/>
                    <a:pt x="6330" y="4002"/>
                    <a:pt x="6360" y="4002"/>
                  </a:cubicBezTo>
                  <a:cubicBezTo>
                    <a:pt x="6415" y="4002"/>
                    <a:pt x="6471" y="3976"/>
                    <a:pt x="6501" y="3930"/>
                  </a:cubicBezTo>
                  <a:cubicBezTo>
                    <a:pt x="6549" y="3858"/>
                    <a:pt x="6525" y="3751"/>
                    <a:pt x="6454" y="3704"/>
                  </a:cubicBezTo>
                  <a:cubicBezTo>
                    <a:pt x="5894" y="3346"/>
                    <a:pt x="5239" y="3156"/>
                    <a:pt x="4561" y="3156"/>
                  </a:cubicBezTo>
                  <a:cubicBezTo>
                    <a:pt x="2632" y="3156"/>
                    <a:pt x="1048" y="4739"/>
                    <a:pt x="1048" y="6668"/>
                  </a:cubicBezTo>
                  <a:cubicBezTo>
                    <a:pt x="1048" y="8609"/>
                    <a:pt x="2632" y="10181"/>
                    <a:pt x="4561" y="10181"/>
                  </a:cubicBezTo>
                  <a:cubicBezTo>
                    <a:pt x="6501" y="10181"/>
                    <a:pt x="8073" y="8609"/>
                    <a:pt x="8073" y="6668"/>
                  </a:cubicBezTo>
                  <a:cubicBezTo>
                    <a:pt x="8073" y="5787"/>
                    <a:pt x="7752" y="4954"/>
                    <a:pt x="7156" y="4299"/>
                  </a:cubicBezTo>
                  <a:lnTo>
                    <a:pt x="7680" y="3787"/>
                  </a:lnTo>
                  <a:cubicBezTo>
                    <a:pt x="8383" y="4561"/>
                    <a:pt x="8799" y="5573"/>
                    <a:pt x="8799" y="6680"/>
                  </a:cubicBezTo>
                  <a:cubicBezTo>
                    <a:pt x="8799" y="9026"/>
                    <a:pt x="6894" y="10931"/>
                    <a:pt x="4549" y="10931"/>
                  </a:cubicBezTo>
                  <a:cubicBezTo>
                    <a:pt x="2215" y="10931"/>
                    <a:pt x="310" y="9026"/>
                    <a:pt x="310" y="6680"/>
                  </a:cubicBezTo>
                  <a:cubicBezTo>
                    <a:pt x="310" y="4347"/>
                    <a:pt x="2215" y="2442"/>
                    <a:pt x="4549" y="2442"/>
                  </a:cubicBezTo>
                  <a:close/>
                  <a:moveTo>
                    <a:pt x="10023" y="1"/>
                  </a:moveTo>
                  <a:cubicBezTo>
                    <a:pt x="9981" y="1"/>
                    <a:pt x="9938" y="17"/>
                    <a:pt x="9907" y="48"/>
                  </a:cubicBezTo>
                  <a:lnTo>
                    <a:pt x="8156" y="1799"/>
                  </a:lnTo>
                  <a:cubicBezTo>
                    <a:pt x="8121" y="1834"/>
                    <a:pt x="8109" y="1882"/>
                    <a:pt x="8109" y="1918"/>
                  </a:cubicBezTo>
                  <a:lnTo>
                    <a:pt x="8109" y="2906"/>
                  </a:lnTo>
                  <a:lnTo>
                    <a:pt x="7680" y="3334"/>
                  </a:lnTo>
                  <a:cubicBezTo>
                    <a:pt x="6859" y="2572"/>
                    <a:pt x="5775" y="2120"/>
                    <a:pt x="4573" y="2120"/>
                  </a:cubicBezTo>
                  <a:cubicBezTo>
                    <a:pt x="2048" y="2120"/>
                    <a:pt x="1" y="4168"/>
                    <a:pt x="1" y="6680"/>
                  </a:cubicBezTo>
                  <a:cubicBezTo>
                    <a:pt x="1" y="9204"/>
                    <a:pt x="2048" y="11252"/>
                    <a:pt x="4573" y="11252"/>
                  </a:cubicBezTo>
                  <a:cubicBezTo>
                    <a:pt x="7085" y="11252"/>
                    <a:pt x="9133" y="9204"/>
                    <a:pt x="9133" y="6680"/>
                  </a:cubicBezTo>
                  <a:cubicBezTo>
                    <a:pt x="9133" y="5478"/>
                    <a:pt x="8680" y="4394"/>
                    <a:pt x="7918" y="3573"/>
                  </a:cubicBezTo>
                  <a:lnTo>
                    <a:pt x="8347" y="3144"/>
                  </a:lnTo>
                  <a:lnTo>
                    <a:pt x="9335" y="3144"/>
                  </a:lnTo>
                  <a:cubicBezTo>
                    <a:pt x="9371" y="3144"/>
                    <a:pt x="9418" y="3132"/>
                    <a:pt x="9454" y="3096"/>
                  </a:cubicBezTo>
                  <a:lnTo>
                    <a:pt x="11204" y="1346"/>
                  </a:lnTo>
                  <a:cubicBezTo>
                    <a:pt x="11252" y="1287"/>
                    <a:pt x="11264" y="1227"/>
                    <a:pt x="11240" y="1168"/>
                  </a:cubicBezTo>
                  <a:cubicBezTo>
                    <a:pt x="11204" y="1108"/>
                    <a:pt x="11145" y="1060"/>
                    <a:pt x="11085" y="1060"/>
                  </a:cubicBezTo>
                  <a:lnTo>
                    <a:pt x="10192" y="1060"/>
                  </a:lnTo>
                  <a:lnTo>
                    <a:pt x="10192" y="167"/>
                  </a:lnTo>
                  <a:cubicBezTo>
                    <a:pt x="10192" y="108"/>
                    <a:pt x="10145" y="36"/>
                    <a:pt x="10085" y="13"/>
                  </a:cubicBezTo>
                  <a:cubicBezTo>
                    <a:pt x="10065" y="5"/>
                    <a:pt x="10044" y="1"/>
                    <a:pt x="100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76" name="Google Shape;2776;p42"/>
            <p:cNvGrpSpPr/>
            <p:nvPr/>
          </p:nvGrpSpPr>
          <p:grpSpPr>
            <a:xfrm>
              <a:off x="4687894" y="2289713"/>
              <a:ext cx="359594" cy="353909"/>
              <a:chOff x="4687894" y="2289713"/>
              <a:chExt cx="359594" cy="353909"/>
            </a:xfrm>
          </p:grpSpPr>
          <p:sp>
            <p:nvSpPr>
              <p:cNvPr id="2777" name="Google Shape;2777;p42"/>
              <p:cNvSpPr/>
              <p:nvPr/>
            </p:nvSpPr>
            <p:spPr>
              <a:xfrm>
                <a:off x="4955207" y="2477227"/>
                <a:ext cx="34041" cy="22356"/>
              </a:xfrm>
              <a:custGeom>
                <a:rect b="b" l="l" r="r" t="t"/>
                <a:pathLst>
                  <a:path extrusionOk="0" h="704" w="1072">
                    <a:moveTo>
                      <a:pt x="167" y="1"/>
                    </a:moveTo>
                    <a:cubicBezTo>
                      <a:pt x="72" y="1"/>
                      <a:pt x="0" y="72"/>
                      <a:pt x="0" y="168"/>
                    </a:cubicBezTo>
                    <a:cubicBezTo>
                      <a:pt x="0" y="465"/>
                      <a:pt x="238" y="703"/>
                      <a:pt x="536" y="703"/>
                    </a:cubicBezTo>
                    <a:cubicBezTo>
                      <a:pt x="834" y="703"/>
                      <a:pt x="1072" y="465"/>
                      <a:pt x="1072" y="168"/>
                    </a:cubicBezTo>
                    <a:cubicBezTo>
                      <a:pt x="1072" y="72"/>
                      <a:pt x="1000" y="1"/>
                      <a:pt x="905" y="1"/>
                    </a:cubicBezTo>
                    <a:cubicBezTo>
                      <a:pt x="822" y="1"/>
                      <a:pt x="750" y="72"/>
                      <a:pt x="750" y="168"/>
                    </a:cubicBezTo>
                    <a:cubicBezTo>
                      <a:pt x="750" y="287"/>
                      <a:pt x="655" y="370"/>
                      <a:pt x="536" y="370"/>
                    </a:cubicBezTo>
                    <a:cubicBezTo>
                      <a:pt x="417" y="370"/>
                      <a:pt x="334" y="287"/>
                      <a:pt x="334" y="168"/>
                    </a:cubicBezTo>
                    <a:cubicBezTo>
                      <a:pt x="334" y="72"/>
                      <a:pt x="250" y="1"/>
                      <a:pt x="16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8" name="Google Shape;2778;p42"/>
              <p:cNvSpPr/>
              <p:nvPr/>
            </p:nvSpPr>
            <p:spPr>
              <a:xfrm>
                <a:off x="4687894" y="2289713"/>
                <a:ext cx="359594" cy="353909"/>
              </a:xfrm>
              <a:custGeom>
                <a:rect b="b" l="l" r="r" t="t"/>
                <a:pathLst>
                  <a:path extrusionOk="0" h="11145" w="11324">
                    <a:moveTo>
                      <a:pt x="9180" y="3036"/>
                    </a:moveTo>
                    <a:cubicBezTo>
                      <a:pt x="9204" y="3036"/>
                      <a:pt x="9228" y="3036"/>
                      <a:pt x="9240" y="3048"/>
                    </a:cubicBezTo>
                    <a:cubicBezTo>
                      <a:pt x="9299" y="3108"/>
                      <a:pt x="9371" y="3417"/>
                      <a:pt x="9299" y="3977"/>
                    </a:cubicBezTo>
                    <a:cubicBezTo>
                      <a:pt x="9240" y="4513"/>
                      <a:pt x="9061" y="4989"/>
                      <a:pt x="8895" y="5072"/>
                    </a:cubicBezTo>
                    <a:cubicBezTo>
                      <a:pt x="8813" y="5119"/>
                      <a:pt x="8682" y="5149"/>
                      <a:pt x="8533" y="5149"/>
                    </a:cubicBezTo>
                    <a:cubicBezTo>
                      <a:pt x="8336" y="5149"/>
                      <a:pt x="8108" y="5096"/>
                      <a:pt x="7918" y="4953"/>
                    </a:cubicBezTo>
                    <a:cubicBezTo>
                      <a:pt x="7573" y="4703"/>
                      <a:pt x="7466" y="4263"/>
                      <a:pt x="7585" y="3667"/>
                    </a:cubicBezTo>
                    <a:cubicBezTo>
                      <a:pt x="7597" y="3608"/>
                      <a:pt x="7644" y="3572"/>
                      <a:pt x="7704" y="3537"/>
                    </a:cubicBezTo>
                    <a:cubicBezTo>
                      <a:pt x="8526" y="3167"/>
                      <a:pt x="9002" y="3036"/>
                      <a:pt x="9180" y="3036"/>
                    </a:cubicBezTo>
                    <a:close/>
                    <a:moveTo>
                      <a:pt x="620" y="5608"/>
                    </a:moveTo>
                    <a:cubicBezTo>
                      <a:pt x="691" y="5620"/>
                      <a:pt x="798" y="5703"/>
                      <a:pt x="858" y="5846"/>
                    </a:cubicBezTo>
                    <a:cubicBezTo>
                      <a:pt x="870" y="5882"/>
                      <a:pt x="894" y="5942"/>
                      <a:pt x="894" y="6001"/>
                    </a:cubicBezTo>
                    <a:cubicBezTo>
                      <a:pt x="667" y="5953"/>
                      <a:pt x="501" y="5882"/>
                      <a:pt x="453" y="5799"/>
                    </a:cubicBezTo>
                    <a:cubicBezTo>
                      <a:pt x="441" y="5775"/>
                      <a:pt x="489" y="5703"/>
                      <a:pt x="501" y="5668"/>
                    </a:cubicBezTo>
                    <a:cubicBezTo>
                      <a:pt x="548" y="5608"/>
                      <a:pt x="572" y="5608"/>
                      <a:pt x="608" y="5608"/>
                    </a:cubicBezTo>
                    <a:close/>
                    <a:moveTo>
                      <a:pt x="5073" y="0"/>
                    </a:moveTo>
                    <a:cubicBezTo>
                      <a:pt x="4477" y="0"/>
                      <a:pt x="3906" y="238"/>
                      <a:pt x="3477" y="655"/>
                    </a:cubicBezTo>
                    <a:cubicBezTo>
                      <a:pt x="3049" y="1084"/>
                      <a:pt x="2822" y="1632"/>
                      <a:pt x="2822" y="2239"/>
                    </a:cubicBezTo>
                    <a:cubicBezTo>
                      <a:pt x="2822" y="2834"/>
                      <a:pt x="3061" y="3406"/>
                      <a:pt x="3477" y="3834"/>
                    </a:cubicBezTo>
                    <a:cubicBezTo>
                      <a:pt x="3596" y="3953"/>
                      <a:pt x="3727" y="4060"/>
                      <a:pt x="3882" y="4144"/>
                    </a:cubicBezTo>
                    <a:cubicBezTo>
                      <a:pt x="3775" y="4179"/>
                      <a:pt x="3668" y="4203"/>
                      <a:pt x="3584" y="4239"/>
                    </a:cubicBezTo>
                    <a:cubicBezTo>
                      <a:pt x="3489" y="4263"/>
                      <a:pt x="3453" y="4358"/>
                      <a:pt x="3477" y="4441"/>
                    </a:cubicBezTo>
                    <a:cubicBezTo>
                      <a:pt x="3505" y="4515"/>
                      <a:pt x="3561" y="4560"/>
                      <a:pt x="3629" y="4560"/>
                    </a:cubicBezTo>
                    <a:cubicBezTo>
                      <a:pt x="3649" y="4560"/>
                      <a:pt x="3670" y="4557"/>
                      <a:pt x="3692" y="4549"/>
                    </a:cubicBezTo>
                    <a:cubicBezTo>
                      <a:pt x="4138" y="4400"/>
                      <a:pt x="4608" y="4325"/>
                      <a:pt x="5079" y="4325"/>
                    </a:cubicBezTo>
                    <a:cubicBezTo>
                      <a:pt x="5549" y="4325"/>
                      <a:pt x="6019" y="4400"/>
                      <a:pt x="6466" y="4549"/>
                    </a:cubicBezTo>
                    <a:cubicBezTo>
                      <a:pt x="6490" y="4549"/>
                      <a:pt x="6501" y="4560"/>
                      <a:pt x="6525" y="4560"/>
                    </a:cubicBezTo>
                    <a:cubicBezTo>
                      <a:pt x="6609" y="4560"/>
                      <a:pt x="6668" y="4525"/>
                      <a:pt x="6680" y="4441"/>
                    </a:cubicBezTo>
                    <a:cubicBezTo>
                      <a:pt x="6704" y="4358"/>
                      <a:pt x="6668" y="4263"/>
                      <a:pt x="6573" y="4239"/>
                    </a:cubicBezTo>
                    <a:cubicBezTo>
                      <a:pt x="6466" y="4203"/>
                      <a:pt x="6370" y="4179"/>
                      <a:pt x="6275" y="4144"/>
                    </a:cubicBezTo>
                    <a:cubicBezTo>
                      <a:pt x="6406" y="4060"/>
                      <a:pt x="6549" y="3953"/>
                      <a:pt x="6680" y="3834"/>
                    </a:cubicBezTo>
                    <a:cubicBezTo>
                      <a:pt x="6787" y="3727"/>
                      <a:pt x="6882" y="3608"/>
                      <a:pt x="6966" y="3477"/>
                    </a:cubicBezTo>
                    <a:cubicBezTo>
                      <a:pt x="7002" y="3489"/>
                      <a:pt x="7049" y="3489"/>
                      <a:pt x="7097" y="3513"/>
                    </a:cubicBezTo>
                    <a:lnTo>
                      <a:pt x="7275" y="3548"/>
                    </a:lnTo>
                    <a:lnTo>
                      <a:pt x="7275" y="3572"/>
                    </a:lnTo>
                    <a:cubicBezTo>
                      <a:pt x="7204" y="3953"/>
                      <a:pt x="7204" y="4287"/>
                      <a:pt x="7287" y="4560"/>
                    </a:cubicBezTo>
                    <a:cubicBezTo>
                      <a:pt x="7359" y="4822"/>
                      <a:pt x="7513" y="5025"/>
                      <a:pt x="7716" y="5180"/>
                    </a:cubicBezTo>
                    <a:cubicBezTo>
                      <a:pt x="7954" y="5358"/>
                      <a:pt x="8252" y="5430"/>
                      <a:pt x="8526" y="5430"/>
                    </a:cubicBezTo>
                    <a:cubicBezTo>
                      <a:pt x="8728" y="5430"/>
                      <a:pt x="8907" y="5382"/>
                      <a:pt x="9049" y="5311"/>
                    </a:cubicBezTo>
                    <a:cubicBezTo>
                      <a:pt x="9192" y="5215"/>
                      <a:pt x="9323" y="5037"/>
                      <a:pt x="9430" y="4763"/>
                    </a:cubicBezTo>
                    <a:cubicBezTo>
                      <a:pt x="9478" y="4822"/>
                      <a:pt x="9526" y="4882"/>
                      <a:pt x="9561" y="4930"/>
                    </a:cubicBezTo>
                    <a:cubicBezTo>
                      <a:pt x="9740" y="5168"/>
                      <a:pt x="9859" y="5418"/>
                      <a:pt x="9954" y="5692"/>
                    </a:cubicBezTo>
                    <a:cubicBezTo>
                      <a:pt x="10002" y="5858"/>
                      <a:pt x="10133" y="5977"/>
                      <a:pt x="10300" y="6037"/>
                    </a:cubicBezTo>
                    <a:lnTo>
                      <a:pt x="10752" y="6192"/>
                    </a:lnTo>
                    <a:cubicBezTo>
                      <a:pt x="10871" y="6239"/>
                      <a:pt x="10966" y="6334"/>
                      <a:pt x="10966" y="6465"/>
                    </a:cubicBezTo>
                    <a:lnTo>
                      <a:pt x="10966" y="7239"/>
                    </a:lnTo>
                    <a:cubicBezTo>
                      <a:pt x="10966" y="7382"/>
                      <a:pt x="10895" y="7477"/>
                      <a:pt x="10752" y="7525"/>
                    </a:cubicBezTo>
                    <a:lnTo>
                      <a:pt x="10014" y="7763"/>
                    </a:lnTo>
                    <a:cubicBezTo>
                      <a:pt x="9895" y="7811"/>
                      <a:pt x="9788" y="7882"/>
                      <a:pt x="9728" y="8001"/>
                    </a:cubicBezTo>
                    <a:cubicBezTo>
                      <a:pt x="9430" y="8513"/>
                      <a:pt x="8966" y="8930"/>
                      <a:pt x="8359" y="9252"/>
                    </a:cubicBezTo>
                    <a:cubicBezTo>
                      <a:pt x="8287" y="9287"/>
                      <a:pt x="8240" y="9359"/>
                      <a:pt x="8228" y="9430"/>
                    </a:cubicBezTo>
                    <a:lnTo>
                      <a:pt x="7990" y="10692"/>
                    </a:lnTo>
                    <a:cubicBezTo>
                      <a:pt x="7990" y="10728"/>
                      <a:pt x="7954" y="10752"/>
                      <a:pt x="7918" y="10752"/>
                    </a:cubicBezTo>
                    <a:lnTo>
                      <a:pt x="7144" y="10752"/>
                    </a:lnTo>
                    <a:cubicBezTo>
                      <a:pt x="7109" y="10752"/>
                      <a:pt x="7085" y="10728"/>
                      <a:pt x="7061" y="10692"/>
                    </a:cubicBezTo>
                    <a:lnTo>
                      <a:pt x="6930" y="10002"/>
                    </a:lnTo>
                    <a:cubicBezTo>
                      <a:pt x="6897" y="9868"/>
                      <a:pt x="6800" y="9786"/>
                      <a:pt x="6661" y="9786"/>
                    </a:cubicBezTo>
                    <a:cubicBezTo>
                      <a:pt x="6652" y="9786"/>
                      <a:pt x="6642" y="9787"/>
                      <a:pt x="6632" y="9787"/>
                    </a:cubicBezTo>
                    <a:cubicBezTo>
                      <a:pt x="6299" y="9835"/>
                      <a:pt x="5954" y="9859"/>
                      <a:pt x="5608" y="9859"/>
                    </a:cubicBezTo>
                    <a:cubicBezTo>
                      <a:pt x="5358" y="9859"/>
                      <a:pt x="5097" y="9847"/>
                      <a:pt x="4846" y="9823"/>
                    </a:cubicBezTo>
                    <a:cubicBezTo>
                      <a:pt x="4833" y="9821"/>
                      <a:pt x="4819" y="9819"/>
                      <a:pt x="4806" y="9819"/>
                    </a:cubicBezTo>
                    <a:cubicBezTo>
                      <a:pt x="4692" y="9819"/>
                      <a:pt x="4593" y="9908"/>
                      <a:pt x="4561" y="10025"/>
                    </a:cubicBezTo>
                    <a:lnTo>
                      <a:pt x="4442" y="10692"/>
                    </a:lnTo>
                    <a:cubicBezTo>
                      <a:pt x="4442" y="10728"/>
                      <a:pt x="4418" y="10752"/>
                      <a:pt x="4370" y="10752"/>
                    </a:cubicBezTo>
                    <a:lnTo>
                      <a:pt x="3596" y="10752"/>
                    </a:lnTo>
                    <a:cubicBezTo>
                      <a:pt x="3573" y="10752"/>
                      <a:pt x="3537" y="10728"/>
                      <a:pt x="3525" y="10692"/>
                    </a:cubicBezTo>
                    <a:lnTo>
                      <a:pt x="3299" y="9502"/>
                    </a:lnTo>
                    <a:cubicBezTo>
                      <a:pt x="3287" y="9430"/>
                      <a:pt x="3239" y="9359"/>
                      <a:pt x="3168" y="9323"/>
                    </a:cubicBezTo>
                    <a:cubicBezTo>
                      <a:pt x="2108" y="8763"/>
                      <a:pt x="1560" y="7823"/>
                      <a:pt x="1560" y="6620"/>
                    </a:cubicBezTo>
                    <a:cubicBezTo>
                      <a:pt x="1560" y="6013"/>
                      <a:pt x="1691" y="5477"/>
                      <a:pt x="1965" y="5013"/>
                    </a:cubicBezTo>
                    <a:cubicBezTo>
                      <a:pt x="2215" y="4584"/>
                      <a:pt x="2572" y="4239"/>
                      <a:pt x="3037" y="3965"/>
                    </a:cubicBezTo>
                    <a:cubicBezTo>
                      <a:pt x="3108" y="3929"/>
                      <a:pt x="3132" y="3822"/>
                      <a:pt x="3096" y="3751"/>
                    </a:cubicBezTo>
                    <a:cubicBezTo>
                      <a:pt x="3065" y="3696"/>
                      <a:pt x="3008" y="3667"/>
                      <a:pt x="2952" y="3667"/>
                    </a:cubicBezTo>
                    <a:cubicBezTo>
                      <a:pt x="2923" y="3667"/>
                      <a:pt x="2895" y="3675"/>
                      <a:pt x="2870" y="3691"/>
                    </a:cubicBezTo>
                    <a:cubicBezTo>
                      <a:pt x="1977" y="4203"/>
                      <a:pt x="1429" y="5013"/>
                      <a:pt x="1275" y="6025"/>
                    </a:cubicBezTo>
                    <a:lnTo>
                      <a:pt x="1227" y="6025"/>
                    </a:lnTo>
                    <a:cubicBezTo>
                      <a:pt x="1227" y="5918"/>
                      <a:pt x="1215" y="5799"/>
                      <a:pt x="1167" y="5692"/>
                    </a:cubicBezTo>
                    <a:cubicBezTo>
                      <a:pt x="1084" y="5453"/>
                      <a:pt x="870" y="5299"/>
                      <a:pt x="667" y="5263"/>
                    </a:cubicBezTo>
                    <a:cubicBezTo>
                      <a:pt x="654" y="5262"/>
                      <a:pt x="640" y="5261"/>
                      <a:pt x="626" y="5261"/>
                    </a:cubicBezTo>
                    <a:cubicBezTo>
                      <a:pt x="474" y="5261"/>
                      <a:pt x="326" y="5323"/>
                      <a:pt x="239" y="5465"/>
                    </a:cubicBezTo>
                    <a:cubicBezTo>
                      <a:pt x="72" y="5668"/>
                      <a:pt x="96" y="5834"/>
                      <a:pt x="144" y="5942"/>
                    </a:cubicBezTo>
                    <a:cubicBezTo>
                      <a:pt x="239" y="6096"/>
                      <a:pt x="441" y="6239"/>
                      <a:pt x="798" y="6311"/>
                    </a:cubicBezTo>
                    <a:cubicBezTo>
                      <a:pt x="786" y="6323"/>
                      <a:pt x="786" y="6334"/>
                      <a:pt x="775" y="6358"/>
                    </a:cubicBezTo>
                    <a:cubicBezTo>
                      <a:pt x="560" y="6620"/>
                      <a:pt x="310" y="6680"/>
                      <a:pt x="155" y="6680"/>
                    </a:cubicBezTo>
                    <a:cubicBezTo>
                      <a:pt x="72" y="6680"/>
                      <a:pt x="1" y="6751"/>
                      <a:pt x="1" y="6858"/>
                    </a:cubicBezTo>
                    <a:cubicBezTo>
                      <a:pt x="1" y="6954"/>
                      <a:pt x="72" y="7025"/>
                      <a:pt x="155" y="7037"/>
                    </a:cubicBezTo>
                    <a:lnTo>
                      <a:pt x="191" y="7037"/>
                    </a:lnTo>
                    <a:cubicBezTo>
                      <a:pt x="394" y="7037"/>
                      <a:pt x="715" y="6966"/>
                      <a:pt x="1025" y="6573"/>
                    </a:cubicBezTo>
                    <a:cubicBezTo>
                      <a:pt x="1072" y="6513"/>
                      <a:pt x="1108" y="6442"/>
                      <a:pt x="1144" y="6382"/>
                    </a:cubicBezTo>
                    <a:cubicBezTo>
                      <a:pt x="1167" y="6382"/>
                      <a:pt x="1203" y="6382"/>
                      <a:pt x="1227" y="6394"/>
                    </a:cubicBezTo>
                    <a:cubicBezTo>
                      <a:pt x="1227" y="6489"/>
                      <a:pt x="1215" y="6573"/>
                      <a:pt x="1215" y="6668"/>
                    </a:cubicBezTo>
                    <a:cubicBezTo>
                      <a:pt x="1215" y="7347"/>
                      <a:pt x="1382" y="7954"/>
                      <a:pt x="1703" y="8478"/>
                    </a:cubicBezTo>
                    <a:cubicBezTo>
                      <a:pt x="2001" y="8954"/>
                      <a:pt x="2441" y="9359"/>
                      <a:pt x="2977" y="9644"/>
                    </a:cubicBezTo>
                    <a:lnTo>
                      <a:pt x="3192" y="10799"/>
                    </a:lnTo>
                    <a:cubicBezTo>
                      <a:pt x="3227" y="11002"/>
                      <a:pt x="3406" y="11133"/>
                      <a:pt x="3596" y="11133"/>
                    </a:cubicBezTo>
                    <a:lnTo>
                      <a:pt x="4370" y="11133"/>
                    </a:lnTo>
                    <a:cubicBezTo>
                      <a:pt x="4561" y="11133"/>
                      <a:pt x="4727" y="11002"/>
                      <a:pt x="4775" y="10799"/>
                    </a:cubicBezTo>
                    <a:lnTo>
                      <a:pt x="4894" y="10204"/>
                    </a:lnTo>
                    <a:cubicBezTo>
                      <a:pt x="5132" y="10240"/>
                      <a:pt x="5370" y="10252"/>
                      <a:pt x="5620" y="10252"/>
                    </a:cubicBezTo>
                    <a:cubicBezTo>
                      <a:pt x="5966" y="10252"/>
                      <a:pt x="6311" y="10228"/>
                      <a:pt x="6632" y="10180"/>
                    </a:cubicBezTo>
                    <a:lnTo>
                      <a:pt x="6751" y="10823"/>
                    </a:lnTo>
                    <a:cubicBezTo>
                      <a:pt x="6787" y="11014"/>
                      <a:pt x="6966" y="11145"/>
                      <a:pt x="7156" y="11145"/>
                    </a:cubicBezTo>
                    <a:lnTo>
                      <a:pt x="7930" y="11145"/>
                    </a:lnTo>
                    <a:cubicBezTo>
                      <a:pt x="8121" y="11145"/>
                      <a:pt x="8287" y="11014"/>
                      <a:pt x="8335" y="10823"/>
                    </a:cubicBezTo>
                    <a:lnTo>
                      <a:pt x="8573" y="9585"/>
                    </a:lnTo>
                    <a:cubicBezTo>
                      <a:pt x="9228" y="9240"/>
                      <a:pt x="9716" y="8775"/>
                      <a:pt x="10038" y="8228"/>
                    </a:cubicBezTo>
                    <a:cubicBezTo>
                      <a:pt x="10073" y="8180"/>
                      <a:pt x="10097" y="8156"/>
                      <a:pt x="10145" y="8132"/>
                    </a:cubicBezTo>
                    <a:lnTo>
                      <a:pt x="10895" y="7894"/>
                    </a:lnTo>
                    <a:cubicBezTo>
                      <a:pt x="11145" y="7811"/>
                      <a:pt x="11323" y="7573"/>
                      <a:pt x="11323" y="7299"/>
                    </a:cubicBezTo>
                    <a:lnTo>
                      <a:pt x="11323" y="6525"/>
                    </a:lnTo>
                    <a:cubicBezTo>
                      <a:pt x="11312" y="6251"/>
                      <a:pt x="11133" y="6013"/>
                      <a:pt x="10871" y="5918"/>
                    </a:cubicBezTo>
                    <a:lnTo>
                      <a:pt x="10419" y="5775"/>
                    </a:lnTo>
                    <a:cubicBezTo>
                      <a:pt x="10359" y="5763"/>
                      <a:pt x="10311" y="5715"/>
                      <a:pt x="10300" y="5644"/>
                    </a:cubicBezTo>
                    <a:cubicBezTo>
                      <a:pt x="10192" y="5322"/>
                      <a:pt x="10061" y="5049"/>
                      <a:pt x="9859" y="4775"/>
                    </a:cubicBezTo>
                    <a:cubicBezTo>
                      <a:pt x="9776" y="4656"/>
                      <a:pt x="9680" y="4537"/>
                      <a:pt x="9561" y="4429"/>
                    </a:cubicBezTo>
                    <a:cubicBezTo>
                      <a:pt x="9645" y="4132"/>
                      <a:pt x="9669" y="3798"/>
                      <a:pt x="9669" y="3501"/>
                    </a:cubicBezTo>
                    <a:cubicBezTo>
                      <a:pt x="9669" y="3084"/>
                      <a:pt x="9585" y="2822"/>
                      <a:pt x="9418" y="2739"/>
                    </a:cubicBezTo>
                    <a:cubicBezTo>
                      <a:pt x="9384" y="2722"/>
                      <a:pt x="9329" y="2693"/>
                      <a:pt x="9204" y="2693"/>
                    </a:cubicBezTo>
                    <a:cubicBezTo>
                      <a:pt x="8980" y="2693"/>
                      <a:pt x="8533" y="2787"/>
                      <a:pt x="7585" y="3215"/>
                    </a:cubicBezTo>
                    <a:cubicBezTo>
                      <a:pt x="7561" y="3227"/>
                      <a:pt x="7513" y="3239"/>
                      <a:pt x="7478" y="3275"/>
                    </a:cubicBezTo>
                    <a:cubicBezTo>
                      <a:pt x="7383" y="3239"/>
                      <a:pt x="7287" y="3227"/>
                      <a:pt x="7180" y="3191"/>
                    </a:cubicBezTo>
                    <a:cubicBezTo>
                      <a:pt x="7168" y="3191"/>
                      <a:pt x="7156" y="3191"/>
                      <a:pt x="7144" y="3179"/>
                    </a:cubicBezTo>
                    <a:cubicBezTo>
                      <a:pt x="7263" y="2929"/>
                      <a:pt x="7335" y="2644"/>
                      <a:pt x="7347" y="2346"/>
                    </a:cubicBezTo>
                    <a:cubicBezTo>
                      <a:pt x="7347" y="2263"/>
                      <a:pt x="7287" y="2179"/>
                      <a:pt x="7180" y="2167"/>
                    </a:cubicBezTo>
                    <a:cubicBezTo>
                      <a:pt x="7097" y="2167"/>
                      <a:pt x="7025" y="2227"/>
                      <a:pt x="7002" y="2334"/>
                    </a:cubicBezTo>
                    <a:cubicBezTo>
                      <a:pt x="6990" y="2810"/>
                      <a:pt x="6787" y="3251"/>
                      <a:pt x="6442" y="3596"/>
                    </a:cubicBezTo>
                    <a:cubicBezTo>
                      <a:pt x="6228" y="3810"/>
                      <a:pt x="5989" y="3953"/>
                      <a:pt x="5739" y="4048"/>
                    </a:cubicBezTo>
                    <a:cubicBezTo>
                      <a:pt x="5525" y="4019"/>
                      <a:pt x="5302" y="4004"/>
                      <a:pt x="5079" y="4004"/>
                    </a:cubicBezTo>
                    <a:cubicBezTo>
                      <a:pt x="4855" y="4004"/>
                      <a:pt x="4632" y="4019"/>
                      <a:pt x="4418" y="4048"/>
                    </a:cubicBezTo>
                    <a:cubicBezTo>
                      <a:pt x="4168" y="3953"/>
                      <a:pt x="3930" y="3810"/>
                      <a:pt x="3715" y="3596"/>
                    </a:cubicBezTo>
                    <a:cubicBezTo>
                      <a:pt x="3358" y="3239"/>
                      <a:pt x="3156" y="2751"/>
                      <a:pt x="3156" y="2239"/>
                    </a:cubicBezTo>
                    <a:cubicBezTo>
                      <a:pt x="3156" y="1739"/>
                      <a:pt x="3346" y="1251"/>
                      <a:pt x="3715" y="893"/>
                    </a:cubicBezTo>
                    <a:cubicBezTo>
                      <a:pt x="4073" y="536"/>
                      <a:pt x="4561" y="322"/>
                      <a:pt x="5073" y="322"/>
                    </a:cubicBezTo>
                    <a:cubicBezTo>
                      <a:pt x="5573" y="322"/>
                      <a:pt x="6073" y="512"/>
                      <a:pt x="6430" y="893"/>
                    </a:cubicBezTo>
                    <a:cubicBezTo>
                      <a:pt x="6573" y="1036"/>
                      <a:pt x="6692" y="1203"/>
                      <a:pt x="6787" y="1381"/>
                    </a:cubicBezTo>
                    <a:cubicBezTo>
                      <a:pt x="6813" y="1433"/>
                      <a:pt x="6870" y="1472"/>
                      <a:pt x="6930" y="1472"/>
                    </a:cubicBezTo>
                    <a:cubicBezTo>
                      <a:pt x="6954" y="1472"/>
                      <a:pt x="6978" y="1466"/>
                      <a:pt x="7002" y="1453"/>
                    </a:cubicBezTo>
                    <a:cubicBezTo>
                      <a:pt x="7085" y="1405"/>
                      <a:pt x="7121" y="1322"/>
                      <a:pt x="7085" y="1227"/>
                    </a:cubicBezTo>
                    <a:cubicBezTo>
                      <a:pt x="6978" y="1024"/>
                      <a:pt x="6823" y="834"/>
                      <a:pt x="6668" y="655"/>
                    </a:cubicBezTo>
                    <a:cubicBezTo>
                      <a:pt x="6228" y="215"/>
                      <a:pt x="5680" y="0"/>
                      <a:pt x="507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9" name="Google Shape;2779;p42"/>
              <p:cNvSpPr/>
              <p:nvPr/>
            </p:nvSpPr>
            <p:spPr>
              <a:xfrm>
                <a:off x="4829299" y="2324485"/>
                <a:ext cx="42393" cy="75291"/>
              </a:xfrm>
              <a:custGeom>
                <a:rect b="b" l="l" r="r" t="t"/>
                <a:pathLst>
                  <a:path extrusionOk="0" h="2371" w="1335">
                    <a:moveTo>
                      <a:pt x="644" y="417"/>
                    </a:moveTo>
                    <a:lnTo>
                      <a:pt x="644" y="941"/>
                    </a:lnTo>
                    <a:cubicBezTo>
                      <a:pt x="501" y="882"/>
                      <a:pt x="370" y="822"/>
                      <a:pt x="370" y="656"/>
                    </a:cubicBezTo>
                    <a:cubicBezTo>
                      <a:pt x="370" y="513"/>
                      <a:pt x="489" y="441"/>
                      <a:pt x="644" y="417"/>
                    </a:cubicBezTo>
                    <a:close/>
                    <a:moveTo>
                      <a:pt x="786" y="1322"/>
                    </a:moveTo>
                    <a:cubicBezTo>
                      <a:pt x="929" y="1382"/>
                      <a:pt x="1036" y="1477"/>
                      <a:pt x="1036" y="1656"/>
                    </a:cubicBezTo>
                    <a:cubicBezTo>
                      <a:pt x="1036" y="1810"/>
                      <a:pt x="929" y="1906"/>
                      <a:pt x="786" y="1941"/>
                    </a:cubicBezTo>
                    <a:lnTo>
                      <a:pt x="786" y="1322"/>
                    </a:lnTo>
                    <a:close/>
                    <a:moveTo>
                      <a:pt x="703" y="1"/>
                    </a:moveTo>
                    <a:cubicBezTo>
                      <a:pt x="655" y="1"/>
                      <a:pt x="620" y="36"/>
                      <a:pt x="620" y="60"/>
                    </a:cubicBezTo>
                    <a:lnTo>
                      <a:pt x="620" y="156"/>
                    </a:lnTo>
                    <a:cubicBezTo>
                      <a:pt x="334" y="179"/>
                      <a:pt x="60" y="334"/>
                      <a:pt x="60" y="691"/>
                    </a:cubicBezTo>
                    <a:cubicBezTo>
                      <a:pt x="60" y="1060"/>
                      <a:pt x="346" y="1168"/>
                      <a:pt x="620" y="1251"/>
                    </a:cubicBezTo>
                    <a:lnTo>
                      <a:pt x="620" y="1941"/>
                    </a:lnTo>
                    <a:cubicBezTo>
                      <a:pt x="322" y="1906"/>
                      <a:pt x="239" y="1715"/>
                      <a:pt x="143" y="1715"/>
                    </a:cubicBezTo>
                    <a:cubicBezTo>
                      <a:pt x="60" y="1715"/>
                      <a:pt x="1" y="1810"/>
                      <a:pt x="1" y="1882"/>
                    </a:cubicBezTo>
                    <a:cubicBezTo>
                      <a:pt x="1" y="2025"/>
                      <a:pt x="239" y="2227"/>
                      <a:pt x="620" y="2227"/>
                    </a:cubicBezTo>
                    <a:lnTo>
                      <a:pt x="620" y="2311"/>
                    </a:lnTo>
                    <a:cubicBezTo>
                      <a:pt x="620" y="2346"/>
                      <a:pt x="644" y="2370"/>
                      <a:pt x="703" y="2370"/>
                    </a:cubicBezTo>
                    <a:cubicBezTo>
                      <a:pt x="751" y="2370"/>
                      <a:pt x="798" y="2346"/>
                      <a:pt x="798" y="2311"/>
                    </a:cubicBezTo>
                    <a:lnTo>
                      <a:pt x="798" y="2203"/>
                    </a:lnTo>
                    <a:cubicBezTo>
                      <a:pt x="1108" y="2168"/>
                      <a:pt x="1310" y="1965"/>
                      <a:pt x="1310" y="1608"/>
                    </a:cubicBezTo>
                    <a:cubicBezTo>
                      <a:pt x="1334" y="1227"/>
                      <a:pt x="1048" y="1096"/>
                      <a:pt x="798" y="1001"/>
                    </a:cubicBezTo>
                    <a:lnTo>
                      <a:pt x="798" y="406"/>
                    </a:lnTo>
                    <a:cubicBezTo>
                      <a:pt x="1001" y="417"/>
                      <a:pt x="1084" y="513"/>
                      <a:pt x="1144" y="513"/>
                    </a:cubicBezTo>
                    <a:cubicBezTo>
                      <a:pt x="1227" y="513"/>
                      <a:pt x="1275" y="406"/>
                      <a:pt x="1275" y="346"/>
                    </a:cubicBezTo>
                    <a:cubicBezTo>
                      <a:pt x="1275" y="203"/>
                      <a:pt x="989" y="144"/>
                      <a:pt x="798" y="144"/>
                    </a:cubicBezTo>
                    <a:lnTo>
                      <a:pt x="798" y="60"/>
                    </a:lnTo>
                    <a:cubicBezTo>
                      <a:pt x="798" y="36"/>
                      <a:pt x="751" y="1"/>
                      <a:pt x="70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780" name="Google Shape;2780;p42"/>
            <p:cNvSpPr/>
            <p:nvPr/>
          </p:nvSpPr>
          <p:spPr>
            <a:xfrm>
              <a:off x="5234620" y="2287078"/>
              <a:ext cx="358832" cy="359562"/>
            </a:xfrm>
            <a:custGeom>
              <a:rect b="b" l="l" r="r" t="t"/>
              <a:pathLst>
                <a:path extrusionOk="0" h="11323" w="11300">
                  <a:moveTo>
                    <a:pt x="5620" y="333"/>
                  </a:moveTo>
                  <a:cubicBezTo>
                    <a:pt x="5715" y="333"/>
                    <a:pt x="5787" y="405"/>
                    <a:pt x="5787" y="500"/>
                  </a:cubicBezTo>
                  <a:lnTo>
                    <a:pt x="5787" y="560"/>
                  </a:lnTo>
                  <a:lnTo>
                    <a:pt x="5453" y="560"/>
                  </a:lnTo>
                  <a:lnTo>
                    <a:pt x="5453" y="500"/>
                  </a:lnTo>
                  <a:cubicBezTo>
                    <a:pt x="5453" y="405"/>
                    <a:pt x="5536" y="333"/>
                    <a:pt x="5620" y="333"/>
                  </a:cubicBezTo>
                  <a:close/>
                  <a:moveTo>
                    <a:pt x="5465" y="917"/>
                  </a:moveTo>
                  <a:lnTo>
                    <a:pt x="5465" y="5822"/>
                  </a:lnTo>
                  <a:cubicBezTo>
                    <a:pt x="5120" y="5560"/>
                    <a:pt x="4703" y="5405"/>
                    <a:pt x="4251" y="5405"/>
                  </a:cubicBezTo>
                  <a:cubicBezTo>
                    <a:pt x="3810" y="5405"/>
                    <a:pt x="3393" y="5560"/>
                    <a:pt x="3060" y="5810"/>
                  </a:cubicBezTo>
                  <a:cubicBezTo>
                    <a:pt x="3108" y="4536"/>
                    <a:pt x="3370" y="3322"/>
                    <a:pt x="3834" y="2417"/>
                  </a:cubicBezTo>
                  <a:cubicBezTo>
                    <a:pt x="4286" y="1524"/>
                    <a:pt x="4846" y="1000"/>
                    <a:pt x="5465" y="917"/>
                  </a:cubicBezTo>
                  <a:close/>
                  <a:moveTo>
                    <a:pt x="5822" y="917"/>
                  </a:moveTo>
                  <a:cubicBezTo>
                    <a:pt x="6441" y="1000"/>
                    <a:pt x="7037" y="1584"/>
                    <a:pt x="7501" y="2524"/>
                  </a:cubicBezTo>
                  <a:cubicBezTo>
                    <a:pt x="7526" y="2582"/>
                    <a:pt x="7579" y="2617"/>
                    <a:pt x="7642" y="2617"/>
                  </a:cubicBezTo>
                  <a:cubicBezTo>
                    <a:pt x="7669" y="2617"/>
                    <a:pt x="7698" y="2610"/>
                    <a:pt x="7727" y="2596"/>
                  </a:cubicBezTo>
                  <a:cubicBezTo>
                    <a:pt x="7811" y="2548"/>
                    <a:pt x="7834" y="2465"/>
                    <a:pt x="7799" y="2369"/>
                  </a:cubicBezTo>
                  <a:cubicBezTo>
                    <a:pt x="7525" y="1810"/>
                    <a:pt x="7215" y="1381"/>
                    <a:pt x="6858" y="1060"/>
                  </a:cubicBezTo>
                  <a:lnTo>
                    <a:pt x="6810" y="1024"/>
                  </a:lnTo>
                  <a:lnTo>
                    <a:pt x="6810" y="1024"/>
                  </a:lnTo>
                  <a:cubicBezTo>
                    <a:pt x="7799" y="1238"/>
                    <a:pt x="8692" y="1715"/>
                    <a:pt x="9406" y="2453"/>
                  </a:cubicBezTo>
                  <a:cubicBezTo>
                    <a:pt x="10311" y="3358"/>
                    <a:pt x="10847" y="4536"/>
                    <a:pt x="10954" y="5798"/>
                  </a:cubicBezTo>
                  <a:cubicBezTo>
                    <a:pt x="10597" y="5560"/>
                    <a:pt x="10180" y="5405"/>
                    <a:pt x="9751" y="5405"/>
                  </a:cubicBezTo>
                  <a:cubicBezTo>
                    <a:pt x="9299" y="5405"/>
                    <a:pt x="8870" y="5560"/>
                    <a:pt x="8537" y="5822"/>
                  </a:cubicBezTo>
                  <a:cubicBezTo>
                    <a:pt x="8513" y="4834"/>
                    <a:pt x="8346" y="3893"/>
                    <a:pt x="8061" y="3060"/>
                  </a:cubicBezTo>
                  <a:cubicBezTo>
                    <a:pt x="8042" y="2984"/>
                    <a:pt x="7977" y="2946"/>
                    <a:pt x="7909" y="2946"/>
                  </a:cubicBezTo>
                  <a:cubicBezTo>
                    <a:pt x="7892" y="2946"/>
                    <a:pt x="7875" y="2948"/>
                    <a:pt x="7858" y="2953"/>
                  </a:cubicBezTo>
                  <a:cubicBezTo>
                    <a:pt x="7763" y="2988"/>
                    <a:pt x="7727" y="3072"/>
                    <a:pt x="7751" y="3167"/>
                  </a:cubicBezTo>
                  <a:cubicBezTo>
                    <a:pt x="8025" y="3953"/>
                    <a:pt x="8180" y="4858"/>
                    <a:pt x="8215" y="5810"/>
                  </a:cubicBezTo>
                  <a:cubicBezTo>
                    <a:pt x="7882" y="5560"/>
                    <a:pt x="7453" y="5405"/>
                    <a:pt x="7025" y="5405"/>
                  </a:cubicBezTo>
                  <a:cubicBezTo>
                    <a:pt x="6572" y="5405"/>
                    <a:pt x="6156" y="5560"/>
                    <a:pt x="5822" y="5822"/>
                  </a:cubicBezTo>
                  <a:lnTo>
                    <a:pt x="5822" y="917"/>
                  </a:lnTo>
                  <a:close/>
                  <a:moveTo>
                    <a:pt x="5596" y="8299"/>
                  </a:moveTo>
                  <a:cubicBezTo>
                    <a:pt x="5679" y="8299"/>
                    <a:pt x="5751" y="8370"/>
                    <a:pt x="5751" y="8453"/>
                  </a:cubicBezTo>
                  <a:lnTo>
                    <a:pt x="5751" y="9894"/>
                  </a:lnTo>
                  <a:lnTo>
                    <a:pt x="5787" y="9894"/>
                  </a:lnTo>
                  <a:cubicBezTo>
                    <a:pt x="5787" y="10489"/>
                    <a:pt x="5310" y="10978"/>
                    <a:pt x="4727" y="10978"/>
                  </a:cubicBezTo>
                  <a:cubicBezTo>
                    <a:pt x="4286" y="10978"/>
                    <a:pt x="3882" y="10704"/>
                    <a:pt x="3715" y="10287"/>
                  </a:cubicBezTo>
                  <a:cubicBezTo>
                    <a:pt x="3703" y="10239"/>
                    <a:pt x="3703" y="10192"/>
                    <a:pt x="3739" y="10144"/>
                  </a:cubicBezTo>
                  <a:cubicBezTo>
                    <a:pt x="3762" y="10097"/>
                    <a:pt x="3822" y="10073"/>
                    <a:pt x="3870" y="10073"/>
                  </a:cubicBezTo>
                  <a:cubicBezTo>
                    <a:pt x="3941" y="10073"/>
                    <a:pt x="4001" y="10108"/>
                    <a:pt x="4012" y="10168"/>
                  </a:cubicBezTo>
                  <a:cubicBezTo>
                    <a:pt x="4120" y="10454"/>
                    <a:pt x="4393" y="10632"/>
                    <a:pt x="4691" y="10644"/>
                  </a:cubicBezTo>
                  <a:cubicBezTo>
                    <a:pt x="4882" y="10644"/>
                    <a:pt x="5072" y="10573"/>
                    <a:pt x="5203" y="10442"/>
                  </a:cubicBezTo>
                  <a:cubicBezTo>
                    <a:pt x="5358" y="10287"/>
                    <a:pt x="5429" y="10097"/>
                    <a:pt x="5429" y="9906"/>
                  </a:cubicBezTo>
                  <a:lnTo>
                    <a:pt x="5429" y="8453"/>
                  </a:lnTo>
                  <a:cubicBezTo>
                    <a:pt x="5429" y="8370"/>
                    <a:pt x="5501" y="8299"/>
                    <a:pt x="5596" y="8299"/>
                  </a:cubicBezTo>
                  <a:close/>
                  <a:moveTo>
                    <a:pt x="5644" y="0"/>
                  </a:moveTo>
                  <a:cubicBezTo>
                    <a:pt x="5370" y="0"/>
                    <a:pt x="5144" y="226"/>
                    <a:pt x="5144" y="500"/>
                  </a:cubicBezTo>
                  <a:lnTo>
                    <a:pt x="5144" y="583"/>
                  </a:lnTo>
                  <a:cubicBezTo>
                    <a:pt x="4215" y="667"/>
                    <a:pt x="3322" y="976"/>
                    <a:pt x="2524" y="1500"/>
                  </a:cubicBezTo>
                  <a:cubicBezTo>
                    <a:pt x="1631" y="2096"/>
                    <a:pt x="917" y="2929"/>
                    <a:pt x="476" y="3905"/>
                  </a:cubicBezTo>
                  <a:cubicBezTo>
                    <a:pt x="429" y="4001"/>
                    <a:pt x="476" y="4084"/>
                    <a:pt x="560" y="4131"/>
                  </a:cubicBezTo>
                  <a:cubicBezTo>
                    <a:pt x="585" y="4144"/>
                    <a:pt x="610" y="4150"/>
                    <a:pt x="633" y="4150"/>
                  </a:cubicBezTo>
                  <a:cubicBezTo>
                    <a:pt x="697" y="4150"/>
                    <a:pt x="751" y="4106"/>
                    <a:pt x="786" y="4036"/>
                  </a:cubicBezTo>
                  <a:cubicBezTo>
                    <a:pt x="1203" y="3119"/>
                    <a:pt x="1869" y="2346"/>
                    <a:pt x="2727" y="1774"/>
                  </a:cubicBezTo>
                  <a:cubicBezTo>
                    <a:pt x="3262" y="1417"/>
                    <a:pt x="3858" y="1167"/>
                    <a:pt x="4477" y="1036"/>
                  </a:cubicBezTo>
                  <a:lnTo>
                    <a:pt x="4477" y="1036"/>
                  </a:lnTo>
                  <a:cubicBezTo>
                    <a:pt x="4132" y="1310"/>
                    <a:pt x="3822" y="1738"/>
                    <a:pt x="3560" y="2274"/>
                  </a:cubicBezTo>
                  <a:cubicBezTo>
                    <a:pt x="3072" y="3239"/>
                    <a:pt x="2774" y="4489"/>
                    <a:pt x="2739" y="5822"/>
                  </a:cubicBezTo>
                  <a:cubicBezTo>
                    <a:pt x="2393" y="5560"/>
                    <a:pt x="1977" y="5405"/>
                    <a:pt x="1536" y="5405"/>
                  </a:cubicBezTo>
                  <a:cubicBezTo>
                    <a:pt x="1095" y="5405"/>
                    <a:pt x="667" y="5560"/>
                    <a:pt x="345" y="5810"/>
                  </a:cubicBezTo>
                  <a:cubicBezTo>
                    <a:pt x="369" y="5405"/>
                    <a:pt x="441" y="5024"/>
                    <a:pt x="560" y="4643"/>
                  </a:cubicBezTo>
                  <a:cubicBezTo>
                    <a:pt x="595" y="4560"/>
                    <a:pt x="548" y="4465"/>
                    <a:pt x="464" y="4441"/>
                  </a:cubicBezTo>
                  <a:cubicBezTo>
                    <a:pt x="445" y="4436"/>
                    <a:pt x="427" y="4434"/>
                    <a:pt x="409" y="4434"/>
                  </a:cubicBezTo>
                  <a:cubicBezTo>
                    <a:pt x="338" y="4434"/>
                    <a:pt x="279" y="4472"/>
                    <a:pt x="250" y="4548"/>
                  </a:cubicBezTo>
                  <a:cubicBezTo>
                    <a:pt x="83" y="5084"/>
                    <a:pt x="0" y="5644"/>
                    <a:pt x="0" y="6227"/>
                  </a:cubicBezTo>
                  <a:cubicBezTo>
                    <a:pt x="0" y="6287"/>
                    <a:pt x="24" y="6334"/>
                    <a:pt x="72" y="6358"/>
                  </a:cubicBezTo>
                  <a:cubicBezTo>
                    <a:pt x="107" y="6385"/>
                    <a:pt x="150" y="6398"/>
                    <a:pt x="184" y="6398"/>
                  </a:cubicBezTo>
                  <a:cubicBezTo>
                    <a:pt x="195" y="6398"/>
                    <a:pt x="205" y="6397"/>
                    <a:pt x="214" y="6394"/>
                  </a:cubicBezTo>
                  <a:cubicBezTo>
                    <a:pt x="250" y="6370"/>
                    <a:pt x="286" y="6358"/>
                    <a:pt x="298" y="6334"/>
                  </a:cubicBezTo>
                  <a:cubicBezTo>
                    <a:pt x="583" y="5977"/>
                    <a:pt x="1048" y="5751"/>
                    <a:pt x="1524" y="5751"/>
                  </a:cubicBezTo>
                  <a:cubicBezTo>
                    <a:pt x="2024" y="5751"/>
                    <a:pt x="2477" y="5977"/>
                    <a:pt x="2762" y="6334"/>
                  </a:cubicBezTo>
                  <a:cubicBezTo>
                    <a:pt x="2798" y="6370"/>
                    <a:pt x="2834" y="6394"/>
                    <a:pt x="2893" y="6394"/>
                  </a:cubicBezTo>
                  <a:cubicBezTo>
                    <a:pt x="2941" y="6394"/>
                    <a:pt x="3000" y="6358"/>
                    <a:pt x="3036" y="6334"/>
                  </a:cubicBezTo>
                  <a:cubicBezTo>
                    <a:pt x="3322" y="5977"/>
                    <a:pt x="3786" y="5751"/>
                    <a:pt x="4263" y="5751"/>
                  </a:cubicBezTo>
                  <a:cubicBezTo>
                    <a:pt x="4727" y="5751"/>
                    <a:pt x="5179" y="5941"/>
                    <a:pt x="5477" y="6287"/>
                  </a:cubicBezTo>
                  <a:lnTo>
                    <a:pt x="5477" y="7965"/>
                  </a:lnTo>
                  <a:cubicBezTo>
                    <a:pt x="5275" y="8049"/>
                    <a:pt x="5132" y="8227"/>
                    <a:pt x="5132" y="8442"/>
                  </a:cubicBezTo>
                  <a:lnTo>
                    <a:pt x="5132" y="9894"/>
                  </a:lnTo>
                  <a:cubicBezTo>
                    <a:pt x="5132" y="10013"/>
                    <a:pt x="5084" y="10108"/>
                    <a:pt x="5013" y="10192"/>
                  </a:cubicBezTo>
                  <a:cubicBezTo>
                    <a:pt x="4941" y="10263"/>
                    <a:pt x="4834" y="10311"/>
                    <a:pt x="4727" y="10311"/>
                  </a:cubicBezTo>
                  <a:cubicBezTo>
                    <a:pt x="4560" y="10311"/>
                    <a:pt x="4417" y="10204"/>
                    <a:pt x="4358" y="10049"/>
                  </a:cubicBezTo>
                  <a:cubicBezTo>
                    <a:pt x="4286" y="9858"/>
                    <a:pt x="4108" y="9739"/>
                    <a:pt x="3893" y="9739"/>
                  </a:cubicBezTo>
                  <a:cubicBezTo>
                    <a:pt x="3739" y="9739"/>
                    <a:pt x="3572" y="9835"/>
                    <a:pt x="3477" y="9966"/>
                  </a:cubicBezTo>
                  <a:cubicBezTo>
                    <a:pt x="3393" y="10097"/>
                    <a:pt x="3358" y="10275"/>
                    <a:pt x="3441" y="10430"/>
                  </a:cubicBezTo>
                  <a:cubicBezTo>
                    <a:pt x="3643" y="10966"/>
                    <a:pt x="4179" y="11323"/>
                    <a:pt x="4751" y="11323"/>
                  </a:cubicBezTo>
                  <a:lnTo>
                    <a:pt x="4763" y="11323"/>
                  </a:lnTo>
                  <a:cubicBezTo>
                    <a:pt x="5513" y="11299"/>
                    <a:pt x="6144" y="10668"/>
                    <a:pt x="6144" y="9894"/>
                  </a:cubicBezTo>
                  <a:lnTo>
                    <a:pt x="6144" y="8442"/>
                  </a:lnTo>
                  <a:cubicBezTo>
                    <a:pt x="6144" y="8227"/>
                    <a:pt x="6013" y="8049"/>
                    <a:pt x="5798" y="7965"/>
                  </a:cubicBezTo>
                  <a:lnTo>
                    <a:pt x="5798" y="6287"/>
                  </a:lnTo>
                  <a:cubicBezTo>
                    <a:pt x="6084" y="5941"/>
                    <a:pt x="6537" y="5751"/>
                    <a:pt x="7001" y="5751"/>
                  </a:cubicBezTo>
                  <a:cubicBezTo>
                    <a:pt x="7501" y="5751"/>
                    <a:pt x="7953" y="5977"/>
                    <a:pt x="8239" y="6334"/>
                  </a:cubicBezTo>
                  <a:cubicBezTo>
                    <a:pt x="8275" y="6370"/>
                    <a:pt x="8311" y="6394"/>
                    <a:pt x="8370" y="6394"/>
                  </a:cubicBezTo>
                  <a:cubicBezTo>
                    <a:pt x="8418" y="6394"/>
                    <a:pt x="8477" y="6358"/>
                    <a:pt x="8513" y="6334"/>
                  </a:cubicBezTo>
                  <a:cubicBezTo>
                    <a:pt x="8799" y="5977"/>
                    <a:pt x="9263" y="5751"/>
                    <a:pt x="9739" y="5751"/>
                  </a:cubicBezTo>
                  <a:cubicBezTo>
                    <a:pt x="10239" y="5751"/>
                    <a:pt x="10704" y="5977"/>
                    <a:pt x="10978" y="6334"/>
                  </a:cubicBezTo>
                  <a:cubicBezTo>
                    <a:pt x="11013" y="6370"/>
                    <a:pt x="11049" y="6394"/>
                    <a:pt x="11109" y="6394"/>
                  </a:cubicBezTo>
                  <a:cubicBezTo>
                    <a:pt x="11132" y="6394"/>
                    <a:pt x="11144" y="6394"/>
                    <a:pt x="11180" y="6370"/>
                  </a:cubicBezTo>
                  <a:cubicBezTo>
                    <a:pt x="11251" y="6346"/>
                    <a:pt x="11299" y="6287"/>
                    <a:pt x="11299" y="6215"/>
                  </a:cubicBezTo>
                  <a:cubicBezTo>
                    <a:pt x="11275" y="4715"/>
                    <a:pt x="10704" y="3298"/>
                    <a:pt x="9620" y="2226"/>
                  </a:cubicBezTo>
                  <a:cubicBezTo>
                    <a:pt x="8668" y="1274"/>
                    <a:pt x="7453" y="702"/>
                    <a:pt x="6132" y="583"/>
                  </a:cubicBezTo>
                  <a:lnTo>
                    <a:pt x="6132" y="500"/>
                  </a:lnTo>
                  <a:cubicBezTo>
                    <a:pt x="6132" y="226"/>
                    <a:pt x="5906" y="0"/>
                    <a:pt x="56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81" name="Google Shape;2781;p42"/>
            <p:cNvGrpSpPr/>
            <p:nvPr/>
          </p:nvGrpSpPr>
          <p:grpSpPr>
            <a:xfrm>
              <a:off x="6372624" y="2308227"/>
              <a:ext cx="263567" cy="317614"/>
              <a:chOff x="6421399" y="2308227"/>
              <a:chExt cx="263567" cy="317614"/>
            </a:xfrm>
          </p:grpSpPr>
          <p:sp>
            <p:nvSpPr>
              <p:cNvPr id="2782" name="Google Shape;2782;p42"/>
              <p:cNvSpPr/>
              <p:nvPr/>
            </p:nvSpPr>
            <p:spPr>
              <a:xfrm>
                <a:off x="6421399" y="2308227"/>
                <a:ext cx="263567" cy="317614"/>
              </a:xfrm>
              <a:custGeom>
                <a:rect b="b" l="l" r="r" t="t"/>
                <a:pathLst>
                  <a:path extrusionOk="0" h="10002" w="8300">
                    <a:moveTo>
                      <a:pt x="4192" y="298"/>
                    </a:moveTo>
                    <a:cubicBezTo>
                      <a:pt x="4501" y="298"/>
                      <a:pt x="4775" y="513"/>
                      <a:pt x="4835" y="810"/>
                    </a:cubicBezTo>
                    <a:lnTo>
                      <a:pt x="3430" y="810"/>
                    </a:lnTo>
                    <a:cubicBezTo>
                      <a:pt x="3513" y="513"/>
                      <a:pt x="3775" y="298"/>
                      <a:pt x="4085" y="298"/>
                    </a:cubicBezTo>
                    <a:close/>
                    <a:moveTo>
                      <a:pt x="5918" y="1108"/>
                    </a:moveTo>
                    <a:cubicBezTo>
                      <a:pt x="6275" y="1108"/>
                      <a:pt x="6585" y="1275"/>
                      <a:pt x="6799" y="1560"/>
                    </a:cubicBezTo>
                    <a:lnTo>
                      <a:pt x="1465" y="1560"/>
                    </a:lnTo>
                    <a:cubicBezTo>
                      <a:pt x="1680" y="1275"/>
                      <a:pt x="1989" y="1108"/>
                      <a:pt x="2346" y="1108"/>
                    </a:cubicBezTo>
                    <a:close/>
                    <a:moveTo>
                      <a:pt x="4085" y="1"/>
                    </a:moveTo>
                    <a:cubicBezTo>
                      <a:pt x="3608" y="1"/>
                      <a:pt x="3215" y="346"/>
                      <a:pt x="3156" y="810"/>
                    </a:cubicBezTo>
                    <a:lnTo>
                      <a:pt x="2346" y="810"/>
                    </a:lnTo>
                    <a:cubicBezTo>
                      <a:pt x="1822" y="810"/>
                      <a:pt x="1370" y="1096"/>
                      <a:pt x="1132" y="1560"/>
                    </a:cubicBezTo>
                    <a:lnTo>
                      <a:pt x="596" y="1560"/>
                    </a:lnTo>
                    <a:cubicBezTo>
                      <a:pt x="263" y="1560"/>
                      <a:pt x="1" y="1822"/>
                      <a:pt x="1" y="2156"/>
                    </a:cubicBezTo>
                    <a:cubicBezTo>
                      <a:pt x="1" y="2477"/>
                      <a:pt x="263" y="2751"/>
                      <a:pt x="596" y="2751"/>
                    </a:cubicBezTo>
                    <a:lnTo>
                      <a:pt x="1013" y="2751"/>
                    </a:lnTo>
                    <a:lnTo>
                      <a:pt x="1370" y="9359"/>
                    </a:lnTo>
                    <a:cubicBezTo>
                      <a:pt x="1382" y="9716"/>
                      <a:pt x="1680" y="10002"/>
                      <a:pt x="2037" y="10002"/>
                    </a:cubicBezTo>
                    <a:lnTo>
                      <a:pt x="4466" y="10002"/>
                    </a:lnTo>
                    <a:cubicBezTo>
                      <a:pt x="4537" y="10002"/>
                      <a:pt x="4609" y="9942"/>
                      <a:pt x="4609" y="9847"/>
                    </a:cubicBezTo>
                    <a:cubicBezTo>
                      <a:pt x="4609" y="9752"/>
                      <a:pt x="4549" y="9704"/>
                      <a:pt x="4466" y="9704"/>
                    </a:cubicBezTo>
                    <a:lnTo>
                      <a:pt x="2037" y="9704"/>
                    </a:lnTo>
                    <a:cubicBezTo>
                      <a:pt x="1822" y="9704"/>
                      <a:pt x="1668" y="9538"/>
                      <a:pt x="1644" y="9347"/>
                    </a:cubicBezTo>
                    <a:lnTo>
                      <a:pt x="1287" y="2751"/>
                    </a:lnTo>
                    <a:lnTo>
                      <a:pt x="2084" y="2751"/>
                    </a:lnTo>
                    <a:cubicBezTo>
                      <a:pt x="2156" y="2751"/>
                      <a:pt x="2227" y="2692"/>
                      <a:pt x="2227" y="2596"/>
                    </a:cubicBezTo>
                    <a:cubicBezTo>
                      <a:pt x="2227" y="2525"/>
                      <a:pt x="2168" y="2453"/>
                      <a:pt x="2084" y="2453"/>
                    </a:cubicBezTo>
                    <a:lnTo>
                      <a:pt x="596" y="2453"/>
                    </a:lnTo>
                    <a:cubicBezTo>
                      <a:pt x="429" y="2453"/>
                      <a:pt x="298" y="2322"/>
                      <a:pt x="298" y="2156"/>
                    </a:cubicBezTo>
                    <a:cubicBezTo>
                      <a:pt x="298" y="1989"/>
                      <a:pt x="429" y="1858"/>
                      <a:pt x="596" y="1858"/>
                    </a:cubicBezTo>
                    <a:lnTo>
                      <a:pt x="7704" y="1858"/>
                    </a:lnTo>
                    <a:cubicBezTo>
                      <a:pt x="7871" y="1858"/>
                      <a:pt x="8002" y="1989"/>
                      <a:pt x="8002" y="2156"/>
                    </a:cubicBezTo>
                    <a:cubicBezTo>
                      <a:pt x="8002" y="2322"/>
                      <a:pt x="7871" y="2453"/>
                      <a:pt x="7704" y="2453"/>
                    </a:cubicBezTo>
                    <a:lnTo>
                      <a:pt x="2763" y="2453"/>
                    </a:lnTo>
                    <a:cubicBezTo>
                      <a:pt x="2692" y="2453"/>
                      <a:pt x="2620" y="2513"/>
                      <a:pt x="2620" y="2596"/>
                    </a:cubicBezTo>
                    <a:cubicBezTo>
                      <a:pt x="2620" y="2680"/>
                      <a:pt x="2680" y="2751"/>
                      <a:pt x="2763" y="2751"/>
                    </a:cubicBezTo>
                    <a:lnTo>
                      <a:pt x="7002" y="2751"/>
                    </a:lnTo>
                    <a:lnTo>
                      <a:pt x="6633" y="9347"/>
                    </a:lnTo>
                    <a:cubicBezTo>
                      <a:pt x="6621" y="9550"/>
                      <a:pt x="6454" y="9704"/>
                      <a:pt x="6252" y="9704"/>
                    </a:cubicBezTo>
                    <a:lnTo>
                      <a:pt x="5156" y="9704"/>
                    </a:lnTo>
                    <a:cubicBezTo>
                      <a:pt x="5085" y="9704"/>
                      <a:pt x="5013" y="9752"/>
                      <a:pt x="5013" y="9847"/>
                    </a:cubicBezTo>
                    <a:cubicBezTo>
                      <a:pt x="5013" y="9942"/>
                      <a:pt x="5073" y="10002"/>
                      <a:pt x="5156" y="10002"/>
                    </a:cubicBezTo>
                    <a:lnTo>
                      <a:pt x="6252" y="10002"/>
                    </a:lnTo>
                    <a:cubicBezTo>
                      <a:pt x="6609" y="10002"/>
                      <a:pt x="6906" y="9716"/>
                      <a:pt x="6918" y="9359"/>
                    </a:cubicBezTo>
                    <a:lnTo>
                      <a:pt x="7287" y="2751"/>
                    </a:lnTo>
                    <a:lnTo>
                      <a:pt x="7704" y="2751"/>
                    </a:lnTo>
                    <a:cubicBezTo>
                      <a:pt x="8038" y="2751"/>
                      <a:pt x="8299" y="2477"/>
                      <a:pt x="8299" y="2156"/>
                    </a:cubicBezTo>
                    <a:cubicBezTo>
                      <a:pt x="8288" y="1822"/>
                      <a:pt x="8014" y="1560"/>
                      <a:pt x="7692" y="1560"/>
                    </a:cubicBezTo>
                    <a:lnTo>
                      <a:pt x="7145" y="1560"/>
                    </a:lnTo>
                    <a:cubicBezTo>
                      <a:pt x="6906" y="1108"/>
                      <a:pt x="6442" y="810"/>
                      <a:pt x="5918" y="810"/>
                    </a:cubicBezTo>
                    <a:lnTo>
                      <a:pt x="5132" y="810"/>
                    </a:lnTo>
                    <a:cubicBezTo>
                      <a:pt x="5073" y="346"/>
                      <a:pt x="4668" y="1"/>
                      <a:pt x="419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3" name="Google Shape;2783;p42"/>
              <p:cNvSpPr/>
              <p:nvPr/>
            </p:nvSpPr>
            <p:spPr>
              <a:xfrm>
                <a:off x="6539750" y="2414860"/>
                <a:ext cx="26484" cy="162236"/>
              </a:xfrm>
              <a:custGeom>
                <a:rect b="b" l="l" r="r" t="t"/>
                <a:pathLst>
                  <a:path extrusionOk="0" h="5109" w="834">
                    <a:moveTo>
                      <a:pt x="405" y="286"/>
                    </a:moveTo>
                    <a:cubicBezTo>
                      <a:pt x="477" y="298"/>
                      <a:pt x="536" y="346"/>
                      <a:pt x="536" y="417"/>
                    </a:cubicBezTo>
                    <a:lnTo>
                      <a:pt x="536" y="4691"/>
                    </a:lnTo>
                    <a:cubicBezTo>
                      <a:pt x="536" y="4763"/>
                      <a:pt x="477" y="4822"/>
                      <a:pt x="405" y="4822"/>
                    </a:cubicBezTo>
                    <a:cubicBezTo>
                      <a:pt x="334" y="4822"/>
                      <a:pt x="274" y="4763"/>
                      <a:pt x="274" y="4691"/>
                    </a:cubicBezTo>
                    <a:lnTo>
                      <a:pt x="274" y="417"/>
                    </a:lnTo>
                    <a:cubicBezTo>
                      <a:pt x="274" y="346"/>
                      <a:pt x="334" y="286"/>
                      <a:pt x="405" y="286"/>
                    </a:cubicBezTo>
                    <a:close/>
                    <a:moveTo>
                      <a:pt x="417" y="0"/>
                    </a:moveTo>
                    <a:cubicBezTo>
                      <a:pt x="179" y="0"/>
                      <a:pt x="0" y="191"/>
                      <a:pt x="0" y="417"/>
                    </a:cubicBezTo>
                    <a:lnTo>
                      <a:pt x="0" y="4691"/>
                    </a:lnTo>
                    <a:cubicBezTo>
                      <a:pt x="0" y="4930"/>
                      <a:pt x="203" y="5108"/>
                      <a:pt x="417" y="5108"/>
                    </a:cubicBezTo>
                    <a:cubicBezTo>
                      <a:pt x="655" y="5108"/>
                      <a:pt x="834" y="4918"/>
                      <a:pt x="834" y="4691"/>
                    </a:cubicBezTo>
                    <a:lnTo>
                      <a:pt x="834" y="417"/>
                    </a:lnTo>
                    <a:cubicBezTo>
                      <a:pt x="834" y="191"/>
                      <a:pt x="643" y="0"/>
                      <a:pt x="41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4" name="Google Shape;2784;p42"/>
              <p:cNvSpPr/>
              <p:nvPr/>
            </p:nvSpPr>
            <p:spPr>
              <a:xfrm>
                <a:off x="6590018" y="2414479"/>
                <a:ext cx="30294" cy="162967"/>
              </a:xfrm>
              <a:custGeom>
                <a:rect b="b" l="l" r="r" t="t"/>
                <a:pathLst>
                  <a:path extrusionOk="0" h="5132" w="954">
                    <a:moveTo>
                      <a:pt x="537" y="0"/>
                    </a:moveTo>
                    <a:cubicBezTo>
                      <a:pt x="311" y="0"/>
                      <a:pt x="120" y="179"/>
                      <a:pt x="120" y="417"/>
                    </a:cubicBezTo>
                    <a:lnTo>
                      <a:pt x="1" y="4691"/>
                    </a:lnTo>
                    <a:cubicBezTo>
                      <a:pt x="1" y="4811"/>
                      <a:pt x="49" y="4906"/>
                      <a:pt x="120" y="5001"/>
                    </a:cubicBezTo>
                    <a:cubicBezTo>
                      <a:pt x="191" y="5084"/>
                      <a:pt x="311" y="5132"/>
                      <a:pt x="418" y="5132"/>
                    </a:cubicBezTo>
                    <a:cubicBezTo>
                      <a:pt x="644" y="5132"/>
                      <a:pt x="834" y="4953"/>
                      <a:pt x="834" y="4715"/>
                    </a:cubicBezTo>
                    <a:lnTo>
                      <a:pt x="846" y="4025"/>
                    </a:lnTo>
                    <a:cubicBezTo>
                      <a:pt x="846" y="3953"/>
                      <a:pt x="787" y="3882"/>
                      <a:pt x="703" y="3882"/>
                    </a:cubicBezTo>
                    <a:cubicBezTo>
                      <a:pt x="620" y="3882"/>
                      <a:pt x="549" y="3941"/>
                      <a:pt x="549" y="4025"/>
                    </a:cubicBezTo>
                    <a:lnTo>
                      <a:pt x="537" y="4715"/>
                    </a:lnTo>
                    <a:cubicBezTo>
                      <a:pt x="537" y="4787"/>
                      <a:pt x="477" y="4834"/>
                      <a:pt x="406" y="4834"/>
                    </a:cubicBezTo>
                    <a:cubicBezTo>
                      <a:pt x="370" y="4834"/>
                      <a:pt x="322" y="4822"/>
                      <a:pt x="311" y="4787"/>
                    </a:cubicBezTo>
                    <a:cubicBezTo>
                      <a:pt x="287" y="4763"/>
                      <a:pt x="263" y="4727"/>
                      <a:pt x="287" y="4703"/>
                    </a:cubicBezTo>
                    <a:lnTo>
                      <a:pt x="406" y="429"/>
                    </a:lnTo>
                    <a:cubicBezTo>
                      <a:pt x="406" y="358"/>
                      <a:pt x="465" y="310"/>
                      <a:pt x="537" y="310"/>
                    </a:cubicBezTo>
                    <a:cubicBezTo>
                      <a:pt x="561" y="310"/>
                      <a:pt x="608" y="322"/>
                      <a:pt x="620" y="358"/>
                    </a:cubicBezTo>
                    <a:cubicBezTo>
                      <a:pt x="656" y="381"/>
                      <a:pt x="668" y="417"/>
                      <a:pt x="656" y="441"/>
                    </a:cubicBezTo>
                    <a:lnTo>
                      <a:pt x="561" y="3358"/>
                    </a:lnTo>
                    <a:cubicBezTo>
                      <a:pt x="561" y="3441"/>
                      <a:pt x="644" y="3513"/>
                      <a:pt x="715" y="3513"/>
                    </a:cubicBezTo>
                    <a:cubicBezTo>
                      <a:pt x="787" y="3513"/>
                      <a:pt x="858" y="3453"/>
                      <a:pt x="858" y="3358"/>
                    </a:cubicBezTo>
                    <a:lnTo>
                      <a:pt x="953" y="441"/>
                    </a:lnTo>
                    <a:cubicBezTo>
                      <a:pt x="953" y="322"/>
                      <a:pt x="906" y="227"/>
                      <a:pt x="834" y="131"/>
                    </a:cubicBezTo>
                    <a:cubicBezTo>
                      <a:pt x="763" y="36"/>
                      <a:pt x="644" y="0"/>
                      <a:pt x="53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5" name="Google Shape;2785;p42"/>
              <p:cNvSpPr/>
              <p:nvPr/>
            </p:nvSpPr>
            <p:spPr>
              <a:xfrm>
                <a:off x="6486052" y="2414860"/>
                <a:ext cx="30294" cy="162967"/>
              </a:xfrm>
              <a:custGeom>
                <a:rect b="b" l="l" r="r" t="t"/>
                <a:pathLst>
                  <a:path extrusionOk="0" h="5132" w="954">
                    <a:moveTo>
                      <a:pt x="406" y="298"/>
                    </a:moveTo>
                    <a:cubicBezTo>
                      <a:pt x="477" y="298"/>
                      <a:pt x="537" y="358"/>
                      <a:pt x="537" y="417"/>
                    </a:cubicBezTo>
                    <a:lnTo>
                      <a:pt x="656" y="4691"/>
                    </a:lnTo>
                    <a:cubicBezTo>
                      <a:pt x="668" y="4715"/>
                      <a:pt x="656" y="4763"/>
                      <a:pt x="620" y="4775"/>
                    </a:cubicBezTo>
                    <a:cubicBezTo>
                      <a:pt x="596" y="4810"/>
                      <a:pt x="560" y="4822"/>
                      <a:pt x="537" y="4822"/>
                    </a:cubicBezTo>
                    <a:cubicBezTo>
                      <a:pt x="465" y="4822"/>
                      <a:pt x="406" y="4763"/>
                      <a:pt x="406" y="4703"/>
                    </a:cubicBezTo>
                    <a:lnTo>
                      <a:pt x="287" y="429"/>
                    </a:lnTo>
                    <a:cubicBezTo>
                      <a:pt x="287" y="405"/>
                      <a:pt x="298" y="358"/>
                      <a:pt x="310" y="346"/>
                    </a:cubicBezTo>
                    <a:cubicBezTo>
                      <a:pt x="346" y="310"/>
                      <a:pt x="370" y="298"/>
                      <a:pt x="406" y="298"/>
                    </a:cubicBezTo>
                    <a:close/>
                    <a:moveTo>
                      <a:pt x="417" y="0"/>
                    </a:moveTo>
                    <a:cubicBezTo>
                      <a:pt x="298" y="0"/>
                      <a:pt x="191" y="48"/>
                      <a:pt x="120" y="131"/>
                    </a:cubicBezTo>
                    <a:cubicBezTo>
                      <a:pt x="48" y="227"/>
                      <a:pt x="1" y="334"/>
                      <a:pt x="1" y="453"/>
                    </a:cubicBezTo>
                    <a:lnTo>
                      <a:pt x="120" y="4715"/>
                    </a:lnTo>
                    <a:cubicBezTo>
                      <a:pt x="120" y="4941"/>
                      <a:pt x="310" y="5132"/>
                      <a:pt x="537" y="5132"/>
                    </a:cubicBezTo>
                    <a:cubicBezTo>
                      <a:pt x="656" y="5132"/>
                      <a:pt x="763" y="5096"/>
                      <a:pt x="834" y="5001"/>
                    </a:cubicBezTo>
                    <a:cubicBezTo>
                      <a:pt x="906" y="4918"/>
                      <a:pt x="953" y="4810"/>
                      <a:pt x="953" y="4691"/>
                    </a:cubicBezTo>
                    <a:lnTo>
                      <a:pt x="834" y="417"/>
                    </a:lnTo>
                    <a:cubicBezTo>
                      <a:pt x="834" y="179"/>
                      <a:pt x="644" y="0"/>
                      <a:pt x="41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86" name="Google Shape;2786;p42"/>
            <p:cNvGrpSpPr/>
            <p:nvPr/>
          </p:nvGrpSpPr>
          <p:grpSpPr>
            <a:xfrm>
              <a:off x="6870193" y="2295620"/>
              <a:ext cx="360356" cy="343462"/>
              <a:chOff x="6870193" y="2295620"/>
              <a:chExt cx="360356" cy="343462"/>
            </a:xfrm>
          </p:grpSpPr>
          <p:sp>
            <p:nvSpPr>
              <p:cNvPr id="2787" name="Google Shape;2787;p42"/>
              <p:cNvSpPr/>
              <p:nvPr/>
            </p:nvSpPr>
            <p:spPr>
              <a:xfrm>
                <a:off x="6870193" y="2295620"/>
                <a:ext cx="360356" cy="343462"/>
              </a:xfrm>
              <a:custGeom>
                <a:rect b="b" l="l" r="r" t="t"/>
                <a:pathLst>
                  <a:path extrusionOk="0" h="10816" w="11348">
                    <a:moveTo>
                      <a:pt x="6027" y="0"/>
                    </a:moveTo>
                    <a:cubicBezTo>
                      <a:pt x="5700" y="0"/>
                      <a:pt x="5448" y="70"/>
                      <a:pt x="5430" y="76"/>
                    </a:cubicBezTo>
                    <a:cubicBezTo>
                      <a:pt x="5358" y="112"/>
                      <a:pt x="5299" y="172"/>
                      <a:pt x="5299" y="255"/>
                    </a:cubicBezTo>
                    <a:lnTo>
                      <a:pt x="5299" y="2731"/>
                    </a:lnTo>
                    <a:lnTo>
                      <a:pt x="3501" y="5017"/>
                    </a:lnTo>
                    <a:cubicBezTo>
                      <a:pt x="3441" y="4767"/>
                      <a:pt x="3215" y="4577"/>
                      <a:pt x="2929" y="4577"/>
                    </a:cubicBezTo>
                    <a:lnTo>
                      <a:pt x="584" y="4577"/>
                    </a:lnTo>
                    <a:cubicBezTo>
                      <a:pt x="274" y="4577"/>
                      <a:pt x="1" y="4827"/>
                      <a:pt x="1" y="5160"/>
                    </a:cubicBezTo>
                    <a:lnTo>
                      <a:pt x="1" y="5732"/>
                    </a:lnTo>
                    <a:cubicBezTo>
                      <a:pt x="1" y="5839"/>
                      <a:pt x="96" y="5910"/>
                      <a:pt x="179" y="5910"/>
                    </a:cubicBezTo>
                    <a:cubicBezTo>
                      <a:pt x="274" y="5910"/>
                      <a:pt x="358" y="5827"/>
                      <a:pt x="358" y="5732"/>
                    </a:cubicBezTo>
                    <a:lnTo>
                      <a:pt x="358" y="5160"/>
                    </a:lnTo>
                    <a:cubicBezTo>
                      <a:pt x="358" y="5041"/>
                      <a:pt x="453" y="4946"/>
                      <a:pt x="572" y="4946"/>
                    </a:cubicBezTo>
                    <a:lnTo>
                      <a:pt x="2918" y="4946"/>
                    </a:lnTo>
                    <a:cubicBezTo>
                      <a:pt x="3037" y="4946"/>
                      <a:pt x="3132" y="5041"/>
                      <a:pt x="3132" y="5160"/>
                    </a:cubicBezTo>
                    <a:lnTo>
                      <a:pt x="3132" y="10232"/>
                    </a:lnTo>
                    <a:cubicBezTo>
                      <a:pt x="3132" y="10351"/>
                      <a:pt x="3037" y="10435"/>
                      <a:pt x="2918" y="10435"/>
                    </a:cubicBezTo>
                    <a:lnTo>
                      <a:pt x="572" y="10435"/>
                    </a:lnTo>
                    <a:cubicBezTo>
                      <a:pt x="453" y="10435"/>
                      <a:pt x="358" y="10351"/>
                      <a:pt x="358" y="10232"/>
                    </a:cubicBezTo>
                    <a:lnTo>
                      <a:pt x="358" y="6506"/>
                    </a:lnTo>
                    <a:cubicBezTo>
                      <a:pt x="358" y="6410"/>
                      <a:pt x="274" y="6327"/>
                      <a:pt x="179" y="6327"/>
                    </a:cubicBezTo>
                    <a:cubicBezTo>
                      <a:pt x="72" y="6327"/>
                      <a:pt x="1" y="6422"/>
                      <a:pt x="1" y="6506"/>
                    </a:cubicBezTo>
                    <a:lnTo>
                      <a:pt x="1" y="10232"/>
                    </a:lnTo>
                    <a:cubicBezTo>
                      <a:pt x="1" y="10542"/>
                      <a:pt x="251" y="10816"/>
                      <a:pt x="584" y="10816"/>
                    </a:cubicBezTo>
                    <a:lnTo>
                      <a:pt x="2929" y="10816"/>
                    </a:lnTo>
                    <a:cubicBezTo>
                      <a:pt x="3251" y="10816"/>
                      <a:pt x="3513" y="10554"/>
                      <a:pt x="3513" y="10232"/>
                    </a:cubicBezTo>
                    <a:lnTo>
                      <a:pt x="3513" y="9744"/>
                    </a:lnTo>
                    <a:lnTo>
                      <a:pt x="4418" y="10185"/>
                    </a:lnTo>
                    <a:cubicBezTo>
                      <a:pt x="4453" y="10197"/>
                      <a:pt x="4477" y="10197"/>
                      <a:pt x="4513" y="10197"/>
                    </a:cubicBezTo>
                    <a:lnTo>
                      <a:pt x="8025" y="10197"/>
                    </a:lnTo>
                    <a:cubicBezTo>
                      <a:pt x="8132" y="10197"/>
                      <a:pt x="8204" y="10113"/>
                      <a:pt x="8204" y="10018"/>
                    </a:cubicBezTo>
                    <a:cubicBezTo>
                      <a:pt x="8204" y="9923"/>
                      <a:pt x="8109" y="9839"/>
                      <a:pt x="8025" y="9839"/>
                    </a:cubicBezTo>
                    <a:lnTo>
                      <a:pt x="4561" y="9839"/>
                    </a:lnTo>
                    <a:lnTo>
                      <a:pt x="3525" y="9327"/>
                    </a:lnTo>
                    <a:lnTo>
                      <a:pt x="3525" y="5589"/>
                    </a:lnTo>
                    <a:lnTo>
                      <a:pt x="5644" y="2910"/>
                    </a:lnTo>
                    <a:cubicBezTo>
                      <a:pt x="5668" y="2874"/>
                      <a:pt x="5692" y="2839"/>
                      <a:pt x="5692" y="2791"/>
                    </a:cubicBezTo>
                    <a:lnTo>
                      <a:pt x="5692" y="398"/>
                    </a:lnTo>
                    <a:cubicBezTo>
                      <a:pt x="5787" y="379"/>
                      <a:pt x="5924" y="358"/>
                      <a:pt x="6080" y="358"/>
                    </a:cubicBezTo>
                    <a:cubicBezTo>
                      <a:pt x="6313" y="358"/>
                      <a:pt x="6587" y="405"/>
                      <a:pt x="6823" y="576"/>
                    </a:cubicBezTo>
                    <a:cubicBezTo>
                      <a:pt x="7132" y="791"/>
                      <a:pt x="7275" y="1207"/>
                      <a:pt x="7275" y="1803"/>
                    </a:cubicBezTo>
                    <a:lnTo>
                      <a:pt x="7275" y="3755"/>
                    </a:lnTo>
                    <a:cubicBezTo>
                      <a:pt x="7275" y="3862"/>
                      <a:pt x="7370" y="3934"/>
                      <a:pt x="7454" y="3934"/>
                    </a:cubicBezTo>
                    <a:lnTo>
                      <a:pt x="10395" y="3934"/>
                    </a:lnTo>
                    <a:cubicBezTo>
                      <a:pt x="10716" y="3934"/>
                      <a:pt x="10990" y="4208"/>
                      <a:pt x="10990" y="4529"/>
                    </a:cubicBezTo>
                    <a:cubicBezTo>
                      <a:pt x="10990" y="4863"/>
                      <a:pt x="10716" y="5125"/>
                      <a:pt x="10395" y="5125"/>
                    </a:cubicBezTo>
                    <a:lnTo>
                      <a:pt x="8823" y="5125"/>
                    </a:lnTo>
                    <a:cubicBezTo>
                      <a:pt x="8728" y="5125"/>
                      <a:pt x="8644" y="5220"/>
                      <a:pt x="8644" y="5303"/>
                    </a:cubicBezTo>
                    <a:cubicBezTo>
                      <a:pt x="8644" y="5410"/>
                      <a:pt x="8740" y="5482"/>
                      <a:pt x="8823" y="5482"/>
                    </a:cubicBezTo>
                    <a:lnTo>
                      <a:pt x="10228" y="5482"/>
                    </a:lnTo>
                    <a:cubicBezTo>
                      <a:pt x="10538" y="5494"/>
                      <a:pt x="10788" y="5767"/>
                      <a:pt x="10788" y="6077"/>
                    </a:cubicBezTo>
                    <a:cubicBezTo>
                      <a:pt x="10788" y="6399"/>
                      <a:pt x="10526" y="6672"/>
                      <a:pt x="10192" y="6672"/>
                    </a:cubicBezTo>
                    <a:lnTo>
                      <a:pt x="8823" y="6672"/>
                    </a:lnTo>
                    <a:cubicBezTo>
                      <a:pt x="8728" y="6672"/>
                      <a:pt x="8644" y="6768"/>
                      <a:pt x="8644" y="6851"/>
                    </a:cubicBezTo>
                    <a:cubicBezTo>
                      <a:pt x="8644" y="6958"/>
                      <a:pt x="8740" y="7030"/>
                      <a:pt x="8823" y="7030"/>
                    </a:cubicBezTo>
                    <a:lnTo>
                      <a:pt x="10073" y="7030"/>
                    </a:lnTo>
                    <a:cubicBezTo>
                      <a:pt x="10371" y="7053"/>
                      <a:pt x="10597" y="7327"/>
                      <a:pt x="10597" y="7625"/>
                    </a:cubicBezTo>
                    <a:cubicBezTo>
                      <a:pt x="10597" y="7946"/>
                      <a:pt x="10335" y="8220"/>
                      <a:pt x="10002" y="8220"/>
                    </a:cubicBezTo>
                    <a:lnTo>
                      <a:pt x="8823" y="8220"/>
                    </a:lnTo>
                    <a:cubicBezTo>
                      <a:pt x="8728" y="8220"/>
                      <a:pt x="8644" y="8315"/>
                      <a:pt x="8644" y="8399"/>
                    </a:cubicBezTo>
                    <a:cubicBezTo>
                      <a:pt x="8644" y="8506"/>
                      <a:pt x="8740" y="8577"/>
                      <a:pt x="8823" y="8577"/>
                    </a:cubicBezTo>
                    <a:lnTo>
                      <a:pt x="9883" y="8577"/>
                    </a:lnTo>
                    <a:cubicBezTo>
                      <a:pt x="9895" y="8577"/>
                      <a:pt x="9918" y="8589"/>
                      <a:pt x="9918" y="8589"/>
                    </a:cubicBezTo>
                    <a:cubicBezTo>
                      <a:pt x="10192" y="8649"/>
                      <a:pt x="10407" y="8887"/>
                      <a:pt x="10407" y="9185"/>
                    </a:cubicBezTo>
                    <a:cubicBezTo>
                      <a:pt x="10407" y="9518"/>
                      <a:pt x="10133" y="9780"/>
                      <a:pt x="9811" y="9780"/>
                    </a:cubicBezTo>
                    <a:lnTo>
                      <a:pt x="8823" y="9780"/>
                    </a:lnTo>
                    <a:cubicBezTo>
                      <a:pt x="8728" y="9780"/>
                      <a:pt x="8644" y="9875"/>
                      <a:pt x="8644" y="9958"/>
                    </a:cubicBezTo>
                    <a:cubicBezTo>
                      <a:pt x="8644" y="10066"/>
                      <a:pt x="8740" y="10137"/>
                      <a:pt x="8823" y="10137"/>
                    </a:cubicBezTo>
                    <a:lnTo>
                      <a:pt x="9811" y="10137"/>
                    </a:lnTo>
                    <a:cubicBezTo>
                      <a:pt x="10347" y="10137"/>
                      <a:pt x="10776" y="9708"/>
                      <a:pt x="10776" y="9173"/>
                    </a:cubicBezTo>
                    <a:cubicBezTo>
                      <a:pt x="10776" y="8887"/>
                      <a:pt x="10657" y="8637"/>
                      <a:pt x="10466" y="8458"/>
                    </a:cubicBezTo>
                    <a:cubicBezTo>
                      <a:pt x="10764" y="8292"/>
                      <a:pt x="10966" y="7982"/>
                      <a:pt x="10966" y="7613"/>
                    </a:cubicBezTo>
                    <a:cubicBezTo>
                      <a:pt x="10966" y="7327"/>
                      <a:pt x="10847" y="7077"/>
                      <a:pt x="10657" y="6899"/>
                    </a:cubicBezTo>
                    <a:cubicBezTo>
                      <a:pt x="10954" y="6803"/>
                      <a:pt x="11145" y="6482"/>
                      <a:pt x="11145" y="6113"/>
                    </a:cubicBezTo>
                    <a:cubicBezTo>
                      <a:pt x="11145" y="5827"/>
                      <a:pt x="11026" y="5577"/>
                      <a:pt x="10835" y="5398"/>
                    </a:cubicBezTo>
                    <a:cubicBezTo>
                      <a:pt x="11133" y="5232"/>
                      <a:pt x="11347" y="4922"/>
                      <a:pt x="11347" y="4541"/>
                    </a:cubicBezTo>
                    <a:cubicBezTo>
                      <a:pt x="11347" y="4005"/>
                      <a:pt x="10907" y="3577"/>
                      <a:pt x="10371" y="3577"/>
                    </a:cubicBezTo>
                    <a:lnTo>
                      <a:pt x="7621" y="3577"/>
                    </a:lnTo>
                    <a:lnTo>
                      <a:pt x="7621" y="1827"/>
                    </a:lnTo>
                    <a:cubicBezTo>
                      <a:pt x="7621" y="1112"/>
                      <a:pt x="7418" y="588"/>
                      <a:pt x="7013" y="291"/>
                    </a:cubicBezTo>
                    <a:cubicBezTo>
                      <a:pt x="6703" y="61"/>
                      <a:pt x="6332" y="0"/>
                      <a:pt x="602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8" name="Google Shape;2788;p42"/>
              <p:cNvSpPr/>
              <p:nvPr/>
            </p:nvSpPr>
            <p:spPr>
              <a:xfrm>
                <a:off x="6920842" y="2577064"/>
                <a:ext cx="36709" cy="36677"/>
              </a:xfrm>
              <a:custGeom>
                <a:rect b="b" l="l" r="r" t="t"/>
                <a:pathLst>
                  <a:path extrusionOk="0" h="1155" w="1156">
                    <a:moveTo>
                      <a:pt x="584" y="369"/>
                    </a:moveTo>
                    <a:cubicBezTo>
                      <a:pt x="703" y="369"/>
                      <a:pt x="787" y="464"/>
                      <a:pt x="787" y="584"/>
                    </a:cubicBezTo>
                    <a:cubicBezTo>
                      <a:pt x="787" y="703"/>
                      <a:pt x="703" y="786"/>
                      <a:pt x="584" y="786"/>
                    </a:cubicBezTo>
                    <a:cubicBezTo>
                      <a:pt x="465" y="786"/>
                      <a:pt x="370" y="703"/>
                      <a:pt x="370" y="584"/>
                    </a:cubicBezTo>
                    <a:cubicBezTo>
                      <a:pt x="370" y="464"/>
                      <a:pt x="453" y="369"/>
                      <a:pt x="584" y="369"/>
                    </a:cubicBezTo>
                    <a:close/>
                    <a:moveTo>
                      <a:pt x="584" y="0"/>
                    </a:moveTo>
                    <a:cubicBezTo>
                      <a:pt x="263" y="0"/>
                      <a:pt x="1" y="250"/>
                      <a:pt x="1" y="584"/>
                    </a:cubicBezTo>
                    <a:cubicBezTo>
                      <a:pt x="1" y="905"/>
                      <a:pt x="251" y="1155"/>
                      <a:pt x="584" y="1155"/>
                    </a:cubicBezTo>
                    <a:cubicBezTo>
                      <a:pt x="906" y="1155"/>
                      <a:pt x="1156" y="905"/>
                      <a:pt x="1156" y="584"/>
                    </a:cubicBezTo>
                    <a:cubicBezTo>
                      <a:pt x="1156" y="250"/>
                      <a:pt x="894" y="0"/>
                      <a:pt x="58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89" name="Google Shape;2789;p42"/>
            <p:cNvGrpSpPr/>
            <p:nvPr/>
          </p:nvGrpSpPr>
          <p:grpSpPr>
            <a:xfrm>
              <a:off x="7441465" y="2302860"/>
              <a:ext cx="342192" cy="327140"/>
              <a:chOff x="7441465" y="2302860"/>
              <a:chExt cx="342192" cy="327140"/>
            </a:xfrm>
          </p:grpSpPr>
          <p:sp>
            <p:nvSpPr>
              <p:cNvPr id="2790" name="Google Shape;2790;p42"/>
              <p:cNvSpPr/>
              <p:nvPr/>
            </p:nvSpPr>
            <p:spPr>
              <a:xfrm>
                <a:off x="7441465" y="2337727"/>
                <a:ext cx="299862" cy="292273"/>
              </a:xfrm>
              <a:custGeom>
                <a:rect b="b" l="l" r="r" t="t"/>
                <a:pathLst>
                  <a:path extrusionOk="0" h="9204" w="9443">
                    <a:moveTo>
                      <a:pt x="8169" y="0"/>
                    </a:moveTo>
                    <a:cubicBezTo>
                      <a:pt x="7835" y="0"/>
                      <a:pt x="7514" y="131"/>
                      <a:pt x="7276" y="370"/>
                    </a:cubicBezTo>
                    <a:lnTo>
                      <a:pt x="6406" y="1251"/>
                    </a:lnTo>
                    <a:cubicBezTo>
                      <a:pt x="6347" y="1310"/>
                      <a:pt x="6347" y="1417"/>
                      <a:pt x="6406" y="1489"/>
                    </a:cubicBezTo>
                    <a:cubicBezTo>
                      <a:pt x="6436" y="1518"/>
                      <a:pt x="6475" y="1533"/>
                      <a:pt x="6517" y="1533"/>
                    </a:cubicBezTo>
                    <a:cubicBezTo>
                      <a:pt x="6558" y="1533"/>
                      <a:pt x="6603" y="1518"/>
                      <a:pt x="6645" y="1489"/>
                    </a:cubicBezTo>
                    <a:lnTo>
                      <a:pt x="7514" y="608"/>
                    </a:lnTo>
                    <a:cubicBezTo>
                      <a:pt x="7692" y="429"/>
                      <a:pt x="7930" y="346"/>
                      <a:pt x="8169" y="346"/>
                    </a:cubicBezTo>
                    <a:cubicBezTo>
                      <a:pt x="8430" y="346"/>
                      <a:pt x="8645" y="453"/>
                      <a:pt x="8823" y="608"/>
                    </a:cubicBezTo>
                    <a:cubicBezTo>
                      <a:pt x="9014" y="786"/>
                      <a:pt x="9097" y="1024"/>
                      <a:pt x="9097" y="1263"/>
                    </a:cubicBezTo>
                    <a:cubicBezTo>
                      <a:pt x="9097" y="1501"/>
                      <a:pt x="8990" y="1739"/>
                      <a:pt x="8823" y="1917"/>
                    </a:cubicBezTo>
                    <a:lnTo>
                      <a:pt x="7621" y="3132"/>
                    </a:lnTo>
                    <a:cubicBezTo>
                      <a:pt x="7502" y="2834"/>
                      <a:pt x="7323" y="2560"/>
                      <a:pt x="7109" y="2334"/>
                    </a:cubicBezTo>
                    <a:cubicBezTo>
                      <a:pt x="6639" y="1870"/>
                      <a:pt x="6022" y="1638"/>
                      <a:pt x="5408" y="1638"/>
                    </a:cubicBezTo>
                    <a:cubicBezTo>
                      <a:pt x="4793" y="1638"/>
                      <a:pt x="4180" y="1870"/>
                      <a:pt x="3716" y="2334"/>
                    </a:cubicBezTo>
                    <a:lnTo>
                      <a:pt x="941" y="5108"/>
                    </a:lnTo>
                    <a:cubicBezTo>
                      <a:pt x="1" y="6049"/>
                      <a:pt x="1" y="7561"/>
                      <a:pt x="941" y="8502"/>
                    </a:cubicBezTo>
                    <a:cubicBezTo>
                      <a:pt x="1406" y="8966"/>
                      <a:pt x="2025" y="9204"/>
                      <a:pt x="2644" y="9204"/>
                    </a:cubicBezTo>
                    <a:cubicBezTo>
                      <a:pt x="3251" y="9204"/>
                      <a:pt x="3870" y="8966"/>
                      <a:pt x="4335" y="8502"/>
                    </a:cubicBezTo>
                    <a:lnTo>
                      <a:pt x="5811" y="7025"/>
                    </a:lnTo>
                    <a:cubicBezTo>
                      <a:pt x="5871" y="6966"/>
                      <a:pt x="5871" y="6858"/>
                      <a:pt x="5811" y="6787"/>
                    </a:cubicBezTo>
                    <a:cubicBezTo>
                      <a:pt x="5783" y="6778"/>
                      <a:pt x="5750" y="6772"/>
                      <a:pt x="5716" y="6772"/>
                    </a:cubicBezTo>
                    <a:cubicBezTo>
                      <a:pt x="5662" y="6772"/>
                      <a:pt x="5605" y="6786"/>
                      <a:pt x="5561" y="6823"/>
                    </a:cubicBezTo>
                    <a:lnTo>
                      <a:pt x="4085" y="8299"/>
                    </a:lnTo>
                    <a:cubicBezTo>
                      <a:pt x="3692" y="8680"/>
                      <a:pt x="3180" y="8906"/>
                      <a:pt x="2620" y="8906"/>
                    </a:cubicBezTo>
                    <a:cubicBezTo>
                      <a:pt x="2073" y="8906"/>
                      <a:pt x="1549" y="8692"/>
                      <a:pt x="1168" y="8299"/>
                    </a:cubicBezTo>
                    <a:cubicBezTo>
                      <a:pt x="358" y="7489"/>
                      <a:pt x="358" y="6180"/>
                      <a:pt x="1168" y="5358"/>
                    </a:cubicBezTo>
                    <a:lnTo>
                      <a:pt x="3930" y="2596"/>
                    </a:lnTo>
                    <a:cubicBezTo>
                      <a:pt x="4323" y="2203"/>
                      <a:pt x="4847" y="1977"/>
                      <a:pt x="5394" y="1977"/>
                    </a:cubicBezTo>
                    <a:cubicBezTo>
                      <a:pt x="5942" y="1977"/>
                      <a:pt x="6466" y="2191"/>
                      <a:pt x="6847" y="2596"/>
                    </a:cubicBezTo>
                    <a:cubicBezTo>
                      <a:pt x="7073" y="2822"/>
                      <a:pt x="7252" y="3096"/>
                      <a:pt x="7359" y="3394"/>
                    </a:cubicBezTo>
                    <a:lnTo>
                      <a:pt x="6049" y="4703"/>
                    </a:lnTo>
                    <a:cubicBezTo>
                      <a:pt x="5871" y="4882"/>
                      <a:pt x="5633" y="4977"/>
                      <a:pt x="5394" y="4977"/>
                    </a:cubicBezTo>
                    <a:cubicBezTo>
                      <a:pt x="5156" y="4977"/>
                      <a:pt x="4918" y="4870"/>
                      <a:pt x="4740" y="4703"/>
                    </a:cubicBezTo>
                    <a:cubicBezTo>
                      <a:pt x="4644" y="4620"/>
                      <a:pt x="4573" y="4513"/>
                      <a:pt x="4525" y="4394"/>
                    </a:cubicBezTo>
                    <a:cubicBezTo>
                      <a:pt x="4507" y="4321"/>
                      <a:pt x="4440" y="4290"/>
                      <a:pt x="4378" y="4290"/>
                    </a:cubicBezTo>
                    <a:cubicBezTo>
                      <a:pt x="4359" y="4290"/>
                      <a:pt x="4340" y="4293"/>
                      <a:pt x="4323" y="4299"/>
                    </a:cubicBezTo>
                    <a:cubicBezTo>
                      <a:pt x="4239" y="4334"/>
                      <a:pt x="4204" y="4441"/>
                      <a:pt x="4228" y="4513"/>
                    </a:cubicBezTo>
                    <a:cubicBezTo>
                      <a:pt x="4287" y="4680"/>
                      <a:pt x="4394" y="4811"/>
                      <a:pt x="4513" y="4930"/>
                    </a:cubicBezTo>
                    <a:cubicBezTo>
                      <a:pt x="4751" y="5168"/>
                      <a:pt x="5061" y="5299"/>
                      <a:pt x="5406" y="5299"/>
                    </a:cubicBezTo>
                    <a:cubicBezTo>
                      <a:pt x="5752" y="5299"/>
                      <a:pt x="6061" y="5168"/>
                      <a:pt x="6299" y="4930"/>
                    </a:cubicBezTo>
                    <a:lnTo>
                      <a:pt x="9062" y="2155"/>
                    </a:lnTo>
                    <a:cubicBezTo>
                      <a:pt x="9300" y="1917"/>
                      <a:pt x="9443" y="1608"/>
                      <a:pt x="9443" y="1263"/>
                    </a:cubicBezTo>
                    <a:cubicBezTo>
                      <a:pt x="9443" y="929"/>
                      <a:pt x="9300" y="608"/>
                      <a:pt x="9062" y="370"/>
                    </a:cubicBezTo>
                    <a:cubicBezTo>
                      <a:pt x="8823" y="131"/>
                      <a:pt x="8514" y="0"/>
                      <a:pt x="816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1" name="Google Shape;2791;p42"/>
              <p:cNvSpPr/>
              <p:nvPr/>
            </p:nvSpPr>
            <p:spPr>
              <a:xfrm>
                <a:off x="7484588" y="2302860"/>
                <a:ext cx="299069" cy="293130"/>
              </a:xfrm>
              <a:custGeom>
                <a:rect b="b" l="l" r="r" t="t"/>
                <a:pathLst>
                  <a:path extrusionOk="0" h="9231" w="9418">
                    <a:moveTo>
                      <a:pt x="6805" y="0"/>
                    </a:moveTo>
                    <a:cubicBezTo>
                      <a:pt x="6191" y="0"/>
                      <a:pt x="5578" y="235"/>
                      <a:pt x="5108" y="706"/>
                    </a:cubicBezTo>
                    <a:lnTo>
                      <a:pt x="3632" y="2170"/>
                    </a:lnTo>
                    <a:cubicBezTo>
                      <a:pt x="3572" y="2230"/>
                      <a:pt x="3572" y="2337"/>
                      <a:pt x="3632" y="2408"/>
                    </a:cubicBezTo>
                    <a:cubicBezTo>
                      <a:pt x="3661" y="2438"/>
                      <a:pt x="3703" y="2453"/>
                      <a:pt x="3746" y="2453"/>
                    </a:cubicBezTo>
                    <a:cubicBezTo>
                      <a:pt x="3789" y="2453"/>
                      <a:pt x="3834" y="2438"/>
                      <a:pt x="3870" y="2408"/>
                    </a:cubicBezTo>
                    <a:lnTo>
                      <a:pt x="5346" y="944"/>
                    </a:lnTo>
                    <a:cubicBezTo>
                      <a:pt x="5745" y="539"/>
                      <a:pt x="6272" y="336"/>
                      <a:pt x="6802" y="336"/>
                    </a:cubicBezTo>
                    <a:cubicBezTo>
                      <a:pt x="7331" y="336"/>
                      <a:pt x="7864" y="539"/>
                      <a:pt x="8275" y="944"/>
                    </a:cubicBezTo>
                    <a:cubicBezTo>
                      <a:pt x="9085" y="1741"/>
                      <a:pt x="9085" y="3051"/>
                      <a:pt x="8275" y="3873"/>
                    </a:cubicBezTo>
                    <a:lnTo>
                      <a:pt x="5513" y="6635"/>
                    </a:lnTo>
                    <a:cubicBezTo>
                      <a:pt x="5120" y="7028"/>
                      <a:pt x="4596" y="7254"/>
                      <a:pt x="4048" y="7254"/>
                    </a:cubicBezTo>
                    <a:cubicBezTo>
                      <a:pt x="3501" y="7254"/>
                      <a:pt x="2977" y="7040"/>
                      <a:pt x="2596" y="6635"/>
                    </a:cubicBezTo>
                    <a:cubicBezTo>
                      <a:pt x="2370" y="6421"/>
                      <a:pt x="2191" y="6135"/>
                      <a:pt x="2084" y="5837"/>
                    </a:cubicBezTo>
                    <a:lnTo>
                      <a:pt x="3393" y="4527"/>
                    </a:lnTo>
                    <a:cubicBezTo>
                      <a:pt x="3572" y="4349"/>
                      <a:pt x="3810" y="4254"/>
                      <a:pt x="4048" y="4254"/>
                    </a:cubicBezTo>
                    <a:cubicBezTo>
                      <a:pt x="4286" y="4254"/>
                      <a:pt x="4525" y="4361"/>
                      <a:pt x="4703" y="4527"/>
                    </a:cubicBezTo>
                    <a:cubicBezTo>
                      <a:pt x="4798" y="4611"/>
                      <a:pt x="4870" y="4718"/>
                      <a:pt x="4917" y="4837"/>
                    </a:cubicBezTo>
                    <a:cubicBezTo>
                      <a:pt x="4936" y="4910"/>
                      <a:pt x="5002" y="4941"/>
                      <a:pt x="5065" y="4941"/>
                    </a:cubicBezTo>
                    <a:cubicBezTo>
                      <a:pt x="5084" y="4941"/>
                      <a:pt x="5103" y="4938"/>
                      <a:pt x="5120" y="4932"/>
                    </a:cubicBezTo>
                    <a:cubicBezTo>
                      <a:pt x="5215" y="4897"/>
                      <a:pt x="5239" y="4789"/>
                      <a:pt x="5215" y="4718"/>
                    </a:cubicBezTo>
                    <a:cubicBezTo>
                      <a:pt x="5156" y="4551"/>
                      <a:pt x="5048" y="4420"/>
                      <a:pt x="4929" y="4301"/>
                    </a:cubicBezTo>
                    <a:cubicBezTo>
                      <a:pt x="4691" y="4063"/>
                      <a:pt x="4382" y="3932"/>
                      <a:pt x="4036" y="3932"/>
                    </a:cubicBezTo>
                    <a:cubicBezTo>
                      <a:pt x="3691" y="3932"/>
                      <a:pt x="3382" y="4063"/>
                      <a:pt x="3143" y="4301"/>
                    </a:cubicBezTo>
                    <a:lnTo>
                      <a:pt x="1786" y="5659"/>
                    </a:lnTo>
                    <a:cubicBezTo>
                      <a:pt x="1762" y="5670"/>
                      <a:pt x="1738" y="5682"/>
                      <a:pt x="1727" y="5718"/>
                    </a:cubicBezTo>
                    <a:lnTo>
                      <a:pt x="369" y="7075"/>
                    </a:lnTo>
                    <a:cubicBezTo>
                      <a:pt x="131" y="7314"/>
                      <a:pt x="0" y="7623"/>
                      <a:pt x="0" y="7968"/>
                    </a:cubicBezTo>
                    <a:cubicBezTo>
                      <a:pt x="0" y="8302"/>
                      <a:pt x="131" y="8623"/>
                      <a:pt x="369" y="8861"/>
                    </a:cubicBezTo>
                    <a:cubicBezTo>
                      <a:pt x="607" y="9099"/>
                      <a:pt x="929" y="9230"/>
                      <a:pt x="1262" y="9230"/>
                    </a:cubicBezTo>
                    <a:cubicBezTo>
                      <a:pt x="1608" y="9230"/>
                      <a:pt x="1917" y="9099"/>
                      <a:pt x="2155" y="8861"/>
                    </a:cubicBezTo>
                    <a:lnTo>
                      <a:pt x="3036" y="7980"/>
                    </a:lnTo>
                    <a:cubicBezTo>
                      <a:pt x="3096" y="7921"/>
                      <a:pt x="3096" y="7814"/>
                      <a:pt x="3036" y="7742"/>
                    </a:cubicBezTo>
                    <a:cubicBezTo>
                      <a:pt x="3006" y="7712"/>
                      <a:pt x="2965" y="7697"/>
                      <a:pt x="2922" y="7697"/>
                    </a:cubicBezTo>
                    <a:cubicBezTo>
                      <a:pt x="2879" y="7697"/>
                      <a:pt x="2834" y="7712"/>
                      <a:pt x="2798" y="7742"/>
                    </a:cubicBezTo>
                    <a:lnTo>
                      <a:pt x="1917" y="8623"/>
                    </a:lnTo>
                    <a:cubicBezTo>
                      <a:pt x="1738" y="8802"/>
                      <a:pt x="1500" y="8885"/>
                      <a:pt x="1262" y="8885"/>
                    </a:cubicBezTo>
                    <a:cubicBezTo>
                      <a:pt x="1012" y="8885"/>
                      <a:pt x="786" y="8778"/>
                      <a:pt x="607" y="8623"/>
                    </a:cubicBezTo>
                    <a:cubicBezTo>
                      <a:pt x="429" y="8445"/>
                      <a:pt x="345" y="8206"/>
                      <a:pt x="345" y="7968"/>
                    </a:cubicBezTo>
                    <a:cubicBezTo>
                      <a:pt x="345" y="7706"/>
                      <a:pt x="453" y="7492"/>
                      <a:pt x="607" y="7314"/>
                    </a:cubicBezTo>
                    <a:lnTo>
                      <a:pt x="1822" y="6099"/>
                    </a:lnTo>
                    <a:cubicBezTo>
                      <a:pt x="1941" y="6397"/>
                      <a:pt x="2119" y="6671"/>
                      <a:pt x="2334" y="6897"/>
                    </a:cubicBezTo>
                    <a:cubicBezTo>
                      <a:pt x="2786" y="7337"/>
                      <a:pt x="3393" y="7587"/>
                      <a:pt x="4036" y="7587"/>
                    </a:cubicBezTo>
                    <a:cubicBezTo>
                      <a:pt x="4679" y="7587"/>
                      <a:pt x="5287" y="7337"/>
                      <a:pt x="5727" y="6897"/>
                    </a:cubicBezTo>
                    <a:lnTo>
                      <a:pt x="8501" y="4123"/>
                    </a:lnTo>
                    <a:cubicBezTo>
                      <a:pt x="9418" y="3158"/>
                      <a:pt x="9418" y="1634"/>
                      <a:pt x="8501" y="706"/>
                    </a:cubicBezTo>
                    <a:cubicBezTo>
                      <a:pt x="8031" y="235"/>
                      <a:pt x="7418" y="0"/>
                      <a:pt x="680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92" name="Google Shape;2792;p42"/>
            <p:cNvGrpSpPr/>
            <p:nvPr/>
          </p:nvGrpSpPr>
          <p:grpSpPr>
            <a:xfrm>
              <a:off x="7989683" y="2350207"/>
              <a:ext cx="332761" cy="234066"/>
              <a:chOff x="7989683" y="2350207"/>
              <a:chExt cx="332761" cy="234066"/>
            </a:xfrm>
          </p:grpSpPr>
          <p:sp>
            <p:nvSpPr>
              <p:cNvPr id="2793" name="Google Shape;2793;p42"/>
              <p:cNvSpPr/>
              <p:nvPr/>
            </p:nvSpPr>
            <p:spPr>
              <a:xfrm>
                <a:off x="8258902" y="2396188"/>
                <a:ext cx="29119" cy="22101"/>
              </a:xfrm>
              <a:custGeom>
                <a:rect b="b" l="l" r="r" t="t"/>
                <a:pathLst>
                  <a:path extrusionOk="0" h="696" w="917">
                    <a:moveTo>
                      <a:pt x="165" y="0"/>
                    </a:moveTo>
                    <a:cubicBezTo>
                      <a:pt x="114" y="0"/>
                      <a:pt x="64" y="22"/>
                      <a:pt x="36" y="64"/>
                    </a:cubicBezTo>
                    <a:cubicBezTo>
                      <a:pt x="0" y="148"/>
                      <a:pt x="12" y="243"/>
                      <a:pt x="84" y="291"/>
                    </a:cubicBezTo>
                    <a:cubicBezTo>
                      <a:pt x="262" y="410"/>
                      <a:pt x="441" y="529"/>
                      <a:pt x="631" y="660"/>
                    </a:cubicBezTo>
                    <a:cubicBezTo>
                      <a:pt x="667" y="684"/>
                      <a:pt x="691" y="695"/>
                      <a:pt x="726" y="695"/>
                    </a:cubicBezTo>
                    <a:cubicBezTo>
                      <a:pt x="762" y="695"/>
                      <a:pt x="834" y="660"/>
                      <a:pt x="857" y="624"/>
                    </a:cubicBezTo>
                    <a:cubicBezTo>
                      <a:pt x="917" y="565"/>
                      <a:pt x="893" y="457"/>
                      <a:pt x="810" y="398"/>
                    </a:cubicBezTo>
                    <a:cubicBezTo>
                      <a:pt x="619" y="267"/>
                      <a:pt x="441" y="148"/>
                      <a:pt x="262" y="29"/>
                    </a:cubicBezTo>
                    <a:cubicBezTo>
                      <a:pt x="234" y="10"/>
                      <a:pt x="199" y="0"/>
                      <a:pt x="16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4" name="Google Shape;2794;p42"/>
              <p:cNvSpPr/>
              <p:nvPr/>
            </p:nvSpPr>
            <p:spPr>
              <a:xfrm>
                <a:off x="8051320" y="2350207"/>
                <a:ext cx="194753" cy="49919"/>
              </a:xfrm>
              <a:custGeom>
                <a:rect b="b" l="l" r="r" t="t"/>
                <a:pathLst>
                  <a:path extrusionOk="0" h="1572" w="6133">
                    <a:moveTo>
                      <a:pt x="3299" y="0"/>
                    </a:moveTo>
                    <a:cubicBezTo>
                      <a:pt x="2501" y="0"/>
                      <a:pt x="1441" y="417"/>
                      <a:pt x="108" y="1274"/>
                    </a:cubicBezTo>
                    <a:cubicBezTo>
                      <a:pt x="24" y="1322"/>
                      <a:pt x="1" y="1429"/>
                      <a:pt x="60" y="1501"/>
                    </a:cubicBezTo>
                    <a:cubicBezTo>
                      <a:pt x="84" y="1548"/>
                      <a:pt x="144" y="1572"/>
                      <a:pt x="191" y="1572"/>
                    </a:cubicBezTo>
                    <a:cubicBezTo>
                      <a:pt x="227" y="1572"/>
                      <a:pt x="251" y="1560"/>
                      <a:pt x="286" y="1548"/>
                    </a:cubicBezTo>
                    <a:cubicBezTo>
                      <a:pt x="1572" y="727"/>
                      <a:pt x="2560" y="322"/>
                      <a:pt x="3299" y="322"/>
                    </a:cubicBezTo>
                    <a:cubicBezTo>
                      <a:pt x="3954" y="322"/>
                      <a:pt x="4787" y="643"/>
                      <a:pt x="5859" y="1262"/>
                    </a:cubicBezTo>
                    <a:cubicBezTo>
                      <a:pt x="5885" y="1277"/>
                      <a:pt x="5912" y="1284"/>
                      <a:pt x="5939" y="1284"/>
                    </a:cubicBezTo>
                    <a:cubicBezTo>
                      <a:pt x="5997" y="1284"/>
                      <a:pt x="6052" y="1252"/>
                      <a:pt x="6085" y="1203"/>
                    </a:cubicBezTo>
                    <a:cubicBezTo>
                      <a:pt x="6132" y="1131"/>
                      <a:pt x="6097" y="1024"/>
                      <a:pt x="6025" y="977"/>
                    </a:cubicBezTo>
                    <a:cubicBezTo>
                      <a:pt x="4906" y="322"/>
                      <a:pt x="4013" y="0"/>
                      <a:pt x="329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5" name="Google Shape;2795;p42"/>
              <p:cNvSpPr/>
              <p:nvPr/>
            </p:nvSpPr>
            <p:spPr>
              <a:xfrm>
                <a:off x="7989683" y="2378183"/>
                <a:ext cx="332761" cy="206090"/>
              </a:xfrm>
              <a:custGeom>
                <a:rect b="b" l="l" r="r" t="t"/>
                <a:pathLst>
                  <a:path extrusionOk="0" h="6490" w="10479">
                    <a:moveTo>
                      <a:pt x="5240" y="334"/>
                    </a:moveTo>
                    <a:cubicBezTo>
                      <a:pt x="6597" y="334"/>
                      <a:pt x="9276" y="2453"/>
                      <a:pt x="10086" y="3096"/>
                    </a:cubicBezTo>
                    <a:cubicBezTo>
                      <a:pt x="10121" y="3132"/>
                      <a:pt x="10157" y="3179"/>
                      <a:pt x="10157" y="3239"/>
                    </a:cubicBezTo>
                    <a:cubicBezTo>
                      <a:pt x="10157" y="3298"/>
                      <a:pt x="10121" y="3346"/>
                      <a:pt x="10086" y="3394"/>
                    </a:cubicBezTo>
                    <a:cubicBezTo>
                      <a:pt x="9288" y="4025"/>
                      <a:pt x="6597" y="6144"/>
                      <a:pt x="5240" y="6144"/>
                    </a:cubicBezTo>
                    <a:cubicBezTo>
                      <a:pt x="3894" y="6144"/>
                      <a:pt x="1215" y="4025"/>
                      <a:pt x="406" y="3394"/>
                    </a:cubicBezTo>
                    <a:cubicBezTo>
                      <a:pt x="358" y="3346"/>
                      <a:pt x="334" y="3298"/>
                      <a:pt x="334" y="3239"/>
                    </a:cubicBezTo>
                    <a:cubicBezTo>
                      <a:pt x="334" y="3179"/>
                      <a:pt x="358" y="3120"/>
                      <a:pt x="406" y="3096"/>
                    </a:cubicBezTo>
                    <a:cubicBezTo>
                      <a:pt x="1192" y="2453"/>
                      <a:pt x="3894" y="334"/>
                      <a:pt x="5240" y="334"/>
                    </a:cubicBezTo>
                    <a:close/>
                    <a:moveTo>
                      <a:pt x="5240" y="0"/>
                    </a:moveTo>
                    <a:cubicBezTo>
                      <a:pt x="3811" y="0"/>
                      <a:pt x="1239" y="1977"/>
                      <a:pt x="191" y="2822"/>
                    </a:cubicBezTo>
                    <a:cubicBezTo>
                      <a:pt x="84" y="2929"/>
                      <a:pt x="1" y="3072"/>
                      <a:pt x="1" y="3239"/>
                    </a:cubicBezTo>
                    <a:cubicBezTo>
                      <a:pt x="1" y="3406"/>
                      <a:pt x="84" y="3548"/>
                      <a:pt x="191" y="3656"/>
                    </a:cubicBezTo>
                    <a:cubicBezTo>
                      <a:pt x="1239" y="4501"/>
                      <a:pt x="3811" y="6489"/>
                      <a:pt x="5240" y="6489"/>
                    </a:cubicBezTo>
                    <a:cubicBezTo>
                      <a:pt x="6657" y="6489"/>
                      <a:pt x="9252" y="4501"/>
                      <a:pt x="10288" y="3656"/>
                    </a:cubicBezTo>
                    <a:cubicBezTo>
                      <a:pt x="10407" y="3548"/>
                      <a:pt x="10478" y="3406"/>
                      <a:pt x="10478" y="3239"/>
                    </a:cubicBezTo>
                    <a:cubicBezTo>
                      <a:pt x="10478" y="3072"/>
                      <a:pt x="10407" y="2929"/>
                      <a:pt x="10288" y="2822"/>
                    </a:cubicBezTo>
                    <a:cubicBezTo>
                      <a:pt x="9252" y="1977"/>
                      <a:pt x="6668" y="0"/>
                      <a:pt x="524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6" name="Google Shape;2796;p42"/>
              <p:cNvSpPr/>
              <p:nvPr/>
            </p:nvSpPr>
            <p:spPr>
              <a:xfrm>
                <a:off x="8081201" y="2405746"/>
                <a:ext cx="151598" cy="149884"/>
              </a:xfrm>
              <a:custGeom>
                <a:rect b="b" l="l" r="r" t="t"/>
                <a:pathLst>
                  <a:path extrusionOk="0" h="4720" w="4774">
                    <a:moveTo>
                      <a:pt x="2351" y="1"/>
                    </a:moveTo>
                    <a:cubicBezTo>
                      <a:pt x="2329" y="1"/>
                      <a:pt x="2308" y="1"/>
                      <a:pt x="2286" y="2"/>
                    </a:cubicBezTo>
                    <a:cubicBezTo>
                      <a:pt x="1048" y="49"/>
                      <a:pt x="36" y="1049"/>
                      <a:pt x="12" y="2288"/>
                    </a:cubicBezTo>
                    <a:cubicBezTo>
                      <a:pt x="0" y="2907"/>
                      <a:pt x="203" y="3478"/>
                      <a:pt x="572" y="3907"/>
                    </a:cubicBezTo>
                    <a:cubicBezTo>
                      <a:pt x="602" y="3943"/>
                      <a:pt x="646" y="3960"/>
                      <a:pt x="691" y="3960"/>
                    </a:cubicBezTo>
                    <a:cubicBezTo>
                      <a:pt x="735" y="3960"/>
                      <a:pt x="780" y="3943"/>
                      <a:pt x="810" y="3907"/>
                    </a:cubicBezTo>
                    <a:cubicBezTo>
                      <a:pt x="869" y="3847"/>
                      <a:pt x="869" y="3740"/>
                      <a:pt x="810" y="3681"/>
                    </a:cubicBezTo>
                    <a:cubicBezTo>
                      <a:pt x="488" y="3312"/>
                      <a:pt x="310" y="2800"/>
                      <a:pt x="322" y="2264"/>
                    </a:cubicBezTo>
                    <a:cubicBezTo>
                      <a:pt x="369" y="1228"/>
                      <a:pt x="1215" y="383"/>
                      <a:pt x="2262" y="335"/>
                    </a:cubicBezTo>
                    <a:cubicBezTo>
                      <a:pt x="2297" y="333"/>
                      <a:pt x="2332" y="332"/>
                      <a:pt x="2366" y="332"/>
                    </a:cubicBezTo>
                    <a:cubicBezTo>
                      <a:pt x="3487" y="332"/>
                      <a:pt x="4416" y="1263"/>
                      <a:pt x="4382" y="2407"/>
                    </a:cubicBezTo>
                    <a:cubicBezTo>
                      <a:pt x="4370" y="3478"/>
                      <a:pt x="3489" y="4347"/>
                      <a:pt x="2417" y="4395"/>
                    </a:cubicBezTo>
                    <a:cubicBezTo>
                      <a:pt x="2394" y="4396"/>
                      <a:pt x="2371" y="4396"/>
                      <a:pt x="2348" y="4396"/>
                    </a:cubicBezTo>
                    <a:cubicBezTo>
                      <a:pt x="2003" y="4396"/>
                      <a:pt x="1671" y="4313"/>
                      <a:pt x="1381" y="4157"/>
                    </a:cubicBezTo>
                    <a:cubicBezTo>
                      <a:pt x="1355" y="4141"/>
                      <a:pt x="1323" y="4132"/>
                      <a:pt x="1290" y="4132"/>
                    </a:cubicBezTo>
                    <a:cubicBezTo>
                      <a:pt x="1248" y="4132"/>
                      <a:pt x="1206" y="4147"/>
                      <a:pt x="1179" y="4181"/>
                    </a:cubicBezTo>
                    <a:cubicBezTo>
                      <a:pt x="1108" y="4264"/>
                      <a:pt x="1119" y="4395"/>
                      <a:pt x="1227" y="4443"/>
                    </a:cubicBezTo>
                    <a:cubicBezTo>
                      <a:pt x="1540" y="4615"/>
                      <a:pt x="1902" y="4720"/>
                      <a:pt x="2287" y="4720"/>
                    </a:cubicBezTo>
                    <a:cubicBezTo>
                      <a:pt x="2326" y="4720"/>
                      <a:pt x="2366" y="4719"/>
                      <a:pt x="2405" y="4716"/>
                    </a:cubicBezTo>
                    <a:cubicBezTo>
                      <a:pt x="3655" y="4693"/>
                      <a:pt x="4679" y="3681"/>
                      <a:pt x="4715" y="2442"/>
                    </a:cubicBezTo>
                    <a:cubicBezTo>
                      <a:pt x="4774" y="1095"/>
                      <a:pt x="3690" y="1"/>
                      <a:pt x="235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7" name="Google Shape;2797;p42"/>
              <p:cNvSpPr/>
              <p:nvPr/>
            </p:nvSpPr>
            <p:spPr>
              <a:xfrm>
                <a:off x="8115973" y="2440550"/>
                <a:ext cx="80562" cy="80213"/>
              </a:xfrm>
              <a:custGeom>
                <a:rect b="b" l="l" r="r" t="t"/>
                <a:pathLst>
                  <a:path extrusionOk="0" h="2526" w="2537">
                    <a:moveTo>
                      <a:pt x="1263" y="1"/>
                    </a:moveTo>
                    <a:cubicBezTo>
                      <a:pt x="572" y="1"/>
                      <a:pt x="1" y="561"/>
                      <a:pt x="1" y="1263"/>
                    </a:cubicBezTo>
                    <a:cubicBezTo>
                      <a:pt x="1" y="1965"/>
                      <a:pt x="572" y="2525"/>
                      <a:pt x="1263" y="2525"/>
                    </a:cubicBezTo>
                    <a:cubicBezTo>
                      <a:pt x="1965" y="2525"/>
                      <a:pt x="2537" y="1965"/>
                      <a:pt x="2537" y="1263"/>
                    </a:cubicBezTo>
                    <a:cubicBezTo>
                      <a:pt x="2537" y="1168"/>
                      <a:pt x="2453" y="1096"/>
                      <a:pt x="2370" y="1096"/>
                    </a:cubicBezTo>
                    <a:cubicBezTo>
                      <a:pt x="2275" y="1096"/>
                      <a:pt x="2203" y="1168"/>
                      <a:pt x="2203" y="1263"/>
                    </a:cubicBezTo>
                    <a:cubicBezTo>
                      <a:pt x="2203" y="1787"/>
                      <a:pt x="1787" y="2204"/>
                      <a:pt x="1263" y="2204"/>
                    </a:cubicBezTo>
                    <a:cubicBezTo>
                      <a:pt x="751" y="2204"/>
                      <a:pt x="334" y="1787"/>
                      <a:pt x="334" y="1263"/>
                    </a:cubicBezTo>
                    <a:cubicBezTo>
                      <a:pt x="334" y="739"/>
                      <a:pt x="751" y="322"/>
                      <a:pt x="1263" y="322"/>
                    </a:cubicBezTo>
                    <a:cubicBezTo>
                      <a:pt x="1358" y="322"/>
                      <a:pt x="1429" y="251"/>
                      <a:pt x="1429" y="156"/>
                    </a:cubicBezTo>
                    <a:cubicBezTo>
                      <a:pt x="1429" y="72"/>
                      <a:pt x="1358" y="1"/>
                      <a:pt x="126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8" name="Google Shape;2798;p42"/>
              <p:cNvSpPr/>
              <p:nvPr/>
            </p:nvSpPr>
            <p:spPr>
              <a:xfrm>
                <a:off x="8164749" y="2447377"/>
                <a:ext cx="24610" cy="24610"/>
              </a:xfrm>
              <a:custGeom>
                <a:rect b="b" l="l" r="r" t="t"/>
                <a:pathLst>
                  <a:path extrusionOk="0" h="775" w="775">
                    <a:moveTo>
                      <a:pt x="382" y="0"/>
                    </a:moveTo>
                    <a:cubicBezTo>
                      <a:pt x="179" y="0"/>
                      <a:pt x="1" y="179"/>
                      <a:pt x="1" y="393"/>
                    </a:cubicBezTo>
                    <a:cubicBezTo>
                      <a:pt x="1" y="596"/>
                      <a:pt x="179" y="774"/>
                      <a:pt x="382" y="774"/>
                    </a:cubicBezTo>
                    <a:cubicBezTo>
                      <a:pt x="596" y="774"/>
                      <a:pt x="774" y="596"/>
                      <a:pt x="774" y="393"/>
                    </a:cubicBezTo>
                    <a:cubicBezTo>
                      <a:pt x="774" y="179"/>
                      <a:pt x="608" y="0"/>
                      <a:pt x="38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99" name="Google Shape;2799;p42"/>
            <p:cNvGrpSpPr/>
            <p:nvPr/>
          </p:nvGrpSpPr>
          <p:grpSpPr>
            <a:xfrm>
              <a:off x="5823294" y="2309751"/>
              <a:ext cx="315327" cy="314978"/>
              <a:chOff x="5823294" y="2309751"/>
              <a:chExt cx="315327" cy="314978"/>
            </a:xfrm>
          </p:grpSpPr>
          <p:sp>
            <p:nvSpPr>
              <p:cNvPr id="2800" name="Google Shape;2800;p42"/>
              <p:cNvSpPr/>
              <p:nvPr/>
            </p:nvSpPr>
            <p:spPr>
              <a:xfrm>
                <a:off x="5823294" y="2309751"/>
                <a:ext cx="315327" cy="314978"/>
              </a:xfrm>
              <a:custGeom>
                <a:rect b="b" l="l" r="r" t="t"/>
                <a:pathLst>
                  <a:path extrusionOk="0" h="9919" w="9930">
                    <a:moveTo>
                      <a:pt x="4953" y="0"/>
                    </a:moveTo>
                    <a:cubicBezTo>
                      <a:pt x="3632" y="0"/>
                      <a:pt x="2381" y="524"/>
                      <a:pt x="1465" y="1465"/>
                    </a:cubicBezTo>
                    <a:cubicBezTo>
                      <a:pt x="524" y="2405"/>
                      <a:pt x="0" y="3656"/>
                      <a:pt x="0" y="4965"/>
                    </a:cubicBezTo>
                    <a:cubicBezTo>
                      <a:pt x="0" y="6275"/>
                      <a:pt x="524" y="7537"/>
                      <a:pt x="1465" y="8466"/>
                    </a:cubicBezTo>
                    <a:cubicBezTo>
                      <a:pt x="2393" y="9394"/>
                      <a:pt x="3643" y="9918"/>
                      <a:pt x="4953" y="9918"/>
                    </a:cubicBezTo>
                    <a:cubicBezTo>
                      <a:pt x="6263" y="9918"/>
                      <a:pt x="7537" y="9394"/>
                      <a:pt x="8454" y="8466"/>
                    </a:cubicBezTo>
                    <a:cubicBezTo>
                      <a:pt x="9394" y="7525"/>
                      <a:pt x="9918" y="6275"/>
                      <a:pt x="9918" y="4965"/>
                    </a:cubicBezTo>
                    <a:cubicBezTo>
                      <a:pt x="9930" y="4858"/>
                      <a:pt x="9930" y="4775"/>
                      <a:pt x="9930" y="4680"/>
                    </a:cubicBezTo>
                    <a:cubicBezTo>
                      <a:pt x="9930" y="4613"/>
                      <a:pt x="9869" y="4547"/>
                      <a:pt x="9803" y="4547"/>
                    </a:cubicBezTo>
                    <a:cubicBezTo>
                      <a:pt x="9798" y="4547"/>
                      <a:pt x="9792" y="4548"/>
                      <a:pt x="9787" y="4549"/>
                    </a:cubicBezTo>
                    <a:cubicBezTo>
                      <a:pt x="9704" y="4549"/>
                      <a:pt x="9632" y="4620"/>
                      <a:pt x="9644" y="4691"/>
                    </a:cubicBezTo>
                    <a:lnTo>
                      <a:pt x="9644" y="4953"/>
                    </a:lnTo>
                    <a:cubicBezTo>
                      <a:pt x="9644" y="6204"/>
                      <a:pt x="9156" y="7358"/>
                      <a:pt x="8275" y="8251"/>
                    </a:cubicBezTo>
                    <a:cubicBezTo>
                      <a:pt x="7394" y="9144"/>
                      <a:pt x="6227" y="9621"/>
                      <a:pt x="4977" y="9621"/>
                    </a:cubicBezTo>
                    <a:cubicBezTo>
                      <a:pt x="3727" y="9621"/>
                      <a:pt x="2560" y="9132"/>
                      <a:pt x="1667" y="8251"/>
                    </a:cubicBezTo>
                    <a:cubicBezTo>
                      <a:pt x="774" y="7370"/>
                      <a:pt x="298" y="6204"/>
                      <a:pt x="298" y="4953"/>
                    </a:cubicBezTo>
                    <a:cubicBezTo>
                      <a:pt x="298" y="3703"/>
                      <a:pt x="786" y="2536"/>
                      <a:pt x="1667" y="1643"/>
                    </a:cubicBezTo>
                    <a:cubicBezTo>
                      <a:pt x="2548" y="750"/>
                      <a:pt x="3727" y="274"/>
                      <a:pt x="4977" y="274"/>
                    </a:cubicBezTo>
                    <a:cubicBezTo>
                      <a:pt x="6072" y="274"/>
                      <a:pt x="7144" y="667"/>
                      <a:pt x="7977" y="1382"/>
                    </a:cubicBezTo>
                    <a:cubicBezTo>
                      <a:pt x="8811" y="2072"/>
                      <a:pt x="9382" y="3048"/>
                      <a:pt x="9561" y="4120"/>
                    </a:cubicBezTo>
                    <a:cubicBezTo>
                      <a:pt x="9572" y="4185"/>
                      <a:pt x="9632" y="4241"/>
                      <a:pt x="9697" y="4241"/>
                    </a:cubicBezTo>
                    <a:cubicBezTo>
                      <a:pt x="9703" y="4241"/>
                      <a:pt x="9709" y="4240"/>
                      <a:pt x="9716" y="4239"/>
                    </a:cubicBezTo>
                    <a:cubicBezTo>
                      <a:pt x="9799" y="4215"/>
                      <a:pt x="9858" y="4144"/>
                      <a:pt x="9835" y="4072"/>
                    </a:cubicBezTo>
                    <a:cubicBezTo>
                      <a:pt x="9632" y="2941"/>
                      <a:pt x="9037" y="1917"/>
                      <a:pt x="8156" y="1167"/>
                    </a:cubicBezTo>
                    <a:cubicBezTo>
                      <a:pt x="7263" y="405"/>
                      <a:pt x="6132" y="0"/>
                      <a:pt x="495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1" name="Google Shape;2801;p42"/>
              <p:cNvSpPr/>
              <p:nvPr/>
            </p:nvSpPr>
            <p:spPr>
              <a:xfrm>
                <a:off x="5846348" y="2332805"/>
                <a:ext cx="268457" cy="268489"/>
              </a:xfrm>
              <a:custGeom>
                <a:rect b="b" l="l" r="r" t="t"/>
                <a:pathLst>
                  <a:path extrusionOk="0" h="8455" w="8454">
                    <a:moveTo>
                      <a:pt x="4227" y="1"/>
                    </a:moveTo>
                    <a:cubicBezTo>
                      <a:pt x="3632" y="1"/>
                      <a:pt x="3060" y="120"/>
                      <a:pt x="2501" y="370"/>
                    </a:cubicBezTo>
                    <a:cubicBezTo>
                      <a:pt x="1989" y="608"/>
                      <a:pt x="1512" y="929"/>
                      <a:pt x="1120" y="1358"/>
                    </a:cubicBezTo>
                    <a:cubicBezTo>
                      <a:pt x="1060" y="1418"/>
                      <a:pt x="1072" y="1513"/>
                      <a:pt x="1131" y="1572"/>
                    </a:cubicBezTo>
                    <a:cubicBezTo>
                      <a:pt x="1158" y="1599"/>
                      <a:pt x="1192" y="1611"/>
                      <a:pt x="1227" y="1611"/>
                    </a:cubicBezTo>
                    <a:cubicBezTo>
                      <a:pt x="1270" y="1611"/>
                      <a:pt x="1313" y="1593"/>
                      <a:pt x="1346" y="1560"/>
                    </a:cubicBezTo>
                    <a:cubicBezTo>
                      <a:pt x="1715" y="1156"/>
                      <a:pt x="2155" y="846"/>
                      <a:pt x="2644" y="632"/>
                    </a:cubicBezTo>
                    <a:cubicBezTo>
                      <a:pt x="3144" y="405"/>
                      <a:pt x="3679" y="286"/>
                      <a:pt x="4251" y="286"/>
                    </a:cubicBezTo>
                    <a:cubicBezTo>
                      <a:pt x="6418" y="286"/>
                      <a:pt x="8192" y="2060"/>
                      <a:pt x="8192" y="4239"/>
                    </a:cubicBezTo>
                    <a:cubicBezTo>
                      <a:pt x="8192" y="6406"/>
                      <a:pt x="6418" y="8180"/>
                      <a:pt x="4251" y="8180"/>
                    </a:cubicBezTo>
                    <a:cubicBezTo>
                      <a:pt x="2072" y="8180"/>
                      <a:pt x="298" y="6406"/>
                      <a:pt x="298" y="4239"/>
                    </a:cubicBezTo>
                    <a:cubicBezTo>
                      <a:pt x="298" y="3465"/>
                      <a:pt x="524" y="2703"/>
                      <a:pt x="965" y="2060"/>
                    </a:cubicBezTo>
                    <a:cubicBezTo>
                      <a:pt x="1001" y="1989"/>
                      <a:pt x="989" y="1882"/>
                      <a:pt x="917" y="1846"/>
                    </a:cubicBezTo>
                    <a:cubicBezTo>
                      <a:pt x="893" y="1827"/>
                      <a:pt x="862" y="1818"/>
                      <a:pt x="830" y="1818"/>
                    </a:cubicBezTo>
                    <a:cubicBezTo>
                      <a:pt x="781" y="1818"/>
                      <a:pt x="731" y="1839"/>
                      <a:pt x="703" y="1882"/>
                    </a:cubicBezTo>
                    <a:cubicBezTo>
                      <a:pt x="250" y="2584"/>
                      <a:pt x="0" y="3394"/>
                      <a:pt x="0" y="4227"/>
                    </a:cubicBezTo>
                    <a:cubicBezTo>
                      <a:pt x="0" y="5358"/>
                      <a:pt x="453" y="6406"/>
                      <a:pt x="1239" y="7216"/>
                    </a:cubicBezTo>
                    <a:cubicBezTo>
                      <a:pt x="2048" y="8014"/>
                      <a:pt x="3096" y="8454"/>
                      <a:pt x="4227" y="8454"/>
                    </a:cubicBezTo>
                    <a:cubicBezTo>
                      <a:pt x="5358" y="8454"/>
                      <a:pt x="6418" y="8002"/>
                      <a:pt x="7227" y="7216"/>
                    </a:cubicBezTo>
                    <a:cubicBezTo>
                      <a:pt x="8025" y="6430"/>
                      <a:pt x="8454" y="5358"/>
                      <a:pt x="8454" y="4227"/>
                    </a:cubicBezTo>
                    <a:cubicBezTo>
                      <a:pt x="8454" y="3096"/>
                      <a:pt x="8013" y="2037"/>
                      <a:pt x="7227" y="1227"/>
                    </a:cubicBezTo>
                    <a:cubicBezTo>
                      <a:pt x="6418" y="429"/>
                      <a:pt x="5358" y="1"/>
                      <a:pt x="422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2" name="Google Shape;2802;p42"/>
              <p:cNvSpPr/>
              <p:nvPr/>
            </p:nvSpPr>
            <p:spPr>
              <a:xfrm>
                <a:off x="5869402" y="2462111"/>
                <a:ext cx="15909" cy="9495"/>
              </a:xfrm>
              <a:custGeom>
                <a:rect b="b" l="l" r="r" t="t"/>
                <a:pathLst>
                  <a:path extrusionOk="0" h="299" w="501">
                    <a:moveTo>
                      <a:pt x="144" y="1"/>
                    </a:moveTo>
                    <a:cubicBezTo>
                      <a:pt x="72" y="1"/>
                      <a:pt x="1" y="72"/>
                      <a:pt x="1" y="155"/>
                    </a:cubicBezTo>
                    <a:cubicBezTo>
                      <a:pt x="1" y="227"/>
                      <a:pt x="60" y="298"/>
                      <a:pt x="144" y="298"/>
                    </a:cubicBezTo>
                    <a:lnTo>
                      <a:pt x="358" y="298"/>
                    </a:lnTo>
                    <a:cubicBezTo>
                      <a:pt x="429" y="298"/>
                      <a:pt x="501" y="239"/>
                      <a:pt x="501" y="155"/>
                    </a:cubicBezTo>
                    <a:cubicBezTo>
                      <a:pt x="501" y="60"/>
                      <a:pt x="441" y="1"/>
                      <a:pt x="35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3" name="Google Shape;2803;p42"/>
              <p:cNvSpPr/>
              <p:nvPr/>
            </p:nvSpPr>
            <p:spPr>
              <a:xfrm>
                <a:off x="5976416" y="2354748"/>
                <a:ext cx="116858" cy="116858"/>
              </a:xfrm>
              <a:custGeom>
                <a:rect b="b" l="l" r="r" t="t"/>
                <a:pathLst>
                  <a:path extrusionOk="0" h="3680" w="3680">
                    <a:moveTo>
                      <a:pt x="155" y="0"/>
                    </a:moveTo>
                    <a:cubicBezTo>
                      <a:pt x="60" y="0"/>
                      <a:pt x="0" y="60"/>
                      <a:pt x="0" y="155"/>
                    </a:cubicBezTo>
                    <a:lnTo>
                      <a:pt x="0" y="3536"/>
                    </a:lnTo>
                    <a:cubicBezTo>
                      <a:pt x="0" y="3608"/>
                      <a:pt x="60" y="3679"/>
                      <a:pt x="155" y="3679"/>
                    </a:cubicBezTo>
                    <a:lnTo>
                      <a:pt x="3536" y="3679"/>
                    </a:lnTo>
                    <a:cubicBezTo>
                      <a:pt x="3608" y="3679"/>
                      <a:pt x="3679" y="3620"/>
                      <a:pt x="3679" y="3536"/>
                    </a:cubicBezTo>
                    <a:cubicBezTo>
                      <a:pt x="3679" y="3441"/>
                      <a:pt x="3620" y="3382"/>
                      <a:pt x="3536" y="3382"/>
                    </a:cubicBezTo>
                    <a:lnTo>
                      <a:pt x="298" y="3382"/>
                    </a:lnTo>
                    <a:lnTo>
                      <a:pt x="298" y="155"/>
                    </a:lnTo>
                    <a:cubicBezTo>
                      <a:pt x="298" y="84"/>
                      <a:pt x="238" y="0"/>
                      <a:pt x="15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4" name="Google Shape;2804;p42"/>
              <p:cNvSpPr/>
              <p:nvPr/>
            </p:nvSpPr>
            <p:spPr>
              <a:xfrm>
                <a:off x="5976416" y="2562679"/>
                <a:ext cx="9463" cy="16290"/>
              </a:xfrm>
              <a:custGeom>
                <a:rect b="b" l="l" r="r" t="t"/>
                <a:pathLst>
                  <a:path extrusionOk="0" h="513" w="298">
                    <a:moveTo>
                      <a:pt x="155" y="1"/>
                    </a:moveTo>
                    <a:cubicBezTo>
                      <a:pt x="60" y="1"/>
                      <a:pt x="0" y="60"/>
                      <a:pt x="0" y="155"/>
                    </a:cubicBezTo>
                    <a:lnTo>
                      <a:pt x="0" y="358"/>
                    </a:lnTo>
                    <a:cubicBezTo>
                      <a:pt x="0" y="441"/>
                      <a:pt x="60" y="513"/>
                      <a:pt x="155" y="513"/>
                    </a:cubicBezTo>
                    <a:cubicBezTo>
                      <a:pt x="238" y="513"/>
                      <a:pt x="298" y="453"/>
                      <a:pt x="298" y="358"/>
                    </a:cubicBezTo>
                    <a:lnTo>
                      <a:pt x="298" y="155"/>
                    </a:lnTo>
                    <a:cubicBezTo>
                      <a:pt x="298" y="84"/>
                      <a:pt x="238" y="1"/>
                      <a:pt x="15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5" name="Google Shape;2805;p42"/>
              <p:cNvSpPr/>
              <p:nvPr/>
            </p:nvSpPr>
            <p:spPr>
              <a:xfrm>
                <a:off x="5900395" y="2386217"/>
                <a:ext cx="15179" cy="13909"/>
              </a:xfrm>
              <a:custGeom>
                <a:rect b="b" l="l" r="r" t="t"/>
                <a:pathLst>
                  <a:path extrusionOk="0" h="438" w="478">
                    <a:moveTo>
                      <a:pt x="168" y="0"/>
                    </a:moveTo>
                    <a:cubicBezTo>
                      <a:pt x="129" y="0"/>
                      <a:pt x="90" y="15"/>
                      <a:pt x="61" y="45"/>
                    </a:cubicBezTo>
                    <a:cubicBezTo>
                      <a:pt x="1" y="105"/>
                      <a:pt x="1" y="188"/>
                      <a:pt x="61" y="247"/>
                    </a:cubicBezTo>
                    <a:lnTo>
                      <a:pt x="215" y="402"/>
                    </a:lnTo>
                    <a:cubicBezTo>
                      <a:pt x="239" y="426"/>
                      <a:pt x="275" y="438"/>
                      <a:pt x="311" y="438"/>
                    </a:cubicBezTo>
                    <a:cubicBezTo>
                      <a:pt x="358" y="438"/>
                      <a:pt x="394" y="426"/>
                      <a:pt x="418" y="402"/>
                    </a:cubicBezTo>
                    <a:cubicBezTo>
                      <a:pt x="477" y="343"/>
                      <a:pt x="477" y="247"/>
                      <a:pt x="418" y="188"/>
                    </a:cubicBezTo>
                    <a:lnTo>
                      <a:pt x="275" y="45"/>
                    </a:lnTo>
                    <a:cubicBezTo>
                      <a:pt x="245" y="15"/>
                      <a:pt x="206" y="0"/>
                      <a:pt x="16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6" name="Google Shape;2806;p42"/>
              <p:cNvSpPr/>
              <p:nvPr/>
            </p:nvSpPr>
            <p:spPr>
              <a:xfrm>
                <a:off x="6047484" y="2533655"/>
                <a:ext cx="15147" cy="13940"/>
              </a:xfrm>
              <a:custGeom>
                <a:rect b="b" l="l" r="r" t="t"/>
                <a:pathLst>
                  <a:path extrusionOk="0" h="439" w="477">
                    <a:moveTo>
                      <a:pt x="161" y="1"/>
                    </a:moveTo>
                    <a:cubicBezTo>
                      <a:pt x="126" y="1"/>
                      <a:pt x="90" y="16"/>
                      <a:pt x="60" y="46"/>
                    </a:cubicBezTo>
                    <a:cubicBezTo>
                      <a:pt x="1" y="93"/>
                      <a:pt x="1" y="188"/>
                      <a:pt x="60" y="248"/>
                    </a:cubicBezTo>
                    <a:lnTo>
                      <a:pt x="203" y="391"/>
                    </a:lnTo>
                    <a:cubicBezTo>
                      <a:pt x="239" y="427"/>
                      <a:pt x="262" y="438"/>
                      <a:pt x="310" y="438"/>
                    </a:cubicBezTo>
                    <a:cubicBezTo>
                      <a:pt x="358" y="438"/>
                      <a:pt x="382" y="427"/>
                      <a:pt x="417" y="391"/>
                    </a:cubicBezTo>
                    <a:cubicBezTo>
                      <a:pt x="477" y="343"/>
                      <a:pt x="477" y="248"/>
                      <a:pt x="417" y="188"/>
                    </a:cubicBezTo>
                    <a:lnTo>
                      <a:pt x="262" y="46"/>
                    </a:lnTo>
                    <a:cubicBezTo>
                      <a:pt x="233" y="16"/>
                      <a:pt x="197" y="1"/>
                      <a:pt x="16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7" name="Google Shape;2807;p42"/>
              <p:cNvSpPr/>
              <p:nvPr/>
            </p:nvSpPr>
            <p:spPr>
              <a:xfrm>
                <a:off x="6047484" y="2386217"/>
                <a:ext cx="15147" cy="13909"/>
              </a:xfrm>
              <a:custGeom>
                <a:rect b="b" l="l" r="r" t="t"/>
                <a:pathLst>
                  <a:path extrusionOk="0" h="438" w="477">
                    <a:moveTo>
                      <a:pt x="310" y="0"/>
                    </a:moveTo>
                    <a:cubicBezTo>
                      <a:pt x="271" y="0"/>
                      <a:pt x="233" y="15"/>
                      <a:pt x="203" y="45"/>
                    </a:cubicBezTo>
                    <a:lnTo>
                      <a:pt x="60" y="188"/>
                    </a:lnTo>
                    <a:cubicBezTo>
                      <a:pt x="1" y="247"/>
                      <a:pt x="1" y="343"/>
                      <a:pt x="60" y="402"/>
                    </a:cubicBezTo>
                    <a:cubicBezTo>
                      <a:pt x="84" y="426"/>
                      <a:pt x="120" y="438"/>
                      <a:pt x="167" y="438"/>
                    </a:cubicBezTo>
                    <a:cubicBezTo>
                      <a:pt x="203" y="438"/>
                      <a:pt x="239" y="426"/>
                      <a:pt x="262" y="402"/>
                    </a:cubicBezTo>
                    <a:lnTo>
                      <a:pt x="417" y="247"/>
                    </a:lnTo>
                    <a:cubicBezTo>
                      <a:pt x="477" y="188"/>
                      <a:pt x="477" y="105"/>
                      <a:pt x="417" y="45"/>
                    </a:cubicBezTo>
                    <a:cubicBezTo>
                      <a:pt x="387" y="15"/>
                      <a:pt x="349" y="0"/>
                      <a:pt x="31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8" name="Google Shape;2808;p42"/>
              <p:cNvSpPr/>
              <p:nvPr/>
            </p:nvSpPr>
            <p:spPr>
              <a:xfrm>
                <a:off x="5900395" y="2533655"/>
                <a:ext cx="15179" cy="13940"/>
              </a:xfrm>
              <a:custGeom>
                <a:rect b="b" l="l" r="r" t="t"/>
                <a:pathLst>
                  <a:path extrusionOk="0" h="439" w="478">
                    <a:moveTo>
                      <a:pt x="316" y="1"/>
                    </a:moveTo>
                    <a:cubicBezTo>
                      <a:pt x="281" y="1"/>
                      <a:pt x="245" y="16"/>
                      <a:pt x="215" y="46"/>
                    </a:cubicBezTo>
                    <a:lnTo>
                      <a:pt x="61" y="188"/>
                    </a:lnTo>
                    <a:cubicBezTo>
                      <a:pt x="1" y="248"/>
                      <a:pt x="1" y="343"/>
                      <a:pt x="61" y="403"/>
                    </a:cubicBezTo>
                    <a:cubicBezTo>
                      <a:pt x="96" y="427"/>
                      <a:pt x="120" y="438"/>
                      <a:pt x="168" y="438"/>
                    </a:cubicBezTo>
                    <a:cubicBezTo>
                      <a:pt x="215" y="438"/>
                      <a:pt x="239" y="427"/>
                      <a:pt x="275" y="403"/>
                    </a:cubicBezTo>
                    <a:lnTo>
                      <a:pt x="418" y="248"/>
                    </a:lnTo>
                    <a:cubicBezTo>
                      <a:pt x="477" y="188"/>
                      <a:pt x="477" y="105"/>
                      <a:pt x="418" y="46"/>
                    </a:cubicBezTo>
                    <a:cubicBezTo>
                      <a:pt x="388" y="16"/>
                      <a:pt x="352" y="1"/>
                      <a:pt x="31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9" name="Google Shape;2809;p42"/>
              <p:cNvSpPr/>
              <p:nvPr/>
            </p:nvSpPr>
            <p:spPr>
              <a:xfrm>
                <a:off x="5877341" y="2420639"/>
                <a:ext cx="16671" cy="11654"/>
              </a:xfrm>
              <a:custGeom>
                <a:rect b="b" l="l" r="r" t="t"/>
                <a:pathLst>
                  <a:path extrusionOk="0" h="367" w="525">
                    <a:moveTo>
                      <a:pt x="167" y="0"/>
                    </a:moveTo>
                    <a:cubicBezTo>
                      <a:pt x="106" y="0"/>
                      <a:pt x="52" y="29"/>
                      <a:pt x="25" y="92"/>
                    </a:cubicBezTo>
                    <a:cubicBezTo>
                      <a:pt x="1" y="164"/>
                      <a:pt x="25" y="247"/>
                      <a:pt x="108" y="283"/>
                    </a:cubicBezTo>
                    <a:lnTo>
                      <a:pt x="298" y="354"/>
                    </a:lnTo>
                    <a:cubicBezTo>
                      <a:pt x="310" y="366"/>
                      <a:pt x="346" y="366"/>
                      <a:pt x="358" y="366"/>
                    </a:cubicBezTo>
                    <a:cubicBezTo>
                      <a:pt x="417" y="366"/>
                      <a:pt x="465" y="342"/>
                      <a:pt x="489" y="283"/>
                    </a:cubicBezTo>
                    <a:cubicBezTo>
                      <a:pt x="525" y="187"/>
                      <a:pt x="489" y="116"/>
                      <a:pt x="417" y="92"/>
                    </a:cubicBezTo>
                    <a:lnTo>
                      <a:pt x="227" y="9"/>
                    </a:lnTo>
                    <a:cubicBezTo>
                      <a:pt x="207" y="3"/>
                      <a:pt x="186" y="0"/>
                      <a:pt x="16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0" name="Google Shape;2810;p42"/>
              <p:cNvSpPr/>
              <p:nvPr/>
            </p:nvSpPr>
            <p:spPr>
              <a:xfrm>
                <a:off x="6068665" y="2501519"/>
                <a:ext cx="16671" cy="11654"/>
              </a:xfrm>
              <a:custGeom>
                <a:rect b="b" l="l" r="r" t="t"/>
                <a:pathLst>
                  <a:path extrusionOk="0" h="367" w="525">
                    <a:moveTo>
                      <a:pt x="170" y="1"/>
                    </a:moveTo>
                    <a:cubicBezTo>
                      <a:pt x="112" y="1"/>
                      <a:pt x="54" y="28"/>
                      <a:pt x="36" y="81"/>
                    </a:cubicBezTo>
                    <a:cubicBezTo>
                      <a:pt x="0" y="165"/>
                      <a:pt x="36" y="248"/>
                      <a:pt x="107" y="284"/>
                    </a:cubicBezTo>
                    <a:lnTo>
                      <a:pt x="298" y="355"/>
                    </a:lnTo>
                    <a:cubicBezTo>
                      <a:pt x="310" y="367"/>
                      <a:pt x="346" y="367"/>
                      <a:pt x="357" y="367"/>
                    </a:cubicBezTo>
                    <a:cubicBezTo>
                      <a:pt x="417" y="367"/>
                      <a:pt x="465" y="343"/>
                      <a:pt x="488" y="284"/>
                    </a:cubicBezTo>
                    <a:cubicBezTo>
                      <a:pt x="524" y="200"/>
                      <a:pt x="488" y="117"/>
                      <a:pt x="417" y="81"/>
                    </a:cubicBezTo>
                    <a:lnTo>
                      <a:pt x="226" y="10"/>
                    </a:lnTo>
                    <a:cubicBezTo>
                      <a:pt x="209" y="4"/>
                      <a:pt x="189" y="1"/>
                      <a:pt x="17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1" name="Google Shape;2811;p42"/>
              <p:cNvSpPr/>
              <p:nvPr/>
            </p:nvSpPr>
            <p:spPr>
              <a:xfrm>
                <a:off x="6015729" y="2363353"/>
                <a:ext cx="12893" cy="15623"/>
              </a:xfrm>
              <a:custGeom>
                <a:rect b="b" l="l" r="r" t="t"/>
                <a:pathLst>
                  <a:path extrusionOk="0" h="492" w="406">
                    <a:moveTo>
                      <a:pt x="237" y="1"/>
                    </a:moveTo>
                    <a:cubicBezTo>
                      <a:pt x="181" y="1"/>
                      <a:pt x="125" y="34"/>
                      <a:pt x="108" y="86"/>
                    </a:cubicBezTo>
                    <a:lnTo>
                      <a:pt x="36" y="277"/>
                    </a:lnTo>
                    <a:cubicBezTo>
                      <a:pt x="0" y="360"/>
                      <a:pt x="36" y="444"/>
                      <a:pt x="108" y="479"/>
                    </a:cubicBezTo>
                    <a:cubicBezTo>
                      <a:pt x="119" y="479"/>
                      <a:pt x="131" y="491"/>
                      <a:pt x="167" y="491"/>
                    </a:cubicBezTo>
                    <a:cubicBezTo>
                      <a:pt x="227" y="491"/>
                      <a:pt x="274" y="467"/>
                      <a:pt x="298" y="396"/>
                    </a:cubicBezTo>
                    <a:lnTo>
                      <a:pt x="369" y="205"/>
                    </a:lnTo>
                    <a:cubicBezTo>
                      <a:pt x="405" y="134"/>
                      <a:pt x="369" y="39"/>
                      <a:pt x="298" y="15"/>
                    </a:cubicBezTo>
                    <a:cubicBezTo>
                      <a:pt x="279" y="5"/>
                      <a:pt x="258" y="1"/>
                      <a:pt x="2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2" name="Google Shape;2812;p42"/>
              <p:cNvSpPr/>
              <p:nvPr/>
            </p:nvSpPr>
            <p:spPr>
              <a:xfrm>
                <a:off x="5934055" y="2554836"/>
                <a:ext cx="13274" cy="15433"/>
              </a:xfrm>
              <a:custGeom>
                <a:rect b="b" l="l" r="r" t="t"/>
                <a:pathLst>
                  <a:path extrusionOk="0" h="486" w="418">
                    <a:moveTo>
                      <a:pt x="255" y="1"/>
                    </a:moveTo>
                    <a:cubicBezTo>
                      <a:pt x="197" y="1"/>
                      <a:pt x="138" y="30"/>
                      <a:pt x="120" y="93"/>
                    </a:cubicBezTo>
                    <a:lnTo>
                      <a:pt x="48" y="283"/>
                    </a:lnTo>
                    <a:cubicBezTo>
                      <a:pt x="1" y="355"/>
                      <a:pt x="48" y="450"/>
                      <a:pt x="120" y="474"/>
                    </a:cubicBezTo>
                    <a:cubicBezTo>
                      <a:pt x="132" y="486"/>
                      <a:pt x="167" y="486"/>
                      <a:pt x="179" y="486"/>
                    </a:cubicBezTo>
                    <a:cubicBezTo>
                      <a:pt x="239" y="486"/>
                      <a:pt x="286" y="462"/>
                      <a:pt x="310" y="402"/>
                    </a:cubicBezTo>
                    <a:lnTo>
                      <a:pt x="382" y="212"/>
                    </a:lnTo>
                    <a:cubicBezTo>
                      <a:pt x="417" y="129"/>
                      <a:pt x="382" y="45"/>
                      <a:pt x="310" y="10"/>
                    </a:cubicBezTo>
                    <a:cubicBezTo>
                      <a:pt x="293" y="4"/>
                      <a:pt x="274" y="1"/>
                      <a:pt x="25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3" name="Google Shape;2813;p42"/>
              <p:cNvSpPr/>
              <p:nvPr/>
            </p:nvSpPr>
            <p:spPr>
              <a:xfrm>
                <a:off x="5935960" y="2362401"/>
                <a:ext cx="12861" cy="15814"/>
              </a:xfrm>
              <a:custGeom>
                <a:rect b="b" l="l" r="r" t="t"/>
                <a:pathLst>
                  <a:path extrusionOk="0" h="498" w="405">
                    <a:moveTo>
                      <a:pt x="161" y="1"/>
                    </a:moveTo>
                    <a:cubicBezTo>
                      <a:pt x="143" y="1"/>
                      <a:pt x="125" y="3"/>
                      <a:pt x="107" y="9"/>
                    </a:cubicBezTo>
                    <a:cubicBezTo>
                      <a:pt x="24" y="45"/>
                      <a:pt x="0" y="128"/>
                      <a:pt x="24" y="212"/>
                    </a:cubicBezTo>
                    <a:lnTo>
                      <a:pt x="107" y="402"/>
                    </a:lnTo>
                    <a:cubicBezTo>
                      <a:pt x="131" y="462"/>
                      <a:pt x="191" y="497"/>
                      <a:pt x="238" y="497"/>
                    </a:cubicBezTo>
                    <a:cubicBezTo>
                      <a:pt x="250" y="497"/>
                      <a:pt x="262" y="497"/>
                      <a:pt x="298" y="474"/>
                    </a:cubicBezTo>
                    <a:cubicBezTo>
                      <a:pt x="369" y="450"/>
                      <a:pt x="405" y="355"/>
                      <a:pt x="369" y="283"/>
                    </a:cubicBezTo>
                    <a:lnTo>
                      <a:pt x="298" y="93"/>
                    </a:lnTo>
                    <a:cubicBezTo>
                      <a:pt x="271" y="29"/>
                      <a:pt x="216" y="1"/>
                      <a:pt x="16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4" name="Google Shape;2814;p42"/>
              <p:cNvSpPr/>
              <p:nvPr/>
            </p:nvSpPr>
            <p:spPr>
              <a:xfrm>
                <a:off x="6013824" y="2555820"/>
                <a:ext cx="12893" cy="15592"/>
              </a:xfrm>
              <a:custGeom>
                <a:rect b="b" l="l" r="r" t="t"/>
                <a:pathLst>
                  <a:path extrusionOk="0" h="491" w="406">
                    <a:moveTo>
                      <a:pt x="167" y="0"/>
                    </a:moveTo>
                    <a:cubicBezTo>
                      <a:pt x="147" y="0"/>
                      <a:pt x="127" y="5"/>
                      <a:pt x="108" y="14"/>
                    </a:cubicBezTo>
                    <a:cubicBezTo>
                      <a:pt x="37" y="38"/>
                      <a:pt x="1" y="133"/>
                      <a:pt x="37" y="205"/>
                    </a:cubicBezTo>
                    <a:lnTo>
                      <a:pt x="108" y="395"/>
                    </a:lnTo>
                    <a:cubicBezTo>
                      <a:pt x="132" y="455"/>
                      <a:pt x="179" y="491"/>
                      <a:pt x="239" y="491"/>
                    </a:cubicBezTo>
                    <a:cubicBezTo>
                      <a:pt x="251" y="491"/>
                      <a:pt x="275" y="491"/>
                      <a:pt x="299" y="479"/>
                    </a:cubicBezTo>
                    <a:cubicBezTo>
                      <a:pt x="370" y="443"/>
                      <a:pt x="406" y="360"/>
                      <a:pt x="370" y="276"/>
                    </a:cubicBezTo>
                    <a:lnTo>
                      <a:pt x="299" y="86"/>
                    </a:lnTo>
                    <a:cubicBezTo>
                      <a:pt x="272" y="33"/>
                      <a:pt x="221" y="0"/>
                      <a:pt x="16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5" name="Google Shape;2815;p42"/>
              <p:cNvSpPr/>
              <p:nvPr/>
            </p:nvSpPr>
            <p:spPr>
              <a:xfrm>
                <a:off x="6069776" y="2422132"/>
                <a:ext cx="16290" cy="11654"/>
              </a:xfrm>
              <a:custGeom>
                <a:rect b="b" l="l" r="r" t="t"/>
                <a:pathLst>
                  <a:path extrusionOk="0" h="367" w="513">
                    <a:moveTo>
                      <a:pt x="354" y="1"/>
                    </a:moveTo>
                    <a:cubicBezTo>
                      <a:pt x="335" y="1"/>
                      <a:pt x="316" y="3"/>
                      <a:pt x="299" y="9"/>
                    </a:cubicBezTo>
                    <a:lnTo>
                      <a:pt x="96" y="81"/>
                    </a:lnTo>
                    <a:cubicBezTo>
                      <a:pt x="25" y="117"/>
                      <a:pt x="1" y="200"/>
                      <a:pt x="25" y="283"/>
                    </a:cubicBezTo>
                    <a:cubicBezTo>
                      <a:pt x="37" y="343"/>
                      <a:pt x="96" y="367"/>
                      <a:pt x="156" y="367"/>
                    </a:cubicBezTo>
                    <a:cubicBezTo>
                      <a:pt x="180" y="367"/>
                      <a:pt x="191" y="367"/>
                      <a:pt x="215" y="355"/>
                    </a:cubicBezTo>
                    <a:lnTo>
                      <a:pt x="418" y="283"/>
                    </a:lnTo>
                    <a:cubicBezTo>
                      <a:pt x="489" y="248"/>
                      <a:pt x="513" y="164"/>
                      <a:pt x="489" y="81"/>
                    </a:cubicBezTo>
                    <a:cubicBezTo>
                      <a:pt x="462" y="27"/>
                      <a:pt x="409" y="1"/>
                      <a:pt x="35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6" name="Google Shape;2816;p42"/>
              <p:cNvSpPr/>
              <p:nvPr/>
            </p:nvSpPr>
            <p:spPr>
              <a:xfrm>
                <a:off x="5876960" y="2500027"/>
                <a:ext cx="16290" cy="11654"/>
              </a:xfrm>
              <a:custGeom>
                <a:rect b="b" l="l" r="r" t="t"/>
                <a:pathLst>
                  <a:path extrusionOk="0" h="367" w="513">
                    <a:moveTo>
                      <a:pt x="352" y="0"/>
                    </a:moveTo>
                    <a:cubicBezTo>
                      <a:pt x="334" y="0"/>
                      <a:pt x="316" y="3"/>
                      <a:pt x="298" y="9"/>
                    </a:cubicBezTo>
                    <a:lnTo>
                      <a:pt x="96" y="92"/>
                    </a:lnTo>
                    <a:cubicBezTo>
                      <a:pt x="25" y="116"/>
                      <a:pt x="1" y="212"/>
                      <a:pt x="25" y="283"/>
                    </a:cubicBezTo>
                    <a:cubicBezTo>
                      <a:pt x="60" y="343"/>
                      <a:pt x="96" y="366"/>
                      <a:pt x="156" y="366"/>
                    </a:cubicBezTo>
                    <a:cubicBezTo>
                      <a:pt x="179" y="366"/>
                      <a:pt x="191" y="366"/>
                      <a:pt x="215" y="354"/>
                    </a:cubicBezTo>
                    <a:lnTo>
                      <a:pt x="418" y="283"/>
                    </a:lnTo>
                    <a:cubicBezTo>
                      <a:pt x="489" y="247"/>
                      <a:pt x="513" y="164"/>
                      <a:pt x="489" y="92"/>
                    </a:cubicBezTo>
                    <a:cubicBezTo>
                      <a:pt x="462" y="29"/>
                      <a:pt x="408" y="0"/>
                      <a:pt x="35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17" name="Google Shape;2817;p42"/>
            <p:cNvGrpSpPr/>
            <p:nvPr/>
          </p:nvGrpSpPr>
          <p:grpSpPr>
            <a:xfrm>
              <a:off x="2497275" y="2744159"/>
              <a:ext cx="370930" cy="370550"/>
              <a:chOff x="2497275" y="2744159"/>
              <a:chExt cx="370930" cy="370550"/>
            </a:xfrm>
          </p:grpSpPr>
          <p:sp>
            <p:nvSpPr>
              <p:cNvPr id="2818" name="Google Shape;2818;p42"/>
              <p:cNvSpPr/>
              <p:nvPr/>
            </p:nvSpPr>
            <p:spPr>
              <a:xfrm>
                <a:off x="2497275" y="2744159"/>
                <a:ext cx="284366" cy="284747"/>
              </a:xfrm>
              <a:custGeom>
                <a:rect b="b" l="l" r="r" t="t"/>
                <a:pathLst>
                  <a:path extrusionOk="0" h="8967" w="8955">
                    <a:moveTo>
                      <a:pt x="4204" y="1"/>
                    </a:moveTo>
                    <a:cubicBezTo>
                      <a:pt x="3942" y="1"/>
                      <a:pt x="3704" y="203"/>
                      <a:pt x="3644" y="465"/>
                    </a:cubicBezTo>
                    <a:lnTo>
                      <a:pt x="3466" y="1334"/>
                    </a:lnTo>
                    <a:cubicBezTo>
                      <a:pt x="3287" y="1394"/>
                      <a:pt x="3108" y="1465"/>
                      <a:pt x="2942" y="1537"/>
                    </a:cubicBezTo>
                    <a:lnTo>
                      <a:pt x="2215" y="1048"/>
                    </a:lnTo>
                    <a:cubicBezTo>
                      <a:pt x="2120" y="983"/>
                      <a:pt x="2009" y="952"/>
                      <a:pt x="1899" y="952"/>
                    </a:cubicBezTo>
                    <a:cubicBezTo>
                      <a:pt x="1749" y="952"/>
                      <a:pt x="1599" y="1010"/>
                      <a:pt x="1489" y="1120"/>
                    </a:cubicBezTo>
                    <a:lnTo>
                      <a:pt x="1108" y="1489"/>
                    </a:lnTo>
                    <a:cubicBezTo>
                      <a:pt x="918" y="1691"/>
                      <a:pt x="894" y="1989"/>
                      <a:pt x="1037" y="2227"/>
                    </a:cubicBezTo>
                    <a:lnTo>
                      <a:pt x="1525" y="2953"/>
                    </a:lnTo>
                    <a:cubicBezTo>
                      <a:pt x="1441" y="3120"/>
                      <a:pt x="1370" y="3287"/>
                      <a:pt x="1322" y="3465"/>
                    </a:cubicBezTo>
                    <a:lnTo>
                      <a:pt x="453" y="3644"/>
                    </a:lnTo>
                    <a:cubicBezTo>
                      <a:pt x="191" y="3703"/>
                      <a:pt x="1" y="3930"/>
                      <a:pt x="1" y="4215"/>
                    </a:cubicBezTo>
                    <a:lnTo>
                      <a:pt x="1" y="4751"/>
                    </a:lnTo>
                    <a:cubicBezTo>
                      <a:pt x="1" y="5025"/>
                      <a:pt x="191" y="5251"/>
                      <a:pt x="453" y="5323"/>
                    </a:cubicBezTo>
                    <a:lnTo>
                      <a:pt x="1322" y="5501"/>
                    </a:lnTo>
                    <a:cubicBezTo>
                      <a:pt x="1382" y="5668"/>
                      <a:pt x="1453" y="5847"/>
                      <a:pt x="1525" y="6013"/>
                    </a:cubicBezTo>
                    <a:lnTo>
                      <a:pt x="1037" y="6740"/>
                    </a:lnTo>
                    <a:cubicBezTo>
                      <a:pt x="894" y="6966"/>
                      <a:pt x="918" y="7287"/>
                      <a:pt x="1108" y="7478"/>
                    </a:cubicBezTo>
                    <a:lnTo>
                      <a:pt x="1489" y="7847"/>
                    </a:lnTo>
                    <a:cubicBezTo>
                      <a:pt x="1599" y="7957"/>
                      <a:pt x="1745" y="8015"/>
                      <a:pt x="1894" y="8015"/>
                    </a:cubicBezTo>
                    <a:cubicBezTo>
                      <a:pt x="2003" y="8015"/>
                      <a:pt x="2115" y="7984"/>
                      <a:pt x="2215" y="7918"/>
                    </a:cubicBezTo>
                    <a:lnTo>
                      <a:pt x="2942" y="7430"/>
                    </a:lnTo>
                    <a:cubicBezTo>
                      <a:pt x="3108" y="7513"/>
                      <a:pt x="3287" y="7597"/>
                      <a:pt x="3466" y="7633"/>
                    </a:cubicBezTo>
                    <a:lnTo>
                      <a:pt x="3644" y="8502"/>
                    </a:lnTo>
                    <a:cubicBezTo>
                      <a:pt x="3704" y="8764"/>
                      <a:pt x="3930" y="8966"/>
                      <a:pt x="4204" y="8966"/>
                    </a:cubicBezTo>
                    <a:lnTo>
                      <a:pt x="4740" y="8966"/>
                    </a:lnTo>
                    <a:cubicBezTo>
                      <a:pt x="5013" y="8966"/>
                      <a:pt x="5251" y="8764"/>
                      <a:pt x="5311" y="8502"/>
                    </a:cubicBezTo>
                    <a:lnTo>
                      <a:pt x="5490" y="7633"/>
                    </a:lnTo>
                    <a:cubicBezTo>
                      <a:pt x="5621" y="7597"/>
                      <a:pt x="5775" y="7537"/>
                      <a:pt x="5906" y="7478"/>
                    </a:cubicBezTo>
                    <a:cubicBezTo>
                      <a:pt x="6002" y="7442"/>
                      <a:pt x="6037" y="7323"/>
                      <a:pt x="6002" y="7240"/>
                    </a:cubicBezTo>
                    <a:cubicBezTo>
                      <a:pt x="5966" y="7169"/>
                      <a:pt x="5898" y="7131"/>
                      <a:pt x="5831" y="7131"/>
                    </a:cubicBezTo>
                    <a:cubicBezTo>
                      <a:pt x="5808" y="7131"/>
                      <a:pt x="5785" y="7135"/>
                      <a:pt x="5763" y="7144"/>
                    </a:cubicBezTo>
                    <a:cubicBezTo>
                      <a:pt x="5609" y="7228"/>
                      <a:pt x="5466" y="7287"/>
                      <a:pt x="5299" y="7323"/>
                    </a:cubicBezTo>
                    <a:cubicBezTo>
                      <a:pt x="5240" y="7347"/>
                      <a:pt x="5180" y="7406"/>
                      <a:pt x="5168" y="7454"/>
                    </a:cubicBezTo>
                    <a:lnTo>
                      <a:pt x="4966" y="8430"/>
                    </a:lnTo>
                    <a:cubicBezTo>
                      <a:pt x="4954" y="8514"/>
                      <a:pt x="4870" y="8597"/>
                      <a:pt x="4763" y="8597"/>
                    </a:cubicBezTo>
                    <a:lnTo>
                      <a:pt x="4228" y="8597"/>
                    </a:lnTo>
                    <a:cubicBezTo>
                      <a:pt x="4120" y="8597"/>
                      <a:pt x="4049" y="8514"/>
                      <a:pt x="4013" y="8430"/>
                    </a:cubicBezTo>
                    <a:lnTo>
                      <a:pt x="3823" y="7454"/>
                    </a:lnTo>
                    <a:cubicBezTo>
                      <a:pt x="3811" y="7383"/>
                      <a:pt x="3763" y="7335"/>
                      <a:pt x="3692" y="7323"/>
                    </a:cubicBezTo>
                    <a:cubicBezTo>
                      <a:pt x="3466" y="7263"/>
                      <a:pt x="3239" y="7180"/>
                      <a:pt x="3049" y="7061"/>
                    </a:cubicBezTo>
                    <a:cubicBezTo>
                      <a:pt x="3019" y="7043"/>
                      <a:pt x="2986" y="7034"/>
                      <a:pt x="2954" y="7034"/>
                    </a:cubicBezTo>
                    <a:cubicBezTo>
                      <a:pt x="2921" y="7034"/>
                      <a:pt x="2888" y="7043"/>
                      <a:pt x="2858" y="7061"/>
                    </a:cubicBezTo>
                    <a:lnTo>
                      <a:pt x="2037" y="7609"/>
                    </a:lnTo>
                    <a:cubicBezTo>
                      <a:pt x="2006" y="7634"/>
                      <a:pt x="1966" y="7647"/>
                      <a:pt x="1926" y="7647"/>
                    </a:cubicBezTo>
                    <a:cubicBezTo>
                      <a:pt x="1874" y="7647"/>
                      <a:pt x="1821" y="7625"/>
                      <a:pt x="1787" y="7585"/>
                    </a:cubicBezTo>
                    <a:lnTo>
                      <a:pt x="1418" y="7204"/>
                    </a:lnTo>
                    <a:cubicBezTo>
                      <a:pt x="1334" y="7132"/>
                      <a:pt x="1334" y="7025"/>
                      <a:pt x="1382" y="6954"/>
                    </a:cubicBezTo>
                    <a:lnTo>
                      <a:pt x="1930" y="6132"/>
                    </a:lnTo>
                    <a:cubicBezTo>
                      <a:pt x="1977" y="6073"/>
                      <a:pt x="1977" y="6001"/>
                      <a:pt x="1930" y="5942"/>
                    </a:cubicBezTo>
                    <a:cubicBezTo>
                      <a:pt x="1811" y="5739"/>
                      <a:pt x="1727" y="5525"/>
                      <a:pt x="1668" y="5299"/>
                    </a:cubicBezTo>
                    <a:cubicBezTo>
                      <a:pt x="1656" y="5239"/>
                      <a:pt x="1596" y="5180"/>
                      <a:pt x="1537" y="5168"/>
                    </a:cubicBezTo>
                    <a:lnTo>
                      <a:pt x="560" y="4977"/>
                    </a:lnTo>
                    <a:cubicBezTo>
                      <a:pt x="477" y="4954"/>
                      <a:pt x="406" y="4870"/>
                      <a:pt x="406" y="4763"/>
                    </a:cubicBezTo>
                    <a:lnTo>
                      <a:pt x="406" y="4227"/>
                    </a:lnTo>
                    <a:cubicBezTo>
                      <a:pt x="406" y="4132"/>
                      <a:pt x="477" y="4049"/>
                      <a:pt x="560" y="4025"/>
                    </a:cubicBezTo>
                    <a:lnTo>
                      <a:pt x="1537" y="3834"/>
                    </a:lnTo>
                    <a:cubicBezTo>
                      <a:pt x="1608" y="3811"/>
                      <a:pt x="1656" y="3775"/>
                      <a:pt x="1668" y="3692"/>
                    </a:cubicBezTo>
                    <a:cubicBezTo>
                      <a:pt x="1727" y="3477"/>
                      <a:pt x="1811" y="3251"/>
                      <a:pt x="1930" y="3061"/>
                    </a:cubicBezTo>
                    <a:cubicBezTo>
                      <a:pt x="1965" y="3001"/>
                      <a:pt x="1965" y="2918"/>
                      <a:pt x="1930" y="2858"/>
                    </a:cubicBezTo>
                    <a:lnTo>
                      <a:pt x="1382" y="2049"/>
                    </a:lnTo>
                    <a:cubicBezTo>
                      <a:pt x="1322" y="1965"/>
                      <a:pt x="1334" y="1846"/>
                      <a:pt x="1418" y="1787"/>
                    </a:cubicBezTo>
                    <a:lnTo>
                      <a:pt x="1787" y="1417"/>
                    </a:lnTo>
                    <a:cubicBezTo>
                      <a:pt x="1826" y="1378"/>
                      <a:pt x="1876" y="1360"/>
                      <a:pt x="1925" y="1360"/>
                    </a:cubicBezTo>
                    <a:cubicBezTo>
                      <a:pt x="1965" y="1360"/>
                      <a:pt x="2005" y="1372"/>
                      <a:pt x="2037" y="1394"/>
                    </a:cubicBezTo>
                    <a:lnTo>
                      <a:pt x="2858" y="1941"/>
                    </a:lnTo>
                    <a:cubicBezTo>
                      <a:pt x="2888" y="1965"/>
                      <a:pt x="2921" y="1977"/>
                      <a:pt x="2954" y="1977"/>
                    </a:cubicBezTo>
                    <a:cubicBezTo>
                      <a:pt x="2986" y="1977"/>
                      <a:pt x="3019" y="1965"/>
                      <a:pt x="3049" y="1941"/>
                    </a:cubicBezTo>
                    <a:cubicBezTo>
                      <a:pt x="3263" y="1822"/>
                      <a:pt x="3466" y="1727"/>
                      <a:pt x="3692" y="1668"/>
                    </a:cubicBezTo>
                    <a:cubicBezTo>
                      <a:pt x="3751" y="1656"/>
                      <a:pt x="3811" y="1596"/>
                      <a:pt x="3823" y="1537"/>
                    </a:cubicBezTo>
                    <a:lnTo>
                      <a:pt x="4013" y="572"/>
                    </a:lnTo>
                    <a:cubicBezTo>
                      <a:pt x="4037" y="477"/>
                      <a:pt x="4120" y="405"/>
                      <a:pt x="4228" y="405"/>
                    </a:cubicBezTo>
                    <a:lnTo>
                      <a:pt x="4763" y="405"/>
                    </a:lnTo>
                    <a:cubicBezTo>
                      <a:pt x="4870" y="405"/>
                      <a:pt x="4942" y="477"/>
                      <a:pt x="4966" y="572"/>
                    </a:cubicBezTo>
                    <a:lnTo>
                      <a:pt x="5168" y="1537"/>
                    </a:lnTo>
                    <a:cubicBezTo>
                      <a:pt x="5180" y="1608"/>
                      <a:pt x="5216" y="1656"/>
                      <a:pt x="5299" y="1668"/>
                    </a:cubicBezTo>
                    <a:cubicBezTo>
                      <a:pt x="5513" y="1727"/>
                      <a:pt x="5740" y="1822"/>
                      <a:pt x="5930" y="1941"/>
                    </a:cubicBezTo>
                    <a:cubicBezTo>
                      <a:pt x="5960" y="1953"/>
                      <a:pt x="5996" y="1959"/>
                      <a:pt x="6031" y="1959"/>
                    </a:cubicBezTo>
                    <a:cubicBezTo>
                      <a:pt x="6067" y="1959"/>
                      <a:pt x="6103" y="1953"/>
                      <a:pt x="6133" y="1941"/>
                    </a:cubicBezTo>
                    <a:lnTo>
                      <a:pt x="6942" y="1394"/>
                    </a:lnTo>
                    <a:cubicBezTo>
                      <a:pt x="6978" y="1368"/>
                      <a:pt x="7021" y="1356"/>
                      <a:pt x="7063" y="1356"/>
                    </a:cubicBezTo>
                    <a:cubicBezTo>
                      <a:pt x="7117" y="1356"/>
                      <a:pt x="7170" y="1377"/>
                      <a:pt x="7204" y="1417"/>
                    </a:cubicBezTo>
                    <a:lnTo>
                      <a:pt x="7573" y="1787"/>
                    </a:lnTo>
                    <a:cubicBezTo>
                      <a:pt x="7645" y="1870"/>
                      <a:pt x="7645" y="1965"/>
                      <a:pt x="7597" y="2049"/>
                    </a:cubicBezTo>
                    <a:lnTo>
                      <a:pt x="7049" y="2858"/>
                    </a:lnTo>
                    <a:cubicBezTo>
                      <a:pt x="7002" y="2918"/>
                      <a:pt x="7002" y="2989"/>
                      <a:pt x="7049" y="3061"/>
                    </a:cubicBezTo>
                    <a:cubicBezTo>
                      <a:pt x="7168" y="3263"/>
                      <a:pt x="7264" y="3477"/>
                      <a:pt x="7323" y="3692"/>
                    </a:cubicBezTo>
                    <a:cubicBezTo>
                      <a:pt x="7335" y="3751"/>
                      <a:pt x="7395" y="3811"/>
                      <a:pt x="7454" y="3834"/>
                    </a:cubicBezTo>
                    <a:lnTo>
                      <a:pt x="8419" y="4025"/>
                    </a:lnTo>
                    <a:cubicBezTo>
                      <a:pt x="8514" y="4037"/>
                      <a:pt x="8585" y="4132"/>
                      <a:pt x="8585" y="4227"/>
                    </a:cubicBezTo>
                    <a:lnTo>
                      <a:pt x="8585" y="4763"/>
                    </a:lnTo>
                    <a:cubicBezTo>
                      <a:pt x="8585" y="4870"/>
                      <a:pt x="8514" y="4942"/>
                      <a:pt x="8419" y="4977"/>
                    </a:cubicBezTo>
                    <a:lnTo>
                      <a:pt x="7454" y="5168"/>
                    </a:lnTo>
                    <a:cubicBezTo>
                      <a:pt x="7383" y="5180"/>
                      <a:pt x="7335" y="5227"/>
                      <a:pt x="7323" y="5299"/>
                    </a:cubicBezTo>
                    <a:cubicBezTo>
                      <a:pt x="7276" y="5466"/>
                      <a:pt x="7216" y="5632"/>
                      <a:pt x="7145" y="5775"/>
                    </a:cubicBezTo>
                    <a:cubicBezTo>
                      <a:pt x="7097" y="5870"/>
                      <a:pt x="7145" y="5966"/>
                      <a:pt x="7228" y="6013"/>
                    </a:cubicBezTo>
                    <a:cubicBezTo>
                      <a:pt x="7254" y="6026"/>
                      <a:pt x="7280" y="6032"/>
                      <a:pt x="7305" y="6032"/>
                    </a:cubicBezTo>
                    <a:cubicBezTo>
                      <a:pt x="7372" y="6032"/>
                      <a:pt x="7431" y="5991"/>
                      <a:pt x="7466" y="5930"/>
                    </a:cubicBezTo>
                    <a:cubicBezTo>
                      <a:pt x="7526" y="5799"/>
                      <a:pt x="7585" y="5644"/>
                      <a:pt x="7633" y="5501"/>
                    </a:cubicBezTo>
                    <a:lnTo>
                      <a:pt x="8490" y="5323"/>
                    </a:lnTo>
                    <a:cubicBezTo>
                      <a:pt x="8764" y="5263"/>
                      <a:pt x="8954" y="5037"/>
                      <a:pt x="8954" y="4751"/>
                    </a:cubicBezTo>
                    <a:lnTo>
                      <a:pt x="8954" y="4215"/>
                    </a:lnTo>
                    <a:cubicBezTo>
                      <a:pt x="8954" y="3942"/>
                      <a:pt x="8764" y="3715"/>
                      <a:pt x="8490" y="3644"/>
                    </a:cubicBezTo>
                    <a:lnTo>
                      <a:pt x="7633" y="3465"/>
                    </a:lnTo>
                    <a:cubicBezTo>
                      <a:pt x="7573" y="3287"/>
                      <a:pt x="7502" y="3120"/>
                      <a:pt x="7418" y="2953"/>
                    </a:cubicBezTo>
                    <a:lnTo>
                      <a:pt x="7918" y="2227"/>
                    </a:lnTo>
                    <a:cubicBezTo>
                      <a:pt x="8061" y="2001"/>
                      <a:pt x="8038" y="1679"/>
                      <a:pt x="7835" y="1489"/>
                    </a:cubicBezTo>
                    <a:lnTo>
                      <a:pt x="7466" y="1120"/>
                    </a:lnTo>
                    <a:cubicBezTo>
                      <a:pt x="7356" y="1010"/>
                      <a:pt x="7211" y="952"/>
                      <a:pt x="7061" y="952"/>
                    </a:cubicBezTo>
                    <a:cubicBezTo>
                      <a:pt x="6952" y="952"/>
                      <a:pt x="6840" y="983"/>
                      <a:pt x="6740" y="1048"/>
                    </a:cubicBezTo>
                    <a:lnTo>
                      <a:pt x="6013" y="1537"/>
                    </a:lnTo>
                    <a:cubicBezTo>
                      <a:pt x="5847" y="1453"/>
                      <a:pt x="5668" y="1370"/>
                      <a:pt x="5490" y="1334"/>
                    </a:cubicBezTo>
                    <a:lnTo>
                      <a:pt x="5311" y="465"/>
                    </a:lnTo>
                    <a:cubicBezTo>
                      <a:pt x="5251" y="203"/>
                      <a:pt x="5025" y="1"/>
                      <a:pt x="474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9" name="Google Shape;2819;p42"/>
              <p:cNvSpPr/>
              <p:nvPr/>
            </p:nvSpPr>
            <p:spPr>
              <a:xfrm>
                <a:off x="2592191" y="2821673"/>
                <a:ext cx="113461" cy="98345"/>
              </a:xfrm>
              <a:custGeom>
                <a:rect b="b" l="l" r="r" t="t"/>
                <a:pathLst>
                  <a:path extrusionOk="0" h="3097" w="3573">
                    <a:moveTo>
                      <a:pt x="1524" y="0"/>
                    </a:moveTo>
                    <a:cubicBezTo>
                      <a:pt x="989" y="0"/>
                      <a:pt x="465" y="215"/>
                      <a:pt x="72" y="584"/>
                    </a:cubicBezTo>
                    <a:cubicBezTo>
                      <a:pt x="0" y="655"/>
                      <a:pt x="0" y="774"/>
                      <a:pt x="72" y="834"/>
                    </a:cubicBezTo>
                    <a:cubicBezTo>
                      <a:pt x="113" y="876"/>
                      <a:pt x="164" y="896"/>
                      <a:pt x="212" y="896"/>
                    </a:cubicBezTo>
                    <a:cubicBezTo>
                      <a:pt x="259" y="896"/>
                      <a:pt x="304" y="876"/>
                      <a:pt x="334" y="834"/>
                    </a:cubicBezTo>
                    <a:cubicBezTo>
                      <a:pt x="643" y="524"/>
                      <a:pt x="1072" y="358"/>
                      <a:pt x="1500" y="358"/>
                    </a:cubicBezTo>
                    <a:cubicBezTo>
                      <a:pt x="2441" y="358"/>
                      <a:pt x="3203" y="1120"/>
                      <a:pt x="3203" y="2060"/>
                    </a:cubicBezTo>
                    <a:cubicBezTo>
                      <a:pt x="3203" y="2322"/>
                      <a:pt x="3144" y="2596"/>
                      <a:pt x="3024" y="2834"/>
                    </a:cubicBezTo>
                    <a:cubicBezTo>
                      <a:pt x="2965" y="2941"/>
                      <a:pt x="3013" y="3037"/>
                      <a:pt x="3096" y="3084"/>
                    </a:cubicBezTo>
                    <a:cubicBezTo>
                      <a:pt x="3132" y="3096"/>
                      <a:pt x="3155" y="3096"/>
                      <a:pt x="3191" y="3096"/>
                    </a:cubicBezTo>
                    <a:cubicBezTo>
                      <a:pt x="3251" y="3096"/>
                      <a:pt x="3322" y="3072"/>
                      <a:pt x="3346" y="3001"/>
                    </a:cubicBezTo>
                    <a:cubicBezTo>
                      <a:pt x="3501" y="2715"/>
                      <a:pt x="3572" y="2382"/>
                      <a:pt x="3572" y="2060"/>
                    </a:cubicBezTo>
                    <a:cubicBezTo>
                      <a:pt x="3572" y="929"/>
                      <a:pt x="2655" y="0"/>
                      <a:pt x="152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0" name="Google Shape;2820;p42"/>
              <p:cNvSpPr/>
              <p:nvPr/>
            </p:nvSpPr>
            <p:spPr>
              <a:xfrm>
                <a:off x="2574408" y="2862129"/>
                <a:ext cx="106665" cy="90756"/>
              </a:xfrm>
              <a:custGeom>
                <a:rect b="b" l="l" r="r" t="t"/>
                <a:pathLst>
                  <a:path extrusionOk="0" h="2858" w="3359">
                    <a:moveTo>
                      <a:pt x="294" y="1"/>
                    </a:moveTo>
                    <a:cubicBezTo>
                      <a:pt x="218" y="1"/>
                      <a:pt x="145" y="48"/>
                      <a:pt x="108" y="131"/>
                    </a:cubicBezTo>
                    <a:cubicBezTo>
                      <a:pt x="36" y="334"/>
                      <a:pt x="1" y="572"/>
                      <a:pt x="1" y="798"/>
                    </a:cubicBezTo>
                    <a:cubicBezTo>
                      <a:pt x="1" y="1929"/>
                      <a:pt x="917" y="2858"/>
                      <a:pt x="2049" y="2858"/>
                    </a:cubicBezTo>
                    <a:cubicBezTo>
                      <a:pt x="2477" y="2858"/>
                      <a:pt x="2894" y="2715"/>
                      <a:pt x="3251" y="2465"/>
                    </a:cubicBezTo>
                    <a:cubicBezTo>
                      <a:pt x="3346" y="2405"/>
                      <a:pt x="3358" y="2286"/>
                      <a:pt x="3299" y="2215"/>
                    </a:cubicBezTo>
                    <a:cubicBezTo>
                      <a:pt x="3263" y="2158"/>
                      <a:pt x="3206" y="2131"/>
                      <a:pt x="3151" y="2131"/>
                    </a:cubicBezTo>
                    <a:cubicBezTo>
                      <a:pt x="3114" y="2131"/>
                      <a:pt x="3077" y="2143"/>
                      <a:pt x="3049" y="2167"/>
                    </a:cubicBezTo>
                    <a:cubicBezTo>
                      <a:pt x="2763" y="2382"/>
                      <a:pt x="2406" y="2501"/>
                      <a:pt x="2049" y="2501"/>
                    </a:cubicBezTo>
                    <a:cubicBezTo>
                      <a:pt x="1108" y="2501"/>
                      <a:pt x="346" y="1739"/>
                      <a:pt x="346" y="798"/>
                    </a:cubicBezTo>
                    <a:cubicBezTo>
                      <a:pt x="346" y="608"/>
                      <a:pt x="382" y="429"/>
                      <a:pt x="441" y="250"/>
                    </a:cubicBezTo>
                    <a:cubicBezTo>
                      <a:pt x="501" y="143"/>
                      <a:pt x="441" y="36"/>
                      <a:pt x="358" y="12"/>
                    </a:cubicBezTo>
                    <a:cubicBezTo>
                      <a:pt x="337" y="4"/>
                      <a:pt x="315" y="1"/>
                      <a:pt x="29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1" name="Google Shape;2821;p42"/>
              <p:cNvSpPr/>
              <p:nvPr/>
            </p:nvSpPr>
            <p:spPr>
              <a:xfrm>
                <a:off x="2676881" y="2923385"/>
                <a:ext cx="191324" cy="191324"/>
              </a:xfrm>
              <a:custGeom>
                <a:rect b="b" l="l" r="r" t="t"/>
                <a:pathLst>
                  <a:path extrusionOk="0" h="6025" w="6025">
                    <a:moveTo>
                      <a:pt x="2810" y="0"/>
                    </a:moveTo>
                    <a:cubicBezTo>
                      <a:pt x="2608" y="0"/>
                      <a:pt x="2429" y="155"/>
                      <a:pt x="2382" y="357"/>
                    </a:cubicBezTo>
                    <a:lnTo>
                      <a:pt x="2274" y="893"/>
                    </a:lnTo>
                    <a:cubicBezTo>
                      <a:pt x="2191" y="929"/>
                      <a:pt x="2084" y="965"/>
                      <a:pt x="1989" y="1012"/>
                    </a:cubicBezTo>
                    <a:lnTo>
                      <a:pt x="1548" y="715"/>
                    </a:lnTo>
                    <a:cubicBezTo>
                      <a:pt x="1475" y="666"/>
                      <a:pt x="1393" y="643"/>
                      <a:pt x="1313" y="643"/>
                    </a:cubicBezTo>
                    <a:cubicBezTo>
                      <a:pt x="1198" y="643"/>
                      <a:pt x="1085" y="690"/>
                      <a:pt x="1000" y="774"/>
                    </a:cubicBezTo>
                    <a:lnTo>
                      <a:pt x="738" y="1024"/>
                    </a:lnTo>
                    <a:cubicBezTo>
                      <a:pt x="596" y="1179"/>
                      <a:pt x="572" y="1417"/>
                      <a:pt x="679" y="1584"/>
                    </a:cubicBezTo>
                    <a:lnTo>
                      <a:pt x="977" y="2024"/>
                    </a:lnTo>
                    <a:cubicBezTo>
                      <a:pt x="917" y="2143"/>
                      <a:pt x="858" y="2274"/>
                      <a:pt x="834" y="2417"/>
                    </a:cubicBezTo>
                    <a:cubicBezTo>
                      <a:pt x="798" y="2512"/>
                      <a:pt x="858" y="2608"/>
                      <a:pt x="965" y="2631"/>
                    </a:cubicBezTo>
                    <a:cubicBezTo>
                      <a:pt x="986" y="2639"/>
                      <a:pt x="1006" y="2642"/>
                      <a:pt x="1025" y="2642"/>
                    </a:cubicBezTo>
                    <a:cubicBezTo>
                      <a:pt x="1103" y="2642"/>
                      <a:pt x="1162" y="2587"/>
                      <a:pt x="1191" y="2501"/>
                    </a:cubicBezTo>
                    <a:cubicBezTo>
                      <a:pt x="1227" y="2358"/>
                      <a:pt x="1298" y="2215"/>
                      <a:pt x="1346" y="2096"/>
                    </a:cubicBezTo>
                    <a:cubicBezTo>
                      <a:pt x="1381" y="2036"/>
                      <a:pt x="1381" y="1965"/>
                      <a:pt x="1346" y="1905"/>
                    </a:cubicBezTo>
                    <a:lnTo>
                      <a:pt x="1000" y="1369"/>
                    </a:lnTo>
                    <a:cubicBezTo>
                      <a:pt x="977" y="1346"/>
                      <a:pt x="977" y="1310"/>
                      <a:pt x="1012" y="1286"/>
                    </a:cubicBezTo>
                    <a:lnTo>
                      <a:pt x="1262" y="1024"/>
                    </a:lnTo>
                    <a:cubicBezTo>
                      <a:pt x="1283" y="1010"/>
                      <a:pt x="1300" y="1004"/>
                      <a:pt x="1318" y="1004"/>
                    </a:cubicBezTo>
                    <a:cubicBezTo>
                      <a:pt x="1330" y="1004"/>
                      <a:pt x="1343" y="1007"/>
                      <a:pt x="1358" y="1012"/>
                    </a:cubicBezTo>
                    <a:lnTo>
                      <a:pt x="1893" y="1369"/>
                    </a:lnTo>
                    <a:cubicBezTo>
                      <a:pt x="1923" y="1393"/>
                      <a:pt x="1956" y="1405"/>
                      <a:pt x="1989" y="1405"/>
                    </a:cubicBezTo>
                    <a:cubicBezTo>
                      <a:pt x="2021" y="1405"/>
                      <a:pt x="2054" y="1393"/>
                      <a:pt x="2084" y="1369"/>
                    </a:cubicBezTo>
                    <a:cubicBezTo>
                      <a:pt x="2215" y="1298"/>
                      <a:pt x="2346" y="1238"/>
                      <a:pt x="2489" y="1203"/>
                    </a:cubicBezTo>
                    <a:cubicBezTo>
                      <a:pt x="2548" y="1191"/>
                      <a:pt x="2608" y="1131"/>
                      <a:pt x="2620" y="1072"/>
                    </a:cubicBezTo>
                    <a:lnTo>
                      <a:pt x="2751" y="429"/>
                    </a:lnTo>
                    <a:cubicBezTo>
                      <a:pt x="2751" y="405"/>
                      <a:pt x="2786" y="369"/>
                      <a:pt x="2822" y="369"/>
                    </a:cubicBezTo>
                    <a:lnTo>
                      <a:pt x="3167" y="369"/>
                    </a:lnTo>
                    <a:cubicBezTo>
                      <a:pt x="3203" y="369"/>
                      <a:pt x="3227" y="405"/>
                      <a:pt x="3239" y="429"/>
                    </a:cubicBezTo>
                    <a:lnTo>
                      <a:pt x="3382" y="1072"/>
                    </a:lnTo>
                    <a:cubicBezTo>
                      <a:pt x="3394" y="1143"/>
                      <a:pt x="3429" y="1191"/>
                      <a:pt x="3513" y="1203"/>
                    </a:cubicBezTo>
                    <a:cubicBezTo>
                      <a:pt x="3656" y="1250"/>
                      <a:pt x="3786" y="1310"/>
                      <a:pt x="3917" y="1369"/>
                    </a:cubicBezTo>
                    <a:cubicBezTo>
                      <a:pt x="3947" y="1387"/>
                      <a:pt x="3980" y="1396"/>
                      <a:pt x="4013" y="1396"/>
                    </a:cubicBezTo>
                    <a:cubicBezTo>
                      <a:pt x="4045" y="1396"/>
                      <a:pt x="4078" y="1387"/>
                      <a:pt x="4108" y="1369"/>
                    </a:cubicBezTo>
                    <a:lnTo>
                      <a:pt x="4644" y="1012"/>
                    </a:lnTo>
                    <a:cubicBezTo>
                      <a:pt x="4654" y="1007"/>
                      <a:pt x="4665" y="1004"/>
                      <a:pt x="4678" y="1004"/>
                    </a:cubicBezTo>
                    <a:cubicBezTo>
                      <a:pt x="4695" y="1004"/>
                      <a:pt x="4713" y="1010"/>
                      <a:pt x="4727" y="1024"/>
                    </a:cubicBezTo>
                    <a:lnTo>
                      <a:pt x="4989" y="1286"/>
                    </a:lnTo>
                    <a:cubicBezTo>
                      <a:pt x="5013" y="1310"/>
                      <a:pt x="5013" y="1346"/>
                      <a:pt x="5001" y="1369"/>
                    </a:cubicBezTo>
                    <a:lnTo>
                      <a:pt x="4644" y="1905"/>
                    </a:lnTo>
                    <a:cubicBezTo>
                      <a:pt x="4596" y="1965"/>
                      <a:pt x="4596" y="2036"/>
                      <a:pt x="4644" y="2096"/>
                    </a:cubicBezTo>
                    <a:cubicBezTo>
                      <a:pt x="4715" y="2239"/>
                      <a:pt x="4775" y="2370"/>
                      <a:pt x="4810" y="2501"/>
                    </a:cubicBezTo>
                    <a:cubicBezTo>
                      <a:pt x="4822" y="2560"/>
                      <a:pt x="4882" y="2620"/>
                      <a:pt x="4941" y="2631"/>
                    </a:cubicBezTo>
                    <a:lnTo>
                      <a:pt x="5584" y="2774"/>
                    </a:lnTo>
                    <a:cubicBezTo>
                      <a:pt x="5608" y="2774"/>
                      <a:pt x="5644" y="2798"/>
                      <a:pt x="5644" y="2846"/>
                    </a:cubicBezTo>
                    <a:lnTo>
                      <a:pt x="5644" y="3191"/>
                    </a:lnTo>
                    <a:cubicBezTo>
                      <a:pt x="5644" y="3215"/>
                      <a:pt x="5608" y="3251"/>
                      <a:pt x="5584" y="3263"/>
                    </a:cubicBezTo>
                    <a:lnTo>
                      <a:pt x="4941" y="3393"/>
                    </a:lnTo>
                    <a:cubicBezTo>
                      <a:pt x="4870" y="3405"/>
                      <a:pt x="4822" y="3453"/>
                      <a:pt x="4810" y="3524"/>
                    </a:cubicBezTo>
                    <a:cubicBezTo>
                      <a:pt x="4763" y="3679"/>
                      <a:pt x="4703" y="3810"/>
                      <a:pt x="4644" y="3929"/>
                    </a:cubicBezTo>
                    <a:cubicBezTo>
                      <a:pt x="4608" y="3989"/>
                      <a:pt x="4608" y="4060"/>
                      <a:pt x="4644" y="4120"/>
                    </a:cubicBezTo>
                    <a:lnTo>
                      <a:pt x="5001" y="4656"/>
                    </a:lnTo>
                    <a:cubicBezTo>
                      <a:pt x="5013" y="4691"/>
                      <a:pt x="5013" y="4715"/>
                      <a:pt x="4989" y="4751"/>
                    </a:cubicBezTo>
                    <a:lnTo>
                      <a:pt x="4727" y="5001"/>
                    </a:lnTo>
                    <a:cubicBezTo>
                      <a:pt x="4714" y="5020"/>
                      <a:pt x="4697" y="5029"/>
                      <a:pt x="4681" y="5029"/>
                    </a:cubicBezTo>
                    <a:cubicBezTo>
                      <a:pt x="4668" y="5029"/>
                      <a:pt x="4654" y="5023"/>
                      <a:pt x="4644" y="5013"/>
                    </a:cubicBezTo>
                    <a:lnTo>
                      <a:pt x="4108" y="4656"/>
                    </a:lnTo>
                    <a:cubicBezTo>
                      <a:pt x="4078" y="4638"/>
                      <a:pt x="4045" y="4629"/>
                      <a:pt x="4013" y="4629"/>
                    </a:cubicBezTo>
                    <a:cubicBezTo>
                      <a:pt x="3980" y="4629"/>
                      <a:pt x="3947" y="4638"/>
                      <a:pt x="3917" y="4656"/>
                    </a:cubicBezTo>
                    <a:cubicBezTo>
                      <a:pt x="3775" y="4739"/>
                      <a:pt x="3644" y="4798"/>
                      <a:pt x="3513" y="4822"/>
                    </a:cubicBezTo>
                    <a:cubicBezTo>
                      <a:pt x="3453" y="4834"/>
                      <a:pt x="3394" y="4894"/>
                      <a:pt x="3382" y="4953"/>
                    </a:cubicBezTo>
                    <a:lnTo>
                      <a:pt x="3239" y="5596"/>
                    </a:lnTo>
                    <a:cubicBezTo>
                      <a:pt x="3239" y="5632"/>
                      <a:pt x="3215" y="5656"/>
                      <a:pt x="3167" y="5656"/>
                    </a:cubicBezTo>
                    <a:lnTo>
                      <a:pt x="2822" y="5656"/>
                    </a:lnTo>
                    <a:cubicBezTo>
                      <a:pt x="2798" y="5656"/>
                      <a:pt x="2763" y="5632"/>
                      <a:pt x="2751" y="5596"/>
                    </a:cubicBezTo>
                    <a:lnTo>
                      <a:pt x="2620" y="4953"/>
                    </a:lnTo>
                    <a:cubicBezTo>
                      <a:pt x="2608" y="4882"/>
                      <a:pt x="2560" y="4834"/>
                      <a:pt x="2489" y="4822"/>
                    </a:cubicBezTo>
                    <a:cubicBezTo>
                      <a:pt x="2334" y="4775"/>
                      <a:pt x="2203" y="4715"/>
                      <a:pt x="2084" y="4656"/>
                    </a:cubicBezTo>
                    <a:cubicBezTo>
                      <a:pt x="2054" y="4644"/>
                      <a:pt x="2021" y="4638"/>
                      <a:pt x="1989" y="4638"/>
                    </a:cubicBezTo>
                    <a:cubicBezTo>
                      <a:pt x="1956" y="4638"/>
                      <a:pt x="1923" y="4644"/>
                      <a:pt x="1893" y="4656"/>
                    </a:cubicBezTo>
                    <a:lnTo>
                      <a:pt x="1358" y="5013"/>
                    </a:lnTo>
                    <a:cubicBezTo>
                      <a:pt x="1342" y="5023"/>
                      <a:pt x="1328" y="5029"/>
                      <a:pt x="1314" y="5029"/>
                    </a:cubicBezTo>
                    <a:cubicBezTo>
                      <a:pt x="1298" y="5029"/>
                      <a:pt x="1282" y="5020"/>
                      <a:pt x="1262" y="5001"/>
                    </a:cubicBezTo>
                    <a:lnTo>
                      <a:pt x="1012" y="4751"/>
                    </a:lnTo>
                    <a:cubicBezTo>
                      <a:pt x="977" y="4715"/>
                      <a:pt x="977" y="4691"/>
                      <a:pt x="1000" y="4656"/>
                    </a:cubicBezTo>
                    <a:lnTo>
                      <a:pt x="1346" y="4120"/>
                    </a:lnTo>
                    <a:cubicBezTo>
                      <a:pt x="1393" y="4060"/>
                      <a:pt x="1393" y="3989"/>
                      <a:pt x="1346" y="3929"/>
                    </a:cubicBezTo>
                    <a:cubicBezTo>
                      <a:pt x="1274" y="3798"/>
                      <a:pt x="1215" y="3667"/>
                      <a:pt x="1191" y="3524"/>
                    </a:cubicBezTo>
                    <a:cubicBezTo>
                      <a:pt x="1167" y="3465"/>
                      <a:pt x="1108" y="3405"/>
                      <a:pt x="1048" y="3393"/>
                    </a:cubicBezTo>
                    <a:lnTo>
                      <a:pt x="417" y="3263"/>
                    </a:lnTo>
                    <a:cubicBezTo>
                      <a:pt x="381" y="3263"/>
                      <a:pt x="357" y="3227"/>
                      <a:pt x="357" y="3191"/>
                    </a:cubicBezTo>
                    <a:lnTo>
                      <a:pt x="357" y="2846"/>
                    </a:lnTo>
                    <a:cubicBezTo>
                      <a:pt x="357" y="2810"/>
                      <a:pt x="381" y="2786"/>
                      <a:pt x="417" y="2774"/>
                    </a:cubicBezTo>
                    <a:lnTo>
                      <a:pt x="453" y="2751"/>
                    </a:lnTo>
                    <a:cubicBezTo>
                      <a:pt x="560" y="2739"/>
                      <a:pt x="619" y="2631"/>
                      <a:pt x="608" y="2548"/>
                    </a:cubicBezTo>
                    <a:cubicBezTo>
                      <a:pt x="597" y="2450"/>
                      <a:pt x="506" y="2392"/>
                      <a:pt x="427" y="2392"/>
                    </a:cubicBezTo>
                    <a:cubicBezTo>
                      <a:pt x="419" y="2392"/>
                      <a:pt x="412" y="2392"/>
                      <a:pt x="405" y="2393"/>
                    </a:cubicBezTo>
                    <a:lnTo>
                      <a:pt x="357" y="2417"/>
                    </a:lnTo>
                    <a:cubicBezTo>
                      <a:pt x="143" y="2453"/>
                      <a:pt x="0" y="2631"/>
                      <a:pt x="0" y="2846"/>
                    </a:cubicBezTo>
                    <a:lnTo>
                      <a:pt x="0" y="3191"/>
                    </a:lnTo>
                    <a:cubicBezTo>
                      <a:pt x="0" y="3393"/>
                      <a:pt x="143" y="3572"/>
                      <a:pt x="357" y="3620"/>
                    </a:cubicBezTo>
                    <a:lnTo>
                      <a:pt x="893" y="3727"/>
                    </a:lnTo>
                    <a:cubicBezTo>
                      <a:pt x="917" y="3810"/>
                      <a:pt x="965" y="3917"/>
                      <a:pt x="1012" y="4001"/>
                    </a:cubicBezTo>
                    <a:lnTo>
                      <a:pt x="715" y="4453"/>
                    </a:lnTo>
                    <a:cubicBezTo>
                      <a:pt x="596" y="4632"/>
                      <a:pt x="619" y="4858"/>
                      <a:pt x="774" y="5001"/>
                    </a:cubicBezTo>
                    <a:lnTo>
                      <a:pt x="1024" y="5251"/>
                    </a:lnTo>
                    <a:cubicBezTo>
                      <a:pt x="1112" y="5339"/>
                      <a:pt x="1227" y="5381"/>
                      <a:pt x="1338" y="5381"/>
                    </a:cubicBezTo>
                    <a:cubicBezTo>
                      <a:pt x="1423" y="5381"/>
                      <a:pt x="1505" y="5357"/>
                      <a:pt x="1572" y="5310"/>
                    </a:cubicBezTo>
                    <a:lnTo>
                      <a:pt x="2024" y="5013"/>
                    </a:lnTo>
                    <a:cubicBezTo>
                      <a:pt x="2108" y="5060"/>
                      <a:pt x="2203" y="5108"/>
                      <a:pt x="2310" y="5132"/>
                    </a:cubicBezTo>
                    <a:lnTo>
                      <a:pt x="2405" y="5668"/>
                    </a:lnTo>
                    <a:cubicBezTo>
                      <a:pt x="2453" y="5882"/>
                      <a:pt x="2632" y="6025"/>
                      <a:pt x="2846" y="6025"/>
                    </a:cubicBezTo>
                    <a:lnTo>
                      <a:pt x="3179" y="6025"/>
                    </a:lnTo>
                    <a:cubicBezTo>
                      <a:pt x="3394" y="6025"/>
                      <a:pt x="3572" y="5882"/>
                      <a:pt x="3620" y="5668"/>
                    </a:cubicBezTo>
                    <a:lnTo>
                      <a:pt x="3715" y="5132"/>
                    </a:lnTo>
                    <a:cubicBezTo>
                      <a:pt x="3810" y="5108"/>
                      <a:pt x="3917" y="5060"/>
                      <a:pt x="4001" y="5013"/>
                    </a:cubicBezTo>
                    <a:lnTo>
                      <a:pt x="4453" y="5310"/>
                    </a:lnTo>
                    <a:cubicBezTo>
                      <a:pt x="4529" y="5361"/>
                      <a:pt x="4611" y="5386"/>
                      <a:pt x="4692" y="5386"/>
                    </a:cubicBezTo>
                    <a:cubicBezTo>
                      <a:pt x="4803" y="5386"/>
                      <a:pt x="4912" y="5340"/>
                      <a:pt x="5001" y="5251"/>
                    </a:cubicBezTo>
                    <a:lnTo>
                      <a:pt x="5251" y="5001"/>
                    </a:lnTo>
                    <a:cubicBezTo>
                      <a:pt x="5406" y="4858"/>
                      <a:pt x="5418" y="4620"/>
                      <a:pt x="5310" y="4453"/>
                    </a:cubicBezTo>
                    <a:lnTo>
                      <a:pt x="5013" y="4001"/>
                    </a:lnTo>
                    <a:cubicBezTo>
                      <a:pt x="5060" y="3917"/>
                      <a:pt x="5108" y="3822"/>
                      <a:pt x="5132" y="3727"/>
                    </a:cubicBezTo>
                    <a:lnTo>
                      <a:pt x="5668" y="3620"/>
                    </a:lnTo>
                    <a:cubicBezTo>
                      <a:pt x="5882" y="3572"/>
                      <a:pt x="6025" y="3393"/>
                      <a:pt x="6025" y="3191"/>
                    </a:cubicBezTo>
                    <a:lnTo>
                      <a:pt x="6025" y="2846"/>
                    </a:lnTo>
                    <a:cubicBezTo>
                      <a:pt x="6001" y="2631"/>
                      <a:pt x="5846" y="2453"/>
                      <a:pt x="5644" y="2417"/>
                    </a:cubicBezTo>
                    <a:lnTo>
                      <a:pt x="5108" y="2310"/>
                    </a:lnTo>
                    <a:cubicBezTo>
                      <a:pt x="5072" y="2215"/>
                      <a:pt x="5025" y="2120"/>
                      <a:pt x="4989" y="2024"/>
                    </a:cubicBezTo>
                    <a:lnTo>
                      <a:pt x="5287" y="1584"/>
                    </a:lnTo>
                    <a:cubicBezTo>
                      <a:pt x="5406" y="1405"/>
                      <a:pt x="5370" y="1179"/>
                      <a:pt x="5227" y="1024"/>
                    </a:cubicBezTo>
                    <a:lnTo>
                      <a:pt x="4965" y="774"/>
                    </a:lnTo>
                    <a:cubicBezTo>
                      <a:pt x="4882" y="691"/>
                      <a:pt x="4766" y="648"/>
                      <a:pt x="4651" y="648"/>
                    </a:cubicBezTo>
                    <a:cubicBezTo>
                      <a:pt x="4569" y="648"/>
                      <a:pt x="4487" y="670"/>
                      <a:pt x="4418" y="715"/>
                    </a:cubicBezTo>
                    <a:lnTo>
                      <a:pt x="3977" y="1012"/>
                    </a:lnTo>
                    <a:cubicBezTo>
                      <a:pt x="3882" y="965"/>
                      <a:pt x="3786" y="929"/>
                      <a:pt x="3691" y="893"/>
                    </a:cubicBezTo>
                    <a:lnTo>
                      <a:pt x="3584" y="357"/>
                    </a:lnTo>
                    <a:cubicBezTo>
                      <a:pt x="3536" y="155"/>
                      <a:pt x="3358" y="0"/>
                      <a:pt x="315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2" name="Google Shape;2822;p42"/>
              <p:cNvSpPr/>
              <p:nvPr/>
            </p:nvSpPr>
            <p:spPr>
              <a:xfrm>
                <a:off x="2738867" y="2986895"/>
                <a:ext cx="65066" cy="65066"/>
              </a:xfrm>
              <a:custGeom>
                <a:rect b="b" l="l" r="r" t="t"/>
                <a:pathLst>
                  <a:path extrusionOk="0" h="2049" w="2049">
                    <a:moveTo>
                      <a:pt x="1025" y="0"/>
                    </a:moveTo>
                    <a:cubicBezTo>
                      <a:pt x="453" y="0"/>
                      <a:pt x="1" y="453"/>
                      <a:pt x="1" y="1024"/>
                    </a:cubicBezTo>
                    <a:cubicBezTo>
                      <a:pt x="1" y="1584"/>
                      <a:pt x="453" y="2048"/>
                      <a:pt x="1025" y="2048"/>
                    </a:cubicBezTo>
                    <a:cubicBezTo>
                      <a:pt x="1251" y="2048"/>
                      <a:pt x="1465" y="1977"/>
                      <a:pt x="1644" y="1846"/>
                    </a:cubicBezTo>
                    <a:cubicBezTo>
                      <a:pt x="1727" y="1786"/>
                      <a:pt x="1739" y="1667"/>
                      <a:pt x="1680" y="1584"/>
                    </a:cubicBezTo>
                    <a:cubicBezTo>
                      <a:pt x="1646" y="1543"/>
                      <a:pt x="1593" y="1522"/>
                      <a:pt x="1540" y="1522"/>
                    </a:cubicBezTo>
                    <a:cubicBezTo>
                      <a:pt x="1500" y="1522"/>
                      <a:pt x="1461" y="1534"/>
                      <a:pt x="1430" y="1560"/>
                    </a:cubicBezTo>
                    <a:cubicBezTo>
                      <a:pt x="1311" y="1644"/>
                      <a:pt x="1168" y="1691"/>
                      <a:pt x="1025" y="1691"/>
                    </a:cubicBezTo>
                    <a:cubicBezTo>
                      <a:pt x="668" y="1691"/>
                      <a:pt x="370" y="1393"/>
                      <a:pt x="370" y="1036"/>
                    </a:cubicBezTo>
                    <a:cubicBezTo>
                      <a:pt x="382" y="655"/>
                      <a:pt x="680" y="370"/>
                      <a:pt x="1037" y="370"/>
                    </a:cubicBezTo>
                    <a:cubicBezTo>
                      <a:pt x="1394" y="370"/>
                      <a:pt x="1692" y="667"/>
                      <a:pt x="1692" y="1024"/>
                    </a:cubicBezTo>
                    <a:cubicBezTo>
                      <a:pt x="1692" y="1132"/>
                      <a:pt x="1775" y="1203"/>
                      <a:pt x="1870" y="1203"/>
                    </a:cubicBezTo>
                    <a:cubicBezTo>
                      <a:pt x="1965" y="1203"/>
                      <a:pt x="2049" y="1108"/>
                      <a:pt x="2049" y="1024"/>
                    </a:cubicBezTo>
                    <a:cubicBezTo>
                      <a:pt x="2049" y="453"/>
                      <a:pt x="1584" y="0"/>
                      <a:pt x="102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3" name="Google Shape;2823;p42"/>
              <p:cNvSpPr/>
              <p:nvPr/>
            </p:nvSpPr>
            <p:spPr>
              <a:xfrm>
                <a:off x="2604670" y="2851904"/>
                <a:ext cx="70718" cy="71131"/>
              </a:xfrm>
              <a:custGeom>
                <a:rect b="b" l="l" r="r" t="t"/>
                <a:pathLst>
                  <a:path extrusionOk="0" h="2240" w="2227">
                    <a:moveTo>
                      <a:pt x="1107" y="382"/>
                    </a:moveTo>
                    <a:cubicBezTo>
                      <a:pt x="1512" y="382"/>
                      <a:pt x="1858" y="715"/>
                      <a:pt x="1858" y="1120"/>
                    </a:cubicBezTo>
                    <a:cubicBezTo>
                      <a:pt x="1858" y="1525"/>
                      <a:pt x="1512" y="1870"/>
                      <a:pt x="1107" y="1870"/>
                    </a:cubicBezTo>
                    <a:cubicBezTo>
                      <a:pt x="691" y="1870"/>
                      <a:pt x="369" y="1525"/>
                      <a:pt x="369" y="1120"/>
                    </a:cubicBezTo>
                    <a:cubicBezTo>
                      <a:pt x="369" y="703"/>
                      <a:pt x="703" y="382"/>
                      <a:pt x="1107" y="382"/>
                    </a:cubicBezTo>
                    <a:close/>
                    <a:moveTo>
                      <a:pt x="1107" y="1"/>
                    </a:moveTo>
                    <a:cubicBezTo>
                      <a:pt x="500" y="1"/>
                      <a:pt x="0" y="513"/>
                      <a:pt x="0" y="1120"/>
                    </a:cubicBezTo>
                    <a:cubicBezTo>
                      <a:pt x="0" y="1727"/>
                      <a:pt x="500" y="2239"/>
                      <a:pt x="1107" y="2239"/>
                    </a:cubicBezTo>
                    <a:cubicBezTo>
                      <a:pt x="1727" y="2239"/>
                      <a:pt x="2227" y="1727"/>
                      <a:pt x="2227" y="1120"/>
                    </a:cubicBezTo>
                    <a:cubicBezTo>
                      <a:pt x="2227" y="513"/>
                      <a:pt x="1727" y="1"/>
                      <a:pt x="110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24" name="Google Shape;2824;p42"/>
            <p:cNvGrpSpPr/>
            <p:nvPr/>
          </p:nvGrpSpPr>
          <p:grpSpPr>
            <a:xfrm>
              <a:off x="860940" y="2746477"/>
              <a:ext cx="371883" cy="365691"/>
              <a:chOff x="860940" y="2746477"/>
              <a:chExt cx="371883" cy="365691"/>
            </a:xfrm>
          </p:grpSpPr>
          <p:sp>
            <p:nvSpPr>
              <p:cNvPr id="2825" name="Google Shape;2825;p42"/>
              <p:cNvSpPr/>
              <p:nvPr/>
            </p:nvSpPr>
            <p:spPr>
              <a:xfrm>
                <a:off x="908191" y="3026302"/>
                <a:ext cx="30294" cy="28961"/>
              </a:xfrm>
              <a:custGeom>
                <a:rect b="b" l="l" r="r" t="t"/>
                <a:pathLst>
                  <a:path extrusionOk="0" h="912" w="954">
                    <a:moveTo>
                      <a:pt x="763" y="1"/>
                    </a:moveTo>
                    <a:cubicBezTo>
                      <a:pt x="718" y="1"/>
                      <a:pt x="674" y="16"/>
                      <a:pt x="644" y="45"/>
                    </a:cubicBezTo>
                    <a:lnTo>
                      <a:pt x="60" y="629"/>
                    </a:lnTo>
                    <a:cubicBezTo>
                      <a:pt x="1" y="688"/>
                      <a:pt x="1" y="807"/>
                      <a:pt x="60" y="867"/>
                    </a:cubicBezTo>
                    <a:cubicBezTo>
                      <a:pt x="90" y="897"/>
                      <a:pt x="135" y="911"/>
                      <a:pt x="179" y="911"/>
                    </a:cubicBezTo>
                    <a:cubicBezTo>
                      <a:pt x="224" y="911"/>
                      <a:pt x="269" y="897"/>
                      <a:pt x="299" y="867"/>
                    </a:cubicBezTo>
                    <a:lnTo>
                      <a:pt x="882" y="283"/>
                    </a:lnTo>
                    <a:cubicBezTo>
                      <a:pt x="953" y="224"/>
                      <a:pt x="953" y="105"/>
                      <a:pt x="882" y="45"/>
                    </a:cubicBezTo>
                    <a:cubicBezTo>
                      <a:pt x="852" y="16"/>
                      <a:pt x="807" y="1"/>
                      <a:pt x="76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6" name="Google Shape;2826;p42"/>
              <p:cNvSpPr/>
              <p:nvPr/>
            </p:nvSpPr>
            <p:spPr>
              <a:xfrm>
                <a:off x="943757" y="3061836"/>
                <a:ext cx="30263" cy="28961"/>
              </a:xfrm>
              <a:custGeom>
                <a:rect b="b" l="l" r="r" t="t"/>
                <a:pathLst>
                  <a:path extrusionOk="0" h="912" w="953">
                    <a:moveTo>
                      <a:pt x="762" y="1"/>
                    </a:moveTo>
                    <a:cubicBezTo>
                      <a:pt x="717" y="1"/>
                      <a:pt x="673" y="16"/>
                      <a:pt x="643" y="46"/>
                    </a:cubicBezTo>
                    <a:lnTo>
                      <a:pt x="60" y="629"/>
                    </a:lnTo>
                    <a:cubicBezTo>
                      <a:pt x="0" y="688"/>
                      <a:pt x="0" y="807"/>
                      <a:pt x="60" y="867"/>
                    </a:cubicBezTo>
                    <a:cubicBezTo>
                      <a:pt x="89" y="897"/>
                      <a:pt x="134" y="912"/>
                      <a:pt x="179" y="912"/>
                    </a:cubicBezTo>
                    <a:cubicBezTo>
                      <a:pt x="223" y="912"/>
                      <a:pt x="268" y="897"/>
                      <a:pt x="298" y="867"/>
                    </a:cubicBezTo>
                    <a:lnTo>
                      <a:pt x="881" y="284"/>
                    </a:lnTo>
                    <a:cubicBezTo>
                      <a:pt x="953" y="224"/>
                      <a:pt x="953" y="105"/>
                      <a:pt x="881" y="46"/>
                    </a:cubicBezTo>
                    <a:cubicBezTo>
                      <a:pt x="851" y="16"/>
                      <a:pt x="807" y="1"/>
                      <a:pt x="76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7" name="Google Shape;2827;p42"/>
              <p:cNvSpPr/>
              <p:nvPr/>
            </p:nvSpPr>
            <p:spPr>
              <a:xfrm>
                <a:off x="926355" y="3044085"/>
                <a:ext cx="29881" cy="28579"/>
              </a:xfrm>
              <a:custGeom>
                <a:rect b="b" l="l" r="r" t="t"/>
                <a:pathLst>
                  <a:path extrusionOk="0" h="900" w="941">
                    <a:moveTo>
                      <a:pt x="762" y="0"/>
                    </a:moveTo>
                    <a:cubicBezTo>
                      <a:pt x="718" y="0"/>
                      <a:pt x="673" y="15"/>
                      <a:pt x="643" y="45"/>
                    </a:cubicBezTo>
                    <a:lnTo>
                      <a:pt x="60" y="616"/>
                    </a:lnTo>
                    <a:cubicBezTo>
                      <a:pt x="0" y="676"/>
                      <a:pt x="0" y="795"/>
                      <a:pt x="60" y="855"/>
                    </a:cubicBezTo>
                    <a:cubicBezTo>
                      <a:pt x="90" y="884"/>
                      <a:pt x="134" y="899"/>
                      <a:pt x="179" y="899"/>
                    </a:cubicBezTo>
                    <a:cubicBezTo>
                      <a:pt x="224" y="899"/>
                      <a:pt x="268" y="884"/>
                      <a:pt x="298" y="855"/>
                    </a:cubicBezTo>
                    <a:lnTo>
                      <a:pt x="881" y="283"/>
                    </a:lnTo>
                    <a:cubicBezTo>
                      <a:pt x="941" y="224"/>
                      <a:pt x="941" y="116"/>
                      <a:pt x="881" y="45"/>
                    </a:cubicBezTo>
                    <a:cubicBezTo>
                      <a:pt x="852" y="15"/>
                      <a:pt x="807" y="0"/>
                      <a:pt x="76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8" name="Google Shape;2828;p42"/>
              <p:cNvSpPr/>
              <p:nvPr/>
            </p:nvSpPr>
            <p:spPr>
              <a:xfrm>
                <a:off x="860940" y="2746477"/>
                <a:ext cx="371883" cy="365691"/>
              </a:xfrm>
              <a:custGeom>
                <a:rect b="b" l="l" r="r" t="t"/>
                <a:pathLst>
                  <a:path extrusionOk="0" h="11516" w="11711">
                    <a:moveTo>
                      <a:pt x="11312" y="344"/>
                    </a:moveTo>
                    <a:lnTo>
                      <a:pt x="10835" y="1987"/>
                    </a:lnTo>
                    <a:lnTo>
                      <a:pt x="9680" y="821"/>
                    </a:lnTo>
                    <a:lnTo>
                      <a:pt x="11312" y="344"/>
                    </a:lnTo>
                    <a:close/>
                    <a:moveTo>
                      <a:pt x="4882" y="3821"/>
                    </a:moveTo>
                    <a:lnTo>
                      <a:pt x="2822" y="5881"/>
                    </a:lnTo>
                    <a:lnTo>
                      <a:pt x="477" y="5690"/>
                    </a:lnTo>
                    <a:cubicBezTo>
                      <a:pt x="453" y="5690"/>
                      <a:pt x="429" y="5643"/>
                      <a:pt x="465" y="5631"/>
                    </a:cubicBezTo>
                    <a:cubicBezTo>
                      <a:pt x="1477" y="4619"/>
                      <a:pt x="2822" y="4000"/>
                      <a:pt x="4227" y="3881"/>
                    </a:cubicBezTo>
                    <a:lnTo>
                      <a:pt x="4882" y="3821"/>
                    </a:lnTo>
                    <a:close/>
                    <a:moveTo>
                      <a:pt x="2894" y="6297"/>
                    </a:moveTo>
                    <a:lnTo>
                      <a:pt x="3811" y="7226"/>
                    </a:lnTo>
                    <a:lnTo>
                      <a:pt x="3477" y="7571"/>
                    </a:lnTo>
                    <a:lnTo>
                      <a:pt x="2549" y="6643"/>
                    </a:lnTo>
                    <a:lnTo>
                      <a:pt x="2894" y="6297"/>
                    </a:lnTo>
                    <a:close/>
                    <a:moveTo>
                      <a:pt x="2727" y="7333"/>
                    </a:moveTo>
                    <a:lnTo>
                      <a:pt x="3203" y="7810"/>
                    </a:lnTo>
                    <a:lnTo>
                      <a:pt x="2799" y="8226"/>
                    </a:lnTo>
                    <a:cubicBezTo>
                      <a:pt x="2787" y="8238"/>
                      <a:pt x="2763" y="8262"/>
                      <a:pt x="2739" y="8298"/>
                    </a:cubicBezTo>
                    <a:lnTo>
                      <a:pt x="2310" y="7869"/>
                    </a:lnTo>
                    <a:cubicBezTo>
                      <a:pt x="2287" y="7833"/>
                      <a:pt x="2287" y="7774"/>
                      <a:pt x="2310" y="7750"/>
                    </a:cubicBezTo>
                    <a:lnTo>
                      <a:pt x="2727" y="7333"/>
                    </a:lnTo>
                    <a:close/>
                    <a:moveTo>
                      <a:pt x="9311" y="916"/>
                    </a:moveTo>
                    <a:lnTo>
                      <a:pt x="10740" y="2345"/>
                    </a:lnTo>
                    <a:lnTo>
                      <a:pt x="10299" y="3821"/>
                    </a:lnTo>
                    <a:lnTo>
                      <a:pt x="5597" y="8524"/>
                    </a:lnTo>
                    <a:lnTo>
                      <a:pt x="4680" y="7595"/>
                    </a:lnTo>
                    <a:lnTo>
                      <a:pt x="6823" y="5452"/>
                    </a:lnTo>
                    <a:cubicBezTo>
                      <a:pt x="6966" y="5309"/>
                      <a:pt x="7001" y="5035"/>
                      <a:pt x="6811" y="4833"/>
                    </a:cubicBezTo>
                    <a:cubicBezTo>
                      <a:pt x="6728" y="4750"/>
                      <a:pt x="6617" y="4708"/>
                      <a:pt x="6506" y="4708"/>
                    </a:cubicBezTo>
                    <a:cubicBezTo>
                      <a:pt x="6394" y="4708"/>
                      <a:pt x="6281" y="4750"/>
                      <a:pt x="6192" y="4833"/>
                    </a:cubicBezTo>
                    <a:lnTo>
                      <a:pt x="4049" y="6976"/>
                    </a:lnTo>
                    <a:lnTo>
                      <a:pt x="3132" y="6047"/>
                    </a:lnTo>
                    <a:lnTo>
                      <a:pt x="7835" y="1344"/>
                    </a:lnTo>
                    <a:lnTo>
                      <a:pt x="9311" y="916"/>
                    </a:lnTo>
                    <a:close/>
                    <a:moveTo>
                      <a:pt x="6495" y="5047"/>
                    </a:moveTo>
                    <a:cubicBezTo>
                      <a:pt x="6522" y="5047"/>
                      <a:pt x="6549" y="5059"/>
                      <a:pt x="6573" y="5083"/>
                    </a:cubicBezTo>
                    <a:cubicBezTo>
                      <a:pt x="6609" y="5131"/>
                      <a:pt x="6609" y="5178"/>
                      <a:pt x="6573" y="5226"/>
                    </a:cubicBezTo>
                    <a:lnTo>
                      <a:pt x="4311" y="7488"/>
                    </a:lnTo>
                    <a:lnTo>
                      <a:pt x="3203" y="8595"/>
                    </a:lnTo>
                    <a:cubicBezTo>
                      <a:pt x="3180" y="8619"/>
                      <a:pt x="3153" y="8631"/>
                      <a:pt x="3127" y="8631"/>
                    </a:cubicBezTo>
                    <a:cubicBezTo>
                      <a:pt x="3102" y="8631"/>
                      <a:pt x="3078" y="8619"/>
                      <a:pt x="3060" y="8595"/>
                    </a:cubicBezTo>
                    <a:cubicBezTo>
                      <a:pt x="3013" y="8548"/>
                      <a:pt x="3013" y="8488"/>
                      <a:pt x="3060" y="8441"/>
                    </a:cubicBezTo>
                    <a:lnTo>
                      <a:pt x="6418" y="5083"/>
                    </a:lnTo>
                    <a:cubicBezTo>
                      <a:pt x="6442" y="5059"/>
                      <a:pt x="6469" y="5047"/>
                      <a:pt x="6495" y="5047"/>
                    </a:cubicBezTo>
                    <a:close/>
                    <a:moveTo>
                      <a:pt x="4430" y="7857"/>
                    </a:moveTo>
                    <a:lnTo>
                      <a:pt x="5346" y="8786"/>
                    </a:lnTo>
                    <a:lnTo>
                      <a:pt x="5001" y="9119"/>
                    </a:lnTo>
                    <a:lnTo>
                      <a:pt x="4989" y="9119"/>
                    </a:lnTo>
                    <a:lnTo>
                      <a:pt x="4084" y="8202"/>
                    </a:lnTo>
                    <a:lnTo>
                      <a:pt x="4430" y="7857"/>
                    </a:lnTo>
                    <a:close/>
                    <a:moveTo>
                      <a:pt x="3846" y="8429"/>
                    </a:moveTo>
                    <a:lnTo>
                      <a:pt x="4323" y="8905"/>
                    </a:lnTo>
                    <a:lnTo>
                      <a:pt x="3906" y="9322"/>
                    </a:lnTo>
                    <a:cubicBezTo>
                      <a:pt x="3894" y="9334"/>
                      <a:pt x="3858" y="9357"/>
                      <a:pt x="3846" y="9357"/>
                    </a:cubicBezTo>
                    <a:cubicBezTo>
                      <a:pt x="3834" y="9357"/>
                      <a:pt x="3811" y="9357"/>
                      <a:pt x="3787" y="9322"/>
                    </a:cubicBezTo>
                    <a:lnTo>
                      <a:pt x="3358" y="8905"/>
                    </a:lnTo>
                    <a:cubicBezTo>
                      <a:pt x="3382" y="8893"/>
                      <a:pt x="3394" y="8881"/>
                      <a:pt x="3430" y="8845"/>
                    </a:cubicBezTo>
                    <a:lnTo>
                      <a:pt x="3846" y="8429"/>
                    </a:lnTo>
                    <a:close/>
                    <a:moveTo>
                      <a:pt x="11322" y="1"/>
                    </a:moveTo>
                    <a:cubicBezTo>
                      <a:pt x="11295" y="1"/>
                      <a:pt x="11267" y="4"/>
                      <a:pt x="11240" y="11"/>
                    </a:cubicBezTo>
                    <a:cubicBezTo>
                      <a:pt x="10514" y="213"/>
                      <a:pt x="8394" y="844"/>
                      <a:pt x="7704" y="1035"/>
                    </a:cubicBezTo>
                    <a:cubicBezTo>
                      <a:pt x="7668" y="1047"/>
                      <a:pt x="7656" y="1059"/>
                      <a:pt x="7621" y="1083"/>
                    </a:cubicBezTo>
                    <a:lnTo>
                      <a:pt x="5263" y="3440"/>
                    </a:lnTo>
                    <a:lnTo>
                      <a:pt x="4203" y="3535"/>
                    </a:lnTo>
                    <a:cubicBezTo>
                      <a:pt x="2703" y="3654"/>
                      <a:pt x="1286" y="4321"/>
                      <a:pt x="227" y="5381"/>
                    </a:cubicBezTo>
                    <a:cubicBezTo>
                      <a:pt x="1" y="5595"/>
                      <a:pt x="143" y="5988"/>
                      <a:pt x="465" y="6024"/>
                    </a:cubicBezTo>
                    <a:lnTo>
                      <a:pt x="2525" y="6190"/>
                    </a:lnTo>
                    <a:lnTo>
                      <a:pt x="2310" y="6405"/>
                    </a:lnTo>
                    <a:cubicBezTo>
                      <a:pt x="2179" y="6536"/>
                      <a:pt x="2179" y="6750"/>
                      <a:pt x="2310" y="6881"/>
                    </a:cubicBezTo>
                    <a:lnTo>
                      <a:pt x="2525" y="7083"/>
                    </a:lnTo>
                    <a:lnTo>
                      <a:pt x="2108" y="7500"/>
                    </a:lnTo>
                    <a:cubicBezTo>
                      <a:pt x="1941" y="7667"/>
                      <a:pt x="1941" y="7941"/>
                      <a:pt x="2108" y="8095"/>
                    </a:cubicBezTo>
                    <a:lnTo>
                      <a:pt x="3561" y="9560"/>
                    </a:lnTo>
                    <a:cubicBezTo>
                      <a:pt x="3644" y="9643"/>
                      <a:pt x="3751" y="9685"/>
                      <a:pt x="3858" y="9685"/>
                    </a:cubicBezTo>
                    <a:cubicBezTo>
                      <a:pt x="3965" y="9685"/>
                      <a:pt x="4073" y="9643"/>
                      <a:pt x="4156" y="9560"/>
                    </a:cubicBezTo>
                    <a:lnTo>
                      <a:pt x="4573" y="9143"/>
                    </a:lnTo>
                    <a:lnTo>
                      <a:pt x="4763" y="9334"/>
                    </a:lnTo>
                    <a:cubicBezTo>
                      <a:pt x="4835" y="9399"/>
                      <a:pt x="4924" y="9432"/>
                      <a:pt x="5015" y="9432"/>
                    </a:cubicBezTo>
                    <a:cubicBezTo>
                      <a:pt x="5105" y="9432"/>
                      <a:pt x="5198" y="9399"/>
                      <a:pt x="5275" y="9334"/>
                    </a:cubicBezTo>
                    <a:lnTo>
                      <a:pt x="5477" y="9131"/>
                    </a:lnTo>
                    <a:lnTo>
                      <a:pt x="5656" y="11179"/>
                    </a:lnTo>
                    <a:cubicBezTo>
                      <a:pt x="5680" y="11334"/>
                      <a:pt x="5763" y="11453"/>
                      <a:pt x="5894" y="11500"/>
                    </a:cubicBezTo>
                    <a:cubicBezTo>
                      <a:pt x="5935" y="11511"/>
                      <a:pt x="5975" y="11516"/>
                      <a:pt x="6015" y="11516"/>
                    </a:cubicBezTo>
                    <a:cubicBezTo>
                      <a:pt x="6115" y="11516"/>
                      <a:pt x="6210" y="11482"/>
                      <a:pt x="6287" y="11405"/>
                    </a:cubicBezTo>
                    <a:cubicBezTo>
                      <a:pt x="6942" y="10750"/>
                      <a:pt x="7430" y="9977"/>
                      <a:pt x="7763" y="9119"/>
                    </a:cubicBezTo>
                    <a:cubicBezTo>
                      <a:pt x="7787" y="9024"/>
                      <a:pt x="7740" y="8941"/>
                      <a:pt x="7656" y="8893"/>
                    </a:cubicBezTo>
                    <a:cubicBezTo>
                      <a:pt x="7635" y="8885"/>
                      <a:pt x="7614" y="8881"/>
                      <a:pt x="7594" y="8881"/>
                    </a:cubicBezTo>
                    <a:cubicBezTo>
                      <a:pt x="7525" y="8881"/>
                      <a:pt x="7467" y="8926"/>
                      <a:pt x="7430" y="9000"/>
                    </a:cubicBezTo>
                    <a:cubicBezTo>
                      <a:pt x="7132" y="9810"/>
                      <a:pt x="6656" y="10560"/>
                      <a:pt x="6037" y="11167"/>
                    </a:cubicBezTo>
                    <a:cubicBezTo>
                      <a:pt x="6027" y="11172"/>
                      <a:pt x="6015" y="11175"/>
                      <a:pt x="6005" y="11175"/>
                    </a:cubicBezTo>
                    <a:cubicBezTo>
                      <a:pt x="5990" y="11175"/>
                      <a:pt x="5978" y="11169"/>
                      <a:pt x="5978" y="11155"/>
                    </a:cubicBezTo>
                    <a:lnTo>
                      <a:pt x="5763" y="8822"/>
                    </a:lnTo>
                    <a:lnTo>
                      <a:pt x="7835" y="6750"/>
                    </a:lnTo>
                    <a:lnTo>
                      <a:pt x="7835" y="6750"/>
                    </a:lnTo>
                    <a:cubicBezTo>
                      <a:pt x="7763" y="7583"/>
                      <a:pt x="7740" y="7810"/>
                      <a:pt x="7656" y="8238"/>
                    </a:cubicBezTo>
                    <a:cubicBezTo>
                      <a:pt x="7644" y="8322"/>
                      <a:pt x="7680" y="8417"/>
                      <a:pt x="7787" y="8441"/>
                    </a:cubicBezTo>
                    <a:cubicBezTo>
                      <a:pt x="7803" y="8445"/>
                      <a:pt x="7819" y="8447"/>
                      <a:pt x="7834" y="8447"/>
                    </a:cubicBezTo>
                    <a:cubicBezTo>
                      <a:pt x="7909" y="8447"/>
                      <a:pt x="7972" y="8399"/>
                      <a:pt x="8002" y="8310"/>
                    </a:cubicBezTo>
                    <a:cubicBezTo>
                      <a:pt x="8121" y="7786"/>
                      <a:pt x="8121" y="7548"/>
                      <a:pt x="8216" y="6393"/>
                    </a:cubicBezTo>
                    <a:lnTo>
                      <a:pt x="10585" y="4023"/>
                    </a:lnTo>
                    <a:cubicBezTo>
                      <a:pt x="10597" y="4011"/>
                      <a:pt x="10621" y="3976"/>
                      <a:pt x="10633" y="3952"/>
                    </a:cubicBezTo>
                    <a:lnTo>
                      <a:pt x="11109" y="2345"/>
                    </a:lnTo>
                    <a:lnTo>
                      <a:pt x="11669" y="404"/>
                    </a:lnTo>
                    <a:cubicBezTo>
                      <a:pt x="11711" y="193"/>
                      <a:pt x="11529" y="1"/>
                      <a:pt x="1132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9" name="Google Shape;2829;p42"/>
              <p:cNvSpPr/>
              <p:nvPr/>
            </p:nvSpPr>
            <p:spPr>
              <a:xfrm>
                <a:off x="1070396" y="2832057"/>
                <a:ext cx="90406" cy="69035"/>
              </a:xfrm>
              <a:custGeom>
                <a:rect b="b" l="l" r="r" t="t"/>
                <a:pathLst>
                  <a:path extrusionOk="0" h="2174" w="2847">
                    <a:moveTo>
                      <a:pt x="1730" y="0"/>
                    </a:moveTo>
                    <a:cubicBezTo>
                      <a:pt x="1668" y="0"/>
                      <a:pt x="1610" y="44"/>
                      <a:pt x="1584" y="114"/>
                    </a:cubicBezTo>
                    <a:cubicBezTo>
                      <a:pt x="1537" y="197"/>
                      <a:pt x="1584" y="293"/>
                      <a:pt x="1668" y="328"/>
                    </a:cubicBezTo>
                    <a:cubicBezTo>
                      <a:pt x="2179" y="554"/>
                      <a:pt x="2299" y="1221"/>
                      <a:pt x="1906" y="1614"/>
                    </a:cubicBezTo>
                    <a:cubicBezTo>
                      <a:pt x="1751" y="1769"/>
                      <a:pt x="1551" y="1846"/>
                      <a:pt x="1350" y="1846"/>
                    </a:cubicBezTo>
                    <a:cubicBezTo>
                      <a:pt x="1150" y="1846"/>
                      <a:pt x="947" y="1769"/>
                      <a:pt x="786" y="1614"/>
                    </a:cubicBezTo>
                    <a:cubicBezTo>
                      <a:pt x="405" y="1221"/>
                      <a:pt x="525" y="566"/>
                      <a:pt x="1025" y="328"/>
                    </a:cubicBezTo>
                    <a:cubicBezTo>
                      <a:pt x="1120" y="293"/>
                      <a:pt x="1144" y="197"/>
                      <a:pt x="1120" y="114"/>
                    </a:cubicBezTo>
                    <a:cubicBezTo>
                      <a:pt x="1083" y="41"/>
                      <a:pt x="1019" y="10"/>
                      <a:pt x="954" y="10"/>
                    </a:cubicBezTo>
                    <a:cubicBezTo>
                      <a:pt x="934" y="10"/>
                      <a:pt x="913" y="13"/>
                      <a:pt x="894" y="19"/>
                    </a:cubicBezTo>
                    <a:cubicBezTo>
                      <a:pt x="179" y="352"/>
                      <a:pt x="1" y="1281"/>
                      <a:pt x="572" y="1852"/>
                    </a:cubicBezTo>
                    <a:cubicBezTo>
                      <a:pt x="786" y="2078"/>
                      <a:pt x="1072" y="2174"/>
                      <a:pt x="1370" y="2174"/>
                    </a:cubicBezTo>
                    <a:cubicBezTo>
                      <a:pt x="2334" y="2162"/>
                      <a:pt x="2846" y="947"/>
                      <a:pt x="2132" y="245"/>
                    </a:cubicBezTo>
                    <a:cubicBezTo>
                      <a:pt x="2037" y="150"/>
                      <a:pt x="1918" y="66"/>
                      <a:pt x="1798" y="19"/>
                    </a:cubicBezTo>
                    <a:cubicBezTo>
                      <a:pt x="1776" y="6"/>
                      <a:pt x="1753" y="0"/>
                      <a:pt x="173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30" name="Google Shape;2830;p42"/>
            <p:cNvGrpSpPr/>
            <p:nvPr/>
          </p:nvGrpSpPr>
          <p:grpSpPr>
            <a:xfrm>
              <a:off x="1493849" y="2775533"/>
              <a:ext cx="283985" cy="341080"/>
              <a:chOff x="1493849" y="2775533"/>
              <a:chExt cx="283985" cy="341080"/>
            </a:xfrm>
          </p:grpSpPr>
          <p:sp>
            <p:nvSpPr>
              <p:cNvPr id="2831" name="Google Shape;2831;p42"/>
              <p:cNvSpPr/>
              <p:nvPr/>
            </p:nvSpPr>
            <p:spPr>
              <a:xfrm>
                <a:off x="1493849" y="2775533"/>
                <a:ext cx="283985" cy="341080"/>
              </a:xfrm>
              <a:custGeom>
                <a:rect b="b" l="l" r="r" t="t"/>
                <a:pathLst>
                  <a:path extrusionOk="0" h="10741" w="8943">
                    <a:moveTo>
                      <a:pt x="8430" y="1013"/>
                    </a:moveTo>
                    <a:cubicBezTo>
                      <a:pt x="8466" y="1013"/>
                      <a:pt x="8514" y="1025"/>
                      <a:pt x="8549" y="1061"/>
                    </a:cubicBezTo>
                    <a:cubicBezTo>
                      <a:pt x="8573" y="1084"/>
                      <a:pt x="8585" y="1132"/>
                      <a:pt x="8585" y="1180"/>
                    </a:cubicBezTo>
                    <a:lnTo>
                      <a:pt x="8585" y="1846"/>
                    </a:lnTo>
                    <a:cubicBezTo>
                      <a:pt x="8585" y="2454"/>
                      <a:pt x="8454" y="2906"/>
                      <a:pt x="8192" y="3204"/>
                    </a:cubicBezTo>
                    <a:cubicBezTo>
                      <a:pt x="7954" y="3466"/>
                      <a:pt x="7633" y="3585"/>
                      <a:pt x="7323" y="3716"/>
                    </a:cubicBezTo>
                    <a:cubicBezTo>
                      <a:pt x="7180" y="3775"/>
                      <a:pt x="7025" y="3835"/>
                      <a:pt x="6894" y="3918"/>
                    </a:cubicBezTo>
                    <a:cubicBezTo>
                      <a:pt x="7037" y="3466"/>
                      <a:pt x="7121" y="2989"/>
                      <a:pt x="7121" y="2501"/>
                    </a:cubicBezTo>
                    <a:lnTo>
                      <a:pt x="7121" y="1811"/>
                    </a:lnTo>
                    <a:cubicBezTo>
                      <a:pt x="7335" y="1811"/>
                      <a:pt x="7549" y="1715"/>
                      <a:pt x="7680" y="1513"/>
                    </a:cubicBezTo>
                    <a:lnTo>
                      <a:pt x="7799" y="1334"/>
                    </a:lnTo>
                    <a:cubicBezTo>
                      <a:pt x="7954" y="1132"/>
                      <a:pt x="8168" y="1013"/>
                      <a:pt x="8430" y="1013"/>
                    </a:cubicBezTo>
                    <a:close/>
                    <a:moveTo>
                      <a:pt x="453" y="1025"/>
                    </a:moveTo>
                    <a:cubicBezTo>
                      <a:pt x="703" y="1025"/>
                      <a:pt x="929" y="1144"/>
                      <a:pt x="1072" y="1358"/>
                    </a:cubicBezTo>
                    <a:lnTo>
                      <a:pt x="1191" y="1537"/>
                    </a:lnTo>
                    <a:cubicBezTo>
                      <a:pt x="1322" y="1703"/>
                      <a:pt x="1537" y="1834"/>
                      <a:pt x="1763" y="1834"/>
                    </a:cubicBezTo>
                    <a:lnTo>
                      <a:pt x="1763" y="2513"/>
                    </a:lnTo>
                    <a:cubicBezTo>
                      <a:pt x="1763" y="2989"/>
                      <a:pt x="1834" y="3466"/>
                      <a:pt x="1977" y="3930"/>
                    </a:cubicBezTo>
                    <a:cubicBezTo>
                      <a:pt x="1846" y="3835"/>
                      <a:pt x="1703" y="3775"/>
                      <a:pt x="1548" y="3716"/>
                    </a:cubicBezTo>
                    <a:cubicBezTo>
                      <a:pt x="1239" y="3597"/>
                      <a:pt x="929" y="3466"/>
                      <a:pt x="691" y="3204"/>
                    </a:cubicBezTo>
                    <a:cubicBezTo>
                      <a:pt x="417" y="2906"/>
                      <a:pt x="286" y="2454"/>
                      <a:pt x="286" y="1846"/>
                    </a:cubicBezTo>
                    <a:lnTo>
                      <a:pt x="286" y="1191"/>
                    </a:lnTo>
                    <a:cubicBezTo>
                      <a:pt x="286" y="1144"/>
                      <a:pt x="298" y="1096"/>
                      <a:pt x="334" y="1072"/>
                    </a:cubicBezTo>
                    <a:cubicBezTo>
                      <a:pt x="358" y="1037"/>
                      <a:pt x="405" y="1025"/>
                      <a:pt x="453" y="1025"/>
                    </a:cubicBezTo>
                    <a:close/>
                    <a:moveTo>
                      <a:pt x="7097" y="299"/>
                    </a:moveTo>
                    <a:lnTo>
                      <a:pt x="7097" y="668"/>
                    </a:lnTo>
                    <a:lnTo>
                      <a:pt x="5739" y="668"/>
                    </a:lnTo>
                    <a:cubicBezTo>
                      <a:pt x="5656" y="668"/>
                      <a:pt x="5585" y="739"/>
                      <a:pt x="5585" y="834"/>
                    </a:cubicBezTo>
                    <a:cubicBezTo>
                      <a:pt x="5585" y="918"/>
                      <a:pt x="5656" y="1001"/>
                      <a:pt x="5739" y="1001"/>
                    </a:cubicBezTo>
                    <a:lnTo>
                      <a:pt x="6775" y="1001"/>
                    </a:lnTo>
                    <a:lnTo>
                      <a:pt x="6775" y="2513"/>
                    </a:lnTo>
                    <a:cubicBezTo>
                      <a:pt x="6787" y="3882"/>
                      <a:pt x="6132" y="5192"/>
                      <a:pt x="5013" y="6014"/>
                    </a:cubicBezTo>
                    <a:lnTo>
                      <a:pt x="4894" y="6097"/>
                    </a:lnTo>
                    <a:cubicBezTo>
                      <a:pt x="4870" y="6097"/>
                      <a:pt x="4835" y="6085"/>
                      <a:pt x="4811" y="6085"/>
                    </a:cubicBezTo>
                    <a:lnTo>
                      <a:pt x="4037" y="6085"/>
                    </a:lnTo>
                    <a:cubicBezTo>
                      <a:pt x="4001" y="6085"/>
                      <a:pt x="3977" y="6085"/>
                      <a:pt x="3942" y="6097"/>
                    </a:cubicBezTo>
                    <a:lnTo>
                      <a:pt x="3823" y="6014"/>
                    </a:lnTo>
                    <a:cubicBezTo>
                      <a:pt x="2727" y="5192"/>
                      <a:pt x="2060" y="3882"/>
                      <a:pt x="2060" y="2513"/>
                    </a:cubicBezTo>
                    <a:lnTo>
                      <a:pt x="2060" y="1001"/>
                    </a:lnTo>
                    <a:lnTo>
                      <a:pt x="5013" y="1001"/>
                    </a:lnTo>
                    <a:cubicBezTo>
                      <a:pt x="5108" y="1001"/>
                      <a:pt x="5180" y="918"/>
                      <a:pt x="5180" y="834"/>
                    </a:cubicBezTo>
                    <a:cubicBezTo>
                      <a:pt x="5180" y="739"/>
                      <a:pt x="5108" y="668"/>
                      <a:pt x="5013" y="668"/>
                    </a:cubicBezTo>
                    <a:lnTo>
                      <a:pt x="1727" y="668"/>
                    </a:lnTo>
                    <a:lnTo>
                      <a:pt x="1727" y="299"/>
                    </a:lnTo>
                    <a:close/>
                    <a:moveTo>
                      <a:pt x="4823" y="6395"/>
                    </a:moveTo>
                    <a:cubicBezTo>
                      <a:pt x="4882" y="6395"/>
                      <a:pt x="4930" y="6442"/>
                      <a:pt x="4930" y="6502"/>
                    </a:cubicBezTo>
                    <a:lnTo>
                      <a:pt x="4930" y="6621"/>
                    </a:lnTo>
                    <a:cubicBezTo>
                      <a:pt x="4930" y="6680"/>
                      <a:pt x="4882" y="6728"/>
                      <a:pt x="4823" y="6728"/>
                    </a:cubicBezTo>
                    <a:lnTo>
                      <a:pt x="4049" y="6728"/>
                    </a:lnTo>
                    <a:cubicBezTo>
                      <a:pt x="3989" y="6728"/>
                      <a:pt x="3942" y="6680"/>
                      <a:pt x="3942" y="6621"/>
                    </a:cubicBezTo>
                    <a:lnTo>
                      <a:pt x="3942" y="6502"/>
                    </a:lnTo>
                    <a:cubicBezTo>
                      <a:pt x="3942" y="6442"/>
                      <a:pt x="3989" y="6395"/>
                      <a:pt x="4049" y="6395"/>
                    </a:cubicBezTo>
                    <a:close/>
                    <a:moveTo>
                      <a:pt x="4620" y="7037"/>
                    </a:moveTo>
                    <a:lnTo>
                      <a:pt x="4620" y="8573"/>
                    </a:lnTo>
                    <a:lnTo>
                      <a:pt x="4239" y="8573"/>
                    </a:lnTo>
                    <a:lnTo>
                      <a:pt x="4239" y="7037"/>
                    </a:lnTo>
                    <a:close/>
                    <a:moveTo>
                      <a:pt x="5418" y="8883"/>
                    </a:moveTo>
                    <a:cubicBezTo>
                      <a:pt x="5525" y="8883"/>
                      <a:pt x="5608" y="8978"/>
                      <a:pt x="5608" y="9073"/>
                    </a:cubicBezTo>
                    <a:lnTo>
                      <a:pt x="5608" y="9252"/>
                    </a:lnTo>
                    <a:lnTo>
                      <a:pt x="4215" y="9252"/>
                    </a:lnTo>
                    <a:cubicBezTo>
                      <a:pt x="4120" y="9252"/>
                      <a:pt x="4049" y="9335"/>
                      <a:pt x="4049" y="9419"/>
                    </a:cubicBezTo>
                    <a:cubicBezTo>
                      <a:pt x="4049" y="9514"/>
                      <a:pt x="4120" y="9585"/>
                      <a:pt x="4215" y="9585"/>
                    </a:cubicBezTo>
                    <a:lnTo>
                      <a:pt x="6370" y="9585"/>
                    </a:lnTo>
                    <a:cubicBezTo>
                      <a:pt x="6382" y="9585"/>
                      <a:pt x="6406" y="9597"/>
                      <a:pt x="6418" y="9609"/>
                    </a:cubicBezTo>
                    <a:lnTo>
                      <a:pt x="6561" y="10371"/>
                    </a:lnTo>
                    <a:cubicBezTo>
                      <a:pt x="6561" y="10383"/>
                      <a:pt x="6561" y="10407"/>
                      <a:pt x="6549" y="10407"/>
                    </a:cubicBezTo>
                    <a:cubicBezTo>
                      <a:pt x="6549" y="10407"/>
                      <a:pt x="6537" y="10419"/>
                      <a:pt x="6525" y="10419"/>
                    </a:cubicBezTo>
                    <a:lnTo>
                      <a:pt x="2370" y="10419"/>
                    </a:lnTo>
                    <a:cubicBezTo>
                      <a:pt x="2358" y="10419"/>
                      <a:pt x="2334" y="10407"/>
                      <a:pt x="2334" y="10407"/>
                    </a:cubicBezTo>
                    <a:cubicBezTo>
                      <a:pt x="2334" y="10407"/>
                      <a:pt x="2322" y="10383"/>
                      <a:pt x="2322" y="10371"/>
                    </a:cubicBezTo>
                    <a:lnTo>
                      <a:pt x="2477" y="9609"/>
                    </a:lnTo>
                    <a:cubicBezTo>
                      <a:pt x="2477" y="9597"/>
                      <a:pt x="2489" y="9585"/>
                      <a:pt x="2513" y="9585"/>
                    </a:cubicBezTo>
                    <a:lnTo>
                      <a:pt x="3489" y="9585"/>
                    </a:lnTo>
                    <a:cubicBezTo>
                      <a:pt x="3573" y="9585"/>
                      <a:pt x="3644" y="9514"/>
                      <a:pt x="3644" y="9419"/>
                    </a:cubicBezTo>
                    <a:cubicBezTo>
                      <a:pt x="3644" y="9335"/>
                      <a:pt x="3573" y="9252"/>
                      <a:pt x="3489" y="9252"/>
                    </a:cubicBezTo>
                    <a:lnTo>
                      <a:pt x="3263" y="9252"/>
                    </a:lnTo>
                    <a:lnTo>
                      <a:pt x="3263" y="9073"/>
                    </a:lnTo>
                    <a:cubicBezTo>
                      <a:pt x="3263" y="8978"/>
                      <a:pt x="3346" y="8883"/>
                      <a:pt x="3453" y="8883"/>
                    </a:cubicBezTo>
                    <a:close/>
                    <a:moveTo>
                      <a:pt x="1739" y="1"/>
                    </a:moveTo>
                    <a:cubicBezTo>
                      <a:pt x="1572" y="1"/>
                      <a:pt x="1441" y="132"/>
                      <a:pt x="1441" y="299"/>
                    </a:cubicBezTo>
                    <a:lnTo>
                      <a:pt x="1441" y="703"/>
                    </a:lnTo>
                    <a:cubicBezTo>
                      <a:pt x="1441" y="858"/>
                      <a:pt x="1572" y="1001"/>
                      <a:pt x="1739" y="1001"/>
                    </a:cubicBezTo>
                    <a:lnTo>
                      <a:pt x="1775" y="1001"/>
                    </a:lnTo>
                    <a:lnTo>
                      <a:pt x="1775" y="1513"/>
                    </a:lnTo>
                    <a:cubicBezTo>
                      <a:pt x="1656" y="1513"/>
                      <a:pt x="1537" y="1453"/>
                      <a:pt x="1477" y="1358"/>
                    </a:cubicBezTo>
                    <a:lnTo>
                      <a:pt x="1358" y="1180"/>
                    </a:lnTo>
                    <a:cubicBezTo>
                      <a:pt x="1156" y="882"/>
                      <a:pt x="822" y="715"/>
                      <a:pt x="477" y="715"/>
                    </a:cubicBezTo>
                    <a:cubicBezTo>
                      <a:pt x="346" y="715"/>
                      <a:pt x="227" y="763"/>
                      <a:pt x="132" y="846"/>
                    </a:cubicBezTo>
                    <a:cubicBezTo>
                      <a:pt x="48" y="941"/>
                      <a:pt x="1" y="1049"/>
                      <a:pt x="1" y="1191"/>
                    </a:cubicBezTo>
                    <a:lnTo>
                      <a:pt x="1" y="1846"/>
                    </a:lnTo>
                    <a:cubicBezTo>
                      <a:pt x="1" y="3418"/>
                      <a:pt x="798" y="3751"/>
                      <a:pt x="1465" y="4013"/>
                    </a:cubicBezTo>
                    <a:cubicBezTo>
                      <a:pt x="1810" y="4168"/>
                      <a:pt x="2144" y="4299"/>
                      <a:pt x="2299" y="4609"/>
                    </a:cubicBezTo>
                    <a:cubicBezTo>
                      <a:pt x="2334" y="4704"/>
                      <a:pt x="2322" y="4775"/>
                      <a:pt x="2263" y="4847"/>
                    </a:cubicBezTo>
                    <a:cubicBezTo>
                      <a:pt x="2212" y="4914"/>
                      <a:pt x="2120" y="4946"/>
                      <a:pt x="2041" y="4946"/>
                    </a:cubicBezTo>
                    <a:cubicBezTo>
                      <a:pt x="2008" y="4946"/>
                      <a:pt x="1978" y="4940"/>
                      <a:pt x="1953" y="4930"/>
                    </a:cubicBezTo>
                    <a:cubicBezTo>
                      <a:pt x="1834" y="4882"/>
                      <a:pt x="1822" y="4728"/>
                      <a:pt x="1834" y="4632"/>
                    </a:cubicBezTo>
                    <a:cubicBezTo>
                      <a:pt x="1834" y="4537"/>
                      <a:pt x="1775" y="4466"/>
                      <a:pt x="1679" y="4466"/>
                    </a:cubicBezTo>
                    <a:cubicBezTo>
                      <a:pt x="1596" y="4466"/>
                      <a:pt x="1513" y="4525"/>
                      <a:pt x="1513" y="4609"/>
                    </a:cubicBezTo>
                    <a:cubicBezTo>
                      <a:pt x="1513" y="4740"/>
                      <a:pt x="1537" y="5085"/>
                      <a:pt x="1834" y="5228"/>
                    </a:cubicBezTo>
                    <a:cubicBezTo>
                      <a:pt x="1906" y="5252"/>
                      <a:pt x="1965" y="5263"/>
                      <a:pt x="2037" y="5263"/>
                    </a:cubicBezTo>
                    <a:cubicBezTo>
                      <a:pt x="2203" y="5263"/>
                      <a:pt x="2382" y="5192"/>
                      <a:pt x="2489" y="5073"/>
                    </a:cubicBezTo>
                    <a:cubicBezTo>
                      <a:pt x="2501" y="5061"/>
                      <a:pt x="2513" y="5049"/>
                      <a:pt x="2513" y="5025"/>
                    </a:cubicBezTo>
                    <a:cubicBezTo>
                      <a:pt x="2811" y="5502"/>
                      <a:pt x="3215" y="5942"/>
                      <a:pt x="3680" y="6275"/>
                    </a:cubicBezTo>
                    <a:lnTo>
                      <a:pt x="3703" y="6299"/>
                    </a:lnTo>
                    <a:cubicBezTo>
                      <a:pt x="3656" y="6347"/>
                      <a:pt x="3644" y="6430"/>
                      <a:pt x="3644" y="6514"/>
                    </a:cubicBezTo>
                    <a:lnTo>
                      <a:pt x="3644" y="6633"/>
                    </a:lnTo>
                    <a:cubicBezTo>
                      <a:pt x="3644" y="6835"/>
                      <a:pt x="3775" y="6990"/>
                      <a:pt x="3965" y="7037"/>
                    </a:cubicBezTo>
                    <a:lnTo>
                      <a:pt x="3965" y="8585"/>
                    </a:lnTo>
                    <a:lnTo>
                      <a:pt x="3489" y="8585"/>
                    </a:lnTo>
                    <a:cubicBezTo>
                      <a:pt x="3203" y="8585"/>
                      <a:pt x="2977" y="8811"/>
                      <a:pt x="2977" y="9085"/>
                    </a:cubicBezTo>
                    <a:lnTo>
                      <a:pt x="2977" y="9264"/>
                    </a:lnTo>
                    <a:lnTo>
                      <a:pt x="2549" y="9264"/>
                    </a:lnTo>
                    <a:cubicBezTo>
                      <a:pt x="2382" y="9264"/>
                      <a:pt x="2239" y="9383"/>
                      <a:pt x="2203" y="9550"/>
                    </a:cubicBezTo>
                    <a:lnTo>
                      <a:pt x="2060" y="10312"/>
                    </a:lnTo>
                    <a:cubicBezTo>
                      <a:pt x="2037" y="10419"/>
                      <a:pt x="2060" y="10514"/>
                      <a:pt x="2132" y="10609"/>
                    </a:cubicBezTo>
                    <a:cubicBezTo>
                      <a:pt x="2203" y="10693"/>
                      <a:pt x="2299" y="10740"/>
                      <a:pt x="2394" y="10740"/>
                    </a:cubicBezTo>
                    <a:lnTo>
                      <a:pt x="6549" y="10740"/>
                    </a:lnTo>
                    <a:cubicBezTo>
                      <a:pt x="6656" y="10740"/>
                      <a:pt x="6763" y="10693"/>
                      <a:pt x="6823" y="10609"/>
                    </a:cubicBezTo>
                    <a:cubicBezTo>
                      <a:pt x="6894" y="10514"/>
                      <a:pt x="6906" y="10419"/>
                      <a:pt x="6894" y="10312"/>
                    </a:cubicBezTo>
                    <a:lnTo>
                      <a:pt x="6740" y="9550"/>
                    </a:lnTo>
                    <a:cubicBezTo>
                      <a:pt x="6716" y="9383"/>
                      <a:pt x="6561" y="9264"/>
                      <a:pt x="6406" y="9264"/>
                    </a:cubicBezTo>
                    <a:lnTo>
                      <a:pt x="5966" y="9264"/>
                    </a:lnTo>
                    <a:lnTo>
                      <a:pt x="5966" y="9085"/>
                    </a:lnTo>
                    <a:cubicBezTo>
                      <a:pt x="5966" y="8811"/>
                      <a:pt x="5751" y="8585"/>
                      <a:pt x="5466" y="8585"/>
                    </a:cubicBezTo>
                    <a:lnTo>
                      <a:pt x="4989" y="8585"/>
                    </a:lnTo>
                    <a:lnTo>
                      <a:pt x="4989" y="7037"/>
                    </a:lnTo>
                    <a:cubicBezTo>
                      <a:pt x="5168" y="6990"/>
                      <a:pt x="5299" y="6835"/>
                      <a:pt x="5299" y="6633"/>
                    </a:cubicBezTo>
                    <a:lnTo>
                      <a:pt x="5299" y="6502"/>
                    </a:lnTo>
                    <a:cubicBezTo>
                      <a:pt x="5299" y="6430"/>
                      <a:pt x="5275" y="6359"/>
                      <a:pt x="5239" y="6275"/>
                    </a:cubicBezTo>
                    <a:lnTo>
                      <a:pt x="5275" y="6264"/>
                    </a:lnTo>
                    <a:cubicBezTo>
                      <a:pt x="5728" y="5918"/>
                      <a:pt x="6132" y="5490"/>
                      <a:pt x="6430" y="5013"/>
                    </a:cubicBezTo>
                    <a:cubicBezTo>
                      <a:pt x="6442" y="5025"/>
                      <a:pt x="6466" y="5049"/>
                      <a:pt x="6466" y="5061"/>
                    </a:cubicBezTo>
                    <a:cubicBezTo>
                      <a:pt x="6585" y="5180"/>
                      <a:pt x="6740" y="5252"/>
                      <a:pt x="6906" y="5252"/>
                    </a:cubicBezTo>
                    <a:cubicBezTo>
                      <a:pt x="6978" y="5252"/>
                      <a:pt x="7061" y="5240"/>
                      <a:pt x="7121" y="5204"/>
                    </a:cubicBezTo>
                    <a:cubicBezTo>
                      <a:pt x="7418" y="5073"/>
                      <a:pt x="7442" y="4751"/>
                      <a:pt x="7430" y="4597"/>
                    </a:cubicBezTo>
                    <a:cubicBezTo>
                      <a:pt x="7430" y="4513"/>
                      <a:pt x="7359" y="4454"/>
                      <a:pt x="7263" y="4454"/>
                    </a:cubicBezTo>
                    <a:cubicBezTo>
                      <a:pt x="7180" y="4454"/>
                      <a:pt x="7121" y="4525"/>
                      <a:pt x="7121" y="4609"/>
                    </a:cubicBezTo>
                    <a:cubicBezTo>
                      <a:pt x="7121" y="4716"/>
                      <a:pt x="7097" y="4871"/>
                      <a:pt x="7002" y="4906"/>
                    </a:cubicBezTo>
                    <a:cubicBezTo>
                      <a:pt x="6975" y="4920"/>
                      <a:pt x="6945" y="4925"/>
                      <a:pt x="6913" y="4925"/>
                    </a:cubicBezTo>
                    <a:cubicBezTo>
                      <a:pt x="6831" y="4925"/>
                      <a:pt x="6740" y="4886"/>
                      <a:pt x="6680" y="4835"/>
                    </a:cubicBezTo>
                    <a:cubicBezTo>
                      <a:pt x="6621" y="4775"/>
                      <a:pt x="6609" y="4692"/>
                      <a:pt x="6656" y="4597"/>
                    </a:cubicBezTo>
                    <a:cubicBezTo>
                      <a:pt x="6799" y="4287"/>
                      <a:pt x="7121" y="4156"/>
                      <a:pt x="7490" y="4001"/>
                    </a:cubicBezTo>
                    <a:cubicBezTo>
                      <a:pt x="8145" y="3739"/>
                      <a:pt x="8942" y="3406"/>
                      <a:pt x="8942" y="1834"/>
                    </a:cubicBezTo>
                    <a:lnTo>
                      <a:pt x="8942" y="1180"/>
                    </a:lnTo>
                    <a:cubicBezTo>
                      <a:pt x="8907" y="1061"/>
                      <a:pt x="8847" y="941"/>
                      <a:pt x="8752" y="846"/>
                    </a:cubicBezTo>
                    <a:cubicBezTo>
                      <a:pt x="8668" y="763"/>
                      <a:pt x="8549" y="715"/>
                      <a:pt x="8406" y="715"/>
                    </a:cubicBezTo>
                    <a:cubicBezTo>
                      <a:pt x="8049" y="715"/>
                      <a:pt x="7728" y="894"/>
                      <a:pt x="7537" y="1180"/>
                    </a:cubicBezTo>
                    <a:lnTo>
                      <a:pt x="7418" y="1358"/>
                    </a:lnTo>
                    <a:cubicBezTo>
                      <a:pt x="7335" y="1453"/>
                      <a:pt x="7240" y="1513"/>
                      <a:pt x="7121" y="1513"/>
                    </a:cubicBezTo>
                    <a:lnTo>
                      <a:pt x="7121" y="1001"/>
                    </a:lnTo>
                    <a:lnTo>
                      <a:pt x="7144" y="1001"/>
                    </a:lnTo>
                    <a:cubicBezTo>
                      <a:pt x="7311" y="1001"/>
                      <a:pt x="7442" y="858"/>
                      <a:pt x="7442" y="703"/>
                    </a:cubicBezTo>
                    <a:lnTo>
                      <a:pt x="7442" y="299"/>
                    </a:lnTo>
                    <a:cubicBezTo>
                      <a:pt x="7442" y="132"/>
                      <a:pt x="7311" y="1"/>
                      <a:pt x="714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2" name="Google Shape;2832;p42"/>
              <p:cNvSpPr/>
              <p:nvPr/>
            </p:nvSpPr>
            <p:spPr>
              <a:xfrm>
                <a:off x="1590638" y="2834153"/>
                <a:ext cx="88501" cy="84754"/>
              </a:xfrm>
              <a:custGeom>
                <a:rect b="b" l="l" r="r" t="t"/>
                <a:pathLst>
                  <a:path extrusionOk="0" h="2669" w="2787">
                    <a:moveTo>
                      <a:pt x="1358" y="488"/>
                    </a:moveTo>
                    <a:lnTo>
                      <a:pt x="1596" y="977"/>
                    </a:lnTo>
                    <a:cubicBezTo>
                      <a:pt x="1632" y="1036"/>
                      <a:pt x="1668" y="1072"/>
                      <a:pt x="1751" y="1084"/>
                    </a:cubicBezTo>
                    <a:lnTo>
                      <a:pt x="2299" y="1155"/>
                    </a:lnTo>
                    <a:lnTo>
                      <a:pt x="1929" y="1548"/>
                    </a:lnTo>
                    <a:cubicBezTo>
                      <a:pt x="1882" y="1596"/>
                      <a:pt x="1870" y="1655"/>
                      <a:pt x="1870" y="1715"/>
                    </a:cubicBezTo>
                    <a:lnTo>
                      <a:pt x="1953" y="2263"/>
                    </a:lnTo>
                    <a:lnTo>
                      <a:pt x="1465" y="2012"/>
                    </a:lnTo>
                    <a:cubicBezTo>
                      <a:pt x="1429" y="1989"/>
                      <a:pt x="1406" y="1989"/>
                      <a:pt x="1370" y="1989"/>
                    </a:cubicBezTo>
                    <a:cubicBezTo>
                      <a:pt x="1346" y="1989"/>
                      <a:pt x="1310" y="1989"/>
                      <a:pt x="1287" y="2012"/>
                    </a:cubicBezTo>
                    <a:lnTo>
                      <a:pt x="798" y="2263"/>
                    </a:lnTo>
                    <a:lnTo>
                      <a:pt x="882" y="1715"/>
                    </a:lnTo>
                    <a:cubicBezTo>
                      <a:pt x="894" y="1655"/>
                      <a:pt x="870" y="1596"/>
                      <a:pt x="822" y="1548"/>
                    </a:cubicBezTo>
                    <a:lnTo>
                      <a:pt x="417" y="1155"/>
                    </a:lnTo>
                    <a:lnTo>
                      <a:pt x="977" y="1084"/>
                    </a:lnTo>
                    <a:cubicBezTo>
                      <a:pt x="1036" y="1072"/>
                      <a:pt x="1096" y="1036"/>
                      <a:pt x="1120" y="977"/>
                    </a:cubicBezTo>
                    <a:lnTo>
                      <a:pt x="1358" y="488"/>
                    </a:lnTo>
                    <a:close/>
                    <a:moveTo>
                      <a:pt x="1406" y="0"/>
                    </a:moveTo>
                    <a:cubicBezTo>
                      <a:pt x="1334" y="0"/>
                      <a:pt x="1275" y="48"/>
                      <a:pt x="1239" y="107"/>
                    </a:cubicBezTo>
                    <a:lnTo>
                      <a:pt x="917" y="774"/>
                    </a:lnTo>
                    <a:lnTo>
                      <a:pt x="179" y="881"/>
                    </a:lnTo>
                    <a:cubicBezTo>
                      <a:pt x="108" y="893"/>
                      <a:pt x="48" y="941"/>
                      <a:pt x="36" y="1012"/>
                    </a:cubicBezTo>
                    <a:cubicBezTo>
                      <a:pt x="1" y="1084"/>
                      <a:pt x="36" y="1155"/>
                      <a:pt x="84" y="1203"/>
                    </a:cubicBezTo>
                    <a:lnTo>
                      <a:pt x="620" y="1727"/>
                    </a:lnTo>
                    <a:lnTo>
                      <a:pt x="501" y="2453"/>
                    </a:lnTo>
                    <a:cubicBezTo>
                      <a:pt x="477" y="2524"/>
                      <a:pt x="513" y="2608"/>
                      <a:pt x="572" y="2632"/>
                    </a:cubicBezTo>
                    <a:cubicBezTo>
                      <a:pt x="604" y="2657"/>
                      <a:pt x="639" y="2669"/>
                      <a:pt x="674" y="2669"/>
                    </a:cubicBezTo>
                    <a:cubicBezTo>
                      <a:pt x="705" y="2669"/>
                      <a:pt x="735" y="2660"/>
                      <a:pt x="763" y="2644"/>
                    </a:cubicBezTo>
                    <a:lnTo>
                      <a:pt x="1417" y="2310"/>
                    </a:lnTo>
                    <a:lnTo>
                      <a:pt x="2072" y="2644"/>
                    </a:lnTo>
                    <a:cubicBezTo>
                      <a:pt x="2108" y="2667"/>
                      <a:pt x="2132" y="2667"/>
                      <a:pt x="2168" y="2667"/>
                    </a:cubicBezTo>
                    <a:cubicBezTo>
                      <a:pt x="2203" y="2667"/>
                      <a:pt x="2239" y="2644"/>
                      <a:pt x="2263" y="2632"/>
                    </a:cubicBezTo>
                    <a:cubicBezTo>
                      <a:pt x="2322" y="2584"/>
                      <a:pt x="2358" y="2513"/>
                      <a:pt x="2346" y="2453"/>
                    </a:cubicBezTo>
                    <a:lnTo>
                      <a:pt x="2227" y="1727"/>
                    </a:lnTo>
                    <a:lnTo>
                      <a:pt x="2763" y="1203"/>
                    </a:lnTo>
                    <a:cubicBezTo>
                      <a:pt x="2775" y="1155"/>
                      <a:pt x="2787" y="1084"/>
                      <a:pt x="2775" y="1012"/>
                    </a:cubicBezTo>
                    <a:cubicBezTo>
                      <a:pt x="2739" y="941"/>
                      <a:pt x="2703" y="893"/>
                      <a:pt x="2620" y="881"/>
                    </a:cubicBezTo>
                    <a:lnTo>
                      <a:pt x="1894" y="774"/>
                    </a:lnTo>
                    <a:lnTo>
                      <a:pt x="1572" y="107"/>
                    </a:lnTo>
                    <a:cubicBezTo>
                      <a:pt x="1537" y="48"/>
                      <a:pt x="1465" y="0"/>
                      <a:pt x="140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33" name="Google Shape;2833;p42"/>
            <p:cNvGrpSpPr/>
            <p:nvPr/>
          </p:nvGrpSpPr>
          <p:grpSpPr>
            <a:xfrm>
              <a:off x="1952836" y="2774422"/>
              <a:ext cx="372835" cy="342573"/>
              <a:chOff x="1952836" y="2774422"/>
              <a:chExt cx="372835" cy="342573"/>
            </a:xfrm>
          </p:grpSpPr>
          <p:sp>
            <p:nvSpPr>
              <p:cNvPr id="2834" name="Google Shape;2834;p42"/>
              <p:cNvSpPr/>
              <p:nvPr/>
            </p:nvSpPr>
            <p:spPr>
              <a:xfrm>
                <a:off x="2076490" y="3057581"/>
                <a:ext cx="40869" cy="40869"/>
              </a:xfrm>
              <a:custGeom>
                <a:rect b="b" l="l" r="r" t="t"/>
                <a:pathLst>
                  <a:path extrusionOk="0" h="1287" w="1287">
                    <a:moveTo>
                      <a:pt x="643" y="346"/>
                    </a:moveTo>
                    <a:cubicBezTo>
                      <a:pt x="810" y="346"/>
                      <a:pt x="941" y="477"/>
                      <a:pt x="941" y="644"/>
                    </a:cubicBezTo>
                    <a:cubicBezTo>
                      <a:pt x="941" y="811"/>
                      <a:pt x="810" y="941"/>
                      <a:pt x="643" y="941"/>
                    </a:cubicBezTo>
                    <a:cubicBezTo>
                      <a:pt x="476" y="941"/>
                      <a:pt x="345" y="811"/>
                      <a:pt x="345" y="644"/>
                    </a:cubicBezTo>
                    <a:cubicBezTo>
                      <a:pt x="345" y="477"/>
                      <a:pt x="476" y="346"/>
                      <a:pt x="643" y="346"/>
                    </a:cubicBezTo>
                    <a:close/>
                    <a:moveTo>
                      <a:pt x="643" y="1"/>
                    </a:moveTo>
                    <a:cubicBezTo>
                      <a:pt x="286" y="1"/>
                      <a:pt x="0" y="287"/>
                      <a:pt x="0" y="644"/>
                    </a:cubicBezTo>
                    <a:cubicBezTo>
                      <a:pt x="0" y="1001"/>
                      <a:pt x="286" y="1287"/>
                      <a:pt x="643" y="1287"/>
                    </a:cubicBezTo>
                    <a:cubicBezTo>
                      <a:pt x="1000" y="1287"/>
                      <a:pt x="1286" y="1001"/>
                      <a:pt x="1286" y="644"/>
                    </a:cubicBezTo>
                    <a:cubicBezTo>
                      <a:pt x="1286" y="287"/>
                      <a:pt x="1000" y="1"/>
                      <a:pt x="64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5" name="Google Shape;2835;p42"/>
              <p:cNvSpPr/>
              <p:nvPr/>
            </p:nvSpPr>
            <p:spPr>
              <a:xfrm>
                <a:off x="2208432" y="3057581"/>
                <a:ext cx="40869" cy="40869"/>
              </a:xfrm>
              <a:custGeom>
                <a:rect b="b" l="l" r="r" t="t"/>
                <a:pathLst>
                  <a:path extrusionOk="0" h="1287" w="1287">
                    <a:moveTo>
                      <a:pt x="643" y="346"/>
                    </a:moveTo>
                    <a:cubicBezTo>
                      <a:pt x="810" y="346"/>
                      <a:pt x="941" y="477"/>
                      <a:pt x="941" y="644"/>
                    </a:cubicBezTo>
                    <a:cubicBezTo>
                      <a:pt x="941" y="811"/>
                      <a:pt x="810" y="941"/>
                      <a:pt x="643" y="941"/>
                    </a:cubicBezTo>
                    <a:cubicBezTo>
                      <a:pt x="477" y="941"/>
                      <a:pt x="346" y="811"/>
                      <a:pt x="346" y="644"/>
                    </a:cubicBezTo>
                    <a:cubicBezTo>
                      <a:pt x="346" y="477"/>
                      <a:pt x="477" y="346"/>
                      <a:pt x="643" y="346"/>
                    </a:cubicBezTo>
                    <a:close/>
                    <a:moveTo>
                      <a:pt x="643" y="1"/>
                    </a:moveTo>
                    <a:cubicBezTo>
                      <a:pt x="286" y="1"/>
                      <a:pt x="0" y="287"/>
                      <a:pt x="0" y="644"/>
                    </a:cubicBezTo>
                    <a:cubicBezTo>
                      <a:pt x="0" y="1001"/>
                      <a:pt x="286" y="1287"/>
                      <a:pt x="643" y="1287"/>
                    </a:cubicBezTo>
                    <a:cubicBezTo>
                      <a:pt x="1001" y="1287"/>
                      <a:pt x="1286" y="1001"/>
                      <a:pt x="1286" y="644"/>
                    </a:cubicBezTo>
                    <a:cubicBezTo>
                      <a:pt x="1286" y="287"/>
                      <a:pt x="1001" y="1"/>
                      <a:pt x="64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6" name="Google Shape;2836;p42"/>
              <p:cNvSpPr/>
              <p:nvPr/>
            </p:nvSpPr>
            <p:spPr>
              <a:xfrm>
                <a:off x="1952836" y="2774422"/>
                <a:ext cx="372835" cy="342573"/>
              </a:xfrm>
              <a:custGeom>
                <a:rect b="b" l="l" r="r" t="t"/>
                <a:pathLst>
                  <a:path extrusionOk="0" h="10788" w="11741">
                    <a:moveTo>
                      <a:pt x="5382" y="1988"/>
                    </a:moveTo>
                    <a:lnTo>
                      <a:pt x="5382" y="3001"/>
                    </a:lnTo>
                    <a:lnTo>
                      <a:pt x="4359" y="3001"/>
                    </a:lnTo>
                    <a:lnTo>
                      <a:pt x="4359" y="1988"/>
                    </a:lnTo>
                    <a:close/>
                    <a:moveTo>
                      <a:pt x="6752" y="1988"/>
                    </a:moveTo>
                    <a:lnTo>
                      <a:pt x="6752" y="3001"/>
                    </a:lnTo>
                    <a:lnTo>
                      <a:pt x="5728" y="3001"/>
                    </a:lnTo>
                    <a:lnTo>
                      <a:pt x="5728" y="1988"/>
                    </a:lnTo>
                    <a:close/>
                    <a:moveTo>
                      <a:pt x="8121" y="1988"/>
                    </a:moveTo>
                    <a:lnTo>
                      <a:pt x="8121" y="3001"/>
                    </a:lnTo>
                    <a:lnTo>
                      <a:pt x="7097" y="3001"/>
                    </a:lnTo>
                    <a:lnTo>
                      <a:pt x="7097" y="1988"/>
                    </a:lnTo>
                    <a:close/>
                    <a:moveTo>
                      <a:pt x="9490" y="1988"/>
                    </a:moveTo>
                    <a:lnTo>
                      <a:pt x="9490" y="3001"/>
                    </a:lnTo>
                    <a:lnTo>
                      <a:pt x="8466" y="3001"/>
                    </a:lnTo>
                    <a:lnTo>
                      <a:pt x="8466" y="1988"/>
                    </a:lnTo>
                    <a:close/>
                    <a:moveTo>
                      <a:pt x="10324" y="1988"/>
                    </a:moveTo>
                    <a:lnTo>
                      <a:pt x="10085" y="3001"/>
                    </a:lnTo>
                    <a:lnTo>
                      <a:pt x="9847" y="3001"/>
                    </a:lnTo>
                    <a:lnTo>
                      <a:pt x="9847" y="1988"/>
                    </a:lnTo>
                    <a:close/>
                    <a:moveTo>
                      <a:pt x="4001" y="2000"/>
                    </a:moveTo>
                    <a:lnTo>
                      <a:pt x="4001" y="3012"/>
                    </a:lnTo>
                    <a:lnTo>
                      <a:pt x="3311" y="3012"/>
                    </a:lnTo>
                    <a:lnTo>
                      <a:pt x="2965" y="2000"/>
                    </a:lnTo>
                    <a:close/>
                    <a:moveTo>
                      <a:pt x="10014" y="3334"/>
                    </a:moveTo>
                    <a:lnTo>
                      <a:pt x="9847" y="4048"/>
                    </a:lnTo>
                    <a:lnTo>
                      <a:pt x="9847" y="3334"/>
                    </a:lnTo>
                    <a:close/>
                    <a:moveTo>
                      <a:pt x="4013" y="3334"/>
                    </a:moveTo>
                    <a:lnTo>
                      <a:pt x="4013" y="4370"/>
                    </a:lnTo>
                    <a:lnTo>
                      <a:pt x="3823" y="4370"/>
                    </a:lnTo>
                    <a:lnTo>
                      <a:pt x="3454" y="3334"/>
                    </a:lnTo>
                    <a:close/>
                    <a:moveTo>
                      <a:pt x="5371" y="3334"/>
                    </a:moveTo>
                    <a:lnTo>
                      <a:pt x="5371" y="4370"/>
                    </a:lnTo>
                    <a:lnTo>
                      <a:pt x="4347" y="4370"/>
                    </a:lnTo>
                    <a:lnTo>
                      <a:pt x="4347" y="3334"/>
                    </a:lnTo>
                    <a:close/>
                    <a:moveTo>
                      <a:pt x="6752" y="3334"/>
                    </a:moveTo>
                    <a:lnTo>
                      <a:pt x="6752" y="4370"/>
                    </a:lnTo>
                    <a:lnTo>
                      <a:pt x="5728" y="4370"/>
                    </a:lnTo>
                    <a:lnTo>
                      <a:pt x="5728" y="3334"/>
                    </a:lnTo>
                    <a:close/>
                    <a:moveTo>
                      <a:pt x="8121" y="3358"/>
                    </a:moveTo>
                    <a:lnTo>
                      <a:pt x="8121" y="4382"/>
                    </a:lnTo>
                    <a:lnTo>
                      <a:pt x="7097" y="4382"/>
                    </a:lnTo>
                    <a:lnTo>
                      <a:pt x="7097" y="3358"/>
                    </a:lnTo>
                    <a:close/>
                    <a:moveTo>
                      <a:pt x="9514" y="3358"/>
                    </a:moveTo>
                    <a:lnTo>
                      <a:pt x="9514" y="4382"/>
                    </a:lnTo>
                    <a:lnTo>
                      <a:pt x="8478" y="4382"/>
                    </a:lnTo>
                    <a:lnTo>
                      <a:pt x="8478" y="3358"/>
                    </a:lnTo>
                    <a:close/>
                    <a:moveTo>
                      <a:pt x="4001" y="4727"/>
                    </a:moveTo>
                    <a:lnTo>
                      <a:pt x="4001" y="4941"/>
                    </a:lnTo>
                    <a:lnTo>
                      <a:pt x="3930" y="4727"/>
                    </a:lnTo>
                    <a:close/>
                    <a:moveTo>
                      <a:pt x="5371" y="4715"/>
                    </a:moveTo>
                    <a:lnTo>
                      <a:pt x="5371" y="5525"/>
                    </a:lnTo>
                    <a:cubicBezTo>
                      <a:pt x="5297" y="5521"/>
                      <a:pt x="5230" y="5520"/>
                      <a:pt x="5167" y="5520"/>
                    </a:cubicBezTo>
                    <a:cubicBezTo>
                      <a:pt x="5049" y="5520"/>
                      <a:pt x="4947" y="5524"/>
                      <a:pt x="4854" y="5524"/>
                    </a:cubicBezTo>
                    <a:cubicBezTo>
                      <a:pt x="4666" y="5524"/>
                      <a:pt x="4516" y="5507"/>
                      <a:pt x="4347" y="5406"/>
                    </a:cubicBezTo>
                    <a:lnTo>
                      <a:pt x="4347" y="4715"/>
                    </a:lnTo>
                    <a:close/>
                    <a:moveTo>
                      <a:pt x="6752" y="4727"/>
                    </a:moveTo>
                    <a:lnTo>
                      <a:pt x="6752" y="5525"/>
                    </a:lnTo>
                    <a:lnTo>
                      <a:pt x="5728" y="5525"/>
                    </a:lnTo>
                    <a:lnTo>
                      <a:pt x="5728" y="4727"/>
                    </a:lnTo>
                    <a:close/>
                    <a:moveTo>
                      <a:pt x="8121" y="4727"/>
                    </a:moveTo>
                    <a:lnTo>
                      <a:pt x="8121" y="5525"/>
                    </a:lnTo>
                    <a:lnTo>
                      <a:pt x="7097" y="5525"/>
                    </a:lnTo>
                    <a:lnTo>
                      <a:pt x="7097" y="4727"/>
                    </a:lnTo>
                    <a:close/>
                    <a:moveTo>
                      <a:pt x="9490" y="4727"/>
                    </a:moveTo>
                    <a:lnTo>
                      <a:pt x="9490" y="5525"/>
                    </a:lnTo>
                    <a:lnTo>
                      <a:pt x="8466" y="5525"/>
                    </a:lnTo>
                    <a:lnTo>
                      <a:pt x="8466" y="4727"/>
                    </a:lnTo>
                    <a:close/>
                    <a:moveTo>
                      <a:pt x="4537" y="8680"/>
                    </a:moveTo>
                    <a:cubicBezTo>
                      <a:pt x="5025" y="8680"/>
                      <a:pt x="5418" y="9085"/>
                      <a:pt x="5418" y="9561"/>
                    </a:cubicBezTo>
                    <a:cubicBezTo>
                      <a:pt x="5418" y="10037"/>
                      <a:pt x="5025" y="10442"/>
                      <a:pt x="4537" y="10442"/>
                    </a:cubicBezTo>
                    <a:cubicBezTo>
                      <a:pt x="4049" y="10442"/>
                      <a:pt x="3656" y="10049"/>
                      <a:pt x="3656" y="9561"/>
                    </a:cubicBezTo>
                    <a:cubicBezTo>
                      <a:pt x="3656" y="9085"/>
                      <a:pt x="4049" y="8680"/>
                      <a:pt x="4537" y="8680"/>
                    </a:cubicBezTo>
                    <a:close/>
                    <a:moveTo>
                      <a:pt x="8692" y="8680"/>
                    </a:moveTo>
                    <a:cubicBezTo>
                      <a:pt x="9181" y="8680"/>
                      <a:pt x="9573" y="9085"/>
                      <a:pt x="9573" y="9561"/>
                    </a:cubicBezTo>
                    <a:cubicBezTo>
                      <a:pt x="9573" y="10037"/>
                      <a:pt x="9181" y="10442"/>
                      <a:pt x="8692" y="10442"/>
                    </a:cubicBezTo>
                    <a:cubicBezTo>
                      <a:pt x="8204" y="10442"/>
                      <a:pt x="7811" y="10049"/>
                      <a:pt x="7811" y="9561"/>
                    </a:cubicBezTo>
                    <a:cubicBezTo>
                      <a:pt x="7811" y="9085"/>
                      <a:pt x="8204" y="8680"/>
                      <a:pt x="8692" y="8680"/>
                    </a:cubicBezTo>
                    <a:close/>
                    <a:moveTo>
                      <a:pt x="620" y="0"/>
                    </a:moveTo>
                    <a:cubicBezTo>
                      <a:pt x="287" y="0"/>
                      <a:pt x="1" y="286"/>
                      <a:pt x="1" y="631"/>
                    </a:cubicBezTo>
                    <a:cubicBezTo>
                      <a:pt x="1" y="976"/>
                      <a:pt x="287" y="1250"/>
                      <a:pt x="620" y="1250"/>
                    </a:cubicBezTo>
                    <a:lnTo>
                      <a:pt x="1394" y="1250"/>
                    </a:lnTo>
                    <a:lnTo>
                      <a:pt x="2346" y="3965"/>
                    </a:lnTo>
                    <a:cubicBezTo>
                      <a:pt x="2374" y="4029"/>
                      <a:pt x="2444" y="4072"/>
                      <a:pt x="2513" y="4072"/>
                    </a:cubicBezTo>
                    <a:cubicBezTo>
                      <a:pt x="2533" y="4072"/>
                      <a:pt x="2553" y="4068"/>
                      <a:pt x="2573" y="4060"/>
                    </a:cubicBezTo>
                    <a:cubicBezTo>
                      <a:pt x="2668" y="4036"/>
                      <a:pt x="2704" y="3929"/>
                      <a:pt x="2680" y="3846"/>
                    </a:cubicBezTo>
                    <a:cubicBezTo>
                      <a:pt x="1739" y="1191"/>
                      <a:pt x="1692" y="1072"/>
                      <a:pt x="1692" y="1072"/>
                    </a:cubicBezTo>
                    <a:cubicBezTo>
                      <a:pt x="1656" y="965"/>
                      <a:pt x="1561" y="905"/>
                      <a:pt x="1441" y="905"/>
                    </a:cubicBezTo>
                    <a:lnTo>
                      <a:pt x="620" y="905"/>
                    </a:lnTo>
                    <a:cubicBezTo>
                      <a:pt x="465" y="905"/>
                      <a:pt x="346" y="774"/>
                      <a:pt x="346" y="631"/>
                    </a:cubicBezTo>
                    <a:cubicBezTo>
                      <a:pt x="346" y="464"/>
                      <a:pt x="477" y="345"/>
                      <a:pt x="620" y="345"/>
                    </a:cubicBezTo>
                    <a:lnTo>
                      <a:pt x="1441" y="345"/>
                    </a:lnTo>
                    <a:cubicBezTo>
                      <a:pt x="1787" y="345"/>
                      <a:pt x="2084" y="536"/>
                      <a:pt x="2215" y="845"/>
                    </a:cubicBezTo>
                    <a:cubicBezTo>
                      <a:pt x="2418" y="1429"/>
                      <a:pt x="3585" y="4703"/>
                      <a:pt x="3751" y="5191"/>
                    </a:cubicBezTo>
                    <a:cubicBezTo>
                      <a:pt x="3870" y="5548"/>
                      <a:pt x="4287" y="5882"/>
                      <a:pt x="4775" y="5882"/>
                    </a:cubicBezTo>
                    <a:lnTo>
                      <a:pt x="10978" y="5882"/>
                    </a:lnTo>
                    <a:cubicBezTo>
                      <a:pt x="11145" y="5882"/>
                      <a:pt x="11264" y="6013"/>
                      <a:pt x="11264" y="6168"/>
                    </a:cubicBezTo>
                    <a:cubicBezTo>
                      <a:pt x="11264" y="6322"/>
                      <a:pt x="11133" y="6441"/>
                      <a:pt x="10978" y="6441"/>
                    </a:cubicBezTo>
                    <a:lnTo>
                      <a:pt x="4775" y="6441"/>
                    </a:lnTo>
                    <a:cubicBezTo>
                      <a:pt x="4108" y="6441"/>
                      <a:pt x="3489" y="6049"/>
                      <a:pt x="3227" y="5417"/>
                    </a:cubicBezTo>
                    <a:lnTo>
                      <a:pt x="2882" y="4453"/>
                    </a:lnTo>
                    <a:cubicBezTo>
                      <a:pt x="2863" y="4377"/>
                      <a:pt x="2791" y="4339"/>
                      <a:pt x="2720" y="4339"/>
                    </a:cubicBezTo>
                    <a:cubicBezTo>
                      <a:pt x="2702" y="4339"/>
                      <a:pt x="2684" y="4341"/>
                      <a:pt x="2668" y="4346"/>
                    </a:cubicBezTo>
                    <a:cubicBezTo>
                      <a:pt x="2573" y="4382"/>
                      <a:pt x="2525" y="4477"/>
                      <a:pt x="2561" y="4572"/>
                    </a:cubicBezTo>
                    <a:cubicBezTo>
                      <a:pt x="2846" y="5275"/>
                      <a:pt x="2846" y="5596"/>
                      <a:pt x="3180" y="6013"/>
                    </a:cubicBezTo>
                    <a:lnTo>
                      <a:pt x="2799" y="6560"/>
                    </a:lnTo>
                    <a:cubicBezTo>
                      <a:pt x="2215" y="7394"/>
                      <a:pt x="2715" y="8549"/>
                      <a:pt x="3716" y="8680"/>
                    </a:cubicBezTo>
                    <a:cubicBezTo>
                      <a:pt x="2918" y="9418"/>
                      <a:pt x="3442" y="10787"/>
                      <a:pt x="4549" y="10787"/>
                    </a:cubicBezTo>
                    <a:cubicBezTo>
                      <a:pt x="5656" y="10787"/>
                      <a:pt x="6168" y="9454"/>
                      <a:pt x="5394" y="8692"/>
                    </a:cubicBezTo>
                    <a:lnTo>
                      <a:pt x="7871" y="8692"/>
                    </a:lnTo>
                    <a:cubicBezTo>
                      <a:pt x="7085" y="9454"/>
                      <a:pt x="7621" y="10787"/>
                      <a:pt x="8716" y="10787"/>
                    </a:cubicBezTo>
                    <a:cubicBezTo>
                      <a:pt x="9823" y="10787"/>
                      <a:pt x="10335" y="9454"/>
                      <a:pt x="9562" y="8692"/>
                    </a:cubicBezTo>
                    <a:lnTo>
                      <a:pt x="9788" y="8692"/>
                    </a:lnTo>
                    <a:cubicBezTo>
                      <a:pt x="10133" y="8692"/>
                      <a:pt x="10419" y="8406"/>
                      <a:pt x="10419" y="8073"/>
                    </a:cubicBezTo>
                    <a:cubicBezTo>
                      <a:pt x="10419" y="7727"/>
                      <a:pt x="10133" y="7442"/>
                      <a:pt x="9788" y="7442"/>
                    </a:cubicBezTo>
                    <a:lnTo>
                      <a:pt x="8228" y="7442"/>
                    </a:lnTo>
                    <a:cubicBezTo>
                      <a:pt x="8133" y="7442"/>
                      <a:pt x="8061" y="7513"/>
                      <a:pt x="8061" y="7608"/>
                    </a:cubicBezTo>
                    <a:cubicBezTo>
                      <a:pt x="8061" y="7692"/>
                      <a:pt x="8133" y="7775"/>
                      <a:pt x="8228" y="7775"/>
                    </a:cubicBezTo>
                    <a:lnTo>
                      <a:pt x="9788" y="7775"/>
                    </a:lnTo>
                    <a:cubicBezTo>
                      <a:pt x="9954" y="7775"/>
                      <a:pt x="10074" y="7906"/>
                      <a:pt x="10074" y="8049"/>
                    </a:cubicBezTo>
                    <a:cubicBezTo>
                      <a:pt x="10074" y="8215"/>
                      <a:pt x="9943" y="8335"/>
                      <a:pt x="9788" y="8335"/>
                    </a:cubicBezTo>
                    <a:lnTo>
                      <a:pt x="3930" y="8335"/>
                    </a:lnTo>
                    <a:cubicBezTo>
                      <a:pt x="3108" y="8335"/>
                      <a:pt x="2620" y="7418"/>
                      <a:pt x="3096" y="6739"/>
                    </a:cubicBezTo>
                    <a:lnTo>
                      <a:pt x="3442" y="6251"/>
                    </a:lnTo>
                    <a:cubicBezTo>
                      <a:pt x="3573" y="6382"/>
                      <a:pt x="3739" y="6489"/>
                      <a:pt x="3906" y="6560"/>
                    </a:cubicBezTo>
                    <a:lnTo>
                      <a:pt x="3573" y="7072"/>
                    </a:lnTo>
                    <a:cubicBezTo>
                      <a:pt x="3358" y="7370"/>
                      <a:pt x="3573" y="7775"/>
                      <a:pt x="3942" y="7775"/>
                    </a:cubicBezTo>
                    <a:lnTo>
                      <a:pt x="7609" y="7775"/>
                    </a:lnTo>
                    <a:cubicBezTo>
                      <a:pt x="7692" y="7775"/>
                      <a:pt x="7764" y="7692"/>
                      <a:pt x="7764" y="7608"/>
                    </a:cubicBezTo>
                    <a:cubicBezTo>
                      <a:pt x="7764" y="7513"/>
                      <a:pt x="7692" y="7442"/>
                      <a:pt x="7609" y="7442"/>
                    </a:cubicBezTo>
                    <a:lnTo>
                      <a:pt x="3942" y="7442"/>
                    </a:lnTo>
                    <a:cubicBezTo>
                      <a:pt x="3847" y="7442"/>
                      <a:pt x="3811" y="7334"/>
                      <a:pt x="3847" y="7263"/>
                    </a:cubicBezTo>
                    <a:lnTo>
                      <a:pt x="4251" y="6703"/>
                    </a:lnTo>
                    <a:cubicBezTo>
                      <a:pt x="4465" y="6762"/>
                      <a:pt x="4535" y="6775"/>
                      <a:pt x="5134" y="6775"/>
                    </a:cubicBezTo>
                    <a:cubicBezTo>
                      <a:pt x="5630" y="6775"/>
                      <a:pt x="6490" y="6766"/>
                      <a:pt x="8097" y="6766"/>
                    </a:cubicBezTo>
                    <a:cubicBezTo>
                      <a:pt x="8881" y="6766"/>
                      <a:pt x="9842" y="6768"/>
                      <a:pt x="11026" y="6775"/>
                    </a:cubicBezTo>
                    <a:cubicBezTo>
                      <a:pt x="11371" y="6775"/>
                      <a:pt x="11645" y="6489"/>
                      <a:pt x="11645" y="6144"/>
                    </a:cubicBezTo>
                    <a:cubicBezTo>
                      <a:pt x="11598" y="5810"/>
                      <a:pt x="11312" y="5525"/>
                      <a:pt x="10966" y="5525"/>
                    </a:cubicBezTo>
                    <a:lnTo>
                      <a:pt x="10788" y="5525"/>
                    </a:lnTo>
                    <a:lnTo>
                      <a:pt x="11598" y="2048"/>
                    </a:lnTo>
                    <a:cubicBezTo>
                      <a:pt x="11740" y="1393"/>
                      <a:pt x="11252" y="762"/>
                      <a:pt x="10562" y="762"/>
                    </a:cubicBezTo>
                    <a:lnTo>
                      <a:pt x="7252" y="762"/>
                    </a:lnTo>
                    <a:cubicBezTo>
                      <a:pt x="7156" y="762"/>
                      <a:pt x="7085" y="834"/>
                      <a:pt x="7085" y="929"/>
                    </a:cubicBezTo>
                    <a:cubicBezTo>
                      <a:pt x="7085" y="1012"/>
                      <a:pt x="7156" y="1096"/>
                      <a:pt x="7252" y="1096"/>
                    </a:cubicBezTo>
                    <a:lnTo>
                      <a:pt x="10562" y="1096"/>
                    </a:lnTo>
                    <a:cubicBezTo>
                      <a:pt x="11026" y="1096"/>
                      <a:pt x="11359" y="1524"/>
                      <a:pt x="11252" y="1953"/>
                    </a:cubicBezTo>
                    <a:lnTo>
                      <a:pt x="10431" y="5525"/>
                    </a:lnTo>
                    <a:lnTo>
                      <a:pt x="9847" y="5525"/>
                    </a:lnTo>
                    <a:cubicBezTo>
                      <a:pt x="9943" y="5144"/>
                      <a:pt x="10585" y="2369"/>
                      <a:pt x="10705" y="1869"/>
                    </a:cubicBezTo>
                    <a:cubicBezTo>
                      <a:pt x="10728" y="1762"/>
                      <a:pt x="10645" y="1655"/>
                      <a:pt x="10538" y="1655"/>
                    </a:cubicBezTo>
                    <a:lnTo>
                      <a:pt x="2858" y="1655"/>
                    </a:lnTo>
                    <a:lnTo>
                      <a:pt x="2668" y="1096"/>
                    </a:lnTo>
                    <a:lnTo>
                      <a:pt x="6621" y="1096"/>
                    </a:lnTo>
                    <a:cubicBezTo>
                      <a:pt x="6716" y="1096"/>
                      <a:pt x="6787" y="1012"/>
                      <a:pt x="6787" y="929"/>
                    </a:cubicBezTo>
                    <a:cubicBezTo>
                      <a:pt x="6787" y="834"/>
                      <a:pt x="6716" y="762"/>
                      <a:pt x="6621" y="762"/>
                    </a:cubicBezTo>
                    <a:lnTo>
                      <a:pt x="2549" y="762"/>
                    </a:lnTo>
                    <a:cubicBezTo>
                      <a:pt x="2394" y="334"/>
                      <a:pt x="1965" y="0"/>
                      <a:pt x="144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37" name="Google Shape;2837;p42"/>
            <p:cNvGrpSpPr/>
            <p:nvPr/>
          </p:nvGrpSpPr>
          <p:grpSpPr>
            <a:xfrm>
              <a:off x="3079916" y="2744477"/>
              <a:ext cx="332729" cy="372518"/>
              <a:chOff x="3079916" y="2744477"/>
              <a:chExt cx="332729" cy="372518"/>
            </a:xfrm>
          </p:grpSpPr>
          <p:sp>
            <p:nvSpPr>
              <p:cNvPr id="2838" name="Google Shape;2838;p42"/>
              <p:cNvSpPr/>
              <p:nvPr/>
            </p:nvSpPr>
            <p:spPr>
              <a:xfrm>
                <a:off x="3079916" y="2840504"/>
                <a:ext cx="313454" cy="276491"/>
              </a:xfrm>
              <a:custGeom>
                <a:rect b="b" l="l" r="r" t="t"/>
                <a:pathLst>
                  <a:path extrusionOk="0" h="8707" w="9871">
                    <a:moveTo>
                      <a:pt x="2993" y="1"/>
                    </a:moveTo>
                    <a:cubicBezTo>
                      <a:pt x="2768" y="1"/>
                      <a:pt x="2560" y="25"/>
                      <a:pt x="2370" y="74"/>
                    </a:cubicBezTo>
                    <a:cubicBezTo>
                      <a:pt x="1739" y="241"/>
                      <a:pt x="1179" y="646"/>
                      <a:pt x="750" y="1205"/>
                    </a:cubicBezTo>
                    <a:cubicBezTo>
                      <a:pt x="250" y="1860"/>
                      <a:pt x="0" y="2694"/>
                      <a:pt x="0" y="3622"/>
                    </a:cubicBezTo>
                    <a:cubicBezTo>
                      <a:pt x="0" y="4575"/>
                      <a:pt x="429" y="5825"/>
                      <a:pt x="1120" y="6896"/>
                    </a:cubicBezTo>
                    <a:cubicBezTo>
                      <a:pt x="1882" y="8039"/>
                      <a:pt x="2751" y="8706"/>
                      <a:pt x="3525" y="8706"/>
                    </a:cubicBezTo>
                    <a:cubicBezTo>
                      <a:pt x="3846" y="8706"/>
                      <a:pt x="4156" y="8670"/>
                      <a:pt x="4441" y="8575"/>
                    </a:cubicBezTo>
                    <a:cubicBezTo>
                      <a:pt x="4596" y="8534"/>
                      <a:pt x="4760" y="8513"/>
                      <a:pt x="4924" y="8513"/>
                    </a:cubicBezTo>
                    <a:cubicBezTo>
                      <a:pt x="5087" y="8513"/>
                      <a:pt x="5251" y="8534"/>
                      <a:pt x="5406" y="8575"/>
                    </a:cubicBezTo>
                    <a:cubicBezTo>
                      <a:pt x="5703" y="8670"/>
                      <a:pt x="6013" y="8706"/>
                      <a:pt x="6311" y="8706"/>
                    </a:cubicBezTo>
                    <a:cubicBezTo>
                      <a:pt x="7085" y="8706"/>
                      <a:pt x="7978" y="8051"/>
                      <a:pt x="8728" y="6896"/>
                    </a:cubicBezTo>
                    <a:cubicBezTo>
                      <a:pt x="9418" y="5837"/>
                      <a:pt x="9835" y="4587"/>
                      <a:pt x="9835" y="3622"/>
                    </a:cubicBezTo>
                    <a:cubicBezTo>
                      <a:pt x="9871" y="2920"/>
                      <a:pt x="9716" y="2301"/>
                      <a:pt x="9454" y="1753"/>
                    </a:cubicBezTo>
                    <a:cubicBezTo>
                      <a:pt x="9420" y="1677"/>
                      <a:pt x="9351" y="1637"/>
                      <a:pt x="9275" y="1637"/>
                    </a:cubicBezTo>
                    <a:cubicBezTo>
                      <a:pt x="9244" y="1637"/>
                      <a:pt x="9211" y="1644"/>
                      <a:pt x="9180" y="1658"/>
                    </a:cubicBezTo>
                    <a:cubicBezTo>
                      <a:pt x="9085" y="1705"/>
                      <a:pt x="9049" y="1824"/>
                      <a:pt x="9097" y="1932"/>
                    </a:cubicBezTo>
                    <a:cubicBezTo>
                      <a:pt x="9347" y="2420"/>
                      <a:pt x="9466" y="3003"/>
                      <a:pt x="9466" y="3622"/>
                    </a:cubicBezTo>
                    <a:cubicBezTo>
                      <a:pt x="9466" y="4503"/>
                      <a:pt x="9061" y="5682"/>
                      <a:pt x="8406" y="6670"/>
                    </a:cubicBezTo>
                    <a:cubicBezTo>
                      <a:pt x="7739" y="7694"/>
                      <a:pt x="6966" y="8313"/>
                      <a:pt x="6323" y="8313"/>
                    </a:cubicBezTo>
                    <a:cubicBezTo>
                      <a:pt x="6061" y="8313"/>
                      <a:pt x="5775" y="8266"/>
                      <a:pt x="5525" y="8194"/>
                    </a:cubicBezTo>
                    <a:cubicBezTo>
                      <a:pt x="5328" y="8135"/>
                      <a:pt x="5126" y="8105"/>
                      <a:pt x="4925" y="8105"/>
                    </a:cubicBezTo>
                    <a:cubicBezTo>
                      <a:pt x="4724" y="8105"/>
                      <a:pt x="4525" y="8135"/>
                      <a:pt x="4334" y="8194"/>
                    </a:cubicBezTo>
                    <a:cubicBezTo>
                      <a:pt x="4084" y="8266"/>
                      <a:pt x="3798" y="8313"/>
                      <a:pt x="3525" y="8313"/>
                    </a:cubicBezTo>
                    <a:cubicBezTo>
                      <a:pt x="2894" y="8313"/>
                      <a:pt x="2120" y="7694"/>
                      <a:pt x="1441" y="6670"/>
                    </a:cubicBezTo>
                    <a:cubicBezTo>
                      <a:pt x="786" y="5682"/>
                      <a:pt x="393" y="4503"/>
                      <a:pt x="393" y="3622"/>
                    </a:cubicBezTo>
                    <a:cubicBezTo>
                      <a:pt x="393" y="2789"/>
                      <a:pt x="631" y="2039"/>
                      <a:pt x="1060" y="1443"/>
                    </a:cubicBezTo>
                    <a:cubicBezTo>
                      <a:pt x="1429" y="955"/>
                      <a:pt x="1941" y="598"/>
                      <a:pt x="2453" y="467"/>
                    </a:cubicBezTo>
                    <a:cubicBezTo>
                      <a:pt x="2608" y="425"/>
                      <a:pt x="2783" y="405"/>
                      <a:pt x="2975" y="405"/>
                    </a:cubicBezTo>
                    <a:cubicBezTo>
                      <a:pt x="3270" y="405"/>
                      <a:pt x="3605" y="452"/>
                      <a:pt x="3965" y="539"/>
                    </a:cubicBezTo>
                    <a:cubicBezTo>
                      <a:pt x="4025" y="550"/>
                      <a:pt x="4096" y="574"/>
                      <a:pt x="4156" y="586"/>
                    </a:cubicBezTo>
                    <a:cubicBezTo>
                      <a:pt x="4165" y="587"/>
                      <a:pt x="4174" y="588"/>
                      <a:pt x="4183" y="588"/>
                    </a:cubicBezTo>
                    <a:cubicBezTo>
                      <a:pt x="4278" y="588"/>
                      <a:pt x="4361" y="529"/>
                      <a:pt x="4394" y="431"/>
                    </a:cubicBezTo>
                    <a:cubicBezTo>
                      <a:pt x="4406" y="336"/>
                      <a:pt x="4346" y="229"/>
                      <a:pt x="4239" y="193"/>
                    </a:cubicBezTo>
                    <a:lnTo>
                      <a:pt x="4060" y="158"/>
                    </a:lnTo>
                    <a:cubicBezTo>
                      <a:pt x="3674" y="52"/>
                      <a:pt x="3316" y="1"/>
                      <a:pt x="299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9" name="Google Shape;2839;p42"/>
              <p:cNvSpPr/>
              <p:nvPr/>
            </p:nvSpPr>
            <p:spPr>
              <a:xfrm>
                <a:off x="3244375" y="2840250"/>
                <a:ext cx="124416" cy="45727"/>
              </a:xfrm>
              <a:custGeom>
                <a:rect b="b" l="l" r="r" t="t"/>
                <a:pathLst>
                  <a:path extrusionOk="0" h="1440" w="3918">
                    <a:moveTo>
                      <a:pt x="1721" y="0"/>
                    </a:moveTo>
                    <a:cubicBezTo>
                      <a:pt x="1391" y="0"/>
                      <a:pt x="1027" y="53"/>
                      <a:pt x="632" y="154"/>
                    </a:cubicBezTo>
                    <a:cubicBezTo>
                      <a:pt x="477" y="189"/>
                      <a:pt x="334" y="213"/>
                      <a:pt x="191" y="237"/>
                    </a:cubicBezTo>
                    <a:cubicBezTo>
                      <a:pt x="96" y="249"/>
                      <a:pt x="1" y="356"/>
                      <a:pt x="12" y="463"/>
                    </a:cubicBezTo>
                    <a:cubicBezTo>
                      <a:pt x="35" y="563"/>
                      <a:pt x="120" y="643"/>
                      <a:pt x="218" y="643"/>
                    </a:cubicBezTo>
                    <a:cubicBezTo>
                      <a:pt x="225" y="643"/>
                      <a:pt x="232" y="643"/>
                      <a:pt x="239" y="642"/>
                    </a:cubicBezTo>
                    <a:cubicBezTo>
                      <a:pt x="405" y="630"/>
                      <a:pt x="572" y="582"/>
                      <a:pt x="727" y="547"/>
                    </a:cubicBezTo>
                    <a:cubicBezTo>
                      <a:pt x="1080" y="460"/>
                      <a:pt x="1412" y="413"/>
                      <a:pt x="1708" y="413"/>
                    </a:cubicBezTo>
                    <a:cubicBezTo>
                      <a:pt x="1901" y="413"/>
                      <a:pt x="2079" y="433"/>
                      <a:pt x="2239" y="475"/>
                    </a:cubicBezTo>
                    <a:cubicBezTo>
                      <a:pt x="2727" y="606"/>
                      <a:pt x="3203" y="928"/>
                      <a:pt x="3561" y="1368"/>
                    </a:cubicBezTo>
                    <a:cubicBezTo>
                      <a:pt x="3608" y="1416"/>
                      <a:pt x="3668" y="1439"/>
                      <a:pt x="3703" y="1439"/>
                    </a:cubicBezTo>
                    <a:cubicBezTo>
                      <a:pt x="3751" y="1439"/>
                      <a:pt x="3799" y="1428"/>
                      <a:pt x="3822" y="1404"/>
                    </a:cubicBezTo>
                    <a:cubicBezTo>
                      <a:pt x="3918" y="1309"/>
                      <a:pt x="3918" y="1189"/>
                      <a:pt x="3858" y="1106"/>
                    </a:cubicBezTo>
                    <a:cubicBezTo>
                      <a:pt x="3441" y="594"/>
                      <a:pt x="2894" y="225"/>
                      <a:pt x="2322" y="70"/>
                    </a:cubicBezTo>
                    <a:cubicBezTo>
                      <a:pt x="2138" y="23"/>
                      <a:pt x="1937" y="0"/>
                      <a:pt x="172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0" name="Google Shape;2840;p42"/>
              <p:cNvSpPr/>
              <p:nvPr/>
            </p:nvSpPr>
            <p:spPr>
              <a:xfrm>
                <a:off x="3198267" y="2744477"/>
                <a:ext cx="214378" cy="145279"/>
              </a:xfrm>
              <a:custGeom>
                <a:rect b="b" l="l" r="r" t="t"/>
                <a:pathLst>
                  <a:path extrusionOk="0" h="4575" w="6751">
                    <a:moveTo>
                      <a:pt x="4113" y="1"/>
                    </a:moveTo>
                    <a:cubicBezTo>
                      <a:pt x="3977" y="1"/>
                      <a:pt x="3841" y="10"/>
                      <a:pt x="3703" y="26"/>
                    </a:cubicBezTo>
                    <a:cubicBezTo>
                      <a:pt x="3060" y="74"/>
                      <a:pt x="2500" y="407"/>
                      <a:pt x="2060" y="1026"/>
                    </a:cubicBezTo>
                    <a:cubicBezTo>
                      <a:pt x="1786" y="1407"/>
                      <a:pt x="1643" y="1777"/>
                      <a:pt x="1607" y="1884"/>
                    </a:cubicBezTo>
                    <a:lnTo>
                      <a:pt x="1083" y="2693"/>
                    </a:lnTo>
                    <a:cubicBezTo>
                      <a:pt x="929" y="2241"/>
                      <a:pt x="786" y="1955"/>
                      <a:pt x="774" y="1943"/>
                    </a:cubicBezTo>
                    <a:cubicBezTo>
                      <a:pt x="742" y="1871"/>
                      <a:pt x="666" y="1837"/>
                      <a:pt x="595" y="1837"/>
                    </a:cubicBezTo>
                    <a:cubicBezTo>
                      <a:pt x="560" y="1837"/>
                      <a:pt x="527" y="1844"/>
                      <a:pt x="500" y="1860"/>
                    </a:cubicBezTo>
                    <a:cubicBezTo>
                      <a:pt x="393" y="1896"/>
                      <a:pt x="369" y="2039"/>
                      <a:pt x="417" y="2122"/>
                    </a:cubicBezTo>
                    <a:cubicBezTo>
                      <a:pt x="417" y="2134"/>
                      <a:pt x="869" y="3015"/>
                      <a:pt x="964" y="4158"/>
                    </a:cubicBezTo>
                    <a:cubicBezTo>
                      <a:pt x="810" y="4146"/>
                      <a:pt x="667" y="4098"/>
                      <a:pt x="560" y="4063"/>
                    </a:cubicBezTo>
                    <a:cubicBezTo>
                      <a:pt x="429" y="4003"/>
                      <a:pt x="381" y="3944"/>
                      <a:pt x="381" y="3920"/>
                    </a:cubicBezTo>
                    <a:cubicBezTo>
                      <a:pt x="381" y="3824"/>
                      <a:pt x="286" y="3729"/>
                      <a:pt x="191" y="3729"/>
                    </a:cubicBezTo>
                    <a:cubicBezTo>
                      <a:pt x="83" y="3729"/>
                      <a:pt x="0" y="3824"/>
                      <a:pt x="0" y="3920"/>
                    </a:cubicBezTo>
                    <a:cubicBezTo>
                      <a:pt x="0" y="4039"/>
                      <a:pt x="60" y="4265"/>
                      <a:pt x="393" y="4432"/>
                    </a:cubicBezTo>
                    <a:cubicBezTo>
                      <a:pt x="607" y="4515"/>
                      <a:pt x="893" y="4575"/>
                      <a:pt x="1191" y="4575"/>
                    </a:cubicBezTo>
                    <a:cubicBezTo>
                      <a:pt x="1488" y="4575"/>
                      <a:pt x="1750" y="4515"/>
                      <a:pt x="1976" y="4432"/>
                    </a:cubicBezTo>
                    <a:cubicBezTo>
                      <a:pt x="2334" y="4265"/>
                      <a:pt x="2381" y="4039"/>
                      <a:pt x="2381" y="3920"/>
                    </a:cubicBezTo>
                    <a:cubicBezTo>
                      <a:pt x="2381" y="3824"/>
                      <a:pt x="2286" y="3729"/>
                      <a:pt x="2179" y="3729"/>
                    </a:cubicBezTo>
                    <a:cubicBezTo>
                      <a:pt x="2084" y="3729"/>
                      <a:pt x="1988" y="3824"/>
                      <a:pt x="1988" y="3920"/>
                    </a:cubicBezTo>
                    <a:cubicBezTo>
                      <a:pt x="1988" y="3944"/>
                      <a:pt x="1941" y="4003"/>
                      <a:pt x="1810" y="4063"/>
                    </a:cubicBezTo>
                    <a:cubicBezTo>
                      <a:pt x="1691" y="4122"/>
                      <a:pt x="1548" y="4146"/>
                      <a:pt x="1381" y="4158"/>
                    </a:cubicBezTo>
                    <a:cubicBezTo>
                      <a:pt x="1345" y="3801"/>
                      <a:pt x="1286" y="3479"/>
                      <a:pt x="1226" y="3193"/>
                    </a:cubicBezTo>
                    <a:lnTo>
                      <a:pt x="1917" y="2158"/>
                    </a:lnTo>
                    <a:cubicBezTo>
                      <a:pt x="1941" y="2158"/>
                      <a:pt x="1976" y="2169"/>
                      <a:pt x="2048" y="2181"/>
                    </a:cubicBezTo>
                    <a:cubicBezTo>
                      <a:pt x="2167" y="2229"/>
                      <a:pt x="2334" y="2312"/>
                      <a:pt x="2512" y="2420"/>
                    </a:cubicBezTo>
                    <a:cubicBezTo>
                      <a:pt x="2977" y="2693"/>
                      <a:pt x="3584" y="3027"/>
                      <a:pt x="4251" y="3027"/>
                    </a:cubicBezTo>
                    <a:cubicBezTo>
                      <a:pt x="4477" y="3027"/>
                      <a:pt x="4715" y="2991"/>
                      <a:pt x="4953" y="2896"/>
                    </a:cubicBezTo>
                    <a:cubicBezTo>
                      <a:pt x="6441" y="2312"/>
                      <a:pt x="6739" y="431"/>
                      <a:pt x="6739" y="348"/>
                    </a:cubicBezTo>
                    <a:cubicBezTo>
                      <a:pt x="6751" y="312"/>
                      <a:pt x="6727" y="229"/>
                      <a:pt x="6644" y="193"/>
                    </a:cubicBezTo>
                    <a:cubicBezTo>
                      <a:pt x="6614" y="169"/>
                      <a:pt x="6578" y="157"/>
                      <a:pt x="6541" y="157"/>
                    </a:cubicBezTo>
                    <a:cubicBezTo>
                      <a:pt x="6504" y="157"/>
                      <a:pt x="6465" y="169"/>
                      <a:pt x="6429" y="193"/>
                    </a:cubicBezTo>
                    <a:cubicBezTo>
                      <a:pt x="6298" y="275"/>
                      <a:pt x="6157" y="307"/>
                      <a:pt x="5995" y="307"/>
                    </a:cubicBezTo>
                    <a:cubicBezTo>
                      <a:pt x="5805" y="307"/>
                      <a:pt x="5586" y="263"/>
                      <a:pt x="5322" y="205"/>
                    </a:cubicBezTo>
                    <a:cubicBezTo>
                      <a:pt x="5274" y="193"/>
                      <a:pt x="5239" y="193"/>
                      <a:pt x="5191" y="169"/>
                    </a:cubicBezTo>
                    <a:cubicBezTo>
                      <a:pt x="5177" y="166"/>
                      <a:pt x="5163" y="165"/>
                      <a:pt x="5149" y="165"/>
                    </a:cubicBezTo>
                    <a:cubicBezTo>
                      <a:pt x="5057" y="165"/>
                      <a:pt x="4974" y="231"/>
                      <a:pt x="4953" y="324"/>
                    </a:cubicBezTo>
                    <a:cubicBezTo>
                      <a:pt x="4917" y="431"/>
                      <a:pt x="5001" y="526"/>
                      <a:pt x="5096" y="562"/>
                    </a:cubicBezTo>
                    <a:cubicBezTo>
                      <a:pt x="5144" y="574"/>
                      <a:pt x="5191" y="574"/>
                      <a:pt x="5239" y="586"/>
                    </a:cubicBezTo>
                    <a:cubicBezTo>
                      <a:pt x="5513" y="648"/>
                      <a:pt x="5761" y="703"/>
                      <a:pt x="6002" y="703"/>
                    </a:cubicBezTo>
                    <a:cubicBezTo>
                      <a:pt x="6085" y="703"/>
                      <a:pt x="6168" y="697"/>
                      <a:pt x="6251" y="681"/>
                    </a:cubicBezTo>
                    <a:lnTo>
                      <a:pt x="6251" y="681"/>
                    </a:lnTo>
                    <a:cubicBezTo>
                      <a:pt x="6096" y="1217"/>
                      <a:pt x="5691" y="2217"/>
                      <a:pt x="4786" y="2550"/>
                    </a:cubicBezTo>
                    <a:cubicBezTo>
                      <a:pt x="4600" y="2622"/>
                      <a:pt x="4417" y="2652"/>
                      <a:pt x="4237" y="2652"/>
                    </a:cubicBezTo>
                    <a:cubicBezTo>
                      <a:pt x="3671" y="2652"/>
                      <a:pt x="3146" y="2351"/>
                      <a:pt x="2703" y="2098"/>
                    </a:cubicBezTo>
                    <a:cubicBezTo>
                      <a:pt x="2465" y="1955"/>
                      <a:pt x="2262" y="1836"/>
                      <a:pt x="2084" y="1777"/>
                    </a:cubicBezTo>
                    <a:cubicBezTo>
                      <a:pt x="2286" y="1336"/>
                      <a:pt x="2810" y="503"/>
                      <a:pt x="3727" y="431"/>
                    </a:cubicBezTo>
                    <a:cubicBezTo>
                      <a:pt x="3850" y="420"/>
                      <a:pt x="3970" y="415"/>
                      <a:pt x="4092" y="415"/>
                    </a:cubicBezTo>
                    <a:cubicBezTo>
                      <a:pt x="4241" y="415"/>
                      <a:pt x="4391" y="423"/>
                      <a:pt x="4548" y="443"/>
                    </a:cubicBezTo>
                    <a:cubicBezTo>
                      <a:pt x="4556" y="444"/>
                      <a:pt x="4564" y="444"/>
                      <a:pt x="4571" y="444"/>
                    </a:cubicBezTo>
                    <a:cubicBezTo>
                      <a:pt x="4670" y="444"/>
                      <a:pt x="4763" y="375"/>
                      <a:pt x="4774" y="264"/>
                    </a:cubicBezTo>
                    <a:cubicBezTo>
                      <a:pt x="4786" y="157"/>
                      <a:pt x="4715" y="50"/>
                      <a:pt x="4596" y="38"/>
                    </a:cubicBezTo>
                    <a:cubicBezTo>
                      <a:pt x="4430" y="13"/>
                      <a:pt x="4271" y="1"/>
                      <a:pt x="411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41" name="Google Shape;2841;p42"/>
            <p:cNvGrpSpPr/>
            <p:nvPr/>
          </p:nvGrpSpPr>
          <p:grpSpPr>
            <a:xfrm>
              <a:off x="3620576" y="2745525"/>
              <a:ext cx="336890" cy="355592"/>
              <a:chOff x="3620576" y="2745525"/>
              <a:chExt cx="336890" cy="355592"/>
            </a:xfrm>
          </p:grpSpPr>
          <p:sp>
            <p:nvSpPr>
              <p:cNvPr id="2842" name="Google Shape;2842;p42"/>
              <p:cNvSpPr/>
              <p:nvPr/>
            </p:nvSpPr>
            <p:spPr>
              <a:xfrm>
                <a:off x="3620576" y="2745525"/>
                <a:ext cx="336889" cy="355592"/>
              </a:xfrm>
              <a:custGeom>
                <a:rect b="b" l="l" r="r" t="t"/>
                <a:pathLst>
                  <a:path extrusionOk="0" h="11198" w="10609">
                    <a:moveTo>
                      <a:pt x="9856" y="0"/>
                    </a:moveTo>
                    <a:cubicBezTo>
                      <a:pt x="9825" y="0"/>
                      <a:pt x="9794" y="2"/>
                      <a:pt x="9763" y="5"/>
                    </a:cubicBezTo>
                    <a:lnTo>
                      <a:pt x="3310" y="1148"/>
                    </a:lnTo>
                    <a:cubicBezTo>
                      <a:pt x="2965" y="1208"/>
                      <a:pt x="2691" y="1505"/>
                      <a:pt x="2691" y="1863"/>
                    </a:cubicBezTo>
                    <a:lnTo>
                      <a:pt x="2691" y="7161"/>
                    </a:lnTo>
                    <a:cubicBezTo>
                      <a:pt x="2512" y="7101"/>
                      <a:pt x="2324" y="7075"/>
                      <a:pt x="2134" y="7075"/>
                    </a:cubicBezTo>
                    <a:cubicBezTo>
                      <a:pt x="2098" y="7075"/>
                      <a:pt x="2061" y="7076"/>
                      <a:pt x="2024" y="7078"/>
                    </a:cubicBezTo>
                    <a:cubicBezTo>
                      <a:pt x="1489" y="7089"/>
                      <a:pt x="1000" y="7304"/>
                      <a:pt x="608" y="7685"/>
                    </a:cubicBezTo>
                    <a:cubicBezTo>
                      <a:pt x="238" y="8078"/>
                      <a:pt x="12" y="8566"/>
                      <a:pt x="12" y="9102"/>
                    </a:cubicBezTo>
                    <a:cubicBezTo>
                      <a:pt x="0" y="9661"/>
                      <a:pt x="227" y="10185"/>
                      <a:pt x="608" y="10590"/>
                    </a:cubicBezTo>
                    <a:cubicBezTo>
                      <a:pt x="1000" y="10971"/>
                      <a:pt x="1524" y="11197"/>
                      <a:pt x="2072" y="11197"/>
                    </a:cubicBezTo>
                    <a:lnTo>
                      <a:pt x="2096" y="11197"/>
                    </a:lnTo>
                    <a:cubicBezTo>
                      <a:pt x="3215" y="11185"/>
                      <a:pt x="4120" y="10245"/>
                      <a:pt x="4120" y="9114"/>
                    </a:cubicBezTo>
                    <a:lnTo>
                      <a:pt x="4120" y="4934"/>
                    </a:lnTo>
                    <a:cubicBezTo>
                      <a:pt x="4120" y="4827"/>
                      <a:pt x="4037" y="4744"/>
                      <a:pt x="3929" y="4744"/>
                    </a:cubicBezTo>
                    <a:cubicBezTo>
                      <a:pt x="3822" y="4744"/>
                      <a:pt x="3739" y="4827"/>
                      <a:pt x="3739" y="4934"/>
                    </a:cubicBezTo>
                    <a:lnTo>
                      <a:pt x="3739" y="9114"/>
                    </a:lnTo>
                    <a:cubicBezTo>
                      <a:pt x="3739" y="10042"/>
                      <a:pt x="3013" y="10780"/>
                      <a:pt x="2096" y="10792"/>
                    </a:cubicBezTo>
                    <a:lnTo>
                      <a:pt x="2072" y="10792"/>
                    </a:lnTo>
                    <a:cubicBezTo>
                      <a:pt x="1620" y="10792"/>
                      <a:pt x="1203" y="10614"/>
                      <a:pt x="893" y="10304"/>
                    </a:cubicBezTo>
                    <a:cubicBezTo>
                      <a:pt x="572" y="9983"/>
                      <a:pt x="405" y="9566"/>
                      <a:pt x="405" y="9102"/>
                    </a:cubicBezTo>
                    <a:cubicBezTo>
                      <a:pt x="417" y="8221"/>
                      <a:pt x="1143" y="7494"/>
                      <a:pt x="2024" y="7482"/>
                    </a:cubicBezTo>
                    <a:cubicBezTo>
                      <a:pt x="2298" y="7482"/>
                      <a:pt x="2560" y="7518"/>
                      <a:pt x="2798" y="7637"/>
                    </a:cubicBezTo>
                    <a:cubicBezTo>
                      <a:pt x="2826" y="7654"/>
                      <a:pt x="2856" y="7663"/>
                      <a:pt x="2886" y="7663"/>
                    </a:cubicBezTo>
                    <a:cubicBezTo>
                      <a:pt x="2922" y="7663"/>
                      <a:pt x="2957" y="7651"/>
                      <a:pt x="2989" y="7625"/>
                    </a:cubicBezTo>
                    <a:cubicBezTo>
                      <a:pt x="3048" y="7601"/>
                      <a:pt x="3084" y="7518"/>
                      <a:pt x="3084" y="7459"/>
                    </a:cubicBezTo>
                    <a:lnTo>
                      <a:pt x="3084" y="1863"/>
                    </a:lnTo>
                    <a:cubicBezTo>
                      <a:pt x="3084" y="1708"/>
                      <a:pt x="3203" y="1565"/>
                      <a:pt x="3346" y="1541"/>
                    </a:cubicBezTo>
                    <a:lnTo>
                      <a:pt x="9811" y="398"/>
                    </a:lnTo>
                    <a:cubicBezTo>
                      <a:pt x="9834" y="393"/>
                      <a:pt x="9856" y="391"/>
                      <a:pt x="9877" y="391"/>
                    </a:cubicBezTo>
                    <a:cubicBezTo>
                      <a:pt x="9953" y="391"/>
                      <a:pt x="10017" y="423"/>
                      <a:pt x="10073" y="470"/>
                    </a:cubicBezTo>
                    <a:cubicBezTo>
                      <a:pt x="10156" y="529"/>
                      <a:pt x="10192" y="612"/>
                      <a:pt x="10192" y="720"/>
                    </a:cubicBezTo>
                    <a:lnTo>
                      <a:pt x="10192" y="2910"/>
                    </a:lnTo>
                    <a:cubicBezTo>
                      <a:pt x="10192" y="3018"/>
                      <a:pt x="10287" y="3101"/>
                      <a:pt x="10394" y="3101"/>
                    </a:cubicBezTo>
                    <a:cubicBezTo>
                      <a:pt x="10490" y="3101"/>
                      <a:pt x="10585" y="3018"/>
                      <a:pt x="10585" y="2910"/>
                    </a:cubicBezTo>
                    <a:lnTo>
                      <a:pt x="10585" y="720"/>
                    </a:lnTo>
                    <a:cubicBezTo>
                      <a:pt x="10609" y="529"/>
                      <a:pt x="10525" y="315"/>
                      <a:pt x="10359" y="172"/>
                    </a:cubicBezTo>
                    <a:cubicBezTo>
                      <a:pt x="10216" y="60"/>
                      <a:pt x="10039" y="0"/>
                      <a:pt x="985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3" name="Google Shape;2843;p42"/>
              <p:cNvSpPr/>
              <p:nvPr/>
            </p:nvSpPr>
            <p:spPr>
              <a:xfrm>
                <a:off x="3738896" y="2800747"/>
                <a:ext cx="218570" cy="258771"/>
              </a:xfrm>
              <a:custGeom>
                <a:rect b="b" l="l" r="r" t="t"/>
                <a:pathLst>
                  <a:path extrusionOk="0" h="8149" w="6883">
                    <a:moveTo>
                      <a:pt x="5651" y="0"/>
                    </a:moveTo>
                    <a:cubicBezTo>
                      <a:pt x="5637" y="0"/>
                      <a:pt x="5623" y="2"/>
                      <a:pt x="5609" y="5"/>
                    </a:cubicBezTo>
                    <a:lnTo>
                      <a:pt x="156" y="981"/>
                    </a:lnTo>
                    <a:cubicBezTo>
                      <a:pt x="72" y="993"/>
                      <a:pt x="1" y="1076"/>
                      <a:pt x="1" y="1171"/>
                    </a:cubicBezTo>
                    <a:lnTo>
                      <a:pt x="1" y="2267"/>
                    </a:lnTo>
                    <a:cubicBezTo>
                      <a:pt x="1" y="2374"/>
                      <a:pt x="84" y="2469"/>
                      <a:pt x="191" y="2469"/>
                    </a:cubicBezTo>
                    <a:cubicBezTo>
                      <a:pt x="287" y="2469"/>
                      <a:pt x="382" y="2374"/>
                      <a:pt x="382" y="2267"/>
                    </a:cubicBezTo>
                    <a:lnTo>
                      <a:pt x="382" y="1338"/>
                    </a:lnTo>
                    <a:lnTo>
                      <a:pt x="5430" y="445"/>
                    </a:lnTo>
                    <a:lnTo>
                      <a:pt x="5430" y="4112"/>
                    </a:lnTo>
                    <a:cubicBezTo>
                      <a:pt x="5241" y="4052"/>
                      <a:pt x="5051" y="4026"/>
                      <a:pt x="4862" y="4026"/>
                    </a:cubicBezTo>
                    <a:cubicBezTo>
                      <a:pt x="4825" y="4026"/>
                      <a:pt x="4788" y="4027"/>
                      <a:pt x="4752" y="4029"/>
                    </a:cubicBezTo>
                    <a:cubicBezTo>
                      <a:pt x="4216" y="4041"/>
                      <a:pt x="3728" y="4243"/>
                      <a:pt x="3347" y="4636"/>
                    </a:cubicBezTo>
                    <a:cubicBezTo>
                      <a:pt x="2966" y="5029"/>
                      <a:pt x="2751" y="5517"/>
                      <a:pt x="2751" y="6053"/>
                    </a:cubicBezTo>
                    <a:cubicBezTo>
                      <a:pt x="2727" y="6613"/>
                      <a:pt x="2954" y="7136"/>
                      <a:pt x="3347" y="7541"/>
                    </a:cubicBezTo>
                    <a:cubicBezTo>
                      <a:pt x="3728" y="7922"/>
                      <a:pt x="4251" y="8148"/>
                      <a:pt x="4799" y="8148"/>
                    </a:cubicBezTo>
                    <a:lnTo>
                      <a:pt x="4835" y="8148"/>
                    </a:lnTo>
                    <a:cubicBezTo>
                      <a:pt x="5942" y="8137"/>
                      <a:pt x="6859" y="7196"/>
                      <a:pt x="6859" y="6065"/>
                    </a:cubicBezTo>
                    <a:lnTo>
                      <a:pt x="6859" y="2148"/>
                    </a:lnTo>
                    <a:cubicBezTo>
                      <a:pt x="6883" y="2017"/>
                      <a:pt x="6799" y="1933"/>
                      <a:pt x="6692" y="1933"/>
                    </a:cubicBezTo>
                    <a:cubicBezTo>
                      <a:pt x="6585" y="1933"/>
                      <a:pt x="6502" y="2017"/>
                      <a:pt x="6502" y="2124"/>
                    </a:cubicBezTo>
                    <a:lnTo>
                      <a:pt x="6502" y="6041"/>
                    </a:lnTo>
                    <a:cubicBezTo>
                      <a:pt x="6502" y="6958"/>
                      <a:pt x="5775" y="7708"/>
                      <a:pt x="4859" y="7720"/>
                    </a:cubicBezTo>
                    <a:lnTo>
                      <a:pt x="4835" y="7720"/>
                    </a:lnTo>
                    <a:cubicBezTo>
                      <a:pt x="4382" y="7720"/>
                      <a:pt x="3966" y="7541"/>
                      <a:pt x="3656" y="7232"/>
                    </a:cubicBezTo>
                    <a:cubicBezTo>
                      <a:pt x="3335" y="6898"/>
                      <a:pt x="3168" y="6482"/>
                      <a:pt x="3168" y="6017"/>
                    </a:cubicBezTo>
                    <a:cubicBezTo>
                      <a:pt x="3180" y="5148"/>
                      <a:pt x="3906" y="4410"/>
                      <a:pt x="4787" y="4398"/>
                    </a:cubicBezTo>
                    <a:cubicBezTo>
                      <a:pt x="5061" y="4398"/>
                      <a:pt x="5323" y="4446"/>
                      <a:pt x="5561" y="4565"/>
                    </a:cubicBezTo>
                    <a:cubicBezTo>
                      <a:pt x="5588" y="4575"/>
                      <a:pt x="5617" y="4581"/>
                      <a:pt x="5646" y="4581"/>
                    </a:cubicBezTo>
                    <a:cubicBezTo>
                      <a:pt x="5683" y="4581"/>
                      <a:pt x="5719" y="4572"/>
                      <a:pt x="5752" y="4553"/>
                    </a:cubicBezTo>
                    <a:cubicBezTo>
                      <a:pt x="5811" y="4517"/>
                      <a:pt x="5847" y="4446"/>
                      <a:pt x="5847" y="4386"/>
                    </a:cubicBezTo>
                    <a:lnTo>
                      <a:pt x="5847" y="207"/>
                    </a:lnTo>
                    <a:cubicBezTo>
                      <a:pt x="5847" y="147"/>
                      <a:pt x="5811" y="88"/>
                      <a:pt x="5775" y="52"/>
                    </a:cubicBezTo>
                    <a:cubicBezTo>
                      <a:pt x="5739" y="16"/>
                      <a:pt x="5696" y="0"/>
                      <a:pt x="565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44" name="Google Shape;2844;p42"/>
            <p:cNvGrpSpPr/>
            <p:nvPr/>
          </p:nvGrpSpPr>
          <p:grpSpPr>
            <a:xfrm>
              <a:off x="4126815" y="2760704"/>
              <a:ext cx="380393" cy="363118"/>
              <a:chOff x="4126815" y="2760704"/>
              <a:chExt cx="380393" cy="363118"/>
            </a:xfrm>
          </p:grpSpPr>
          <p:sp>
            <p:nvSpPr>
              <p:cNvPr id="2845" name="Google Shape;2845;p42"/>
              <p:cNvSpPr/>
              <p:nvPr/>
            </p:nvSpPr>
            <p:spPr>
              <a:xfrm>
                <a:off x="4219825" y="2822435"/>
                <a:ext cx="103267" cy="29056"/>
              </a:xfrm>
              <a:custGeom>
                <a:rect b="b" l="l" r="r" t="t"/>
                <a:pathLst>
                  <a:path extrusionOk="0" h="915" w="3252">
                    <a:moveTo>
                      <a:pt x="1620" y="0"/>
                    </a:moveTo>
                    <a:cubicBezTo>
                      <a:pt x="1025" y="0"/>
                      <a:pt x="477" y="215"/>
                      <a:pt x="60" y="631"/>
                    </a:cubicBezTo>
                    <a:cubicBezTo>
                      <a:pt x="1" y="691"/>
                      <a:pt x="1" y="810"/>
                      <a:pt x="60" y="869"/>
                    </a:cubicBezTo>
                    <a:cubicBezTo>
                      <a:pt x="90" y="899"/>
                      <a:pt x="132" y="914"/>
                      <a:pt x="175" y="914"/>
                    </a:cubicBezTo>
                    <a:cubicBezTo>
                      <a:pt x="218" y="914"/>
                      <a:pt x="263" y="899"/>
                      <a:pt x="298" y="869"/>
                    </a:cubicBezTo>
                    <a:cubicBezTo>
                      <a:pt x="656" y="512"/>
                      <a:pt x="1120" y="322"/>
                      <a:pt x="1620" y="322"/>
                    </a:cubicBezTo>
                    <a:cubicBezTo>
                      <a:pt x="2132" y="322"/>
                      <a:pt x="2596" y="512"/>
                      <a:pt x="2953" y="869"/>
                    </a:cubicBezTo>
                    <a:cubicBezTo>
                      <a:pt x="2983" y="899"/>
                      <a:pt x="3028" y="914"/>
                      <a:pt x="3073" y="914"/>
                    </a:cubicBezTo>
                    <a:cubicBezTo>
                      <a:pt x="3117" y="914"/>
                      <a:pt x="3162" y="899"/>
                      <a:pt x="3192" y="869"/>
                    </a:cubicBezTo>
                    <a:cubicBezTo>
                      <a:pt x="3251" y="810"/>
                      <a:pt x="3251" y="691"/>
                      <a:pt x="3192" y="631"/>
                    </a:cubicBezTo>
                    <a:cubicBezTo>
                      <a:pt x="2775" y="215"/>
                      <a:pt x="2215" y="0"/>
                      <a:pt x="16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6" name="Google Shape;2846;p42"/>
              <p:cNvSpPr/>
              <p:nvPr/>
            </p:nvSpPr>
            <p:spPr>
              <a:xfrm>
                <a:off x="4126815" y="2760704"/>
                <a:ext cx="380393" cy="363118"/>
              </a:xfrm>
              <a:custGeom>
                <a:rect b="b" l="l" r="r" t="t"/>
                <a:pathLst>
                  <a:path extrusionOk="0" h="11435" w="11979">
                    <a:moveTo>
                      <a:pt x="7621" y="6921"/>
                    </a:moveTo>
                    <a:lnTo>
                      <a:pt x="8061" y="7373"/>
                    </a:lnTo>
                    <a:lnTo>
                      <a:pt x="7787" y="7659"/>
                    </a:lnTo>
                    <a:lnTo>
                      <a:pt x="7335" y="7207"/>
                    </a:lnTo>
                    <a:cubicBezTo>
                      <a:pt x="7442" y="7123"/>
                      <a:pt x="7526" y="7016"/>
                      <a:pt x="7621" y="6921"/>
                    </a:cubicBezTo>
                    <a:close/>
                    <a:moveTo>
                      <a:pt x="4552" y="328"/>
                    </a:moveTo>
                    <a:cubicBezTo>
                      <a:pt x="5525" y="328"/>
                      <a:pt x="6496" y="700"/>
                      <a:pt x="7228" y="1444"/>
                    </a:cubicBezTo>
                    <a:cubicBezTo>
                      <a:pt x="8645" y="2861"/>
                      <a:pt x="8704" y="5076"/>
                      <a:pt x="7466" y="6564"/>
                    </a:cubicBezTo>
                    <a:cubicBezTo>
                      <a:pt x="7311" y="6766"/>
                      <a:pt x="7156" y="6909"/>
                      <a:pt x="6978" y="7064"/>
                    </a:cubicBezTo>
                    <a:cubicBezTo>
                      <a:pt x="6279" y="7651"/>
                      <a:pt x="5417" y="7944"/>
                      <a:pt x="4554" y="7944"/>
                    </a:cubicBezTo>
                    <a:cubicBezTo>
                      <a:pt x="3579" y="7944"/>
                      <a:pt x="2603" y="7571"/>
                      <a:pt x="1858" y="6826"/>
                    </a:cubicBezTo>
                    <a:cubicBezTo>
                      <a:pt x="370" y="5338"/>
                      <a:pt x="370" y="2921"/>
                      <a:pt x="1858" y="1444"/>
                    </a:cubicBezTo>
                    <a:cubicBezTo>
                      <a:pt x="2602" y="700"/>
                      <a:pt x="3579" y="328"/>
                      <a:pt x="4552" y="328"/>
                    </a:cubicBezTo>
                    <a:close/>
                    <a:moveTo>
                      <a:pt x="8518" y="7440"/>
                    </a:moveTo>
                    <a:cubicBezTo>
                      <a:pt x="8550" y="7440"/>
                      <a:pt x="8580" y="7453"/>
                      <a:pt x="8597" y="7481"/>
                    </a:cubicBezTo>
                    <a:lnTo>
                      <a:pt x="9061" y="7897"/>
                    </a:lnTo>
                    <a:lnTo>
                      <a:pt x="8276" y="8683"/>
                    </a:lnTo>
                    <a:lnTo>
                      <a:pt x="7883" y="8195"/>
                    </a:lnTo>
                    <a:cubicBezTo>
                      <a:pt x="7847" y="8135"/>
                      <a:pt x="7847" y="8052"/>
                      <a:pt x="7883" y="8016"/>
                    </a:cubicBezTo>
                    <a:lnTo>
                      <a:pt x="8418" y="7481"/>
                    </a:lnTo>
                    <a:cubicBezTo>
                      <a:pt x="8444" y="7456"/>
                      <a:pt x="8482" y="7440"/>
                      <a:pt x="8518" y="7440"/>
                    </a:cubicBezTo>
                    <a:close/>
                    <a:moveTo>
                      <a:pt x="9335" y="8100"/>
                    </a:moveTo>
                    <a:lnTo>
                      <a:pt x="11252" y="9779"/>
                    </a:lnTo>
                    <a:cubicBezTo>
                      <a:pt x="11574" y="10064"/>
                      <a:pt x="11597" y="10576"/>
                      <a:pt x="11276" y="10886"/>
                    </a:cubicBezTo>
                    <a:cubicBezTo>
                      <a:pt x="11128" y="11033"/>
                      <a:pt x="10940" y="11105"/>
                      <a:pt x="10752" y="11105"/>
                    </a:cubicBezTo>
                    <a:cubicBezTo>
                      <a:pt x="10544" y="11105"/>
                      <a:pt x="10336" y="11018"/>
                      <a:pt x="10181" y="10850"/>
                    </a:cubicBezTo>
                    <a:lnTo>
                      <a:pt x="8514" y="8921"/>
                    </a:lnTo>
                    <a:lnTo>
                      <a:pt x="9335" y="8100"/>
                    </a:lnTo>
                    <a:close/>
                    <a:moveTo>
                      <a:pt x="4543" y="1"/>
                    </a:moveTo>
                    <a:cubicBezTo>
                      <a:pt x="3483" y="1"/>
                      <a:pt x="2424" y="402"/>
                      <a:pt x="1620" y="1206"/>
                    </a:cubicBezTo>
                    <a:cubicBezTo>
                      <a:pt x="1" y="2837"/>
                      <a:pt x="1" y="5457"/>
                      <a:pt x="1620" y="7064"/>
                    </a:cubicBezTo>
                    <a:cubicBezTo>
                      <a:pt x="2431" y="7875"/>
                      <a:pt x="3489" y="8272"/>
                      <a:pt x="4543" y="8272"/>
                    </a:cubicBezTo>
                    <a:cubicBezTo>
                      <a:pt x="5440" y="8272"/>
                      <a:pt x="6334" y="7985"/>
                      <a:pt x="7073" y="7421"/>
                    </a:cubicBezTo>
                    <a:lnTo>
                      <a:pt x="7561" y="7909"/>
                    </a:lnTo>
                    <a:cubicBezTo>
                      <a:pt x="7490" y="8076"/>
                      <a:pt x="7502" y="8278"/>
                      <a:pt x="7633" y="8409"/>
                    </a:cubicBezTo>
                    <a:lnTo>
                      <a:pt x="9954" y="11064"/>
                    </a:lnTo>
                    <a:cubicBezTo>
                      <a:pt x="10171" y="11312"/>
                      <a:pt x="10471" y="11434"/>
                      <a:pt x="10771" y="11434"/>
                    </a:cubicBezTo>
                    <a:cubicBezTo>
                      <a:pt x="11049" y="11434"/>
                      <a:pt x="11326" y="11330"/>
                      <a:pt x="11538" y="11124"/>
                    </a:cubicBezTo>
                    <a:cubicBezTo>
                      <a:pt x="11978" y="10671"/>
                      <a:pt x="11955" y="9945"/>
                      <a:pt x="11478" y="9540"/>
                    </a:cubicBezTo>
                    <a:lnTo>
                      <a:pt x="8823" y="7219"/>
                    </a:lnTo>
                    <a:cubicBezTo>
                      <a:pt x="8737" y="7139"/>
                      <a:pt x="8629" y="7104"/>
                      <a:pt x="8522" y="7104"/>
                    </a:cubicBezTo>
                    <a:cubicBezTo>
                      <a:pt x="8453" y="7104"/>
                      <a:pt x="8384" y="7119"/>
                      <a:pt x="8323" y="7147"/>
                    </a:cubicBezTo>
                    <a:lnTo>
                      <a:pt x="7823" y="6659"/>
                    </a:lnTo>
                    <a:cubicBezTo>
                      <a:pt x="9073" y="5052"/>
                      <a:pt x="8978" y="2694"/>
                      <a:pt x="7466" y="1206"/>
                    </a:cubicBezTo>
                    <a:cubicBezTo>
                      <a:pt x="6662" y="402"/>
                      <a:pt x="5603" y="1"/>
                      <a:pt x="454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7" name="Google Shape;2847;p42"/>
              <p:cNvSpPr/>
              <p:nvPr/>
            </p:nvSpPr>
            <p:spPr>
              <a:xfrm>
                <a:off x="4278826" y="2791379"/>
                <a:ext cx="103998" cy="201962"/>
              </a:xfrm>
              <a:custGeom>
                <a:rect b="b" l="l" r="r" t="t"/>
                <a:pathLst>
                  <a:path extrusionOk="0" h="6360" w="3275">
                    <a:moveTo>
                      <a:pt x="191" y="0"/>
                    </a:moveTo>
                    <a:cubicBezTo>
                      <a:pt x="106" y="0"/>
                      <a:pt x="35" y="59"/>
                      <a:pt x="24" y="157"/>
                    </a:cubicBezTo>
                    <a:cubicBezTo>
                      <a:pt x="0" y="264"/>
                      <a:pt x="60" y="335"/>
                      <a:pt x="167" y="347"/>
                    </a:cubicBezTo>
                    <a:cubicBezTo>
                      <a:pt x="798" y="442"/>
                      <a:pt x="1345" y="716"/>
                      <a:pt x="1786" y="1169"/>
                    </a:cubicBezTo>
                    <a:cubicBezTo>
                      <a:pt x="2905" y="2288"/>
                      <a:pt x="2905" y="4110"/>
                      <a:pt x="1786" y="5229"/>
                    </a:cubicBezTo>
                    <a:cubicBezTo>
                      <a:pt x="1345" y="5645"/>
                      <a:pt x="774" y="5931"/>
                      <a:pt x="167" y="6015"/>
                    </a:cubicBezTo>
                    <a:cubicBezTo>
                      <a:pt x="83" y="6038"/>
                      <a:pt x="24" y="6122"/>
                      <a:pt x="24" y="6217"/>
                    </a:cubicBezTo>
                    <a:cubicBezTo>
                      <a:pt x="36" y="6300"/>
                      <a:pt x="107" y="6360"/>
                      <a:pt x="179" y="6360"/>
                    </a:cubicBezTo>
                    <a:lnTo>
                      <a:pt x="214" y="6360"/>
                    </a:lnTo>
                    <a:cubicBezTo>
                      <a:pt x="917" y="6253"/>
                      <a:pt x="1536" y="5943"/>
                      <a:pt x="2024" y="5455"/>
                    </a:cubicBezTo>
                    <a:cubicBezTo>
                      <a:pt x="3274" y="4205"/>
                      <a:pt x="3274" y="2169"/>
                      <a:pt x="2024" y="919"/>
                    </a:cubicBezTo>
                    <a:cubicBezTo>
                      <a:pt x="1536" y="419"/>
                      <a:pt x="917" y="109"/>
                      <a:pt x="214" y="2"/>
                    </a:cubicBezTo>
                    <a:cubicBezTo>
                      <a:pt x="206" y="1"/>
                      <a:pt x="198" y="0"/>
                      <a:pt x="19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8" name="Google Shape;2848;p42"/>
              <p:cNvSpPr/>
              <p:nvPr/>
            </p:nvSpPr>
            <p:spPr>
              <a:xfrm>
                <a:off x="4159332" y="2791379"/>
                <a:ext cx="105903" cy="201962"/>
              </a:xfrm>
              <a:custGeom>
                <a:rect b="b" l="l" r="r" t="t"/>
                <a:pathLst>
                  <a:path extrusionOk="0" h="6360" w="3335">
                    <a:moveTo>
                      <a:pt x="3162" y="1"/>
                    </a:moveTo>
                    <a:cubicBezTo>
                      <a:pt x="3156" y="1"/>
                      <a:pt x="3150" y="1"/>
                      <a:pt x="3144" y="2"/>
                    </a:cubicBezTo>
                    <a:cubicBezTo>
                      <a:pt x="2430" y="61"/>
                      <a:pt x="1775" y="383"/>
                      <a:pt x="1251" y="895"/>
                    </a:cubicBezTo>
                    <a:cubicBezTo>
                      <a:pt x="1" y="2145"/>
                      <a:pt x="1" y="4193"/>
                      <a:pt x="1251" y="5443"/>
                    </a:cubicBezTo>
                    <a:cubicBezTo>
                      <a:pt x="1775" y="5955"/>
                      <a:pt x="2430" y="6277"/>
                      <a:pt x="3144" y="6360"/>
                    </a:cubicBezTo>
                    <a:lnTo>
                      <a:pt x="3156" y="6360"/>
                    </a:lnTo>
                    <a:cubicBezTo>
                      <a:pt x="3251" y="6360"/>
                      <a:pt x="3311" y="6300"/>
                      <a:pt x="3323" y="6217"/>
                    </a:cubicBezTo>
                    <a:cubicBezTo>
                      <a:pt x="3334" y="6122"/>
                      <a:pt x="3263" y="6038"/>
                      <a:pt x="3168" y="6038"/>
                    </a:cubicBezTo>
                    <a:cubicBezTo>
                      <a:pt x="2537" y="5955"/>
                      <a:pt x="1941" y="5681"/>
                      <a:pt x="1477" y="5217"/>
                    </a:cubicBezTo>
                    <a:cubicBezTo>
                      <a:pt x="358" y="4098"/>
                      <a:pt x="358" y="2264"/>
                      <a:pt x="1477" y="1157"/>
                    </a:cubicBezTo>
                    <a:cubicBezTo>
                      <a:pt x="1941" y="692"/>
                      <a:pt x="2513" y="407"/>
                      <a:pt x="3168" y="335"/>
                    </a:cubicBezTo>
                    <a:cubicBezTo>
                      <a:pt x="3263" y="311"/>
                      <a:pt x="3334" y="240"/>
                      <a:pt x="3323" y="157"/>
                    </a:cubicBezTo>
                    <a:cubicBezTo>
                      <a:pt x="3312" y="68"/>
                      <a:pt x="3239" y="1"/>
                      <a:pt x="316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49" name="Google Shape;2849;p42"/>
            <p:cNvGrpSpPr/>
            <p:nvPr/>
          </p:nvGrpSpPr>
          <p:grpSpPr>
            <a:xfrm>
              <a:off x="4675986" y="2745684"/>
              <a:ext cx="381346" cy="368644"/>
              <a:chOff x="4675986" y="2745684"/>
              <a:chExt cx="381346" cy="368644"/>
            </a:xfrm>
          </p:grpSpPr>
          <p:sp>
            <p:nvSpPr>
              <p:cNvPr id="2850" name="Google Shape;2850;p42"/>
              <p:cNvSpPr/>
              <p:nvPr/>
            </p:nvSpPr>
            <p:spPr>
              <a:xfrm>
                <a:off x="4828918" y="2895345"/>
                <a:ext cx="69226" cy="69258"/>
              </a:xfrm>
              <a:custGeom>
                <a:rect b="b" l="l" r="r" t="t"/>
                <a:pathLst>
                  <a:path extrusionOk="0" h="2181" w="2180">
                    <a:moveTo>
                      <a:pt x="1100" y="1"/>
                    </a:moveTo>
                    <a:cubicBezTo>
                      <a:pt x="535" y="1"/>
                      <a:pt x="1" y="443"/>
                      <a:pt x="1" y="1098"/>
                    </a:cubicBezTo>
                    <a:cubicBezTo>
                      <a:pt x="1" y="1705"/>
                      <a:pt x="501" y="2181"/>
                      <a:pt x="1096" y="2181"/>
                    </a:cubicBezTo>
                    <a:cubicBezTo>
                      <a:pt x="1703" y="2181"/>
                      <a:pt x="2180" y="1693"/>
                      <a:pt x="2180" y="1098"/>
                    </a:cubicBezTo>
                    <a:cubicBezTo>
                      <a:pt x="2180" y="1014"/>
                      <a:pt x="2180" y="955"/>
                      <a:pt x="2168" y="895"/>
                    </a:cubicBezTo>
                    <a:cubicBezTo>
                      <a:pt x="2146" y="819"/>
                      <a:pt x="2074" y="763"/>
                      <a:pt x="1989" y="763"/>
                    </a:cubicBezTo>
                    <a:cubicBezTo>
                      <a:pt x="1981" y="763"/>
                      <a:pt x="1973" y="763"/>
                      <a:pt x="1965" y="764"/>
                    </a:cubicBezTo>
                    <a:cubicBezTo>
                      <a:pt x="1882" y="776"/>
                      <a:pt x="1822" y="871"/>
                      <a:pt x="1834" y="955"/>
                    </a:cubicBezTo>
                    <a:cubicBezTo>
                      <a:pt x="1915" y="1442"/>
                      <a:pt x="1524" y="1834"/>
                      <a:pt x="1092" y="1834"/>
                    </a:cubicBezTo>
                    <a:cubicBezTo>
                      <a:pt x="954" y="1834"/>
                      <a:pt x="812" y="1794"/>
                      <a:pt x="679" y="1705"/>
                    </a:cubicBezTo>
                    <a:cubicBezTo>
                      <a:pt x="60" y="1288"/>
                      <a:pt x="358" y="336"/>
                      <a:pt x="1096" y="336"/>
                    </a:cubicBezTo>
                    <a:cubicBezTo>
                      <a:pt x="1251" y="336"/>
                      <a:pt x="1418" y="395"/>
                      <a:pt x="1548" y="502"/>
                    </a:cubicBezTo>
                    <a:cubicBezTo>
                      <a:pt x="1581" y="525"/>
                      <a:pt x="1615" y="536"/>
                      <a:pt x="1649" y="536"/>
                    </a:cubicBezTo>
                    <a:cubicBezTo>
                      <a:pt x="1701" y="536"/>
                      <a:pt x="1750" y="510"/>
                      <a:pt x="1787" y="466"/>
                    </a:cubicBezTo>
                    <a:cubicBezTo>
                      <a:pt x="1846" y="395"/>
                      <a:pt x="1834" y="288"/>
                      <a:pt x="1763" y="228"/>
                    </a:cubicBezTo>
                    <a:cubicBezTo>
                      <a:pt x="1558" y="72"/>
                      <a:pt x="1327" y="1"/>
                      <a:pt x="110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1" name="Google Shape;2851;p42"/>
              <p:cNvSpPr/>
              <p:nvPr/>
            </p:nvSpPr>
            <p:spPr>
              <a:xfrm>
                <a:off x="4675986" y="2745684"/>
                <a:ext cx="381346" cy="368644"/>
              </a:xfrm>
              <a:custGeom>
                <a:rect b="b" l="l" r="r" t="t"/>
                <a:pathLst>
                  <a:path extrusionOk="0" h="11609" w="12009">
                    <a:moveTo>
                      <a:pt x="1049" y="2188"/>
                    </a:moveTo>
                    <a:cubicBezTo>
                      <a:pt x="1173" y="2188"/>
                      <a:pt x="1299" y="2229"/>
                      <a:pt x="1411" y="2322"/>
                    </a:cubicBezTo>
                    <a:cubicBezTo>
                      <a:pt x="1650" y="2512"/>
                      <a:pt x="1697" y="2846"/>
                      <a:pt x="1531" y="3096"/>
                    </a:cubicBezTo>
                    <a:cubicBezTo>
                      <a:pt x="1413" y="3272"/>
                      <a:pt x="1231" y="3354"/>
                      <a:pt x="1049" y="3354"/>
                    </a:cubicBezTo>
                    <a:cubicBezTo>
                      <a:pt x="791" y="3354"/>
                      <a:pt x="534" y="3188"/>
                      <a:pt x="471" y="2893"/>
                    </a:cubicBezTo>
                    <a:cubicBezTo>
                      <a:pt x="401" y="2493"/>
                      <a:pt x="714" y="2188"/>
                      <a:pt x="1049" y="2188"/>
                    </a:cubicBezTo>
                    <a:close/>
                    <a:moveTo>
                      <a:pt x="4317" y="3036"/>
                    </a:moveTo>
                    <a:cubicBezTo>
                      <a:pt x="4400" y="3084"/>
                      <a:pt x="5472" y="3703"/>
                      <a:pt x="5567" y="3751"/>
                    </a:cubicBezTo>
                    <a:lnTo>
                      <a:pt x="4317" y="4465"/>
                    </a:lnTo>
                    <a:lnTo>
                      <a:pt x="4317" y="3036"/>
                    </a:lnTo>
                    <a:close/>
                    <a:moveTo>
                      <a:pt x="7496" y="3036"/>
                    </a:moveTo>
                    <a:lnTo>
                      <a:pt x="7496" y="4465"/>
                    </a:lnTo>
                    <a:lnTo>
                      <a:pt x="6245" y="3751"/>
                    </a:lnTo>
                    <a:lnTo>
                      <a:pt x="7496" y="3036"/>
                    </a:lnTo>
                    <a:close/>
                    <a:moveTo>
                      <a:pt x="9246" y="2262"/>
                    </a:moveTo>
                    <a:cubicBezTo>
                      <a:pt x="10115" y="2262"/>
                      <a:pt x="10829" y="2965"/>
                      <a:pt x="10829" y="3858"/>
                    </a:cubicBezTo>
                    <a:cubicBezTo>
                      <a:pt x="10829" y="4429"/>
                      <a:pt x="10520" y="4953"/>
                      <a:pt x="10032" y="5239"/>
                    </a:cubicBezTo>
                    <a:lnTo>
                      <a:pt x="9448" y="5572"/>
                    </a:lnTo>
                    <a:cubicBezTo>
                      <a:pt x="9270" y="5477"/>
                      <a:pt x="8055" y="4775"/>
                      <a:pt x="7841" y="4656"/>
                    </a:cubicBezTo>
                    <a:lnTo>
                      <a:pt x="7841" y="2834"/>
                    </a:lnTo>
                    <a:cubicBezTo>
                      <a:pt x="8305" y="2596"/>
                      <a:pt x="8627" y="2262"/>
                      <a:pt x="9246" y="2262"/>
                    </a:cubicBezTo>
                    <a:close/>
                    <a:moveTo>
                      <a:pt x="2565" y="2283"/>
                    </a:moveTo>
                    <a:cubicBezTo>
                      <a:pt x="2837" y="2283"/>
                      <a:pt x="3111" y="2352"/>
                      <a:pt x="3364" y="2489"/>
                    </a:cubicBezTo>
                    <a:cubicBezTo>
                      <a:pt x="3745" y="2715"/>
                      <a:pt x="3602" y="2620"/>
                      <a:pt x="3971" y="2846"/>
                    </a:cubicBezTo>
                    <a:lnTo>
                      <a:pt x="3971" y="4656"/>
                    </a:lnTo>
                    <a:lnTo>
                      <a:pt x="2352" y="5584"/>
                    </a:lnTo>
                    <a:lnTo>
                      <a:pt x="1769" y="5251"/>
                    </a:lnTo>
                    <a:cubicBezTo>
                      <a:pt x="1400" y="5049"/>
                      <a:pt x="1126" y="4703"/>
                      <a:pt x="1030" y="4287"/>
                    </a:cubicBezTo>
                    <a:cubicBezTo>
                      <a:pt x="971" y="4096"/>
                      <a:pt x="947" y="3882"/>
                      <a:pt x="983" y="3691"/>
                    </a:cubicBezTo>
                    <a:lnTo>
                      <a:pt x="983" y="3691"/>
                    </a:lnTo>
                    <a:cubicBezTo>
                      <a:pt x="1005" y="3693"/>
                      <a:pt x="1027" y="3694"/>
                      <a:pt x="1049" y="3694"/>
                    </a:cubicBezTo>
                    <a:cubicBezTo>
                      <a:pt x="1694" y="3694"/>
                      <a:pt x="2153" y="3028"/>
                      <a:pt x="1900" y="2429"/>
                    </a:cubicBezTo>
                    <a:cubicBezTo>
                      <a:pt x="2111" y="2332"/>
                      <a:pt x="2337" y="2283"/>
                      <a:pt x="2565" y="2283"/>
                    </a:cubicBezTo>
                    <a:close/>
                    <a:moveTo>
                      <a:pt x="7841" y="5060"/>
                    </a:moveTo>
                    <a:cubicBezTo>
                      <a:pt x="8008" y="5156"/>
                      <a:pt x="8960" y="5703"/>
                      <a:pt x="9127" y="5787"/>
                    </a:cubicBezTo>
                    <a:lnTo>
                      <a:pt x="7841" y="6513"/>
                    </a:lnTo>
                    <a:lnTo>
                      <a:pt x="7841" y="5060"/>
                    </a:lnTo>
                    <a:close/>
                    <a:moveTo>
                      <a:pt x="3971" y="5060"/>
                    </a:moveTo>
                    <a:lnTo>
                      <a:pt x="3971" y="6525"/>
                    </a:lnTo>
                    <a:lnTo>
                      <a:pt x="2697" y="5787"/>
                    </a:lnTo>
                    <a:lnTo>
                      <a:pt x="3971" y="5060"/>
                    </a:lnTo>
                    <a:close/>
                    <a:moveTo>
                      <a:pt x="5900" y="3965"/>
                    </a:moveTo>
                    <a:lnTo>
                      <a:pt x="7496" y="4870"/>
                    </a:lnTo>
                    <a:lnTo>
                      <a:pt x="7496" y="6715"/>
                    </a:lnTo>
                    <a:lnTo>
                      <a:pt x="5900" y="7620"/>
                    </a:lnTo>
                    <a:lnTo>
                      <a:pt x="4317" y="6715"/>
                    </a:lnTo>
                    <a:lnTo>
                      <a:pt x="4317" y="4870"/>
                    </a:lnTo>
                    <a:lnTo>
                      <a:pt x="5900" y="3965"/>
                    </a:lnTo>
                    <a:close/>
                    <a:moveTo>
                      <a:pt x="4317" y="7120"/>
                    </a:moveTo>
                    <a:lnTo>
                      <a:pt x="5567" y="7835"/>
                    </a:lnTo>
                    <a:lnTo>
                      <a:pt x="4317" y="8549"/>
                    </a:lnTo>
                    <a:lnTo>
                      <a:pt x="4317" y="7120"/>
                    </a:lnTo>
                    <a:close/>
                    <a:moveTo>
                      <a:pt x="7496" y="7108"/>
                    </a:moveTo>
                    <a:lnTo>
                      <a:pt x="7496" y="8549"/>
                    </a:lnTo>
                    <a:cubicBezTo>
                      <a:pt x="7412" y="8501"/>
                      <a:pt x="6341" y="7870"/>
                      <a:pt x="6245" y="7835"/>
                    </a:cubicBezTo>
                    <a:lnTo>
                      <a:pt x="7496" y="7108"/>
                    </a:lnTo>
                    <a:close/>
                    <a:moveTo>
                      <a:pt x="9484" y="5965"/>
                    </a:moveTo>
                    <a:lnTo>
                      <a:pt x="10055" y="6299"/>
                    </a:lnTo>
                    <a:cubicBezTo>
                      <a:pt x="10436" y="6501"/>
                      <a:pt x="10698" y="6846"/>
                      <a:pt x="10806" y="7263"/>
                    </a:cubicBezTo>
                    <a:cubicBezTo>
                      <a:pt x="10853" y="7442"/>
                      <a:pt x="10865" y="7620"/>
                      <a:pt x="10865" y="7799"/>
                    </a:cubicBezTo>
                    <a:cubicBezTo>
                      <a:pt x="10859" y="7799"/>
                      <a:pt x="10853" y="7799"/>
                      <a:pt x="10847" y="7799"/>
                    </a:cubicBezTo>
                    <a:cubicBezTo>
                      <a:pt x="10143" y="7799"/>
                      <a:pt x="9677" y="8506"/>
                      <a:pt x="9972" y="9120"/>
                    </a:cubicBezTo>
                    <a:cubicBezTo>
                      <a:pt x="9748" y="9235"/>
                      <a:pt x="9502" y="9295"/>
                      <a:pt x="9253" y="9295"/>
                    </a:cubicBezTo>
                    <a:cubicBezTo>
                      <a:pt x="8987" y="9295"/>
                      <a:pt x="8718" y="9226"/>
                      <a:pt x="8472" y="9085"/>
                    </a:cubicBezTo>
                    <a:cubicBezTo>
                      <a:pt x="8079" y="8859"/>
                      <a:pt x="8234" y="8942"/>
                      <a:pt x="7853" y="8728"/>
                    </a:cubicBezTo>
                    <a:lnTo>
                      <a:pt x="7853" y="6894"/>
                    </a:lnTo>
                    <a:lnTo>
                      <a:pt x="9484" y="5965"/>
                    </a:lnTo>
                    <a:close/>
                    <a:moveTo>
                      <a:pt x="10799" y="8158"/>
                    </a:moveTo>
                    <a:cubicBezTo>
                      <a:pt x="10910" y="8158"/>
                      <a:pt x="11021" y="8189"/>
                      <a:pt x="11115" y="8251"/>
                    </a:cubicBezTo>
                    <a:cubicBezTo>
                      <a:pt x="11568" y="8549"/>
                      <a:pt x="11413" y="9216"/>
                      <a:pt x="10913" y="9299"/>
                    </a:cubicBezTo>
                    <a:cubicBezTo>
                      <a:pt x="10869" y="9308"/>
                      <a:pt x="10827" y="9312"/>
                      <a:pt x="10786" y="9312"/>
                    </a:cubicBezTo>
                    <a:cubicBezTo>
                      <a:pt x="10343" y="9312"/>
                      <a:pt x="10056" y="8809"/>
                      <a:pt x="10317" y="8406"/>
                    </a:cubicBezTo>
                    <a:cubicBezTo>
                      <a:pt x="10429" y="8243"/>
                      <a:pt x="10614" y="8158"/>
                      <a:pt x="10799" y="8158"/>
                    </a:cubicBezTo>
                    <a:close/>
                    <a:moveTo>
                      <a:pt x="5900" y="8025"/>
                    </a:moveTo>
                    <a:cubicBezTo>
                      <a:pt x="6103" y="8144"/>
                      <a:pt x="7305" y="8823"/>
                      <a:pt x="7496" y="8930"/>
                    </a:cubicBezTo>
                    <a:lnTo>
                      <a:pt x="7496" y="9644"/>
                    </a:lnTo>
                    <a:cubicBezTo>
                      <a:pt x="7496" y="10525"/>
                      <a:pt x="6781" y="11240"/>
                      <a:pt x="5900" y="11240"/>
                    </a:cubicBezTo>
                    <a:cubicBezTo>
                      <a:pt x="5031" y="11240"/>
                      <a:pt x="4317" y="10525"/>
                      <a:pt x="4317" y="9644"/>
                    </a:cubicBezTo>
                    <a:lnTo>
                      <a:pt x="4317" y="8930"/>
                    </a:lnTo>
                    <a:lnTo>
                      <a:pt x="5900" y="8025"/>
                    </a:lnTo>
                    <a:close/>
                    <a:moveTo>
                      <a:pt x="5900" y="0"/>
                    </a:moveTo>
                    <a:cubicBezTo>
                      <a:pt x="4829" y="0"/>
                      <a:pt x="3971" y="869"/>
                      <a:pt x="3971" y="1941"/>
                    </a:cubicBezTo>
                    <a:lnTo>
                      <a:pt x="3971" y="2441"/>
                    </a:lnTo>
                    <a:cubicBezTo>
                      <a:pt x="3686" y="2274"/>
                      <a:pt x="3793" y="2334"/>
                      <a:pt x="3519" y="2191"/>
                    </a:cubicBezTo>
                    <a:cubicBezTo>
                      <a:pt x="3219" y="2016"/>
                      <a:pt x="2890" y="1933"/>
                      <a:pt x="2564" y="1933"/>
                    </a:cubicBezTo>
                    <a:cubicBezTo>
                      <a:pt x="2268" y="1933"/>
                      <a:pt x="1975" y="2001"/>
                      <a:pt x="1709" y="2131"/>
                    </a:cubicBezTo>
                    <a:cubicBezTo>
                      <a:pt x="1515" y="1930"/>
                      <a:pt x="1277" y="1842"/>
                      <a:pt x="1045" y="1842"/>
                    </a:cubicBezTo>
                    <a:cubicBezTo>
                      <a:pt x="508" y="1842"/>
                      <a:pt x="1" y="2313"/>
                      <a:pt x="126" y="2953"/>
                    </a:cubicBezTo>
                    <a:cubicBezTo>
                      <a:pt x="185" y="3251"/>
                      <a:pt x="388" y="3489"/>
                      <a:pt x="638" y="3608"/>
                    </a:cubicBezTo>
                    <a:cubicBezTo>
                      <a:pt x="530" y="4358"/>
                      <a:pt x="888" y="5156"/>
                      <a:pt x="1590" y="5549"/>
                    </a:cubicBezTo>
                    <a:cubicBezTo>
                      <a:pt x="1828" y="5691"/>
                      <a:pt x="1757" y="5644"/>
                      <a:pt x="1995" y="5787"/>
                    </a:cubicBezTo>
                    <a:lnTo>
                      <a:pt x="1590" y="6025"/>
                    </a:lnTo>
                    <a:cubicBezTo>
                      <a:pt x="995" y="6370"/>
                      <a:pt x="626" y="7025"/>
                      <a:pt x="626" y="7716"/>
                    </a:cubicBezTo>
                    <a:cubicBezTo>
                      <a:pt x="626" y="8704"/>
                      <a:pt x="1400" y="9537"/>
                      <a:pt x="2388" y="9632"/>
                    </a:cubicBezTo>
                    <a:lnTo>
                      <a:pt x="2412" y="9632"/>
                    </a:lnTo>
                    <a:cubicBezTo>
                      <a:pt x="2495" y="9632"/>
                      <a:pt x="2566" y="9573"/>
                      <a:pt x="2566" y="9478"/>
                    </a:cubicBezTo>
                    <a:cubicBezTo>
                      <a:pt x="2590" y="9394"/>
                      <a:pt x="2507" y="9299"/>
                      <a:pt x="2424" y="9299"/>
                    </a:cubicBezTo>
                    <a:cubicBezTo>
                      <a:pt x="1602" y="9228"/>
                      <a:pt x="959" y="8549"/>
                      <a:pt x="959" y="7727"/>
                    </a:cubicBezTo>
                    <a:cubicBezTo>
                      <a:pt x="959" y="7144"/>
                      <a:pt x="1281" y="6620"/>
                      <a:pt x="1769" y="6346"/>
                    </a:cubicBezTo>
                    <a:lnTo>
                      <a:pt x="2352" y="6013"/>
                    </a:lnTo>
                    <a:lnTo>
                      <a:pt x="3971" y="6942"/>
                    </a:lnTo>
                    <a:lnTo>
                      <a:pt x="3971" y="8763"/>
                    </a:lnTo>
                    <a:cubicBezTo>
                      <a:pt x="3436" y="9061"/>
                      <a:pt x="3305" y="9168"/>
                      <a:pt x="3031" y="9263"/>
                    </a:cubicBezTo>
                    <a:cubicBezTo>
                      <a:pt x="2947" y="9287"/>
                      <a:pt x="2900" y="9382"/>
                      <a:pt x="2912" y="9466"/>
                    </a:cubicBezTo>
                    <a:cubicBezTo>
                      <a:pt x="2943" y="9549"/>
                      <a:pt x="3011" y="9587"/>
                      <a:pt x="3091" y="9587"/>
                    </a:cubicBezTo>
                    <a:cubicBezTo>
                      <a:pt x="3103" y="9587"/>
                      <a:pt x="3114" y="9586"/>
                      <a:pt x="3126" y="9585"/>
                    </a:cubicBezTo>
                    <a:cubicBezTo>
                      <a:pt x="3436" y="9501"/>
                      <a:pt x="3578" y="9359"/>
                      <a:pt x="3959" y="9168"/>
                    </a:cubicBezTo>
                    <a:lnTo>
                      <a:pt x="3959" y="9680"/>
                    </a:lnTo>
                    <a:cubicBezTo>
                      <a:pt x="3959" y="10752"/>
                      <a:pt x="4817" y="11609"/>
                      <a:pt x="5888" y="11609"/>
                    </a:cubicBezTo>
                    <a:cubicBezTo>
                      <a:pt x="6960" y="11609"/>
                      <a:pt x="7829" y="10752"/>
                      <a:pt x="7829" y="9680"/>
                    </a:cubicBezTo>
                    <a:lnTo>
                      <a:pt x="7829" y="9168"/>
                    </a:lnTo>
                    <a:cubicBezTo>
                      <a:pt x="8317" y="9454"/>
                      <a:pt x="8627" y="9680"/>
                      <a:pt x="9222" y="9680"/>
                    </a:cubicBezTo>
                    <a:cubicBezTo>
                      <a:pt x="9555" y="9680"/>
                      <a:pt x="9865" y="9597"/>
                      <a:pt x="10151" y="9442"/>
                    </a:cubicBezTo>
                    <a:cubicBezTo>
                      <a:pt x="10315" y="9597"/>
                      <a:pt x="10543" y="9696"/>
                      <a:pt x="10788" y="9696"/>
                    </a:cubicBezTo>
                    <a:cubicBezTo>
                      <a:pt x="10845" y="9696"/>
                      <a:pt x="10902" y="9691"/>
                      <a:pt x="10960" y="9680"/>
                    </a:cubicBezTo>
                    <a:cubicBezTo>
                      <a:pt x="11865" y="9466"/>
                      <a:pt x="12008" y="8263"/>
                      <a:pt x="11175" y="7894"/>
                    </a:cubicBezTo>
                    <a:cubicBezTo>
                      <a:pt x="11246" y="7156"/>
                      <a:pt x="10889" y="6406"/>
                      <a:pt x="10210" y="6013"/>
                    </a:cubicBezTo>
                    <a:cubicBezTo>
                      <a:pt x="9972" y="5882"/>
                      <a:pt x="10044" y="5918"/>
                      <a:pt x="9805" y="5775"/>
                    </a:cubicBezTo>
                    <a:lnTo>
                      <a:pt x="10210" y="5537"/>
                    </a:lnTo>
                    <a:cubicBezTo>
                      <a:pt x="11127" y="5001"/>
                      <a:pt x="11460" y="3810"/>
                      <a:pt x="10925" y="2882"/>
                    </a:cubicBezTo>
                    <a:cubicBezTo>
                      <a:pt x="10579" y="2286"/>
                      <a:pt x="9924" y="1917"/>
                      <a:pt x="9246" y="1917"/>
                    </a:cubicBezTo>
                    <a:cubicBezTo>
                      <a:pt x="8531" y="1917"/>
                      <a:pt x="8139" y="2286"/>
                      <a:pt x="7841" y="2429"/>
                    </a:cubicBezTo>
                    <a:cubicBezTo>
                      <a:pt x="7829" y="2012"/>
                      <a:pt x="7865" y="1810"/>
                      <a:pt x="7793" y="1489"/>
                    </a:cubicBezTo>
                    <a:cubicBezTo>
                      <a:pt x="7783" y="1408"/>
                      <a:pt x="7704" y="1352"/>
                      <a:pt x="7629" y="1352"/>
                    </a:cubicBezTo>
                    <a:cubicBezTo>
                      <a:pt x="7616" y="1352"/>
                      <a:pt x="7603" y="1354"/>
                      <a:pt x="7591" y="1358"/>
                    </a:cubicBezTo>
                    <a:cubicBezTo>
                      <a:pt x="7496" y="1369"/>
                      <a:pt x="7436" y="1477"/>
                      <a:pt x="7448" y="1560"/>
                    </a:cubicBezTo>
                    <a:cubicBezTo>
                      <a:pt x="7507" y="1834"/>
                      <a:pt x="7484" y="1989"/>
                      <a:pt x="7496" y="2620"/>
                    </a:cubicBezTo>
                    <a:lnTo>
                      <a:pt x="5900" y="3525"/>
                    </a:lnTo>
                    <a:lnTo>
                      <a:pt x="4317" y="2620"/>
                    </a:lnTo>
                    <a:lnTo>
                      <a:pt x="4317" y="1941"/>
                    </a:lnTo>
                    <a:cubicBezTo>
                      <a:pt x="4317" y="1060"/>
                      <a:pt x="5031" y="346"/>
                      <a:pt x="5900" y="346"/>
                    </a:cubicBezTo>
                    <a:cubicBezTo>
                      <a:pt x="6424" y="346"/>
                      <a:pt x="6912" y="596"/>
                      <a:pt x="7210" y="1024"/>
                    </a:cubicBezTo>
                    <a:cubicBezTo>
                      <a:pt x="7246" y="1075"/>
                      <a:pt x="7301" y="1100"/>
                      <a:pt x="7354" y="1100"/>
                    </a:cubicBezTo>
                    <a:cubicBezTo>
                      <a:pt x="7388" y="1100"/>
                      <a:pt x="7420" y="1090"/>
                      <a:pt x="7448" y="1072"/>
                    </a:cubicBezTo>
                    <a:cubicBezTo>
                      <a:pt x="7531" y="1012"/>
                      <a:pt x="7543" y="905"/>
                      <a:pt x="7496" y="834"/>
                    </a:cubicBezTo>
                    <a:cubicBezTo>
                      <a:pt x="7138" y="310"/>
                      <a:pt x="6543" y="0"/>
                      <a:pt x="590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52" name="Google Shape;2852;p42"/>
            <p:cNvGrpSpPr/>
            <p:nvPr/>
          </p:nvGrpSpPr>
          <p:grpSpPr>
            <a:xfrm>
              <a:off x="5220616" y="2791061"/>
              <a:ext cx="373185" cy="302466"/>
              <a:chOff x="5220616" y="2791061"/>
              <a:chExt cx="373185" cy="302466"/>
            </a:xfrm>
          </p:grpSpPr>
          <p:sp>
            <p:nvSpPr>
              <p:cNvPr id="2853" name="Google Shape;2853;p42"/>
              <p:cNvSpPr/>
              <p:nvPr/>
            </p:nvSpPr>
            <p:spPr>
              <a:xfrm>
                <a:off x="5220616" y="2791061"/>
                <a:ext cx="373185" cy="302466"/>
              </a:xfrm>
              <a:custGeom>
                <a:rect b="b" l="l" r="r" t="t"/>
                <a:pathLst>
                  <a:path extrusionOk="0" h="9525" w="11752">
                    <a:moveTo>
                      <a:pt x="1834" y="345"/>
                    </a:moveTo>
                    <a:cubicBezTo>
                      <a:pt x="1834" y="345"/>
                      <a:pt x="1846" y="345"/>
                      <a:pt x="1846" y="357"/>
                    </a:cubicBezTo>
                    <a:lnTo>
                      <a:pt x="1846" y="1083"/>
                    </a:lnTo>
                    <a:cubicBezTo>
                      <a:pt x="1846" y="1083"/>
                      <a:pt x="1846" y="1107"/>
                      <a:pt x="1834" y="1107"/>
                    </a:cubicBezTo>
                    <a:lnTo>
                      <a:pt x="1465" y="1107"/>
                    </a:lnTo>
                    <a:cubicBezTo>
                      <a:pt x="1465" y="1107"/>
                      <a:pt x="1453" y="1107"/>
                      <a:pt x="1453" y="1083"/>
                    </a:cubicBezTo>
                    <a:lnTo>
                      <a:pt x="1453" y="357"/>
                    </a:lnTo>
                    <a:lnTo>
                      <a:pt x="1465" y="357"/>
                    </a:lnTo>
                    <a:cubicBezTo>
                      <a:pt x="1465" y="351"/>
                      <a:pt x="1468" y="348"/>
                      <a:pt x="1469" y="348"/>
                    </a:cubicBezTo>
                    <a:lnTo>
                      <a:pt x="1469" y="348"/>
                    </a:lnTo>
                    <a:cubicBezTo>
                      <a:pt x="1471" y="348"/>
                      <a:pt x="1471" y="351"/>
                      <a:pt x="1465" y="357"/>
                    </a:cubicBezTo>
                    <a:lnTo>
                      <a:pt x="1834" y="345"/>
                    </a:lnTo>
                    <a:close/>
                    <a:moveTo>
                      <a:pt x="10276" y="345"/>
                    </a:moveTo>
                    <a:cubicBezTo>
                      <a:pt x="10276" y="345"/>
                      <a:pt x="10288" y="345"/>
                      <a:pt x="10288" y="357"/>
                    </a:cubicBezTo>
                    <a:lnTo>
                      <a:pt x="10288" y="1083"/>
                    </a:lnTo>
                    <a:cubicBezTo>
                      <a:pt x="10288" y="1083"/>
                      <a:pt x="10288" y="1107"/>
                      <a:pt x="10276" y="1107"/>
                    </a:cubicBezTo>
                    <a:lnTo>
                      <a:pt x="9907" y="1107"/>
                    </a:lnTo>
                    <a:cubicBezTo>
                      <a:pt x="9907" y="1107"/>
                      <a:pt x="9895" y="1107"/>
                      <a:pt x="9895" y="1083"/>
                    </a:cubicBezTo>
                    <a:lnTo>
                      <a:pt x="9895" y="357"/>
                    </a:lnTo>
                    <a:lnTo>
                      <a:pt x="9907" y="357"/>
                    </a:lnTo>
                    <a:cubicBezTo>
                      <a:pt x="9907" y="351"/>
                      <a:pt x="9910" y="348"/>
                      <a:pt x="9911" y="348"/>
                    </a:cubicBezTo>
                    <a:lnTo>
                      <a:pt x="9911" y="348"/>
                    </a:lnTo>
                    <a:cubicBezTo>
                      <a:pt x="9912" y="348"/>
                      <a:pt x="9912" y="351"/>
                      <a:pt x="9907" y="357"/>
                    </a:cubicBezTo>
                    <a:lnTo>
                      <a:pt x="10276" y="345"/>
                    </a:lnTo>
                    <a:close/>
                    <a:moveTo>
                      <a:pt x="11038" y="1107"/>
                    </a:moveTo>
                    <a:cubicBezTo>
                      <a:pt x="11240" y="1107"/>
                      <a:pt x="11407" y="1262"/>
                      <a:pt x="11407" y="1476"/>
                    </a:cubicBezTo>
                    <a:lnTo>
                      <a:pt x="11407" y="8811"/>
                    </a:lnTo>
                    <a:cubicBezTo>
                      <a:pt x="11407" y="9001"/>
                      <a:pt x="11228" y="9180"/>
                      <a:pt x="11026" y="9180"/>
                    </a:cubicBezTo>
                    <a:lnTo>
                      <a:pt x="751" y="9180"/>
                    </a:lnTo>
                    <a:cubicBezTo>
                      <a:pt x="536" y="9180"/>
                      <a:pt x="382" y="9025"/>
                      <a:pt x="382" y="8811"/>
                    </a:cubicBezTo>
                    <a:lnTo>
                      <a:pt x="382" y="1476"/>
                    </a:lnTo>
                    <a:cubicBezTo>
                      <a:pt x="382" y="1262"/>
                      <a:pt x="536" y="1107"/>
                      <a:pt x="751" y="1107"/>
                    </a:cubicBezTo>
                    <a:lnTo>
                      <a:pt x="1120" y="1107"/>
                    </a:lnTo>
                    <a:lnTo>
                      <a:pt x="1120" y="1119"/>
                    </a:lnTo>
                    <a:cubicBezTo>
                      <a:pt x="1120" y="1310"/>
                      <a:pt x="1286" y="1476"/>
                      <a:pt x="1477" y="1476"/>
                    </a:cubicBezTo>
                    <a:lnTo>
                      <a:pt x="1858" y="1476"/>
                    </a:lnTo>
                    <a:cubicBezTo>
                      <a:pt x="2048" y="1476"/>
                      <a:pt x="2215" y="1310"/>
                      <a:pt x="2215" y="1119"/>
                    </a:cubicBezTo>
                    <a:lnTo>
                      <a:pt x="2215" y="1107"/>
                    </a:lnTo>
                    <a:lnTo>
                      <a:pt x="9573" y="1107"/>
                    </a:lnTo>
                    <a:lnTo>
                      <a:pt x="9573" y="1119"/>
                    </a:lnTo>
                    <a:cubicBezTo>
                      <a:pt x="9573" y="1310"/>
                      <a:pt x="9740" y="1476"/>
                      <a:pt x="9930" y="1476"/>
                    </a:cubicBezTo>
                    <a:lnTo>
                      <a:pt x="10311" y="1476"/>
                    </a:lnTo>
                    <a:cubicBezTo>
                      <a:pt x="10502" y="1476"/>
                      <a:pt x="10669" y="1310"/>
                      <a:pt x="10669" y="1119"/>
                    </a:cubicBezTo>
                    <a:lnTo>
                      <a:pt x="10669" y="1107"/>
                    </a:lnTo>
                    <a:close/>
                    <a:moveTo>
                      <a:pt x="1465" y="0"/>
                    </a:moveTo>
                    <a:cubicBezTo>
                      <a:pt x="1275" y="0"/>
                      <a:pt x="1108" y="167"/>
                      <a:pt x="1108" y="357"/>
                    </a:cubicBezTo>
                    <a:lnTo>
                      <a:pt x="1108" y="726"/>
                    </a:lnTo>
                    <a:lnTo>
                      <a:pt x="739" y="726"/>
                    </a:lnTo>
                    <a:cubicBezTo>
                      <a:pt x="334" y="726"/>
                      <a:pt x="1" y="1060"/>
                      <a:pt x="1" y="1464"/>
                    </a:cubicBezTo>
                    <a:lnTo>
                      <a:pt x="1" y="8799"/>
                    </a:lnTo>
                    <a:cubicBezTo>
                      <a:pt x="1" y="9204"/>
                      <a:pt x="334" y="9525"/>
                      <a:pt x="739" y="9525"/>
                    </a:cubicBezTo>
                    <a:lnTo>
                      <a:pt x="11014" y="9525"/>
                    </a:lnTo>
                    <a:cubicBezTo>
                      <a:pt x="11419" y="9525"/>
                      <a:pt x="11752" y="9204"/>
                      <a:pt x="11752" y="8799"/>
                    </a:cubicBezTo>
                    <a:lnTo>
                      <a:pt x="11752" y="1464"/>
                    </a:lnTo>
                    <a:cubicBezTo>
                      <a:pt x="11752" y="1060"/>
                      <a:pt x="11419" y="726"/>
                      <a:pt x="11026" y="726"/>
                    </a:cubicBezTo>
                    <a:lnTo>
                      <a:pt x="10645" y="726"/>
                    </a:lnTo>
                    <a:lnTo>
                      <a:pt x="10645" y="357"/>
                    </a:lnTo>
                    <a:cubicBezTo>
                      <a:pt x="10645" y="167"/>
                      <a:pt x="10490" y="0"/>
                      <a:pt x="10288" y="0"/>
                    </a:cubicBezTo>
                    <a:lnTo>
                      <a:pt x="9918" y="0"/>
                    </a:lnTo>
                    <a:cubicBezTo>
                      <a:pt x="9728" y="0"/>
                      <a:pt x="9561" y="167"/>
                      <a:pt x="9561" y="357"/>
                    </a:cubicBezTo>
                    <a:lnTo>
                      <a:pt x="9561" y="726"/>
                    </a:lnTo>
                    <a:lnTo>
                      <a:pt x="2191" y="726"/>
                    </a:lnTo>
                    <a:lnTo>
                      <a:pt x="2191" y="357"/>
                    </a:lnTo>
                    <a:cubicBezTo>
                      <a:pt x="2191" y="167"/>
                      <a:pt x="2025" y="0"/>
                      <a:pt x="183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4" name="Google Shape;2854;p42"/>
              <p:cNvSpPr/>
              <p:nvPr/>
            </p:nvSpPr>
            <p:spPr>
              <a:xfrm>
                <a:off x="5244432" y="2849268"/>
                <a:ext cx="326314" cy="11368"/>
              </a:xfrm>
              <a:custGeom>
                <a:rect b="b" l="l" r="r" t="t"/>
                <a:pathLst>
                  <a:path extrusionOk="0" h="358" w="10276">
                    <a:moveTo>
                      <a:pt x="179" y="1"/>
                    </a:moveTo>
                    <a:cubicBezTo>
                      <a:pt x="96" y="1"/>
                      <a:pt x="1" y="72"/>
                      <a:pt x="1" y="179"/>
                    </a:cubicBezTo>
                    <a:cubicBezTo>
                      <a:pt x="1" y="274"/>
                      <a:pt x="72" y="358"/>
                      <a:pt x="179" y="358"/>
                    </a:cubicBezTo>
                    <a:lnTo>
                      <a:pt x="10097" y="358"/>
                    </a:lnTo>
                    <a:cubicBezTo>
                      <a:pt x="10180" y="358"/>
                      <a:pt x="10276" y="274"/>
                      <a:pt x="10276" y="179"/>
                    </a:cubicBezTo>
                    <a:cubicBezTo>
                      <a:pt x="10276" y="72"/>
                      <a:pt x="10180" y="1"/>
                      <a:pt x="1009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5" name="Google Shape;2855;p42"/>
              <p:cNvSpPr/>
              <p:nvPr/>
            </p:nvSpPr>
            <p:spPr>
              <a:xfrm>
                <a:off x="5261834" y="2896139"/>
                <a:ext cx="46521" cy="11400"/>
              </a:xfrm>
              <a:custGeom>
                <a:rect b="b" l="l" r="r" t="t"/>
                <a:pathLst>
                  <a:path extrusionOk="0" h="359" w="1465">
                    <a:moveTo>
                      <a:pt x="179" y="1"/>
                    </a:moveTo>
                    <a:cubicBezTo>
                      <a:pt x="96" y="1"/>
                      <a:pt x="0" y="72"/>
                      <a:pt x="0" y="180"/>
                    </a:cubicBezTo>
                    <a:cubicBezTo>
                      <a:pt x="0" y="275"/>
                      <a:pt x="72" y="358"/>
                      <a:pt x="179" y="358"/>
                    </a:cubicBezTo>
                    <a:lnTo>
                      <a:pt x="1286" y="358"/>
                    </a:lnTo>
                    <a:cubicBezTo>
                      <a:pt x="1370" y="358"/>
                      <a:pt x="1465" y="275"/>
                      <a:pt x="1465" y="180"/>
                    </a:cubicBezTo>
                    <a:cubicBezTo>
                      <a:pt x="1465" y="72"/>
                      <a:pt x="1370" y="1"/>
                      <a:pt x="128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6" name="Google Shape;2856;p42"/>
              <p:cNvSpPr/>
              <p:nvPr/>
            </p:nvSpPr>
            <p:spPr>
              <a:xfrm>
                <a:off x="5343507" y="2896139"/>
                <a:ext cx="46521" cy="11400"/>
              </a:xfrm>
              <a:custGeom>
                <a:rect b="b" l="l" r="r" t="t"/>
                <a:pathLst>
                  <a:path extrusionOk="0" h="359" w="1465">
                    <a:moveTo>
                      <a:pt x="179" y="1"/>
                    </a:moveTo>
                    <a:cubicBezTo>
                      <a:pt x="95" y="1"/>
                      <a:pt x="0" y="72"/>
                      <a:pt x="0" y="180"/>
                    </a:cubicBezTo>
                    <a:cubicBezTo>
                      <a:pt x="0" y="275"/>
                      <a:pt x="83" y="358"/>
                      <a:pt x="179" y="358"/>
                    </a:cubicBezTo>
                    <a:lnTo>
                      <a:pt x="1286" y="358"/>
                    </a:lnTo>
                    <a:cubicBezTo>
                      <a:pt x="1369" y="358"/>
                      <a:pt x="1465" y="275"/>
                      <a:pt x="1465" y="180"/>
                    </a:cubicBezTo>
                    <a:cubicBezTo>
                      <a:pt x="1465" y="72"/>
                      <a:pt x="1381" y="1"/>
                      <a:pt x="128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7" name="Google Shape;2857;p42"/>
              <p:cNvSpPr/>
              <p:nvPr/>
            </p:nvSpPr>
            <p:spPr>
              <a:xfrm>
                <a:off x="5506823" y="2896139"/>
                <a:ext cx="46172" cy="11400"/>
              </a:xfrm>
              <a:custGeom>
                <a:rect b="b" l="l" r="r" t="t"/>
                <a:pathLst>
                  <a:path extrusionOk="0" h="359" w="1454">
                    <a:moveTo>
                      <a:pt x="179" y="1"/>
                    </a:moveTo>
                    <a:cubicBezTo>
                      <a:pt x="84" y="1"/>
                      <a:pt x="1" y="72"/>
                      <a:pt x="1" y="180"/>
                    </a:cubicBezTo>
                    <a:cubicBezTo>
                      <a:pt x="1" y="275"/>
                      <a:pt x="72" y="358"/>
                      <a:pt x="179" y="358"/>
                    </a:cubicBezTo>
                    <a:lnTo>
                      <a:pt x="1275" y="358"/>
                    </a:lnTo>
                    <a:cubicBezTo>
                      <a:pt x="1370" y="358"/>
                      <a:pt x="1453" y="275"/>
                      <a:pt x="1453" y="180"/>
                    </a:cubicBezTo>
                    <a:cubicBezTo>
                      <a:pt x="1453" y="72"/>
                      <a:pt x="1370" y="1"/>
                      <a:pt x="127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8" name="Google Shape;2858;p42"/>
              <p:cNvSpPr/>
              <p:nvPr/>
            </p:nvSpPr>
            <p:spPr>
              <a:xfrm>
                <a:off x="5261834" y="2942660"/>
                <a:ext cx="46521" cy="11368"/>
              </a:xfrm>
              <a:custGeom>
                <a:rect b="b" l="l" r="r" t="t"/>
                <a:pathLst>
                  <a:path extrusionOk="0" h="358" w="1465">
                    <a:moveTo>
                      <a:pt x="179" y="0"/>
                    </a:moveTo>
                    <a:cubicBezTo>
                      <a:pt x="96" y="0"/>
                      <a:pt x="0" y="84"/>
                      <a:pt x="0" y="179"/>
                    </a:cubicBezTo>
                    <a:cubicBezTo>
                      <a:pt x="0" y="286"/>
                      <a:pt x="72" y="358"/>
                      <a:pt x="179" y="358"/>
                    </a:cubicBezTo>
                    <a:lnTo>
                      <a:pt x="1286" y="358"/>
                    </a:lnTo>
                    <a:cubicBezTo>
                      <a:pt x="1370" y="358"/>
                      <a:pt x="1465" y="286"/>
                      <a:pt x="1465" y="179"/>
                    </a:cubicBezTo>
                    <a:cubicBezTo>
                      <a:pt x="1465" y="84"/>
                      <a:pt x="1370" y="0"/>
                      <a:pt x="128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9" name="Google Shape;2859;p42"/>
              <p:cNvSpPr/>
              <p:nvPr/>
            </p:nvSpPr>
            <p:spPr>
              <a:xfrm>
                <a:off x="5424768" y="2942660"/>
                <a:ext cx="46553" cy="11368"/>
              </a:xfrm>
              <a:custGeom>
                <a:rect b="b" l="l" r="r" t="t"/>
                <a:pathLst>
                  <a:path extrusionOk="0" h="358" w="1466">
                    <a:moveTo>
                      <a:pt x="180" y="0"/>
                    </a:moveTo>
                    <a:cubicBezTo>
                      <a:pt x="96" y="0"/>
                      <a:pt x="1" y="84"/>
                      <a:pt x="1" y="179"/>
                    </a:cubicBezTo>
                    <a:cubicBezTo>
                      <a:pt x="1" y="286"/>
                      <a:pt x="84" y="358"/>
                      <a:pt x="180" y="358"/>
                    </a:cubicBezTo>
                    <a:lnTo>
                      <a:pt x="1287" y="358"/>
                    </a:lnTo>
                    <a:cubicBezTo>
                      <a:pt x="1370" y="358"/>
                      <a:pt x="1465" y="286"/>
                      <a:pt x="1465" y="179"/>
                    </a:cubicBezTo>
                    <a:cubicBezTo>
                      <a:pt x="1465" y="84"/>
                      <a:pt x="1394" y="0"/>
                      <a:pt x="128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0" name="Google Shape;2860;p42"/>
              <p:cNvSpPr/>
              <p:nvPr/>
            </p:nvSpPr>
            <p:spPr>
              <a:xfrm>
                <a:off x="5261834" y="2989149"/>
                <a:ext cx="46521" cy="11400"/>
              </a:xfrm>
              <a:custGeom>
                <a:rect b="b" l="l" r="r" t="t"/>
                <a:pathLst>
                  <a:path extrusionOk="0" h="359" w="1465">
                    <a:moveTo>
                      <a:pt x="179" y="1"/>
                    </a:moveTo>
                    <a:cubicBezTo>
                      <a:pt x="96" y="1"/>
                      <a:pt x="0" y="72"/>
                      <a:pt x="0" y="179"/>
                    </a:cubicBezTo>
                    <a:cubicBezTo>
                      <a:pt x="0" y="287"/>
                      <a:pt x="72" y="358"/>
                      <a:pt x="179" y="358"/>
                    </a:cubicBezTo>
                    <a:lnTo>
                      <a:pt x="1286" y="358"/>
                    </a:lnTo>
                    <a:cubicBezTo>
                      <a:pt x="1370" y="358"/>
                      <a:pt x="1465" y="287"/>
                      <a:pt x="1465" y="179"/>
                    </a:cubicBezTo>
                    <a:cubicBezTo>
                      <a:pt x="1465" y="72"/>
                      <a:pt x="1370" y="1"/>
                      <a:pt x="128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1" name="Google Shape;2861;p42"/>
              <p:cNvSpPr/>
              <p:nvPr/>
            </p:nvSpPr>
            <p:spPr>
              <a:xfrm>
                <a:off x="5343507" y="2989149"/>
                <a:ext cx="46521" cy="11400"/>
              </a:xfrm>
              <a:custGeom>
                <a:rect b="b" l="l" r="r" t="t"/>
                <a:pathLst>
                  <a:path extrusionOk="0" h="359" w="1465">
                    <a:moveTo>
                      <a:pt x="179" y="1"/>
                    </a:moveTo>
                    <a:cubicBezTo>
                      <a:pt x="95" y="1"/>
                      <a:pt x="0" y="72"/>
                      <a:pt x="0" y="179"/>
                    </a:cubicBezTo>
                    <a:cubicBezTo>
                      <a:pt x="0" y="287"/>
                      <a:pt x="83" y="358"/>
                      <a:pt x="179" y="358"/>
                    </a:cubicBezTo>
                    <a:lnTo>
                      <a:pt x="1286" y="358"/>
                    </a:lnTo>
                    <a:cubicBezTo>
                      <a:pt x="1369" y="358"/>
                      <a:pt x="1465" y="287"/>
                      <a:pt x="1465" y="179"/>
                    </a:cubicBezTo>
                    <a:cubicBezTo>
                      <a:pt x="1465" y="72"/>
                      <a:pt x="1381" y="1"/>
                      <a:pt x="128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2" name="Google Shape;2862;p42"/>
              <p:cNvSpPr/>
              <p:nvPr/>
            </p:nvSpPr>
            <p:spPr>
              <a:xfrm>
                <a:off x="5506823" y="2989149"/>
                <a:ext cx="46172" cy="11400"/>
              </a:xfrm>
              <a:custGeom>
                <a:rect b="b" l="l" r="r" t="t"/>
                <a:pathLst>
                  <a:path extrusionOk="0" h="359" w="1454">
                    <a:moveTo>
                      <a:pt x="179" y="1"/>
                    </a:moveTo>
                    <a:cubicBezTo>
                      <a:pt x="84" y="1"/>
                      <a:pt x="1" y="72"/>
                      <a:pt x="1" y="179"/>
                    </a:cubicBezTo>
                    <a:cubicBezTo>
                      <a:pt x="1" y="287"/>
                      <a:pt x="72" y="358"/>
                      <a:pt x="179" y="358"/>
                    </a:cubicBezTo>
                    <a:lnTo>
                      <a:pt x="1275" y="358"/>
                    </a:lnTo>
                    <a:cubicBezTo>
                      <a:pt x="1370" y="358"/>
                      <a:pt x="1453" y="287"/>
                      <a:pt x="1453" y="179"/>
                    </a:cubicBezTo>
                    <a:cubicBezTo>
                      <a:pt x="1453" y="72"/>
                      <a:pt x="1370" y="1"/>
                      <a:pt x="127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3" name="Google Shape;2863;p42"/>
              <p:cNvSpPr/>
              <p:nvPr/>
            </p:nvSpPr>
            <p:spPr>
              <a:xfrm>
                <a:off x="5343507" y="3036051"/>
                <a:ext cx="46521" cy="10987"/>
              </a:xfrm>
              <a:custGeom>
                <a:rect b="b" l="l" r="r" t="t"/>
                <a:pathLst>
                  <a:path extrusionOk="0" h="346" w="1465">
                    <a:moveTo>
                      <a:pt x="179" y="0"/>
                    </a:moveTo>
                    <a:cubicBezTo>
                      <a:pt x="95" y="0"/>
                      <a:pt x="0" y="72"/>
                      <a:pt x="0" y="179"/>
                    </a:cubicBezTo>
                    <a:cubicBezTo>
                      <a:pt x="0" y="274"/>
                      <a:pt x="83" y="346"/>
                      <a:pt x="179" y="346"/>
                    </a:cubicBezTo>
                    <a:lnTo>
                      <a:pt x="1286" y="346"/>
                    </a:lnTo>
                    <a:cubicBezTo>
                      <a:pt x="1369" y="346"/>
                      <a:pt x="1465" y="274"/>
                      <a:pt x="1465" y="179"/>
                    </a:cubicBezTo>
                    <a:cubicBezTo>
                      <a:pt x="1465" y="72"/>
                      <a:pt x="1381" y="0"/>
                      <a:pt x="128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4" name="Google Shape;2864;p42"/>
              <p:cNvSpPr/>
              <p:nvPr/>
            </p:nvSpPr>
            <p:spPr>
              <a:xfrm>
                <a:off x="5424768" y="3036051"/>
                <a:ext cx="46553" cy="10987"/>
              </a:xfrm>
              <a:custGeom>
                <a:rect b="b" l="l" r="r" t="t"/>
                <a:pathLst>
                  <a:path extrusionOk="0" h="346" w="1466">
                    <a:moveTo>
                      <a:pt x="180" y="0"/>
                    </a:moveTo>
                    <a:cubicBezTo>
                      <a:pt x="96" y="0"/>
                      <a:pt x="1" y="72"/>
                      <a:pt x="1" y="179"/>
                    </a:cubicBezTo>
                    <a:cubicBezTo>
                      <a:pt x="1" y="274"/>
                      <a:pt x="84" y="346"/>
                      <a:pt x="180" y="346"/>
                    </a:cubicBezTo>
                    <a:lnTo>
                      <a:pt x="1287" y="346"/>
                    </a:lnTo>
                    <a:cubicBezTo>
                      <a:pt x="1370" y="346"/>
                      <a:pt x="1465" y="274"/>
                      <a:pt x="1465" y="179"/>
                    </a:cubicBezTo>
                    <a:cubicBezTo>
                      <a:pt x="1465" y="72"/>
                      <a:pt x="1394" y="0"/>
                      <a:pt x="128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5" name="Google Shape;2865;p42"/>
              <p:cNvSpPr/>
              <p:nvPr/>
            </p:nvSpPr>
            <p:spPr>
              <a:xfrm>
                <a:off x="5506823" y="3036051"/>
                <a:ext cx="46172" cy="10987"/>
              </a:xfrm>
              <a:custGeom>
                <a:rect b="b" l="l" r="r" t="t"/>
                <a:pathLst>
                  <a:path extrusionOk="0" h="346" w="1454">
                    <a:moveTo>
                      <a:pt x="179" y="0"/>
                    </a:moveTo>
                    <a:cubicBezTo>
                      <a:pt x="84" y="0"/>
                      <a:pt x="1" y="72"/>
                      <a:pt x="1" y="179"/>
                    </a:cubicBezTo>
                    <a:cubicBezTo>
                      <a:pt x="1" y="274"/>
                      <a:pt x="72" y="346"/>
                      <a:pt x="179" y="346"/>
                    </a:cubicBezTo>
                    <a:lnTo>
                      <a:pt x="1275" y="346"/>
                    </a:lnTo>
                    <a:cubicBezTo>
                      <a:pt x="1370" y="346"/>
                      <a:pt x="1453" y="274"/>
                      <a:pt x="1453" y="179"/>
                    </a:cubicBezTo>
                    <a:cubicBezTo>
                      <a:pt x="1453" y="72"/>
                      <a:pt x="1370" y="0"/>
                      <a:pt x="127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6" name="Google Shape;2866;p42"/>
              <p:cNvSpPr/>
              <p:nvPr/>
            </p:nvSpPr>
            <p:spPr>
              <a:xfrm>
                <a:off x="5343126" y="2930752"/>
                <a:ext cx="46902" cy="33851"/>
              </a:xfrm>
              <a:custGeom>
                <a:rect b="b" l="l" r="r" t="t"/>
                <a:pathLst>
                  <a:path extrusionOk="0" h="1066" w="1477">
                    <a:moveTo>
                      <a:pt x="1293" y="0"/>
                    </a:moveTo>
                    <a:cubicBezTo>
                      <a:pt x="1250" y="0"/>
                      <a:pt x="1209" y="18"/>
                      <a:pt x="1179" y="54"/>
                    </a:cubicBezTo>
                    <a:lnTo>
                      <a:pt x="572" y="661"/>
                    </a:lnTo>
                    <a:lnTo>
                      <a:pt x="322" y="411"/>
                    </a:lnTo>
                    <a:cubicBezTo>
                      <a:pt x="280" y="375"/>
                      <a:pt x="235" y="358"/>
                      <a:pt x="194" y="358"/>
                    </a:cubicBezTo>
                    <a:cubicBezTo>
                      <a:pt x="152" y="358"/>
                      <a:pt x="113" y="375"/>
                      <a:pt x="84" y="411"/>
                    </a:cubicBezTo>
                    <a:cubicBezTo>
                      <a:pt x="0" y="483"/>
                      <a:pt x="0" y="590"/>
                      <a:pt x="84" y="649"/>
                    </a:cubicBezTo>
                    <a:lnTo>
                      <a:pt x="453" y="1018"/>
                    </a:lnTo>
                    <a:cubicBezTo>
                      <a:pt x="476" y="1054"/>
                      <a:pt x="524" y="1066"/>
                      <a:pt x="572" y="1066"/>
                    </a:cubicBezTo>
                    <a:cubicBezTo>
                      <a:pt x="619" y="1066"/>
                      <a:pt x="655" y="1054"/>
                      <a:pt x="691" y="1018"/>
                    </a:cubicBezTo>
                    <a:lnTo>
                      <a:pt x="1417" y="292"/>
                    </a:lnTo>
                    <a:cubicBezTo>
                      <a:pt x="1477" y="233"/>
                      <a:pt x="1477" y="125"/>
                      <a:pt x="1417" y="54"/>
                    </a:cubicBezTo>
                    <a:cubicBezTo>
                      <a:pt x="1381" y="18"/>
                      <a:pt x="1337" y="0"/>
                      <a:pt x="129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7" name="Google Shape;2867;p42"/>
              <p:cNvSpPr/>
              <p:nvPr/>
            </p:nvSpPr>
            <p:spPr>
              <a:xfrm>
                <a:off x="5506442" y="2930752"/>
                <a:ext cx="47283" cy="33851"/>
              </a:xfrm>
              <a:custGeom>
                <a:rect b="b" l="l" r="r" t="t"/>
                <a:pathLst>
                  <a:path extrusionOk="0" h="1066" w="1489">
                    <a:moveTo>
                      <a:pt x="1282" y="0"/>
                    </a:moveTo>
                    <a:cubicBezTo>
                      <a:pt x="1239" y="0"/>
                      <a:pt x="1197" y="18"/>
                      <a:pt x="1167" y="54"/>
                    </a:cubicBezTo>
                    <a:lnTo>
                      <a:pt x="560" y="661"/>
                    </a:lnTo>
                    <a:lnTo>
                      <a:pt x="310" y="411"/>
                    </a:lnTo>
                    <a:cubicBezTo>
                      <a:pt x="275" y="375"/>
                      <a:pt x="230" y="358"/>
                      <a:pt x="187" y="358"/>
                    </a:cubicBezTo>
                    <a:cubicBezTo>
                      <a:pt x="144" y="358"/>
                      <a:pt x="102" y="375"/>
                      <a:pt x="72" y="411"/>
                    </a:cubicBezTo>
                    <a:cubicBezTo>
                      <a:pt x="1" y="483"/>
                      <a:pt x="1" y="590"/>
                      <a:pt x="72" y="649"/>
                    </a:cubicBezTo>
                    <a:lnTo>
                      <a:pt x="441" y="1018"/>
                    </a:lnTo>
                    <a:cubicBezTo>
                      <a:pt x="477" y="1054"/>
                      <a:pt x="513" y="1066"/>
                      <a:pt x="560" y="1066"/>
                    </a:cubicBezTo>
                    <a:cubicBezTo>
                      <a:pt x="608" y="1066"/>
                      <a:pt x="656" y="1054"/>
                      <a:pt x="679" y="1018"/>
                    </a:cubicBezTo>
                    <a:lnTo>
                      <a:pt x="1406" y="292"/>
                    </a:lnTo>
                    <a:cubicBezTo>
                      <a:pt x="1489" y="233"/>
                      <a:pt x="1489" y="125"/>
                      <a:pt x="1406" y="54"/>
                    </a:cubicBezTo>
                    <a:cubicBezTo>
                      <a:pt x="1370" y="18"/>
                      <a:pt x="1325" y="0"/>
                      <a:pt x="128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8" name="Google Shape;2868;p42"/>
              <p:cNvSpPr/>
              <p:nvPr/>
            </p:nvSpPr>
            <p:spPr>
              <a:xfrm>
                <a:off x="5424419" y="2977336"/>
                <a:ext cx="47283" cy="34168"/>
              </a:xfrm>
              <a:custGeom>
                <a:rect b="b" l="l" r="r" t="t"/>
                <a:pathLst>
                  <a:path extrusionOk="0" h="1076" w="1489">
                    <a:moveTo>
                      <a:pt x="1293" y="1"/>
                    </a:moveTo>
                    <a:cubicBezTo>
                      <a:pt x="1250" y="1"/>
                      <a:pt x="1208" y="22"/>
                      <a:pt x="1179" y="63"/>
                    </a:cubicBezTo>
                    <a:lnTo>
                      <a:pt x="572" y="671"/>
                    </a:lnTo>
                    <a:lnTo>
                      <a:pt x="321" y="421"/>
                    </a:lnTo>
                    <a:cubicBezTo>
                      <a:pt x="280" y="379"/>
                      <a:pt x="235" y="358"/>
                      <a:pt x="193" y="358"/>
                    </a:cubicBezTo>
                    <a:cubicBezTo>
                      <a:pt x="152" y="358"/>
                      <a:pt x="113" y="379"/>
                      <a:pt x="83" y="421"/>
                    </a:cubicBezTo>
                    <a:cubicBezTo>
                      <a:pt x="0" y="492"/>
                      <a:pt x="0" y="599"/>
                      <a:pt x="83" y="659"/>
                    </a:cubicBezTo>
                    <a:lnTo>
                      <a:pt x="452" y="1028"/>
                    </a:lnTo>
                    <a:cubicBezTo>
                      <a:pt x="476" y="1052"/>
                      <a:pt x="524" y="1075"/>
                      <a:pt x="572" y="1075"/>
                    </a:cubicBezTo>
                    <a:cubicBezTo>
                      <a:pt x="619" y="1075"/>
                      <a:pt x="655" y="1052"/>
                      <a:pt x="691" y="1028"/>
                    </a:cubicBezTo>
                    <a:lnTo>
                      <a:pt x="1417" y="301"/>
                    </a:lnTo>
                    <a:cubicBezTo>
                      <a:pt x="1488" y="242"/>
                      <a:pt x="1488" y="123"/>
                      <a:pt x="1417" y="63"/>
                    </a:cubicBezTo>
                    <a:cubicBezTo>
                      <a:pt x="1381" y="22"/>
                      <a:pt x="1336" y="1"/>
                      <a:pt x="129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9" name="Google Shape;2869;p42"/>
              <p:cNvSpPr/>
              <p:nvPr/>
            </p:nvSpPr>
            <p:spPr>
              <a:xfrm>
                <a:off x="5261453" y="3024143"/>
                <a:ext cx="47283" cy="33851"/>
              </a:xfrm>
              <a:custGeom>
                <a:rect b="b" l="l" r="r" t="t"/>
                <a:pathLst>
                  <a:path extrusionOk="0" h="1066" w="1489">
                    <a:moveTo>
                      <a:pt x="1289" y="0"/>
                    </a:moveTo>
                    <a:cubicBezTo>
                      <a:pt x="1248" y="0"/>
                      <a:pt x="1209" y="18"/>
                      <a:pt x="1179" y="54"/>
                    </a:cubicBezTo>
                    <a:lnTo>
                      <a:pt x="572" y="673"/>
                    </a:lnTo>
                    <a:lnTo>
                      <a:pt x="310" y="411"/>
                    </a:lnTo>
                    <a:cubicBezTo>
                      <a:pt x="274" y="375"/>
                      <a:pt x="230" y="357"/>
                      <a:pt x="186" y="357"/>
                    </a:cubicBezTo>
                    <a:cubicBezTo>
                      <a:pt x="143" y="357"/>
                      <a:pt x="102" y="375"/>
                      <a:pt x="72" y="411"/>
                    </a:cubicBezTo>
                    <a:cubicBezTo>
                      <a:pt x="0" y="494"/>
                      <a:pt x="0" y="590"/>
                      <a:pt x="72" y="649"/>
                    </a:cubicBezTo>
                    <a:lnTo>
                      <a:pt x="453" y="1030"/>
                    </a:lnTo>
                    <a:cubicBezTo>
                      <a:pt x="477" y="1054"/>
                      <a:pt x="524" y="1066"/>
                      <a:pt x="572" y="1066"/>
                    </a:cubicBezTo>
                    <a:cubicBezTo>
                      <a:pt x="608" y="1066"/>
                      <a:pt x="655" y="1054"/>
                      <a:pt x="691" y="1030"/>
                    </a:cubicBezTo>
                    <a:lnTo>
                      <a:pt x="1417" y="292"/>
                    </a:lnTo>
                    <a:cubicBezTo>
                      <a:pt x="1489" y="220"/>
                      <a:pt x="1489" y="113"/>
                      <a:pt x="1417" y="54"/>
                    </a:cubicBezTo>
                    <a:cubicBezTo>
                      <a:pt x="1376" y="18"/>
                      <a:pt x="1331" y="0"/>
                      <a:pt x="128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0" name="Google Shape;2870;p42"/>
              <p:cNvSpPr/>
              <p:nvPr/>
            </p:nvSpPr>
            <p:spPr>
              <a:xfrm>
                <a:off x="5424419" y="2884231"/>
                <a:ext cx="47283" cy="33883"/>
              </a:xfrm>
              <a:custGeom>
                <a:rect b="b" l="l" r="r" t="t"/>
                <a:pathLst>
                  <a:path extrusionOk="0" h="1067" w="1489">
                    <a:moveTo>
                      <a:pt x="1293" y="1"/>
                    </a:moveTo>
                    <a:cubicBezTo>
                      <a:pt x="1250" y="1"/>
                      <a:pt x="1208" y="19"/>
                      <a:pt x="1179" y="54"/>
                    </a:cubicBezTo>
                    <a:lnTo>
                      <a:pt x="572" y="674"/>
                    </a:lnTo>
                    <a:lnTo>
                      <a:pt x="321" y="412"/>
                    </a:lnTo>
                    <a:cubicBezTo>
                      <a:pt x="280" y="376"/>
                      <a:pt x="235" y="358"/>
                      <a:pt x="193" y="358"/>
                    </a:cubicBezTo>
                    <a:cubicBezTo>
                      <a:pt x="152" y="358"/>
                      <a:pt x="113" y="376"/>
                      <a:pt x="83" y="412"/>
                    </a:cubicBezTo>
                    <a:cubicBezTo>
                      <a:pt x="0" y="495"/>
                      <a:pt x="0" y="590"/>
                      <a:pt x="83" y="650"/>
                    </a:cubicBezTo>
                    <a:lnTo>
                      <a:pt x="452" y="1031"/>
                    </a:lnTo>
                    <a:cubicBezTo>
                      <a:pt x="476" y="1055"/>
                      <a:pt x="524" y="1067"/>
                      <a:pt x="572" y="1067"/>
                    </a:cubicBezTo>
                    <a:cubicBezTo>
                      <a:pt x="619" y="1067"/>
                      <a:pt x="655" y="1055"/>
                      <a:pt x="691" y="1031"/>
                    </a:cubicBezTo>
                    <a:lnTo>
                      <a:pt x="1417" y="293"/>
                    </a:lnTo>
                    <a:cubicBezTo>
                      <a:pt x="1488" y="221"/>
                      <a:pt x="1488" y="114"/>
                      <a:pt x="1417" y="54"/>
                    </a:cubicBezTo>
                    <a:cubicBezTo>
                      <a:pt x="1381" y="19"/>
                      <a:pt x="1336" y="1"/>
                      <a:pt x="129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71" name="Google Shape;2871;p42"/>
            <p:cNvGrpSpPr/>
            <p:nvPr/>
          </p:nvGrpSpPr>
          <p:grpSpPr>
            <a:xfrm>
              <a:off x="5788661" y="2772517"/>
              <a:ext cx="284366" cy="344097"/>
              <a:chOff x="5864861" y="2772517"/>
              <a:chExt cx="284366" cy="344097"/>
            </a:xfrm>
          </p:grpSpPr>
          <p:sp>
            <p:nvSpPr>
              <p:cNvPr id="2872" name="Google Shape;2872;p42"/>
              <p:cNvSpPr/>
              <p:nvPr/>
            </p:nvSpPr>
            <p:spPr>
              <a:xfrm>
                <a:off x="6089464" y="3014490"/>
                <a:ext cx="15147" cy="15147"/>
              </a:xfrm>
              <a:custGeom>
                <a:rect b="b" l="l" r="r" t="t"/>
                <a:pathLst>
                  <a:path extrusionOk="0" h="477" w="477">
                    <a:moveTo>
                      <a:pt x="238" y="1"/>
                    </a:moveTo>
                    <a:cubicBezTo>
                      <a:pt x="107" y="1"/>
                      <a:pt x="0" y="108"/>
                      <a:pt x="0" y="239"/>
                    </a:cubicBezTo>
                    <a:cubicBezTo>
                      <a:pt x="0" y="382"/>
                      <a:pt x="107" y="477"/>
                      <a:pt x="238" y="477"/>
                    </a:cubicBezTo>
                    <a:cubicBezTo>
                      <a:pt x="369" y="477"/>
                      <a:pt x="476" y="382"/>
                      <a:pt x="476" y="239"/>
                    </a:cubicBezTo>
                    <a:cubicBezTo>
                      <a:pt x="476" y="108"/>
                      <a:pt x="369" y="1"/>
                      <a:pt x="23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3" name="Google Shape;2873;p42"/>
              <p:cNvSpPr/>
              <p:nvPr/>
            </p:nvSpPr>
            <p:spPr>
              <a:xfrm>
                <a:off x="6051644" y="3070823"/>
                <a:ext cx="13274" cy="13274"/>
              </a:xfrm>
              <a:custGeom>
                <a:rect b="b" l="l" r="r" t="t"/>
                <a:pathLst>
                  <a:path extrusionOk="0" h="418" w="418">
                    <a:moveTo>
                      <a:pt x="203" y="1"/>
                    </a:moveTo>
                    <a:cubicBezTo>
                      <a:pt x="84" y="1"/>
                      <a:pt x="0" y="96"/>
                      <a:pt x="0" y="215"/>
                    </a:cubicBezTo>
                    <a:cubicBezTo>
                      <a:pt x="0" y="322"/>
                      <a:pt x="84" y="417"/>
                      <a:pt x="203" y="417"/>
                    </a:cubicBezTo>
                    <a:cubicBezTo>
                      <a:pt x="334" y="417"/>
                      <a:pt x="417" y="334"/>
                      <a:pt x="417" y="215"/>
                    </a:cubicBezTo>
                    <a:cubicBezTo>
                      <a:pt x="417" y="96"/>
                      <a:pt x="334" y="1"/>
                      <a:pt x="20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4" name="Google Shape;2874;p42"/>
              <p:cNvSpPr/>
              <p:nvPr/>
            </p:nvSpPr>
            <p:spPr>
              <a:xfrm>
                <a:off x="5943518" y="3005789"/>
                <a:ext cx="13242" cy="12893"/>
              </a:xfrm>
              <a:custGeom>
                <a:rect b="b" l="l" r="r" t="t"/>
                <a:pathLst>
                  <a:path extrusionOk="0" h="406" w="417">
                    <a:moveTo>
                      <a:pt x="203" y="1"/>
                    </a:moveTo>
                    <a:cubicBezTo>
                      <a:pt x="84" y="1"/>
                      <a:pt x="0" y="84"/>
                      <a:pt x="0" y="203"/>
                    </a:cubicBezTo>
                    <a:cubicBezTo>
                      <a:pt x="0" y="322"/>
                      <a:pt x="84" y="406"/>
                      <a:pt x="203" y="406"/>
                    </a:cubicBezTo>
                    <a:cubicBezTo>
                      <a:pt x="322" y="406"/>
                      <a:pt x="417" y="322"/>
                      <a:pt x="417" y="203"/>
                    </a:cubicBezTo>
                    <a:cubicBezTo>
                      <a:pt x="417" y="84"/>
                      <a:pt x="322" y="1"/>
                      <a:pt x="20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5" name="Google Shape;2875;p42"/>
              <p:cNvSpPr/>
              <p:nvPr/>
            </p:nvSpPr>
            <p:spPr>
              <a:xfrm>
                <a:off x="5965429" y="3070823"/>
                <a:ext cx="13655" cy="13274"/>
              </a:xfrm>
              <a:custGeom>
                <a:rect b="b" l="l" r="r" t="t"/>
                <a:pathLst>
                  <a:path extrusionOk="0" h="418" w="430">
                    <a:moveTo>
                      <a:pt x="215" y="1"/>
                    </a:moveTo>
                    <a:cubicBezTo>
                      <a:pt x="96" y="1"/>
                      <a:pt x="1" y="96"/>
                      <a:pt x="1" y="215"/>
                    </a:cubicBezTo>
                    <a:cubicBezTo>
                      <a:pt x="1" y="322"/>
                      <a:pt x="96" y="417"/>
                      <a:pt x="215" y="417"/>
                    </a:cubicBezTo>
                    <a:cubicBezTo>
                      <a:pt x="334" y="417"/>
                      <a:pt x="429" y="334"/>
                      <a:pt x="429" y="215"/>
                    </a:cubicBezTo>
                    <a:cubicBezTo>
                      <a:pt x="429" y="96"/>
                      <a:pt x="334" y="1"/>
                      <a:pt x="21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6" name="Google Shape;2876;p42"/>
              <p:cNvSpPr/>
              <p:nvPr/>
            </p:nvSpPr>
            <p:spPr>
              <a:xfrm>
                <a:off x="6004392" y="3019412"/>
                <a:ext cx="16290" cy="15909"/>
              </a:xfrm>
              <a:custGeom>
                <a:rect b="b" l="l" r="r" t="t"/>
                <a:pathLst>
                  <a:path extrusionOk="0" h="501" w="513">
                    <a:moveTo>
                      <a:pt x="250" y="0"/>
                    </a:moveTo>
                    <a:cubicBezTo>
                      <a:pt x="119" y="0"/>
                      <a:pt x="0" y="119"/>
                      <a:pt x="0" y="250"/>
                    </a:cubicBezTo>
                    <a:cubicBezTo>
                      <a:pt x="0" y="381"/>
                      <a:pt x="119" y="500"/>
                      <a:pt x="250" y="500"/>
                    </a:cubicBezTo>
                    <a:cubicBezTo>
                      <a:pt x="393" y="500"/>
                      <a:pt x="512" y="381"/>
                      <a:pt x="512" y="250"/>
                    </a:cubicBezTo>
                    <a:cubicBezTo>
                      <a:pt x="512" y="119"/>
                      <a:pt x="405" y="0"/>
                      <a:pt x="25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7" name="Google Shape;2877;p42"/>
              <p:cNvSpPr/>
              <p:nvPr/>
            </p:nvSpPr>
            <p:spPr>
              <a:xfrm>
                <a:off x="5864861" y="2772517"/>
                <a:ext cx="284366" cy="344097"/>
              </a:xfrm>
              <a:custGeom>
                <a:rect b="b" l="l" r="r" t="t"/>
                <a:pathLst>
                  <a:path extrusionOk="0" h="10836" w="8955">
                    <a:moveTo>
                      <a:pt x="2983" y="6406"/>
                    </a:moveTo>
                    <a:cubicBezTo>
                      <a:pt x="3566" y="6406"/>
                      <a:pt x="4114" y="6556"/>
                      <a:pt x="4632" y="6871"/>
                    </a:cubicBezTo>
                    <a:cubicBezTo>
                      <a:pt x="5211" y="7197"/>
                      <a:pt x="5769" y="7306"/>
                      <a:pt x="6260" y="7306"/>
                    </a:cubicBezTo>
                    <a:cubicBezTo>
                      <a:pt x="6628" y="7306"/>
                      <a:pt x="6957" y="7245"/>
                      <a:pt x="7228" y="7168"/>
                    </a:cubicBezTo>
                    <a:cubicBezTo>
                      <a:pt x="7645" y="7049"/>
                      <a:pt x="7966" y="6871"/>
                      <a:pt x="8145" y="6751"/>
                    </a:cubicBezTo>
                    <a:lnTo>
                      <a:pt x="8145" y="6751"/>
                    </a:lnTo>
                    <a:cubicBezTo>
                      <a:pt x="8514" y="7954"/>
                      <a:pt x="8204" y="9276"/>
                      <a:pt x="7299" y="10216"/>
                    </a:cubicBezTo>
                    <a:cubicBezTo>
                      <a:pt x="7109" y="10407"/>
                      <a:pt x="6835" y="10526"/>
                      <a:pt x="6561" y="10526"/>
                    </a:cubicBezTo>
                    <a:lnTo>
                      <a:pt x="2906" y="10526"/>
                    </a:lnTo>
                    <a:cubicBezTo>
                      <a:pt x="2644" y="10526"/>
                      <a:pt x="2370" y="10407"/>
                      <a:pt x="2180" y="10228"/>
                    </a:cubicBezTo>
                    <a:cubicBezTo>
                      <a:pt x="1346" y="9383"/>
                      <a:pt x="941" y="8133"/>
                      <a:pt x="1275" y="6823"/>
                    </a:cubicBezTo>
                    <a:cubicBezTo>
                      <a:pt x="1406" y="6751"/>
                      <a:pt x="1775" y="6573"/>
                      <a:pt x="2263" y="6478"/>
                    </a:cubicBezTo>
                    <a:cubicBezTo>
                      <a:pt x="2509" y="6430"/>
                      <a:pt x="2748" y="6406"/>
                      <a:pt x="2983" y="6406"/>
                    </a:cubicBezTo>
                    <a:close/>
                    <a:moveTo>
                      <a:pt x="3239" y="1"/>
                    </a:moveTo>
                    <a:cubicBezTo>
                      <a:pt x="3001" y="1"/>
                      <a:pt x="2823" y="191"/>
                      <a:pt x="2823" y="417"/>
                    </a:cubicBezTo>
                    <a:lnTo>
                      <a:pt x="2823" y="786"/>
                    </a:lnTo>
                    <a:cubicBezTo>
                      <a:pt x="2823" y="1036"/>
                      <a:pt x="3013" y="1203"/>
                      <a:pt x="3239" y="1203"/>
                    </a:cubicBezTo>
                    <a:lnTo>
                      <a:pt x="3454" y="1203"/>
                    </a:lnTo>
                    <a:lnTo>
                      <a:pt x="3454" y="2525"/>
                    </a:lnTo>
                    <a:cubicBezTo>
                      <a:pt x="3454" y="2608"/>
                      <a:pt x="3537" y="2680"/>
                      <a:pt x="3620" y="2680"/>
                    </a:cubicBezTo>
                    <a:cubicBezTo>
                      <a:pt x="3704" y="2680"/>
                      <a:pt x="3787" y="2608"/>
                      <a:pt x="3787" y="2525"/>
                    </a:cubicBezTo>
                    <a:lnTo>
                      <a:pt x="3787" y="1203"/>
                    </a:lnTo>
                    <a:lnTo>
                      <a:pt x="5692" y="1203"/>
                    </a:lnTo>
                    <a:lnTo>
                      <a:pt x="5692" y="3858"/>
                    </a:lnTo>
                    <a:cubicBezTo>
                      <a:pt x="5692" y="4096"/>
                      <a:pt x="5835" y="4311"/>
                      <a:pt x="6049" y="4394"/>
                    </a:cubicBezTo>
                    <a:cubicBezTo>
                      <a:pt x="6978" y="4763"/>
                      <a:pt x="7692" y="5513"/>
                      <a:pt x="8049" y="6418"/>
                    </a:cubicBezTo>
                    <a:cubicBezTo>
                      <a:pt x="7907" y="6525"/>
                      <a:pt x="7573" y="6716"/>
                      <a:pt x="7133" y="6847"/>
                    </a:cubicBezTo>
                    <a:cubicBezTo>
                      <a:pt x="6830" y="6934"/>
                      <a:pt x="6535" y="6978"/>
                      <a:pt x="6245" y="6978"/>
                    </a:cubicBezTo>
                    <a:cubicBezTo>
                      <a:pt x="5748" y="6978"/>
                      <a:pt x="5270" y="6848"/>
                      <a:pt x="4811" y="6585"/>
                    </a:cubicBezTo>
                    <a:cubicBezTo>
                      <a:pt x="4225" y="6246"/>
                      <a:pt x="3592" y="6086"/>
                      <a:pt x="2961" y="6086"/>
                    </a:cubicBezTo>
                    <a:cubicBezTo>
                      <a:pt x="2437" y="6086"/>
                      <a:pt x="1914" y="6196"/>
                      <a:pt x="1418" y="6406"/>
                    </a:cubicBezTo>
                    <a:cubicBezTo>
                      <a:pt x="1775" y="5501"/>
                      <a:pt x="2477" y="4763"/>
                      <a:pt x="3430" y="4394"/>
                    </a:cubicBezTo>
                    <a:cubicBezTo>
                      <a:pt x="3656" y="4311"/>
                      <a:pt x="3787" y="4096"/>
                      <a:pt x="3787" y="3858"/>
                    </a:cubicBezTo>
                    <a:lnTo>
                      <a:pt x="3787" y="3322"/>
                    </a:lnTo>
                    <a:cubicBezTo>
                      <a:pt x="3787" y="3239"/>
                      <a:pt x="3716" y="3156"/>
                      <a:pt x="3620" y="3156"/>
                    </a:cubicBezTo>
                    <a:cubicBezTo>
                      <a:pt x="3537" y="3156"/>
                      <a:pt x="3454" y="3239"/>
                      <a:pt x="3454" y="3322"/>
                    </a:cubicBezTo>
                    <a:lnTo>
                      <a:pt x="3454" y="3858"/>
                    </a:lnTo>
                    <a:cubicBezTo>
                      <a:pt x="3454" y="3965"/>
                      <a:pt x="3394" y="4049"/>
                      <a:pt x="3299" y="4096"/>
                    </a:cubicBezTo>
                    <a:cubicBezTo>
                      <a:pt x="703" y="5120"/>
                      <a:pt x="1" y="8478"/>
                      <a:pt x="1942" y="10442"/>
                    </a:cubicBezTo>
                    <a:cubicBezTo>
                      <a:pt x="2192" y="10692"/>
                      <a:pt x="2537" y="10835"/>
                      <a:pt x="2894" y="10835"/>
                    </a:cubicBezTo>
                    <a:lnTo>
                      <a:pt x="6549" y="10835"/>
                    </a:lnTo>
                    <a:cubicBezTo>
                      <a:pt x="6906" y="10835"/>
                      <a:pt x="7252" y="10692"/>
                      <a:pt x="7502" y="10442"/>
                    </a:cubicBezTo>
                    <a:cubicBezTo>
                      <a:pt x="8907" y="9026"/>
                      <a:pt x="8954" y="6930"/>
                      <a:pt x="7907" y="5466"/>
                    </a:cubicBezTo>
                    <a:cubicBezTo>
                      <a:pt x="7478" y="4858"/>
                      <a:pt x="6871" y="4370"/>
                      <a:pt x="6168" y="4096"/>
                    </a:cubicBezTo>
                    <a:cubicBezTo>
                      <a:pt x="6061" y="4049"/>
                      <a:pt x="6002" y="3965"/>
                      <a:pt x="6002" y="3858"/>
                    </a:cubicBezTo>
                    <a:lnTo>
                      <a:pt x="6002" y="1203"/>
                    </a:lnTo>
                    <a:lnTo>
                      <a:pt x="6228" y="1203"/>
                    </a:lnTo>
                    <a:cubicBezTo>
                      <a:pt x="6466" y="1203"/>
                      <a:pt x="6644" y="1013"/>
                      <a:pt x="6644" y="786"/>
                    </a:cubicBezTo>
                    <a:lnTo>
                      <a:pt x="6644" y="417"/>
                    </a:lnTo>
                    <a:cubicBezTo>
                      <a:pt x="6644" y="179"/>
                      <a:pt x="6454" y="1"/>
                      <a:pt x="6228" y="1"/>
                    </a:cubicBezTo>
                    <a:lnTo>
                      <a:pt x="5394" y="1"/>
                    </a:lnTo>
                    <a:cubicBezTo>
                      <a:pt x="5299" y="1"/>
                      <a:pt x="5228" y="72"/>
                      <a:pt x="5228" y="167"/>
                    </a:cubicBezTo>
                    <a:cubicBezTo>
                      <a:pt x="5228" y="263"/>
                      <a:pt x="5299" y="334"/>
                      <a:pt x="5394" y="334"/>
                    </a:cubicBezTo>
                    <a:lnTo>
                      <a:pt x="6228" y="334"/>
                    </a:lnTo>
                    <a:cubicBezTo>
                      <a:pt x="6287" y="334"/>
                      <a:pt x="6335" y="382"/>
                      <a:pt x="6335" y="441"/>
                    </a:cubicBezTo>
                    <a:lnTo>
                      <a:pt x="6335" y="810"/>
                    </a:lnTo>
                    <a:cubicBezTo>
                      <a:pt x="6335" y="870"/>
                      <a:pt x="6287" y="905"/>
                      <a:pt x="6228" y="905"/>
                    </a:cubicBezTo>
                    <a:lnTo>
                      <a:pt x="3239" y="905"/>
                    </a:lnTo>
                    <a:cubicBezTo>
                      <a:pt x="3168" y="905"/>
                      <a:pt x="3132" y="870"/>
                      <a:pt x="3132" y="810"/>
                    </a:cubicBezTo>
                    <a:lnTo>
                      <a:pt x="3132" y="441"/>
                    </a:lnTo>
                    <a:cubicBezTo>
                      <a:pt x="3132" y="382"/>
                      <a:pt x="3168" y="334"/>
                      <a:pt x="3239" y="334"/>
                    </a:cubicBezTo>
                    <a:lnTo>
                      <a:pt x="4609" y="334"/>
                    </a:lnTo>
                    <a:cubicBezTo>
                      <a:pt x="4692" y="334"/>
                      <a:pt x="4763" y="263"/>
                      <a:pt x="4763" y="167"/>
                    </a:cubicBezTo>
                    <a:cubicBezTo>
                      <a:pt x="4763" y="72"/>
                      <a:pt x="4692" y="1"/>
                      <a:pt x="460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878" name="Google Shape;2878;p42"/>
            <p:cNvSpPr/>
            <p:nvPr/>
          </p:nvSpPr>
          <p:spPr>
            <a:xfrm>
              <a:off x="6340868" y="2770643"/>
              <a:ext cx="343335" cy="343303"/>
            </a:xfrm>
            <a:custGeom>
              <a:rect b="b" l="l" r="r" t="t"/>
              <a:pathLst>
                <a:path extrusionOk="0" h="10811" w="10812">
                  <a:moveTo>
                    <a:pt x="2769" y="2858"/>
                  </a:moveTo>
                  <a:cubicBezTo>
                    <a:pt x="2830" y="2858"/>
                    <a:pt x="2892" y="2866"/>
                    <a:pt x="2954" y="2881"/>
                  </a:cubicBezTo>
                  <a:cubicBezTo>
                    <a:pt x="3251" y="2941"/>
                    <a:pt x="3489" y="3191"/>
                    <a:pt x="3549" y="3489"/>
                  </a:cubicBezTo>
                  <a:cubicBezTo>
                    <a:pt x="3608" y="3774"/>
                    <a:pt x="3501" y="4036"/>
                    <a:pt x="3275" y="4227"/>
                  </a:cubicBezTo>
                  <a:cubicBezTo>
                    <a:pt x="3132" y="4346"/>
                    <a:pt x="3037" y="4548"/>
                    <a:pt x="3037" y="4739"/>
                  </a:cubicBezTo>
                  <a:lnTo>
                    <a:pt x="3037" y="5084"/>
                  </a:lnTo>
                  <a:cubicBezTo>
                    <a:pt x="3037" y="5346"/>
                    <a:pt x="3263" y="5572"/>
                    <a:pt x="3525" y="5572"/>
                  </a:cubicBezTo>
                  <a:lnTo>
                    <a:pt x="5228" y="5572"/>
                  </a:lnTo>
                  <a:lnTo>
                    <a:pt x="5228" y="7263"/>
                  </a:lnTo>
                  <a:cubicBezTo>
                    <a:pt x="5228" y="7370"/>
                    <a:pt x="5156" y="7441"/>
                    <a:pt x="5049" y="7441"/>
                  </a:cubicBezTo>
                  <a:lnTo>
                    <a:pt x="4704" y="7441"/>
                  </a:lnTo>
                  <a:cubicBezTo>
                    <a:pt x="4597" y="7441"/>
                    <a:pt x="4513" y="7406"/>
                    <a:pt x="4442" y="7322"/>
                  </a:cubicBezTo>
                  <a:cubicBezTo>
                    <a:pt x="4225" y="7076"/>
                    <a:pt x="3925" y="6935"/>
                    <a:pt x="3599" y="6935"/>
                  </a:cubicBezTo>
                  <a:cubicBezTo>
                    <a:pt x="3532" y="6935"/>
                    <a:pt x="3463" y="6941"/>
                    <a:pt x="3394" y="6953"/>
                  </a:cubicBezTo>
                  <a:cubicBezTo>
                    <a:pt x="2965" y="7025"/>
                    <a:pt x="2620" y="7370"/>
                    <a:pt x="2537" y="7787"/>
                  </a:cubicBezTo>
                  <a:cubicBezTo>
                    <a:pt x="2453" y="8120"/>
                    <a:pt x="2549" y="8454"/>
                    <a:pt x="2751" y="8715"/>
                  </a:cubicBezTo>
                  <a:cubicBezTo>
                    <a:pt x="2965" y="8965"/>
                    <a:pt x="3275" y="9108"/>
                    <a:pt x="3608" y="9108"/>
                  </a:cubicBezTo>
                  <a:cubicBezTo>
                    <a:pt x="3930" y="9108"/>
                    <a:pt x="4227" y="8965"/>
                    <a:pt x="4442" y="8715"/>
                  </a:cubicBezTo>
                  <a:cubicBezTo>
                    <a:pt x="4501" y="8632"/>
                    <a:pt x="4585" y="8608"/>
                    <a:pt x="4692" y="8608"/>
                  </a:cubicBezTo>
                  <a:lnTo>
                    <a:pt x="5037" y="8608"/>
                  </a:lnTo>
                  <a:cubicBezTo>
                    <a:pt x="5132" y="8608"/>
                    <a:pt x="5216" y="8680"/>
                    <a:pt x="5216" y="8787"/>
                  </a:cubicBezTo>
                  <a:lnTo>
                    <a:pt x="5216" y="10501"/>
                  </a:lnTo>
                  <a:lnTo>
                    <a:pt x="846" y="10501"/>
                  </a:lnTo>
                  <a:cubicBezTo>
                    <a:pt x="572" y="10501"/>
                    <a:pt x="334" y="10263"/>
                    <a:pt x="334" y="9977"/>
                  </a:cubicBezTo>
                  <a:lnTo>
                    <a:pt x="334" y="5572"/>
                  </a:lnTo>
                  <a:lnTo>
                    <a:pt x="2025" y="5572"/>
                  </a:lnTo>
                  <a:cubicBezTo>
                    <a:pt x="2299" y="5572"/>
                    <a:pt x="2513" y="5346"/>
                    <a:pt x="2513" y="5084"/>
                  </a:cubicBezTo>
                  <a:lnTo>
                    <a:pt x="2513" y="4727"/>
                  </a:lnTo>
                  <a:cubicBezTo>
                    <a:pt x="2513" y="4513"/>
                    <a:pt x="2430" y="4334"/>
                    <a:pt x="2299" y="4215"/>
                  </a:cubicBezTo>
                  <a:cubicBezTo>
                    <a:pt x="2120" y="4072"/>
                    <a:pt x="2013" y="3858"/>
                    <a:pt x="2013" y="3620"/>
                  </a:cubicBezTo>
                  <a:cubicBezTo>
                    <a:pt x="2013" y="3381"/>
                    <a:pt x="2120" y="3179"/>
                    <a:pt x="2299" y="3024"/>
                  </a:cubicBezTo>
                  <a:cubicBezTo>
                    <a:pt x="2431" y="2919"/>
                    <a:pt x="2596" y="2858"/>
                    <a:pt x="2769" y="2858"/>
                  </a:cubicBezTo>
                  <a:close/>
                  <a:moveTo>
                    <a:pt x="10014" y="298"/>
                  </a:moveTo>
                  <a:cubicBezTo>
                    <a:pt x="10300" y="298"/>
                    <a:pt x="10538" y="536"/>
                    <a:pt x="10538" y="822"/>
                  </a:cubicBezTo>
                  <a:lnTo>
                    <a:pt x="10538" y="5239"/>
                  </a:lnTo>
                  <a:lnTo>
                    <a:pt x="10312" y="5239"/>
                  </a:lnTo>
                  <a:cubicBezTo>
                    <a:pt x="10228" y="5239"/>
                    <a:pt x="10157" y="5322"/>
                    <a:pt x="10157" y="5406"/>
                  </a:cubicBezTo>
                  <a:cubicBezTo>
                    <a:pt x="10157" y="5501"/>
                    <a:pt x="10228" y="5572"/>
                    <a:pt x="10312" y="5572"/>
                  </a:cubicBezTo>
                  <a:lnTo>
                    <a:pt x="10490" y="5572"/>
                  </a:lnTo>
                  <a:lnTo>
                    <a:pt x="10490" y="9977"/>
                  </a:lnTo>
                  <a:cubicBezTo>
                    <a:pt x="10490" y="10263"/>
                    <a:pt x="10252" y="10501"/>
                    <a:pt x="9978" y="10501"/>
                  </a:cubicBezTo>
                  <a:lnTo>
                    <a:pt x="5573" y="10501"/>
                  </a:lnTo>
                  <a:lnTo>
                    <a:pt x="5573" y="8799"/>
                  </a:lnTo>
                  <a:cubicBezTo>
                    <a:pt x="5573" y="8537"/>
                    <a:pt x="5347" y="8311"/>
                    <a:pt x="5073" y="8311"/>
                  </a:cubicBezTo>
                  <a:lnTo>
                    <a:pt x="4739" y="8311"/>
                  </a:lnTo>
                  <a:cubicBezTo>
                    <a:pt x="4525" y="8311"/>
                    <a:pt x="4347" y="8394"/>
                    <a:pt x="4227" y="8537"/>
                  </a:cubicBezTo>
                  <a:cubicBezTo>
                    <a:pt x="4085" y="8715"/>
                    <a:pt x="3870" y="8811"/>
                    <a:pt x="3632" y="8811"/>
                  </a:cubicBezTo>
                  <a:cubicBezTo>
                    <a:pt x="3394" y="8811"/>
                    <a:pt x="3192" y="8715"/>
                    <a:pt x="3037" y="8537"/>
                  </a:cubicBezTo>
                  <a:cubicBezTo>
                    <a:pt x="2894" y="8358"/>
                    <a:pt x="2834" y="8120"/>
                    <a:pt x="2894" y="7882"/>
                  </a:cubicBezTo>
                  <a:cubicBezTo>
                    <a:pt x="2954" y="7584"/>
                    <a:pt x="3204" y="7346"/>
                    <a:pt x="3501" y="7287"/>
                  </a:cubicBezTo>
                  <a:cubicBezTo>
                    <a:pt x="3557" y="7275"/>
                    <a:pt x="3612" y="7269"/>
                    <a:pt x="3665" y="7269"/>
                  </a:cubicBezTo>
                  <a:cubicBezTo>
                    <a:pt x="3887" y="7269"/>
                    <a:pt x="4086" y="7367"/>
                    <a:pt x="4239" y="7549"/>
                  </a:cubicBezTo>
                  <a:cubicBezTo>
                    <a:pt x="4358" y="7703"/>
                    <a:pt x="4561" y="7787"/>
                    <a:pt x="4751" y="7787"/>
                  </a:cubicBezTo>
                  <a:lnTo>
                    <a:pt x="5097" y="7787"/>
                  </a:lnTo>
                  <a:cubicBezTo>
                    <a:pt x="5359" y="7787"/>
                    <a:pt x="5585" y="7561"/>
                    <a:pt x="5585" y="7299"/>
                  </a:cubicBezTo>
                  <a:lnTo>
                    <a:pt x="5585" y="5596"/>
                  </a:lnTo>
                  <a:lnTo>
                    <a:pt x="7275" y="5596"/>
                  </a:lnTo>
                  <a:cubicBezTo>
                    <a:pt x="7383" y="5596"/>
                    <a:pt x="7454" y="5679"/>
                    <a:pt x="7454" y="5775"/>
                  </a:cubicBezTo>
                  <a:lnTo>
                    <a:pt x="7454" y="6120"/>
                  </a:lnTo>
                  <a:cubicBezTo>
                    <a:pt x="7454" y="6227"/>
                    <a:pt x="7418" y="6310"/>
                    <a:pt x="7335" y="6394"/>
                  </a:cubicBezTo>
                  <a:cubicBezTo>
                    <a:pt x="7037" y="6644"/>
                    <a:pt x="6894" y="7025"/>
                    <a:pt x="6966" y="7430"/>
                  </a:cubicBezTo>
                  <a:cubicBezTo>
                    <a:pt x="7037" y="7858"/>
                    <a:pt x="7383" y="8203"/>
                    <a:pt x="7799" y="8299"/>
                  </a:cubicBezTo>
                  <a:cubicBezTo>
                    <a:pt x="7871" y="8311"/>
                    <a:pt x="7954" y="8323"/>
                    <a:pt x="8037" y="8323"/>
                  </a:cubicBezTo>
                  <a:cubicBezTo>
                    <a:pt x="8288" y="8323"/>
                    <a:pt x="8526" y="8239"/>
                    <a:pt x="8728" y="8084"/>
                  </a:cubicBezTo>
                  <a:cubicBezTo>
                    <a:pt x="8978" y="7882"/>
                    <a:pt x="9121" y="7561"/>
                    <a:pt x="9121" y="7239"/>
                  </a:cubicBezTo>
                  <a:cubicBezTo>
                    <a:pt x="9121" y="6906"/>
                    <a:pt x="8978" y="6608"/>
                    <a:pt x="8728" y="6406"/>
                  </a:cubicBezTo>
                  <a:cubicBezTo>
                    <a:pt x="8645" y="6346"/>
                    <a:pt x="8621" y="6251"/>
                    <a:pt x="8621" y="6132"/>
                  </a:cubicBezTo>
                  <a:lnTo>
                    <a:pt x="8621" y="5798"/>
                  </a:lnTo>
                  <a:cubicBezTo>
                    <a:pt x="8621" y="5691"/>
                    <a:pt x="8692" y="5620"/>
                    <a:pt x="8799" y="5620"/>
                  </a:cubicBezTo>
                  <a:lnTo>
                    <a:pt x="9645" y="5620"/>
                  </a:lnTo>
                  <a:cubicBezTo>
                    <a:pt x="9740" y="5620"/>
                    <a:pt x="9812" y="5536"/>
                    <a:pt x="9812" y="5453"/>
                  </a:cubicBezTo>
                  <a:cubicBezTo>
                    <a:pt x="9812" y="5358"/>
                    <a:pt x="9740" y="5286"/>
                    <a:pt x="9645" y="5286"/>
                  </a:cubicBezTo>
                  <a:lnTo>
                    <a:pt x="8799" y="5286"/>
                  </a:lnTo>
                  <a:cubicBezTo>
                    <a:pt x="8526" y="5286"/>
                    <a:pt x="8311" y="5513"/>
                    <a:pt x="8311" y="5775"/>
                  </a:cubicBezTo>
                  <a:lnTo>
                    <a:pt x="8311" y="6120"/>
                  </a:lnTo>
                  <a:cubicBezTo>
                    <a:pt x="8311" y="6334"/>
                    <a:pt x="8395" y="6513"/>
                    <a:pt x="8526" y="6632"/>
                  </a:cubicBezTo>
                  <a:cubicBezTo>
                    <a:pt x="8704" y="6775"/>
                    <a:pt x="8811" y="6989"/>
                    <a:pt x="8811" y="7227"/>
                  </a:cubicBezTo>
                  <a:cubicBezTo>
                    <a:pt x="8811" y="7465"/>
                    <a:pt x="8704" y="7668"/>
                    <a:pt x="8526" y="7822"/>
                  </a:cubicBezTo>
                  <a:cubicBezTo>
                    <a:pt x="8394" y="7928"/>
                    <a:pt x="8229" y="7988"/>
                    <a:pt x="8056" y="7988"/>
                  </a:cubicBezTo>
                  <a:cubicBezTo>
                    <a:pt x="7995" y="7988"/>
                    <a:pt x="7933" y="7981"/>
                    <a:pt x="7871" y="7965"/>
                  </a:cubicBezTo>
                  <a:cubicBezTo>
                    <a:pt x="7573" y="7906"/>
                    <a:pt x="7335" y="7656"/>
                    <a:pt x="7275" y="7358"/>
                  </a:cubicBezTo>
                  <a:cubicBezTo>
                    <a:pt x="7216" y="7072"/>
                    <a:pt x="7323" y="6810"/>
                    <a:pt x="7549" y="6608"/>
                  </a:cubicBezTo>
                  <a:cubicBezTo>
                    <a:pt x="7692" y="6489"/>
                    <a:pt x="7787" y="6298"/>
                    <a:pt x="7787" y="6108"/>
                  </a:cubicBezTo>
                  <a:lnTo>
                    <a:pt x="7787" y="5763"/>
                  </a:lnTo>
                  <a:cubicBezTo>
                    <a:pt x="7787" y="5501"/>
                    <a:pt x="7561" y="5275"/>
                    <a:pt x="7287" y="5275"/>
                  </a:cubicBezTo>
                  <a:lnTo>
                    <a:pt x="5597" y="5275"/>
                  </a:lnTo>
                  <a:lnTo>
                    <a:pt x="5597" y="3572"/>
                  </a:lnTo>
                  <a:cubicBezTo>
                    <a:pt x="5597" y="3477"/>
                    <a:pt x="5668" y="3393"/>
                    <a:pt x="5775" y="3393"/>
                  </a:cubicBezTo>
                  <a:lnTo>
                    <a:pt x="6121" y="3393"/>
                  </a:lnTo>
                  <a:cubicBezTo>
                    <a:pt x="6216" y="3393"/>
                    <a:pt x="6311" y="3441"/>
                    <a:pt x="6383" y="3512"/>
                  </a:cubicBezTo>
                  <a:cubicBezTo>
                    <a:pt x="6592" y="3762"/>
                    <a:pt x="6901" y="3911"/>
                    <a:pt x="7234" y="3911"/>
                  </a:cubicBezTo>
                  <a:cubicBezTo>
                    <a:pt x="7299" y="3911"/>
                    <a:pt x="7364" y="3905"/>
                    <a:pt x="7430" y="3893"/>
                  </a:cubicBezTo>
                  <a:cubicBezTo>
                    <a:pt x="7859" y="3810"/>
                    <a:pt x="8204" y="3477"/>
                    <a:pt x="8288" y="3060"/>
                  </a:cubicBezTo>
                  <a:cubicBezTo>
                    <a:pt x="8359" y="2727"/>
                    <a:pt x="8276" y="2381"/>
                    <a:pt x="8061" y="2131"/>
                  </a:cubicBezTo>
                  <a:cubicBezTo>
                    <a:pt x="7859" y="1881"/>
                    <a:pt x="7549" y="1726"/>
                    <a:pt x="7216" y="1726"/>
                  </a:cubicBezTo>
                  <a:cubicBezTo>
                    <a:pt x="6894" y="1726"/>
                    <a:pt x="6597" y="1881"/>
                    <a:pt x="6383" y="2131"/>
                  </a:cubicBezTo>
                  <a:cubicBezTo>
                    <a:pt x="6323" y="2203"/>
                    <a:pt x="6240" y="2238"/>
                    <a:pt x="6132" y="2238"/>
                  </a:cubicBezTo>
                  <a:lnTo>
                    <a:pt x="5787" y="2238"/>
                  </a:lnTo>
                  <a:cubicBezTo>
                    <a:pt x="5680" y="2238"/>
                    <a:pt x="5609" y="2167"/>
                    <a:pt x="5609" y="2060"/>
                  </a:cubicBezTo>
                  <a:lnTo>
                    <a:pt x="5609" y="1215"/>
                  </a:lnTo>
                  <a:cubicBezTo>
                    <a:pt x="5609" y="1119"/>
                    <a:pt x="5537" y="1048"/>
                    <a:pt x="5442" y="1048"/>
                  </a:cubicBezTo>
                  <a:cubicBezTo>
                    <a:pt x="5359" y="1048"/>
                    <a:pt x="5287" y="1119"/>
                    <a:pt x="5287" y="1215"/>
                  </a:cubicBezTo>
                  <a:lnTo>
                    <a:pt x="5287" y="2060"/>
                  </a:lnTo>
                  <a:cubicBezTo>
                    <a:pt x="5287" y="2322"/>
                    <a:pt x="5501" y="2548"/>
                    <a:pt x="5775" y="2548"/>
                  </a:cubicBezTo>
                  <a:lnTo>
                    <a:pt x="6121" y="2548"/>
                  </a:lnTo>
                  <a:cubicBezTo>
                    <a:pt x="6323" y="2548"/>
                    <a:pt x="6502" y="2465"/>
                    <a:pt x="6621" y="2322"/>
                  </a:cubicBezTo>
                  <a:cubicBezTo>
                    <a:pt x="6775" y="2143"/>
                    <a:pt x="6978" y="2048"/>
                    <a:pt x="7216" y="2048"/>
                  </a:cubicBezTo>
                  <a:cubicBezTo>
                    <a:pt x="7454" y="2048"/>
                    <a:pt x="7668" y="2143"/>
                    <a:pt x="7811" y="2322"/>
                  </a:cubicBezTo>
                  <a:cubicBezTo>
                    <a:pt x="7966" y="2500"/>
                    <a:pt x="8026" y="2739"/>
                    <a:pt x="7966" y="2977"/>
                  </a:cubicBezTo>
                  <a:cubicBezTo>
                    <a:pt x="7907" y="3274"/>
                    <a:pt x="7656" y="3512"/>
                    <a:pt x="7359" y="3572"/>
                  </a:cubicBezTo>
                  <a:cubicBezTo>
                    <a:pt x="7303" y="3584"/>
                    <a:pt x="7248" y="3589"/>
                    <a:pt x="7193" y="3589"/>
                  </a:cubicBezTo>
                  <a:cubicBezTo>
                    <a:pt x="6969" y="3589"/>
                    <a:pt x="6762" y="3492"/>
                    <a:pt x="6609" y="3310"/>
                  </a:cubicBezTo>
                  <a:cubicBezTo>
                    <a:pt x="6490" y="3155"/>
                    <a:pt x="6299" y="3072"/>
                    <a:pt x="6097" y="3072"/>
                  </a:cubicBezTo>
                  <a:lnTo>
                    <a:pt x="5763" y="3072"/>
                  </a:lnTo>
                  <a:cubicBezTo>
                    <a:pt x="5490" y="3072"/>
                    <a:pt x="5275" y="3298"/>
                    <a:pt x="5275" y="3560"/>
                  </a:cubicBezTo>
                  <a:lnTo>
                    <a:pt x="5275" y="5263"/>
                  </a:lnTo>
                  <a:lnTo>
                    <a:pt x="3573" y="5263"/>
                  </a:lnTo>
                  <a:cubicBezTo>
                    <a:pt x="3465" y="5263"/>
                    <a:pt x="3394" y="5179"/>
                    <a:pt x="3394" y="5084"/>
                  </a:cubicBezTo>
                  <a:lnTo>
                    <a:pt x="3394" y="4727"/>
                  </a:lnTo>
                  <a:cubicBezTo>
                    <a:pt x="3394" y="4620"/>
                    <a:pt x="3442" y="4524"/>
                    <a:pt x="3513" y="4453"/>
                  </a:cubicBezTo>
                  <a:cubicBezTo>
                    <a:pt x="3811" y="4203"/>
                    <a:pt x="3954" y="3810"/>
                    <a:pt x="3882" y="3417"/>
                  </a:cubicBezTo>
                  <a:cubicBezTo>
                    <a:pt x="3811" y="2977"/>
                    <a:pt x="3465" y="2643"/>
                    <a:pt x="3049" y="2548"/>
                  </a:cubicBezTo>
                  <a:cubicBezTo>
                    <a:pt x="2973" y="2531"/>
                    <a:pt x="2896" y="2523"/>
                    <a:pt x="2820" y="2523"/>
                  </a:cubicBezTo>
                  <a:cubicBezTo>
                    <a:pt x="2570" y="2523"/>
                    <a:pt x="2323" y="2610"/>
                    <a:pt x="2132" y="2774"/>
                  </a:cubicBezTo>
                  <a:cubicBezTo>
                    <a:pt x="1870" y="2977"/>
                    <a:pt x="1727" y="3298"/>
                    <a:pt x="1727" y="3620"/>
                  </a:cubicBezTo>
                  <a:cubicBezTo>
                    <a:pt x="1727" y="3941"/>
                    <a:pt x="1870" y="4239"/>
                    <a:pt x="2132" y="4453"/>
                  </a:cubicBezTo>
                  <a:cubicBezTo>
                    <a:pt x="2203" y="4513"/>
                    <a:pt x="2227" y="4608"/>
                    <a:pt x="2227" y="4703"/>
                  </a:cubicBezTo>
                  <a:lnTo>
                    <a:pt x="2227" y="5048"/>
                  </a:lnTo>
                  <a:cubicBezTo>
                    <a:pt x="2227" y="5155"/>
                    <a:pt x="2156" y="5227"/>
                    <a:pt x="2049" y="5227"/>
                  </a:cubicBezTo>
                  <a:lnTo>
                    <a:pt x="358" y="5227"/>
                  </a:lnTo>
                  <a:lnTo>
                    <a:pt x="358" y="822"/>
                  </a:lnTo>
                  <a:cubicBezTo>
                    <a:pt x="358" y="536"/>
                    <a:pt x="596" y="298"/>
                    <a:pt x="882" y="298"/>
                  </a:cubicBezTo>
                  <a:lnTo>
                    <a:pt x="5287" y="298"/>
                  </a:lnTo>
                  <a:lnTo>
                    <a:pt x="5287" y="476"/>
                  </a:lnTo>
                  <a:cubicBezTo>
                    <a:pt x="5287" y="572"/>
                    <a:pt x="5359" y="643"/>
                    <a:pt x="5442" y="643"/>
                  </a:cubicBezTo>
                  <a:cubicBezTo>
                    <a:pt x="5537" y="643"/>
                    <a:pt x="5609" y="572"/>
                    <a:pt x="5609" y="476"/>
                  </a:cubicBezTo>
                  <a:lnTo>
                    <a:pt x="5609" y="298"/>
                  </a:lnTo>
                  <a:close/>
                  <a:moveTo>
                    <a:pt x="834" y="0"/>
                  </a:moveTo>
                  <a:cubicBezTo>
                    <a:pt x="370" y="0"/>
                    <a:pt x="1" y="381"/>
                    <a:pt x="1" y="834"/>
                  </a:cubicBezTo>
                  <a:lnTo>
                    <a:pt x="1" y="9977"/>
                  </a:lnTo>
                  <a:cubicBezTo>
                    <a:pt x="1" y="10442"/>
                    <a:pt x="370" y="10811"/>
                    <a:pt x="834" y="10811"/>
                  </a:cubicBezTo>
                  <a:lnTo>
                    <a:pt x="9978" y="10811"/>
                  </a:lnTo>
                  <a:cubicBezTo>
                    <a:pt x="10431" y="10811"/>
                    <a:pt x="10812" y="10442"/>
                    <a:pt x="10812" y="9977"/>
                  </a:cubicBezTo>
                  <a:lnTo>
                    <a:pt x="10812" y="834"/>
                  </a:lnTo>
                  <a:cubicBezTo>
                    <a:pt x="10812" y="381"/>
                    <a:pt x="10431" y="0"/>
                    <a:pt x="997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79" name="Google Shape;2879;p42"/>
            <p:cNvGrpSpPr/>
            <p:nvPr/>
          </p:nvGrpSpPr>
          <p:grpSpPr>
            <a:xfrm>
              <a:off x="6974158" y="2789537"/>
              <a:ext cx="255247" cy="327458"/>
              <a:chOff x="6974158" y="2789537"/>
              <a:chExt cx="255247" cy="327458"/>
            </a:xfrm>
          </p:grpSpPr>
          <p:sp>
            <p:nvSpPr>
              <p:cNvPr id="2880" name="Google Shape;2880;p42"/>
              <p:cNvSpPr/>
              <p:nvPr/>
            </p:nvSpPr>
            <p:spPr>
              <a:xfrm>
                <a:off x="7066407" y="2897282"/>
                <a:ext cx="9876" cy="14798"/>
              </a:xfrm>
              <a:custGeom>
                <a:rect b="b" l="l" r="r" t="t"/>
                <a:pathLst>
                  <a:path extrusionOk="0" h="466" w="311">
                    <a:moveTo>
                      <a:pt x="144" y="1"/>
                    </a:moveTo>
                    <a:cubicBezTo>
                      <a:pt x="60" y="1"/>
                      <a:pt x="1" y="84"/>
                      <a:pt x="1" y="155"/>
                    </a:cubicBezTo>
                    <a:lnTo>
                      <a:pt x="1" y="322"/>
                    </a:lnTo>
                    <a:cubicBezTo>
                      <a:pt x="1" y="405"/>
                      <a:pt x="72" y="465"/>
                      <a:pt x="144" y="465"/>
                    </a:cubicBezTo>
                    <a:cubicBezTo>
                      <a:pt x="227" y="465"/>
                      <a:pt x="299" y="394"/>
                      <a:pt x="299" y="322"/>
                    </a:cubicBezTo>
                    <a:lnTo>
                      <a:pt x="299" y="155"/>
                    </a:lnTo>
                    <a:cubicBezTo>
                      <a:pt x="310" y="60"/>
                      <a:pt x="239" y="1"/>
                      <a:pt x="14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1" name="Google Shape;2881;p42"/>
              <p:cNvSpPr/>
              <p:nvPr/>
            </p:nvSpPr>
            <p:spPr>
              <a:xfrm>
                <a:off x="7127662" y="2897282"/>
                <a:ext cx="9495" cy="14798"/>
              </a:xfrm>
              <a:custGeom>
                <a:rect b="b" l="l" r="r" t="t"/>
                <a:pathLst>
                  <a:path extrusionOk="0" h="466" w="299">
                    <a:moveTo>
                      <a:pt x="155" y="1"/>
                    </a:moveTo>
                    <a:cubicBezTo>
                      <a:pt x="60" y="1"/>
                      <a:pt x="1" y="84"/>
                      <a:pt x="1" y="155"/>
                    </a:cubicBezTo>
                    <a:lnTo>
                      <a:pt x="1" y="322"/>
                    </a:lnTo>
                    <a:cubicBezTo>
                      <a:pt x="1" y="405"/>
                      <a:pt x="84" y="465"/>
                      <a:pt x="155" y="465"/>
                    </a:cubicBezTo>
                    <a:cubicBezTo>
                      <a:pt x="227" y="465"/>
                      <a:pt x="298" y="394"/>
                      <a:pt x="298" y="322"/>
                    </a:cubicBezTo>
                    <a:lnTo>
                      <a:pt x="298" y="155"/>
                    </a:lnTo>
                    <a:cubicBezTo>
                      <a:pt x="298" y="60"/>
                      <a:pt x="239" y="1"/>
                      <a:pt x="15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2" name="Google Shape;2882;p42"/>
              <p:cNvSpPr/>
              <p:nvPr/>
            </p:nvSpPr>
            <p:spPr>
              <a:xfrm>
                <a:off x="7081935" y="2933292"/>
                <a:ext cx="40837" cy="14703"/>
              </a:xfrm>
              <a:custGeom>
                <a:rect b="b" l="l" r="r" t="t"/>
                <a:pathLst>
                  <a:path extrusionOk="0" h="463" w="1286">
                    <a:moveTo>
                      <a:pt x="162" y="1"/>
                    </a:moveTo>
                    <a:cubicBezTo>
                      <a:pt x="125" y="1"/>
                      <a:pt x="89" y="16"/>
                      <a:pt x="60" y="45"/>
                    </a:cubicBezTo>
                    <a:cubicBezTo>
                      <a:pt x="0" y="105"/>
                      <a:pt x="0" y="200"/>
                      <a:pt x="60" y="260"/>
                    </a:cubicBezTo>
                    <a:cubicBezTo>
                      <a:pt x="191" y="391"/>
                      <a:pt x="417" y="462"/>
                      <a:pt x="655" y="462"/>
                    </a:cubicBezTo>
                    <a:cubicBezTo>
                      <a:pt x="893" y="462"/>
                      <a:pt x="1119" y="391"/>
                      <a:pt x="1250" y="260"/>
                    </a:cubicBezTo>
                    <a:cubicBezTo>
                      <a:pt x="1286" y="200"/>
                      <a:pt x="1286" y="105"/>
                      <a:pt x="1226" y="45"/>
                    </a:cubicBezTo>
                    <a:cubicBezTo>
                      <a:pt x="1197" y="16"/>
                      <a:pt x="1158" y="1"/>
                      <a:pt x="1119" y="1"/>
                    </a:cubicBezTo>
                    <a:cubicBezTo>
                      <a:pt x="1081" y="1"/>
                      <a:pt x="1042" y="16"/>
                      <a:pt x="1012" y="45"/>
                    </a:cubicBezTo>
                    <a:cubicBezTo>
                      <a:pt x="953" y="105"/>
                      <a:pt x="822" y="164"/>
                      <a:pt x="643" y="164"/>
                    </a:cubicBezTo>
                    <a:cubicBezTo>
                      <a:pt x="464" y="164"/>
                      <a:pt x="310" y="105"/>
                      <a:pt x="274" y="45"/>
                    </a:cubicBezTo>
                    <a:cubicBezTo>
                      <a:pt x="238" y="16"/>
                      <a:pt x="199" y="1"/>
                      <a:pt x="16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3" name="Google Shape;2883;p42"/>
              <p:cNvSpPr/>
              <p:nvPr/>
            </p:nvSpPr>
            <p:spPr>
              <a:xfrm>
                <a:off x="6974158" y="2789537"/>
                <a:ext cx="255247" cy="327458"/>
              </a:xfrm>
              <a:custGeom>
                <a:rect b="b" l="l" r="r" t="t"/>
                <a:pathLst>
                  <a:path extrusionOk="0" h="10312" w="8038">
                    <a:moveTo>
                      <a:pt x="6228" y="2167"/>
                    </a:moveTo>
                    <a:lnTo>
                      <a:pt x="6132" y="3239"/>
                    </a:lnTo>
                    <a:lnTo>
                      <a:pt x="6121" y="3239"/>
                    </a:lnTo>
                    <a:cubicBezTo>
                      <a:pt x="6025" y="3239"/>
                      <a:pt x="5942" y="3156"/>
                      <a:pt x="5942" y="3060"/>
                    </a:cubicBezTo>
                    <a:lnTo>
                      <a:pt x="5942" y="2227"/>
                    </a:lnTo>
                    <a:cubicBezTo>
                      <a:pt x="6049" y="2227"/>
                      <a:pt x="6132" y="2191"/>
                      <a:pt x="6228" y="2167"/>
                    </a:cubicBezTo>
                    <a:close/>
                    <a:moveTo>
                      <a:pt x="5787" y="322"/>
                    </a:moveTo>
                    <a:cubicBezTo>
                      <a:pt x="6240" y="322"/>
                      <a:pt x="6609" y="691"/>
                      <a:pt x="6609" y="1131"/>
                    </a:cubicBezTo>
                    <a:cubicBezTo>
                      <a:pt x="6609" y="1584"/>
                      <a:pt x="6240" y="1953"/>
                      <a:pt x="5787" y="1953"/>
                    </a:cubicBezTo>
                    <a:cubicBezTo>
                      <a:pt x="5490" y="1953"/>
                      <a:pt x="5228" y="1786"/>
                      <a:pt x="5073" y="1536"/>
                    </a:cubicBezTo>
                    <a:cubicBezTo>
                      <a:pt x="5048" y="1487"/>
                      <a:pt x="4996" y="1455"/>
                      <a:pt x="4942" y="1455"/>
                    </a:cubicBezTo>
                    <a:cubicBezTo>
                      <a:pt x="4918" y="1455"/>
                      <a:pt x="4893" y="1462"/>
                      <a:pt x="4870" y="1477"/>
                    </a:cubicBezTo>
                    <a:cubicBezTo>
                      <a:pt x="4799" y="1524"/>
                      <a:pt x="4763" y="1608"/>
                      <a:pt x="4811" y="1691"/>
                    </a:cubicBezTo>
                    <a:cubicBezTo>
                      <a:pt x="4823" y="1703"/>
                      <a:pt x="4823" y="1715"/>
                      <a:pt x="4835" y="1727"/>
                    </a:cubicBezTo>
                    <a:cubicBezTo>
                      <a:pt x="4775" y="1763"/>
                      <a:pt x="4716" y="1786"/>
                      <a:pt x="4656" y="1786"/>
                    </a:cubicBezTo>
                    <a:cubicBezTo>
                      <a:pt x="4477" y="1786"/>
                      <a:pt x="4335" y="1643"/>
                      <a:pt x="4335" y="1465"/>
                    </a:cubicBezTo>
                    <a:cubicBezTo>
                      <a:pt x="4335" y="1370"/>
                      <a:pt x="4263" y="1310"/>
                      <a:pt x="4180" y="1310"/>
                    </a:cubicBezTo>
                    <a:cubicBezTo>
                      <a:pt x="4108" y="1310"/>
                      <a:pt x="4037" y="1393"/>
                      <a:pt x="4037" y="1465"/>
                    </a:cubicBezTo>
                    <a:cubicBezTo>
                      <a:pt x="4037" y="1810"/>
                      <a:pt x="4323" y="2108"/>
                      <a:pt x="4680" y="2108"/>
                    </a:cubicBezTo>
                    <a:cubicBezTo>
                      <a:pt x="4811" y="2108"/>
                      <a:pt x="4942" y="2060"/>
                      <a:pt x="5061" y="1965"/>
                    </a:cubicBezTo>
                    <a:cubicBezTo>
                      <a:pt x="5228" y="2120"/>
                      <a:pt x="5442" y="2227"/>
                      <a:pt x="5668" y="2251"/>
                    </a:cubicBezTo>
                    <a:lnTo>
                      <a:pt x="5668" y="3072"/>
                    </a:lnTo>
                    <a:cubicBezTo>
                      <a:pt x="5668" y="3334"/>
                      <a:pt x="5882" y="3548"/>
                      <a:pt x="6144" y="3548"/>
                    </a:cubicBezTo>
                    <a:lnTo>
                      <a:pt x="6382" y="3548"/>
                    </a:lnTo>
                    <a:cubicBezTo>
                      <a:pt x="6454" y="3548"/>
                      <a:pt x="6513" y="3572"/>
                      <a:pt x="6573" y="3632"/>
                    </a:cubicBezTo>
                    <a:cubicBezTo>
                      <a:pt x="6621" y="3691"/>
                      <a:pt x="6656" y="3751"/>
                      <a:pt x="6633" y="3834"/>
                    </a:cubicBezTo>
                    <a:cubicBezTo>
                      <a:pt x="6621" y="3953"/>
                      <a:pt x="6502" y="4049"/>
                      <a:pt x="6371" y="4049"/>
                    </a:cubicBezTo>
                    <a:lnTo>
                      <a:pt x="6299" y="4049"/>
                    </a:lnTo>
                    <a:lnTo>
                      <a:pt x="6299" y="4037"/>
                    </a:lnTo>
                    <a:cubicBezTo>
                      <a:pt x="6299" y="3953"/>
                      <a:pt x="6216" y="3894"/>
                      <a:pt x="6144" y="3894"/>
                    </a:cubicBezTo>
                    <a:cubicBezTo>
                      <a:pt x="6061" y="3894"/>
                      <a:pt x="6001" y="3965"/>
                      <a:pt x="6001" y="4037"/>
                    </a:cubicBezTo>
                    <a:cubicBezTo>
                      <a:pt x="6001" y="5108"/>
                      <a:pt x="5120" y="5977"/>
                      <a:pt x="4049" y="5977"/>
                    </a:cubicBezTo>
                    <a:cubicBezTo>
                      <a:pt x="2953" y="5977"/>
                      <a:pt x="2084" y="5096"/>
                      <a:pt x="2084" y="4025"/>
                    </a:cubicBezTo>
                    <a:cubicBezTo>
                      <a:pt x="2084" y="3929"/>
                      <a:pt x="2013" y="3870"/>
                      <a:pt x="1941" y="3870"/>
                    </a:cubicBezTo>
                    <a:cubicBezTo>
                      <a:pt x="1858" y="3870"/>
                      <a:pt x="1787" y="3953"/>
                      <a:pt x="1787" y="4025"/>
                    </a:cubicBezTo>
                    <a:lnTo>
                      <a:pt x="1787" y="4037"/>
                    </a:lnTo>
                    <a:lnTo>
                      <a:pt x="1703" y="4037"/>
                    </a:lnTo>
                    <a:cubicBezTo>
                      <a:pt x="1620" y="4037"/>
                      <a:pt x="1560" y="4013"/>
                      <a:pt x="1501" y="3953"/>
                    </a:cubicBezTo>
                    <a:cubicBezTo>
                      <a:pt x="1465" y="3894"/>
                      <a:pt x="1429" y="3834"/>
                      <a:pt x="1441" y="3751"/>
                    </a:cubicBezTo>
                    <a:cubicBezTo>
                      <a:pt x="1465" y="3632"/>
                      <a:pt x="1584" y="3537"/>
                      <a:pt x="1715" y="3537"/>
                    </a:cubicBezTo>
                    <a:lnTo>
                      <a:pt x="1941" y="3537"/>
                    </a:lnTo>
                    <a:cubicBezTo>
                      <a:pt x="2203" y="3537"/>
                      <a:pt x="2418" y="3322"/>
                      <a:pt x="2418" y="3060"/>
                    </a:cubicBezTo>
                    <a:lnTo>
                      <a:pt x="2418" y="2358"/>
                    </a:lnTo>
                    <a:cubicBezTo>
                      <a:pt x="2418" y="2084"/>
                      <a:pt x="2632" y="1870"/>
                      <a:pt x="2906" y="1870"/>
                    </a:cubicBezTo>
                    <a:lnTo>
                      <a:pt x="3525" y="1870"/>
                    </a:lnTo>
                    <a:cubicBezTo>
                      <a:pt x="3620" y="1870"/>
                      <a:pt x="3680" y="1786"/>
                      <a:pt x="3680" y="1715"/>
                    </a:cubicBezTo>
                    <a:cubicBezTo>
                      <a:pt x="3680" y="1632"/>
                      <a:pt x="3608" y="1572"/>
                      <a:pt x="3525" y="1572"/>
                    </a:cubicBezTo>
                    <a:lnTo>
                      <a:pt x="2906" y="1572"/>
                    </a:lnTo>
                    <a:cubicBezTo>
                      <a:pt x="2477" y="1572"/>
                      <a:pt x="2120" y="1929"/>
                      <a:pt x="2120" y="2358"/>
                    </a:cubicBezTo>
                    <a:lnTo>
                      <a:pt x="2120" y="3060"/>
                    </a:lnTo>
                    <a:cubicBezTo>
                      <a:pt x="2120" y="3144"/>
                      <a:pt x="2037" y="3239"/>
                      <a:pt x="1941" y="3239"/>
                    </a:cubicBezTo>
                    <a:lnTo>
                      <a:pt x="1906" y="3239"/>
                    </a:lnTo>
                    <a:lnTo>
                      <a:pt x="1739" y="1572"/>
                    </a:lnTo>
                    <a:cubicBezTo>
                      <a:pt x="1715" y="1251"/>
                      <a:pt x="1822" y="929"/>
                      <a:pt x="2025" y="691"/>
                    </a:cubicBezTo>
                    <a:cubicBezTo>
                      <a:pt x="2239" y="453"/>
                      <a:pt x="2549" y="322"/>
                      <a:pt x="2870" y="322"/>
                    </a:cubicBezTo>
                    <a:close/>
                    <a:moveTo>
                      <a:pt x="5013" y="6013"/>
                    </a:moveTo>
                    <a:lnTo>
                      <a:pt x="5013" y="6537"/>
                    </a:lnTo>
                    <a:cubicBezTo>
                      <a:pt x="5013" y="6823"/>
                      <a:pt x="5204" y="7073"/>
                      <a:pt x="5478" y="7144"/>
                    </a:cubicBezTo>
                    <a:lnTo>
                      <a:pt x="5740" y="7227"/>
                    </a:lnTo>
                    <a:cubicBezTo>
                      <a:pt x="5668" y="7478"/>
                      <a:pt x="5537" y="7716"/>
                      <a:pt x="5370" y="7906"/>
                    </a:cubicBezTo>
                    <a:cubicBezTo>
                      <a:pt x="5311" y="7966"/>
                      <a:pt x="5323" y="8073"/>
                      <a:pt x="5382" y="8120"/>
                    </a:cubicBezTo>
                    <a:cubicBezTo>
                      <a:pt x="5418" y="8144"/>
                      <a:pt x="5442" y="8156"/>
                      <a:pt x="5490" y="8156"/>
                    </a:cubicBezTo>
                    <a:cubicBezTo>
                      <a:pt x="5537" y="8156"/>
                      <a:pt x="5585" y="8144"/>
                      <a:pt x="5609" y="8120"/>
                    </a:cubicBezTo>
                    <a:cubicBezTo>
                      <a:pt x="5823" y="7882"/>
                      <a:pt x="5966" y="7608"/>
                      <a:pt x="6061" y="7311"/>
                    </a:cubicBezTo>
                    <a:lnTo>
                      <a:pt x="6382" y="7418"/>
                    </a:lnTo>
                    <a:cubicBezTo>
                      <a:pt x="6204" y="7906"/>
                      <a:pt x="5930" y="8335"/>
                      <a:pt x="5525" y="8668"/>
                    </a:cubicBezTo>
                    <a:cubicBezTo>
                      <a:pt x="5085" y="9013"/>
                      <a:pt x="4573" y="9204"/>
                      <a:pt x="4001" y="9204"/>
                    </a:cubicBezTo>
                    <a:cubicBezTo>
                      <a:pt x="3442" y="9204"/>
                      <a:pt x="2918" y="9025"/>
                      <a:pt x="2489" y="8668"/>
                    </a:cubicBezTo>
                    <a:cubicBezTo>
                      <a:pt x="2096" y="8359"/>
                      <a:pt x="1810" y="7918"/>
                      <a:pt x="1668" y="7442"/>
                    </a:cubicBezTo>
                    <a:lnTo>
                      <a:pt x="2001" y="7347"/>
                    </a:lnTo>
                    <a:cubicBezTo>
                      <a:pt x="2108" y="7739"/>
                      <a:pt x="2358" y="8097"/>
                      <a:pt x="2680" y="8370"/>
                    </a:cubicBezTo>
                    <a:cubicBezTo>
                      <a:pt x="3049" y="8668"/>
                      <a:pt x="3513" y="8847"/>
                      <a:pt x="4001" y="8847"/>
                    </a:cubicBezTo>
                    <a:cubicBezTo>
                      <a:pt x="4382" y="8847"/>
                      <a:pt x="4739" y="8751"/>
                      <a:pt x="5049" y="8561"/>
                    </a:cubicBezTo>
                    <a:cubicBezTo>
                      <a:pt x="5120" y="8513"/>
                      <a:pt x="5132" y="8430"/>
                      <a:pt x="5109" y="8359"/>
                    </a:cubicBezTo>
                    <a:cubicBezTo>
                      <a:pt x="5077" y="8304"/>
                      <a:pt x="5031" y="8280"/>
                      <a:pt x="4979" y="8280"/>
                    </a:cubicBezTo>
                    <a:cubicBezTo>
                      <a:pt x="4952" y="8280"/>
                      <a:pt x="4923" y="8287"/>
                      <a:pt x="4894" y="8299"/>
                    </a:cubicBezTo>
                    <a:cubicBezTo>
                      <a:pt x="4632" y="8442"/>
                      <a:pt x="4311" y="8537"/>
                      <a:pt x="4001" y="8537"/>
                    </a:cubicBezTo>
                    <a:cubicBezTo>
                      <a:pt x="3215" y="8537"/>
                      <a:pt x="2513" y="8001"/>
                      <a:pt x="2299" y="7239"/>
                    </a:cubicBezTo>
                    <a:lnTo>
                      <a:pt x="2596" y="7144"/>
                    </a:lnTo>
                    <a:cubicBezTo>
                      <a:pt x="2858" y="7073"/>
                      <a:pt x="3049" y="6823"/>
                      <a:pt x="3049" y="6537"/>
                    </a:cubicBezTo>
                    <a:lnTo>
                      <a:pt x="3049" y="6013"/>
                    </a:lnTo>
                    <a:cubicBezTo>
                      <a:pt x="3346" y="6168"/>
                      <a:pt x="3680" y="6239"/>
                      <a:pt x="4037" y="6239"/>
                    </a:cubicBezTo>
                    <a:cubicBezTo>
                      <a:pt x="4394" y="6239"/>
                      <a:pt x="4716" y="6168"/>
                      <a:pt x="5013" y="6013"/>
                    </a:cubicBezTo>
                    <a:close/>
                    <a:moveTo>
                      <a:pt x="2870" y="0"/>
                    </a:moveTo>
                    <a:cubicBezTo>
                      <a:pt x="2477" y="0"/>
                      <a:pt x="2084" y="179"/>
                      <a:pt x="1799" y="477"/>
                    </a:cubicBezTo>
                    <a:cubicBezTo>
                      <a:pt x="1537" y="774"/>
                      <a:pt x="1406" y="1179"/>
                      <a:pt x="1429" y="1596"/>
                    </a:cubicBezTo>
                    <a:lnTo>
                      <a:pt x="1596" y="3251"/>
                    </a:lnTo>
                    <a:cubicBezTo>
                      <a:pt x="1358" y="3298"/>
                      <a:pt x="1144" y="3489"/>
                      <a:pt x="1132" y="3739"/>
                    </a:cubicBezTo>
                    <a:cubicBezTo>
                      <a:pt x="1120" y="3894"/>
                      <a:pt x="1168" y="4049"/>
                      <a:pt x="1263" y="4168"/>
                    </a:cubicBezTo>
                    <a:cubicBezTo>
                      <a:pt x="1370" y="4287"/>
                      <a:pt x="1525" y="4346"/>
                      <a:pt x="1680" y="4346"/>
                    </a:cubicBezTo>
                    <a:lnTo>
                      <a:pt x="1799" y="4346"/>
                    </a:lnTo>
                    <a:cubicBezTo>
                      <a:pt x="1894" y="4989"/>
                      <a:pt x="2251" y="5525"/>
                      <a:pt x="2739" y="5882"/>
                    </a:cubicBezTo>
                    <a:lnTo>
                      <a:pt x="2739" y="6585"/>
                    </a:lnTo>
                    <a:cubicBezTo>
                      <a:pt x="2739" y="6727"/>
                      <a:pt x="2632" y="6870"/>
                      <a:pt x="2501" y="6894"/>
                    </a:cubicBezTo>
                    <a:lnTo>
                      <a:pt x="810" y="7406"/>
                    </a:lnTo>
                    <a:cubicBezTo>
                      <a:pt x="322" y="7537"/>
                      <a:pt x="1" y="7978"/>
                      <a:pt x="1" y="8478"/>
                    </a:cubicBezTo>
                    <a:lnTo>
                      <a:pt x="1" y="10168"/>
                    </a:lnTo>
                    <a:cubicBezTo>
                      <a:pt x="1" y="10252"/>
                      <a:pt x="72" y="10311"/>
                      <a:pt x="144" y="10311"/>
                    </a:cubicBezTo>
                    <a:cubicBezTo>
                      <a:pt x="227" y="10311"/>
                      <a:pt x="298" y="10240"/>
                      <a:pt x="298" y="10168"/>
                    </a:cubicBezTo>
                    <a:lnTo>
                      <a:pt x="298" y="8466"/>
                    </a:lnTo>
                    <a:cubicBezTo>
                      <a:pt x="298" y="8109"/>
                      <a:pt x="537" y="7787"/>
                      <a:pt x="882" y="7680"/>
                    </a:cubicBezTo>
                    <a:lnTo>
                      <a:pt x="1370" y="7537"/>
                    </a:lnTo>
                    <a:cubicBezTo>
                      <a:pt x="1513" y="8073"/>
                      <a:pt x="1846" y="8549"/>
                      <a:pt x="2275" y="8906"/>
                    </a:cubicBezTo>
                    <a:cubicBezTo>
                      <a:pt x="2751" y="9287"/>
                      <a:pt x="3358" y="9502"/>
                      <a:pt x="3989" y="9502"/>
                    </a:cubicBezTo>
                    <a:cubicBezTo>
                      <a:pt x="4608" y="9502"/>
                      <a:pt x="5204" y="9287"/>
                      <a:pt x="5704" y="8906"/>
                    </a:cubicBezTo>
                    <a:cubicBezTo>
                      <a:pt x="6144" y="8549"/>
                      <a:pt x="6454" y="8073"/>
                      <a:pt x="6621" y="7537"/>
                    </a:cubicBezTo>
                    <a:lnTo>
                      <a:pt x="7144" y="7680"/>
                    </a:lnTo>
                    <a:cubicBezTo>
                      <a:pt x="7490" y="7787"/>
                      <a:pt x="7728" y="8097"/>
                      <a:pt x="7728" y="8466"/>
                    </a:cubicBezTo>
                    <a:lnTo>
                      <a:pt x="7728" y="10168"/>
                    </a:lnTo>
                    <a:cubicBezTo>
                      <a:pt x="7728" y="10252"/>
                      <a:pt x="7799" y="10311"/>
                      <a:pt x="7871" y="10311"/>
                    </a:cubicBezTo>
                    <a:cubicBezTo>
                      <a:pt x="7966" y="10311"/>
                      <a:pt x="8026" y="10240"/>
                      <a:pt x="8026" y="10168"/>
                    </a:cubicBezTo>
                    <a:lnTo>
                      <a:pt x="8026" y="8466"/>
                    </a:lnTo>
                    <a:cubicBezTo>
                      <a:pt x="8037" y="7966"/>
                      <a:pt x="7716" y="7525"/>
                      <a:pt x="7240" y="7382"/>
                    </a:cubicBezTo>
                    <a:lnTo>
                      <a:pt x="5537" y="6882"/>
                    </a:lnTo>
                    <a:cubicBezTo>
                      <a:pt x="5406" y="6835"/>
                      <a:pt x="5299" y="6704"/>
                      <a:pt x="5299" y="6573"/>
                    </a:cubicBezTo>
                    <a:lnTo>
                      <a:pt x="5299" y="5870"/>
                    </a:lnTo>
                    <a:cubicBezTo>
                      <a:pt x="5811" y="5525"/>
                      <a:pt x="6168" y="4977"/>
                      <a:pt x="6240" y="4334"/>
                    </a:cubicBezTo>
                    <a:lnTo>
                      <a:pt x="6323" y="4334"/>
                    </a:lnTo>
                    <a:cubicBezTo>
                      <a:pt x="6621" y="4334"/>
                      <a:pt x="6871" y="4108"/>
                      <a:pt x="6906" y="3846"/>
                    </a:cubicBezTo>
                    <a:cubicBezTo>
                      <a:pt x="6918" y="3691"/>
                      <a:pt x="6871" y="3525"/>
                      <a:pt x="6775" y="3417"/>
                    </a:cubicBezTo>
                    <a:cubicBezTo>
                      <a:pt x="6680" y="3322"/>
                      <a:pt x="6561" y="3251"/>
                      <a:pt x="6442" y="3239"/>
                    </a:cubicBezTo>
                    <a:lnTo>
                      <a:pt x="6549" y="1941"/>
                    </a:lnTo>
                    <a:cubicBezTo>
                      <a:pt x="6775" y="1727"/>
                      <a:pt x="6906" y="1453"/>
                      <a:pt x="6906" y="1120"/>
                    </a:cubicBezTo>
                    <a:cubicBezTo>
                      <a:pt x="6906" y="512"/>
                      <a:pt x="6394" y="0"/>
                      <a:pt x="578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4" name="Google Shape;2884;p42"/>
              <p:cNvSpPr/>
              <p:nvPr/>
            </p:nvSpPr>
            <p:spPr>
              <a:xfrm>
                <a:off x="7061135" y="2881785"/>
                <a:ext cx="20069" cy="9495"/>
              </a:xfrm>
              <a:custGeom>
                <a:rect b="b" l="l" r="r" t="t"/>
                <a:pathLst>
                  <a:path extrusionOk="0" h="299" w="632">
                    <a:moveTo>
                      <a:pt x="155" y="1"/>
                    </a:moveTo>
                    <a:cubicBezTo>
                      <a:pt x="60" y="1"/>
                      <a:pt x="0" y="72"/>
                      <a:pt x="0" y="155"/>
                    </a:cubicBezTo>
                    <a:cubicBezTo>
                      <a:pt x="0" y="227"/>
                      <a:pt x="72" y="298"/>
                      <a:pt x="155" y="298"/>
                    </a:cubicBezTo>
                    <a:lnTo>
                      <a:pt x="476" y="298"/>
                    </a:lnTo>
                    <a:cubicBezTo>
                      <a:pt x="560" y="298"/>
                      <a:pt x="631" y="227"/>
                      <a:pt x="631" y="155"/>
                    </a:cubicBezTo>
                    <a:cubicBezTo>
                      <a:pt x="631" y="72"/>
                      <a:pt x="572" y="1"/>
                      <a:pt x="47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5" name="Google Shape;2885;p42"/>
              <p:cNvSpPr/>
              <p:nvPr/>
            </p:nvSpPr>
            <p:spPr>
              <a:xfrm>
                <a:off x="7122740" y="2881785"/>
                <a:ext cx="19688" cy="9495"/>
              </a:xfrm>
              <a:custGeom>
                <a:rect b="b" l="l" r="r" t="t"/>
                <a:pathLst>
                  <a:path extrusionOk="0" h="299" w="620">
                    <a:moveTo>
                      <a:pt x="144" y="1"/>
                    </a:moveTo>
                    <a:cubicBezTo>
                      <a:pt x="60" y="1"/>
                      <a:pt x="1" y="72"/>
                      <a:pt x="1" y="155"/>
                    </a:cubicBezTo>
                    <a:cubicBezTo>
                      <a:pt x="1" y="227"/>
                      <a:pt x="72" y="298"/>
                      <a:pt x="144" y="298"/>
                    </a:cubicBezTo>
                    <a:lnTo>
                      <a:pt x="477" y="298"/>
                    </a:lnTo>
                    <a:cubicBezTo>
                      <a:pt x="560" y="298"/>
                      <a:pt x="620" y="227"/>
                      <a:pt x="620" y="155"/>
                    </a:cubicBezTo>
                    <a:cubicBezTo>
                      <a:pt x="620" y="72"/>
                      <a:pt x="560" y="1"/>
                      <a:pt x="47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86" name="Google Shape;2886;p42"/>
            <p:cNvGrpSpPr/>
            <p:nvPr/>
          </p:nvGrpSpPr>
          <p:grpSpPr>
            <a:xfrm>
              <a:off x="7530697" y="2790299"/>
              <a:ext cx="244291" cy="326314"/>
              <a:chOff x="7530697" y="2790299"/>
              <a:chExt cx="244291" cy="326314"/>
            </a:xfrm>
          </p:grpSpPr>
          <p:sp>
            <p:nvSpPr>
              <p:cNvPr id="2887" name="Google Shape;2887;p42"/>
              <p:cNvSpPr/>
              <p:nvPr/>
            </p:nvSpPr>
            <p:spPr>
              <a:xfrm>
                <a:off x="7616911" y="2907507"/>
                <a:ext cx="9463" cy="14385"/>
              </a:xfrm>
              <a:custGeom>
                <a:rect b="b" l="l" r="r" t="t"/>
                <a:pathLst>
                  <a:path extrusionOk="0" h="453" w="298">
                    <a:moveTo>
                      <a:pt x="155" y="0"/>
                    </a:moveTo>
                    <a:cubicBezTo>
                      <a:pt x="60" y="0"/>
                      <a:pt x="0" y="72"/>
                      <a:pt x="0" y="143"/>
                    </a:cubicBezTo>
                    <a:lnTo>
                      <a:pt x="0" y="310"/>
                    </a:lnTo>
                    <a:cubicBezTo>
                      <a:pt x="0" y="393"/>
                      <a:pt x="72" y="453"/>
                      <a:pt x="155" y="453"/>
                    </a:cubicBezTo>
                    <a:cubicBezTo>
                      <a:pt x="227" y="453"/>
                      <a:pt x="298" y="381"/>
                      <a:pt x="298" y="310"/>
                    </a:cubicBezTo>
                    <a:lnTo>
                      <a:pt x="298" y="143"/>
                    </a:lnTo>
                    <a:cubicBezTo>
                      <a:pt x="298" y="72"/>
                      <a:pt x="238" y="0"/>
                      <a:pt x="15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8" name="Google Shape;2888;p42"/>
              <p:cNvSpPr/>
              <p:nvPr/>
            </p:nvSpPr>
            <p:spPr>
              <a:xfrm>
                <a:off x="7678548" y="2907507"/>
                <a:ext cx="9463" cy="14385"/>
              </a:xfrm>
              <a:custGeom>
                <a:rect b="b" l="l" r="r" t="t"/>
                <a:pathLst>
                  <a:path extrusionOk="0" h="453" w="298">
                    <a:moveTo>
                      <a:pt x="143" y="0"/>
                    </a:moveTo>
                    <a:cubicBezTo>
                      <a:pt x="60" y="0"/>
                      <a:pt x="0" y="72"/>
                      <a:pt x="0" y="143"/>
                    </a:cubicBezTo>
                    <a:lnTo>
                      <a:pt x="0" y="310"/>
                    </a:lnTo>
                    <a:cubicBezTo>
                      <a:pt x="0" y="393"/>
                      <a:pt x="72" y="453"/>
                      <a:pt x="143" y="453"/>
                    </a:cubicBezTo>
                    <a:cubicBezTo>
                      <a:pt x="214" y="453"/>
                      <a:pt x="298" y="381"/>
                      <a:pt x="298" y="310"/>
                    </a:cubicBezTo>
                    <a:lnTo>
                      <a:pt x="298" y="143"/>
                    </a:lnTo>
                    <a:cubicBezTo>
                      <a:pt x="298" y="72"/>
                      <a:pt x="238" y="0"/>
                      <a:pt x="14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9" name="Google Shape;2889;p42"/>
              <p:cNvSpPr/>
              <p:nvPr/>
            </p:nvSpPr>
            <p:spPr>
              <a:xfrm>
                <a:off x="7632408" y="2943136"/>
                <a:ext cx="40869" cy="14671"/>
              </a:xfrm>
              <a:custGeom>
                <a:rect b="b" l="l" r="r" t="t"/>
                <a:pathLst>
                  <a:path extrusionOk="0" h="462" w="1287">
                    <a:moveTo>
                      <a:pt x="167" y="0"/>
                    </a:moveTo>
                    <a:cubicBezTo>
                      <a:pt x="129" y="0"/>
                      <a:pt x="90" y="15"/>
                      <a:pt x="60" y="45"/>
                    </a:cubicBezTo>
                    <a:cubicBezTo>
                      <a:pt x="1" y="104"/>
                      <a:pt x="1" y="200"/>
                      <a:pt x="60" y="259"/>
                    </a:cubicBezTo>
                    <a:cubicBezTo>
                      <a:pt x="203" y="390"/>
                      <a:pt x="417" y="462"/>
                      <a:pt x="655" y="462"/>
                    </a:cubicBezTo>
                    <a:cubicBezTo>
                      <a:pt x="893" y="462"/>
                      <a:pt x="1120" y="390"/>
                      <a:pt x="1251" y="259"/>
                    </a:cubicBezTo>
                    <a:cubicBezTo>
                      <a:pt x="1286" y="212"/>
                      <a:pt x="1286" y="104"/>
                      <a:pt x="1227" y="45"/>
                    </a:cubicBezTo>
                    <a:cubicBezTo>
                      <a:pt x="1197" y="15"/>
                      <a:pt x="1158" y="0"/>
                      <a:pt x="1120" y="0"/>
                    </a:cubicBezTo>
                    <a:cubicBezTo>
                      <a:pt x="1081" y="0"/>
                      <a:pt x="1042" y="15"/>
                      <a:pt x="1013" y="45"/>
                    </a:cubicBezTo>
                    <a:cubicBezTo>
                      <a:pt x="953" y="104"/>
                      <a:pt x="822" y="164"/>
                      <a:pt x="643" y="164"/>
                    </a:cubicBezTo>
                    <a:cubicBezTo>
                      <a:pt x="465" y="164"/>
                      <a:pt x="322" y="104"/>
                      <a:pt x="274" y="45"/>
                    </a:cubicBezTo>
                    <a:cubicBezTo>
                      <a:pt x="245" y="15"/>
                      <a:pt x="206" y="0"/>
                      <a:pt x="16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0" name="Google Shape;2890;p42"/>
              <p:cNvSpPr/>
              <p:nvPr/>
            </p:nvSpPr>
            <p:spPr>
              <a:xfrm>
                <a:off x="7530697" y="2790299"/>
                <a:ext cx="244291" cy="326314"/>
              </a:xfrm>
              <a:custGeom>
                <a:rect b="b" l="l" r="r" t="t"/>
                <a:pathLst>
                  <a:path extrusionOk="0" h="10276" w="7693">
                    <a:moveTo>
                      <a:pt x="3846" y="298"/>
                    </a:moveTo>
                    <a:cubicBezTo>
                      <a:pt x="5275" y="298"/>
                      <a:pt x="6442" y="1453"/>
                      <a:pt x="6442" y="2882"/>
                    </a:cubicBezTo>
                    <a:lnTo>
                      <a:pt x="6442" y="4013"/>
                    </a:lnTo>
                    <a:cubicBezTo>
                      <a:pt x="6442" y="4846"/>
                      <a:pt x="6633" y="5489"/>
                      <a:pt x="6799" y="5870"/>
                    </a:cubicBezTo>
                    <a:cubicBezTo>
                      <a:pt x="6811" y="5918"/>
                      <a:pt x="6811" y="5965"/>
                      <a:pt x="6799" y="6001"/>
                    </a:cubicBezTo>
                    <a:cubicBezTo>
                      <a:pt x="6775" y="6049"/>
                      <a:pt x="6752" y="6084"/>
                      <a:pt x="6704" y="6096"/>
                    </a:cubicBezTo>
                    <a:cubicBezTo>
                      <a:pt x="6359" y="6227"/>
                      <a:pt x="5692" y="6489"/>
                      <a:pt x="4978" y="6632"/>
                    </a:cubicBezTo>
                    <a:lnTo>
                      <a:pt x="4978" y="6132"/>
                    </a:lnTo>
                    <a:cubicBezTo>
                      <a:pt x="5644" y="5739"/>
                      <a:pt x="6109" y="5013"/>
                      <a:pt x="6109" y="4179"/>
                    </a:cubicBezTo>
                    <a:lnTo>
                      <a:pt x="6109" y="3536"/>
                    </a:lnTo>
                    <a:cubicBezTo>
                      <a:pt x="6109" y="3108"/>
                      <a:pt x="5751" y="2751"/>
                      <a:pt x="5323" y="2751"/>
                    </a:cubicBezTo>
                    <a:lnTo>
                      <a:pt x="5073" y="2751"/>
                    </a:lnTo>
                    <a:lnTo>
                      <a:pt x="4311" y="1989"/>
                    </a:lnTo>
                    <a:cubicBezTo>
                      <a:pt x="4282" y="1960"/>
                      <a:pt x="4249" y="1944"/>
                      <a:pt x="4214" y="1944"/>
                    </a:cubicBezTo>
                    <a:cubicBezTo>
                      <a:pt x="4191" y="1944"/>
                      <a:pt x="4168" y="1951"/>
                      <a:pt x="4144" y="1965"/>
                    </a:cubicBezTo>
                    <a:cubicBezTo>
                      <a:pt x="4085" y="1989"/>
                      <a:pt x="4061" y="2036"/>
                      <a:pt x="4061" y="2096"/>
                    </a:cubicBezTo>
                    <a:lnTo>
                      <a:pt x="4061" y="2751"/>
                    </a:lnTo>
                    <a:lnTo>
                      <a:pt x="3239" y="2751"/>
                    </a:lnTo>
                    <a:cubicBezTo>
                      <a:pt x="3144" y="2751"/>
                      <a:pt x="3084" y="2822"/>
                      <a:pt x="3084" y="2893"/>
                    </a:cubicBezTo>
                    <a:cubicBezTo>
                      <a:pt x="3084" y="2965"/>
                      <a:pt x="3168" y="3048"/>
                      <a:pt x="3239" y="3048"/>
                    </a:cubicBezTo>
                    <a:lnTo>
                      <a:pt x="4204" y="3048"/>
                    </a:lnTo>
                    <a:cubicBezTo>
                      <a:pt x="4299" y="3048"/>
                      <a:pt x="4358" y="2965"/>
                      <a:pt x="4358" y="2893"/>
                    </a:cubicBezTo>
                    <a:lnTo>
                      <a:pt x="4358" y="2453"/>
                    </a:lnTo>
                    <a:lnTo>
                      <a:pt x="4906" y="3001"/>
                    </a:lnTo>
                    <a:cubicBezTo>
                      <a:pt x="4930" y="3024"/>
                      <a:pt x="4966" y="3048"/>
                      <a:pt x="5013" y="3048"/>
                    </a:cubicBezTo>
                    <a:lnTo>
                      <a:pt x="5335" y="3048"/>
                    </a:lnTo>
                    <a:cubicBezTo>
                      <a:pt x="5609" y="3048"/>
                      <a:pt x="5823" y="3263"/>
                      <a:pt x="5823" y="3536"/>
                    </a:cubicBezTo>
                    <a:lnTo>
                      <a:pt x="5823" y="4179"/>
                    </a:lnTo>
                    <a:cubicBezTo>
                      <a:pt x="5823" y="5251"/>
                      <a:pt x="4954" y="6132"/>
                      <a:pt x="3882" y="6132"/>
                    </a:cubicBezTo>
                    <a:cubicBezTo>
                      <a:pt x="2811" y="6132"/>
                      <a:pt x="1930" y="5251"/>
                      <a:pt x="1930" y="4179"/>
                    </a:cubicBezTo>
                    <a:lnTo>
                      <a:pt x="1930" y="3536"/>
                    </a:lnTo>
                    <a:cubicBezTo>
                      <a:pt x="1930" y="3263"/>
                      <a:pt x="2156" y="3048"/>
                      <a:pt x="2418" y="3048"/>
                    </a:cubicBezTo>
                    <a:lnTo>
                      <a:pt x="2584" y="3048"/>
                    </a:lnTo>
                    <a:cubicBezTo>
                      <a:pt x="2668" y="3048"/>
                      <a:pt x="2727" y="2965"/>
                      <a:pt x="2727" y="2893"/>
                    </a:cubicBezTo>
                    <a:cubicBezTo>
                      <a:pt x="2727" y="2822"/>
                      <a:pt x="2656" y="2751"/>
                      <a:pt x="2584" y="2751"/>
                    </a:cubicBezTo>
                    <a:lnTo>
                      <a:pt x="2418" y="2751"/>
                    </a:lnTo>
                    <a:cubicBezTo>
                      <a:pt x="1989" y="2751"/>
                      <a:pt x="1632" y="3108"/>
                      <a:pt x="1632" y="3536"/>
                    </a:cubicBezTo>
                    <a:lnTo>
                      <a:pt x="1632" y="4179"/>
                    </a:lnTo>
                    <a:cubicBezTo>
                      <a:pt x="1632" y="5013"/>
                      <a:pt x="2096" y="5739"/>
                      <a:pt x="2763" y="6132"/>
                    </a:cubicBezTo>
                    <a:lnTo>
                      <a:pt x="2763" y="6632"/>
                    </a:lnTo>
                    <a:cubicBezTo>
                      <a:pt x="2001" y="6465"/>
                      <a:pt x="1334" y="6227"/>
                      <a:pt x="989" y="6096"/>
                    </a:cubicBezTo>
                    <a:cubicBezTo>
                      <a:pt x="941" y="6084"/>
                      <a:pt x="918" y="6049"/>
                      <a:pt x="906" y="6001"/>
                    </a:cubicBezTo>
                    <a:cubicBezTo>
                      <a:pt x="882" y="5965"/>
                      <a:pt x="882" y="5918"/>
                      <a:pt x="906" y="5870"/>
                    </a:cubicBezTo>
                    <a:cubicBezTo>
                      <a:pt x="1060" y="5489"/>
                      <a:pt x="1263" y="4846"/>
                      <a:pt x="1263" y="4013"/>
                    </a:cubicBezTo>
                    <a:lnTo>
                      <a:pt x="1263" y="2882"/>
                    </a:lnTo>
                    <a:cubicBezTo>
                      <a:pt x="1263" y="1453"/>
                      <a:pt x="2418" y="298"/>
                      <a:pt x="3846" y="298"/>
                    </a:cubicBezTo>
                    <a:close/>
                    <a:moveTo>
                      <a:pt x="4632" y="6275"/>
                    </a:moveTo>
                    <a:lnTo>
                      <a:pt x="4632" y="6787"/>
                    </a:lnTo>
                    <a:cubicBezTo>
                      <a:pt x="4632" y="7025"/>
                      <a:pt x="4739" y="7239"/>
                      <a:pt x="4918" y="7394"/>
                    </a:cubicBezTo>
                    <a:cubicBezTo>
                      <a:pt x="4894" y="7442"/>
                      <a:pt x="4858" y="7477"/>
                      <a:pt x="4835" y="7513"/>
                    </a:cubicBezTo>
                    <a:cubicBezTo>
                      <a:pt x="4787" y="7573"/>
                      <a:pt x="4787" y="7680"/>
                      <a:pt x="4858" y="7715"/>
                    </a:cubicBezTo>
                    <a:cubicBezTo>
                      <a:pt x="4894" y="7739"/>
                      <a:pt x="4918" y="7751"/>
                      <a:pt x="4954" y="7751"/>
                    </a:cubicBezTo>
                    <a:cubicBezTo>
                      <a:pt x="4989" y="7751"/>
                      <a:pt x="5037" y="7739"/>
                      <a:pt x="5073" y="7692"/>
                    </a:cubicBezTo>
                    <a:cubicBezTo>
                      <a:pt x="5109" y="7632"/>
                      <a:pt x="5156" y="7584"/>
                      <a:pt x="5192" y="7525"/>
                    </a:cubicBezTo>
                    <a:lnTo>
                      <a:pt x="5525" y="7644"/>
                    </a:lnTo>
                    <a:cubicBezTo>
                      <a:pt x="4918" y="8573"/>
                      <a:pt x="4299" y="8894"/>
                      <a:pt x="3882" y="9001"/>
                    </a:cubicBezTo>
                    <a:cubicBezTo>
                      <a:pt x="3864" y="9007"/>
                      <a:pt x="3849" y="9010"/>
                      <a:pt x="3835" y="9010"/>
                    </a:cubicBezTo>
                    <a:cubicBezTo>
                      <a:pt x="3820" y="9010"/>
                      <a:pt x="3805" y="9007"/>
                      <a:pt x="3787" y="9001"/>
                    </a:cubicBezTo>
                    <a:cubicBezTo>
                      <a:pt x="3370" y="8882"/>
                      <a:pt x="2751" y="8549"/>
                      <a:pt x="2120" y="7644"/>
                    </a:cubicBezTo>
                    <a:lnTo>
                      <a:pt x="2465" y="7525"/>
                    </a:lnTo>
                    <a:cubicBezTo>
                      <a:pt x="2763" y="7942"/>
                      <a:pt x="3204" y="8442"/>
                      <a:pt x="3787" y="8644"/>
                    </a:cubicBezTo>
                    <a:cubicBezTo>
                      <a:pt x="3799" y="8644"/>
                      <a:pt x="3823" y="8656"/>
                      <a:pt x="3835" y="8656"/>
                    </a:cubicBezTo>
                    <a:cubicBezTo>
                      <a:pt x="3846" y="8656"/>
                      <a:pt x="3858" y="8656"/>
                      <a:pt x="3882" y="8644"/>
                    </a:cubicBezTo>
                    <a:cubicBezTo>
                      <a:pt x="4144" y="8549"/>
                      <a:pt x="4418" y="8382"/>
                      <a:pt x="4668" y="8132"/>
                    </a:cubicBezTo>
                    <a:cubicBezTo>
                      <a:pt x="4728" y="8073"/>
                      <a:pt x="4728" y="7989"/>
                      <a:pt x="4668" y="7930"/>
                    </a:cubicBezTo>
                    <a:cubicBezTo>
                      <a:pt x="4638" y="7900"/>
                      <a:pt x="4600" y="7885"/>
                      <a:pt x="4561" y="7885"/>
                    </a:cubicBezTo>
                    <a:cubicBezTo>
                      <a:pt x="4522" y="7885"/>
                      <a:pt x="4483" y="7900"/>
                      <a:pt x="4454" y="7930"/>
                    </a:cubicBezTo>
                    <a:cubicBezTo>
                      <a:pt x="4251" y="8120"/>
                      <a:pt x="4025" y="8275"/>
                      <a:pt x="3823" y="8346"/>
                    </a:cubicBezTo>
                    <a:cubicBezTo>
                      <a:pt x="3358" y="8168"/>
                      <a:pt x="2965" y="7751"/>
                      <a:pt x="2715" y="7394"/>
                    </a:cubicBezTo>
                    <a:cubicBezTo>
                      <a:pt x="2894" y="7239"/>
                      <a:pt x="3001" y="7025"/>
                      <a:pt x="3001" y="6787"/>
                    </a:cubicBezTo>
                    <a:lnTo>
                      <a:pt x="3001" y="6275"/>
                    </a:lnTo>
                    <a:cubicBezTo>
                      <a:pt x="3251" y="6382"/>
                      <a:pt x="3525" y="6430"/>
                      <a:pt x="3823" y="6430"/>
                    </a:cubicBezTo>
                    <a:cubicBezTo>
                      <a:pt x="4120" y="6430"/>
                      <a:pt x="4382" y="6370"/>
                      <a:pt x="4632" y="6275"/>
                    </a:cubicBezTo>
                    <a:close/>
                    <a:moveTo>
                      <a:pt x="3846" y="0"/>
                    </a:moveTo>
                    <a:cubicBezTo>
                      <a:pt x="2251" y="0"/>
                      <a:pt x="953" y="1286"/>
                      <a:pt x="953" y="2882"/>
                    </a:cubicBezTo>
                    <a:lnTo>
                      <a:pt x="953" y="4013"/>
                    </a:lnTo>
                    <a:cubicBezTo>
                      <a:pt x="953" y="4846"/>
                      <a:pt x="751" y="5453"/>
                      <a:pt x="632" y="5775"/>
                    </a:cubicBezTo>
                    <a:cubicBezTo>
                      <a:pt x="584" y="5894"/>
                      <a:pt x="584" y="6013"/>
                      <a:pt x="632" y="6132"/>
                    </a:cubicBezTo>
                    <a:cubicBezTo>
                      <a:pt x="679" y="6251"/>
                      <a:pt x="775" y="6334"/>
                      <a:pt x="894" y="6382"/>
                    </a:cubicBezTo>
                    <a:cubicBezTo>
                      <a:pt x="1251" y="6525"/>
                      <a:pt x="1965" y="6787"/>
                      <a:pt x="2715" y="6930"/>
                    </a:cubicBezTo>
                    <a:cubicBezTo>
                      <a:pt x="2668" y="7084"/>
                      <a:pt x="2549" y="7180"/>
                      <a:pt x="2418" y="7239"/>
                    </a:cubicBezTo>
                    <a:lnTo>
                      <a:pt x="751" y="7823"/>
                    </a:lnTo>
                    <a:cubicBezTo>
                      <a:pt x="298" y="7989"/>
                      <a:pt x="1" y="8406"/>
                      <a:pt x="1" y="8882"/>
                    </a:cubicBezTo>
                    <a:lnTo>
                      <a:pt x="1" y="10132"/>
                    </a:lnTo>
                    <a:cubicBezTo>
                      <a:pt x="1" y="10216"/>
                      <a:pt x="84" y="10275"/>
                      <a:pt x="156" y="10275"/>
                    </a:cubicBezTo>
                    <a:cubicBezTo>
                      <a:pt x="227" y="10275"/>
                      <a:pt x="298" y="10204"/>
                      <a:pt x="298" y="10132"/>
                    </a:cubicBezTo>
                    <a:lnTo>
                      <a:pt x="298" y="8882"/>
                    </a:lnTo>
                    <a:cubicBezTo>
                      <a:pt x="298" y="8775"/>
                      <a:pt x="322" y="8692"/>
                      <a:pt x="358" y="8597"/>
                    </a:cubicBezTo>
                    <a:lnTo>
                      <a:pt x="1120" y="9251"/>
                    </a:lnTo>
                    <a:cubicBezTo>
                      <a:pt x="1227" y="9347"/>
                      <a:pt x="1299" y="9478"/>
                      <a:pt x="1299" y="9620"/>
                    </a:cubicBezTo>
                    <a:lnTo>
                      <a:pt x="1299" y="10132"/>
                    </a:lnTo>
                    <a:cubicBezTo>
                      <a:pt x="1299" y="10216"/>
                      <a:pt x="1370" y="10275"/>
                      <a:pt x="1453" y="10275"/>
                    </a:cubicBezTo>
                    <a:cubicBezTo>
                      <a:pt x="1525" y="10275"/>
                      <a:pt x="1596" y="10204"/>
                      <a:pt x="1596" y="10132"/>
                    </a:cubicBezTo>
                    <a:lnTo>
                      <a:pt x="1596" y="9609"/>
                    </a:lnTo>
                    <a:cubicBezTo>
                      <a:pt x="1596" y="9370"/>
                      <a:pt x="1489" y="9168"/>
                      <a:pt x="1310" y="9001"/>
                    </a:cubicBezTo>
                    <a:lnTo>
                      <a:pt x="513" y="8311"/>
                    </a:lnTo>
                    <a:cubicBezTo>
                      <a:pt x="596" y="8216"/>
                      <a:pt x="715" y="8132"/>
                      <a:pt x="834" y="8085"/>
                    </a:cubicBezTo>
                    <a:lnTo>
                      <a:pt x="1846" y="7739"/>
                    </a:lnTo>
                    <a:cubicBezTo>
                      <a:pt x="2537" y="8775"/>
                      <a:pt x="3251" y="9144"/>
                      <a:pt x="3727" y="9275"/>
                    </a:cubicBezTo>
                    <a:cubicBezTo>
                      <a:pt x="3775" y="9299"/>
                      <a:pt x="3799" y="9299"/>
                      <a:pt x="3846" y="9299"/>
                    </a:cubicBezTo>
                    <a:cubicBezTo>
                      <a:pt x="3894" y="9299"/>
                      <a:pt x="3930" y="9299"/>
                      <a:pt x="3966" y="9275"/>
                    </a:cubicBezTo>
                    <a:cubicBezTo>
                      <a:pt x="4442" y="9144"/>
                      <a:pt x="5156" y="8775"/>
                      <a:pt x="5835" y="7739"/>
                    </a:cubicBezTo>
                    <a:lnTo>
                      <a:pt x="6847" y="8085"/>
                    </a:lnTo>
                    <a:cubicBezTo>
                      <a:pt x="6990" y="8132"/>
                      <a:pt x="7085" y="8216"/>
                      <a:pt x="7180" y="8311"/>
                    </a:cubicBezTo>
                    <a:lnTo>
                      <a:pt x="6371" y="9001"/>
                    </a:lnTo>
                    <a:cubicBezTo>
                      <a:pt x="6192" y="9144"/>
                      <a:pt x="6097" y="9370"/>
                      <a:pt x="6097" y="9609"/>
                    </a:cubicBezTo>
                    <a:lnTo>
                      <a:pt x="6097" y="10120"/>
                    </a:lnTo>
                    <a:cubicBezTo>
                      <a:pt x="6097" y="10204"/>
                      <a:pt x="6168" y="10263"/>
                      <a:pt x="6240" y="10263"/>
                    </a:cubicBezTo>
                    <a:cubicBezTo>
                      <a:pt x="6311" y="10263"/>
                      <a:pt x="6394" y="10192"/>
                      <a:pt x="6394" y="10120"/>
                    </a:cubicBezTo>
                    <a:lnTo>
                      <a:pt x="6394" y="9609"/>
                    </a:lnTo>
                    <a:cubicBezTo>
                      <a:pt x="6394" y="9466"/>
                      <a:pt x="6454" y="9323"/>
                      <a:pt x="6573" y="9239"/>
                    </a:cubicBezTo>
                    <a:lnTo>
                      <a:pt x="7323" y="8585"/>
                    </a:lnTo>
                    <a:cubicBezTo>
                      <a:pt x="7359" y="8668"/>
                      <a:pt x="7383" y="8775"/>
                      <a:pt x="7383" y="8870"/>
                    </a:cubicBezTo>
                    <a:lnTo>
                      <a:pt x="7383" y="10120"/>
                    </a:lnTo>
                    <a:cubicBezTo>
                      <a:pt x="7383" y="10204"/>
                      <a:pt x="7466" y="10263"/>
                      <a:pt x="7537" y="10263"/>
                    </a:cubicBezTo>
                    <a:cubicBezTo>
                      <a:pt x="7609" y="10263"/>
                      <a:pt x="7680" y="10192"/>
                      <a:pt x="7680" y="10120"/>
                    </a:cubicBezTo>
                    <a:lnTo>
                      <a:pt x="7680" y="8870"/>
                    </a:lnTo>
                    <a:cubicBezTo>
                      <a:pt x="7692" y="8406"/>
                      <a:pt x="7395" y="7977"/>
                      <a:pt x="6942" y="7823"/>
                    </a:cubicBezTo>
                    <a:lnTo>
                      <a:pt x="5275" y="7239"/>
                    </a:lnTo>
                    <a:cubicBezTo>
                      <a:pt x="5132" y="7203"/>
                      <a:pt x="5025" y="7084"/>
                      <a:pt x="4978" y="6930"/>
                    </a:cubicBezTo>
                    <a:cubicBezTo>
                      <a:pt x="5740" y="6787"/>
                      <a:pt x="6442" y="6513"/>
                      <a:pt x="6799" y="6382"/>
                    </a:cubicBezTo>
                    <a:cubicBezTo>
                      <a:pt x="6918" y="6334"/>
                      <a:pt x="7002" y="6251"/>
                      <a:pt x="7061" y="6132"/>
                    </a:cubicBezTo>
                    <a:cubicBezTo>
                      <a:pt x="7109" y="6013"/>
                      <a:pt x="7109" y="5894"/>
                      <a:pt x="7061" y="5775"/>
                    </a:cubicBezTo>
                    <a:cubicBezTo>
                      <a:pt x="6942" y="5477"/>
                      <a:pt x="6740" y="4846"/>
                      <a:pt x="6740" y="4013"/>
                    </a:cubicBezTo>
                    <a:lnTo>
                      <a:pt x="6740" y="2882"/>
                    </a:lnTo>
                    <a:cubicBezTo>
                      <a:pt x="6740" y="1286"/>
                      <a:pt x="5442" y="0"/>
                      <a:pt x="384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1" name="Google Shape;2891;p42"/>
              <p:cNvSpPr/>
              <p:nvPr/>
            </p:nvSpPr>
            <p:spPr>
              <a:xfrm>
                <a:off x="7611608" y="2891630"/>
                <a:ext cx="20069" cy="9463"/>
              </a:xfrm>
              <a:custGeom>
                <a:rect b="b" l="l" r="r" t="t"/>
                <a:pathLst>
                  <a:path extrusionOk="0" h="298" w="632">
                    <a:moveTo>
                      <a:pt x="155" y="0"/>
                    </a:moveTo>
                    <a:cubicBezTo>
                      <a:pt x="60" y="0"/>
                      <a:pt x="1" y="83"/>
                      <a:pt x="1" y="155"/>
                    </a:cubicBezTo>
                    <a:cubicBezTo>
                      <a:pt x="1" y="226"/>
                      <a:pt x="84" y="298"/>
                      <a:pt x="155" y="298"/>
                    </a:cubicBezTo>
                    <a:lnTo>
                      <a:pt x="477" y="298"/>
                    </a:lnTo>
                    <a:cubicBezTo>
                      <a:pt x="572" y="298"/>
                      <a:pt x="632" y="226"/>
                      <a:pt x="632" y="155"/>
                    </a:cubicBezTo>
                    <a:cubicBezTo>
                      <a:pt x="632" y="83"/>
                      <a:pt x="572" y="0"/>
                      <a:pt x="47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2" name="Google Shape;2892;p42"/>
              <p:cNvSpPr/>
              <p:nvPr/>
            </p:nvSpPr>
            <p:spPr>
              <a:xfrm>
                <a:off x="7673245" y="2891630"/>
                <a:ext cx="19688" cy="9463"/>
              </a:xfrm>
              <a:custGeom>
                <a:rect b="b" l="l" r="r" t="t"/>
                <a:pathLst>
                  <a:path extrusionOk="0" h="298" w="620">
                    <a:moveTo>
                      <a:pt x="143" y="0"/>
                    </a:moveTo>
                    <a:cubicBezTo>
                      <a:pt x="60" y="0"/>
                      <a:pt x="0" y="83"/>
                      <a:pt x="0" y="155"/>
                    </a:cubicBezTo>
                    <a:cubicBezTo>
                      <a:pt x="0" y="226"/>
                      <a:pt x="72" y="298"/>
                      <a:pt x="143" y="298"/>
                    </a:cubicBezTo>
                    <a:lnTo>
                      <a:pt x="477" y="298"/>
                    </a:lnTo>
                    <a:cubicBezTo>
                      <a:pt x="560" y="298"/>
                      <a:pt x="620" y="226"/>
                      <a:pt x="620" y="155"/>
                    </a:cubicBezTo>
                    <a:cubicBezTo>
                      <a:pt x="620" y="83"/>
                      <a:pt x="548" y="0"/>
                      <a:pt x="47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93" name="Google Shape;2893;p42"/>
            <p:cNvGrpSpPr/>
            <p:nvPr/>
          </p:nvGrpSpPr>
          <p:grpSpPr>
            <a:xfrm>
              <a:off x="7988191" y="2832248"/>
              <a:ext cx="332348" cy="283985"/>
              <a:chOff x="7988191" y="2832248"/>
              <a:chExt cx="332348" cy="283985"/>
            </a:xfrm>
          </p:grpSpPr>
          <p:sp>
            <p:nvSpPr>
              <p:cNvPr id="2894" name="Google Shape;2894;p42"/>
              <p:cNvSpPr/>
              <p:nvPr/>
            </p:nvSpPr>
            <p:spPr>
              <a:xfrm>
                <a:off x="8046398" y="2894646"/>
                <a:ext cx="40869" cy="45759"/>
              </a:xfrm>
              <a:custGeom>
                <a:rect b="b" l="l" r="r" t="t"/>
                <a:pathLst>
                  <a:path extrusionOk="0" h="1441" w="1287">
                    <a:moveTo>
                      <a:pt x="644" y="0"/>
                    </a:moveTo>
                    <a:cubicBezTo>
                      <a:pt x="287" y="0"/>
                      <a:pt x="1" y="286"/>
                      <a:pt x="1" y="643"/>
                    </a:cubicBezTo>
                    <a:lnTo>
                      <a:pt x="1" y="798"/>
                    </a:lnTo>
                    <a:cubicBezTo>
                      <a:pt x="1" y="1155"/>
                      <a:pt x="287" y="1441"/>
                      <a:pt x="644" y="1441"/>
                    </a:cubicBezTo>
                    <a:cubicBezTo>
                      <a:pt x="1001" y="1441"/>
                      <a:pt x="1287" y="1155"/>
                      <a:pt x="1287" y="798"/>
                    </a:cubicBezTo>
                    <a:lnTo>
                      <a:pt x="1287" y="643"/>
                    </a:lnTo>
                    <a:cubicBezTo>
                      <a:pt x="1287" y="548"/>
                      <a:pt x="1215" y="488"/>
                      <a:pt x="1132" y="488"/>
                    </a:cubicBezTo>
                    <a:cubicBezTo>
                      <a:pt x="1049" y="488"/>
                      <a:pt x="989" y="560"/>
                      <a:pt x="989" y="643"/>
                    </a:cubicBezTo>
                    <a:lnTo>
                      <a:pt x="989" y="798"/>
                    </a:lnTo>
                    <a:cubicBezTo>
                      <a:pt x="989" y="977"/>
                      <a:pt x="834" y="1143"/>
                      <a:pt x="644" y="1143"/>
                    </a:cubicBezTo>
                    <a:cubicBezTo>
                      <a:pt x="453" y="1143"/>
                      <a:pt x="299" y="1000"/>
                      <a:pt x="299" y="798"/>
                    </a:cubicBezTo>
                    <a:lnTo>
                      <a:pt x="299" y="643"/>
                    </a:lnTo>
                    <a:cubicBezTo>
                      <a:pt x="299" y="465"/>
                      <a:pt x="453" y="298"/>
                      <a:pt x="644" y="298"/>
                    </a:cubicBezTo>
                    <a:cubicBezTo>
                      <a:pt x="739" y="298"/>
                      <a:pt x="799" y="227"/>
                      <a:pt x="799" y="143"/>
                    </a:cubicBezTo>
                    <a:cubicBezTo>
                      <a:pt x="799" y="60"/>
                      <a:pt x="715" y="0"/>
                      <a:pt x="64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5" name="Google Shape;2895;p42"/>
              <p:cNvSpPr/>
              <p:nvPr/>
            </p:nvSpPr>
            <p:spPr>
              <a:xfrm>
                <a:off x="7988191" y="2832248"/>
                <a:ext cx="332348" cy="283985"/>
              </a:xfrm>
              <a:custGeom>
                <a:rect b="b" l="l" r="r" t="t"/>
                <a:pathLst>
                  <a:path extrusionOk="0" h="8943" w="10466">
                    <a:moveTo>
                      <a:pt x="929" y="2942"/>
                    </a:moveTo>
                    <a:lnTo>
                      <a:pt x="929" y="2942"/>
                    </a:lnTo>
                    <a:cubicBezTo>
                      <a:pt x="905" y="3037"/>
                      <a:pt x="881" y="3144"/>
                      <a:pt x="869" y="3227"/>
                    </a:cubicBezTo>
                    <a:cubicBezTo>
                      <a:pt x="858" y="3299"/>
                      <a:pt x="858" y="3358"/>
                      <a:pt x="858" y="3418"/>
                    </a:cubicBezTo>
                    <a:lnTo>
                      <a:pt x="488" y="3120"/>
                    </a:lnTo>
                    <a:lnTo>
                      <a:pt x="929" y="2942"/>
                    </a:lnTo>
                    <a:close/>
                    <a:moveTo>
                      <a:pt x="4156" y="310"/>
                    </a:moveTo>
                    <a:lnTo>
                      <a:pt x="3894" y="668"/>
                    </a:lnTo>
                    <a:cubicBezTo>
                      <a:pt x="3858" y="715"/>
                      <a:pt x="3846" y="763"/>
                      <a:pt x="3858" y="822"/>
                    </a:cubicBezTo>
                    <a:cubicBezTo>
                      <a:pt x="3882" y="882"/>
                      <a:pt x="3917" y="906"/>
                      <a:pt x="3965" y="918"/>
                    </a:cubicBezTo>
                    <a:cubicBezTo>
                      <a:pt x="4608" y="1072"/>
                      <a:pt x="5168" y="1489"/>
                      <a:pt x="5549" y="2084"/>
                    </a:cubicBezTo>
                    <a:cubicBezTo>
                      <a:pt x="5965" y="2751"/>
                      <a:pt x="6418" y="3287"/>
                      <a:pt x="6894" y="3656"/>
                    </a:cubicBezTo>
                    <a:cubicBezTo>
                      <a:pt x="7287" y="3977"/>
                      <a:pt x="7692" y="4168"/>
                      <a:pt x="8085" y="4275"/>
                    </a:cubicBezTo>
                    <a:cubicBezTo>
                      <a:pt x="8288" y="4321"/>
                      <a:pt x="8455" y="4339"/>
                      <a:pt x="8603" y="4339"/>
                    </a:cubicBezTo>
                    <a:cubicBezTo>
                      <a:pt x="8646" y="4339"/>
                      <a:pt x="8687" y="4337"/>
                      <a:pt x="8728" y="4335"/>
                    </a:cubicBezTo>
                    <a:lnTo>
                      <a:pt x="8728" y="4335"/>
                    </a:lnTo>
                    <a:cubicBezTo>
                      <a:pt x="8168" y="4847"/>
                      <a:pt x="7585" y="5204"/>
                      <a:pt x="7037" y="5406"/>
                    </a:cubicBezTo>
                    <a:cubicBezTo>
                      <a:pt x="6732" y="5508"/>
                      <a:pt x="6437" y="5559"/>
                      <a:pt x="6158" y="5559"/>
                    </a:cubicBezTo>
                    <a:cubicBezTo>
                      <a:pt x="5914" y="5559"/>
                      <a:pt x="5682" y="5520"/>
                      <a:pt x="5465" y="5442"/>
                    </a:cubicBezTo>
                    <a:cubicBezTo>
                      <a:pt x="5203" y="5359"/>
                      <a:pt x="4965" y="5204"/>
                      <a:pt x="4775" y="5001"/>
                    </a:cubicBezTo>
                    <a:lnTo>
                      <a:pt x="4775" y="5001"/>
                    </a:lnTo>
                    <a:cubicBezTo>
                      <a:pt x="5001" y="5120"/>
                      <a:pt x="5275" y="5204"/>
                      <a:pt x="5596" y="5228"/>
                    </a:cubicBezTo>
                    <a:cubicBezTo>
                      <a:pt x="5680" y="5228"/>
                      <a:pt x="5751" y="5240"/>
                      <a:pt x="5822" y="5240"/>
                    </a:cubicBezTo>
                    <a:cubicBezTo>
                      <a:pt x="6096" y="5240"/>
                      <a:pt x="6382" y="5204"/>
                      <a:pt x="6644" y="5132"/>
                    </a:cubicBezTo>
                    <a:cubicBezTo>
                      <a:pt x="6715" y="5120"/>
                      <a:pt x="6775" y="5025"/>
                      <a:pt x="6751" y="4954"/>
                    </a:cubicBezTo>
                    <a:cubicBezTo>
                      <a:pt x="6741" y="4893"/>
                      <a:pt x="6671" y="4841"/>
                      <a:pt x="6607" y="4841"/>
                    </a:cubicBezTo>
                    <a:cubicBezTo>
                      <a:pt x="6595" y="4841"/>
                      <a:pt x="6583" y="4843"/>
                      <a:pt x="6573" y="4847"/>
                    </a:cubicBezTo>
                    <a:cubicBezTo>
                      <a:pt x="6317" y="4912"/>
                      <a:pt x="6067" y="4943"/>
                      <a:pt x="5831" y="4943"/>
                    </a:cubicBezTo>
                    <a:cubicBezTo>
                      <a:pt x="5418" y="4943"/>
                      <a:pt x="5052" y="4846"/>
                      <a:pt x="4787" y="4656"/>
                    </a:cubicBezTo>
                    <a:cubicBezTo>
                      <a:pt x="4477" y="4430"/>
                      <a:pt x="4310" y="4097"/>
                      <a:pt x="4263" y="3632"/>
                    </a:cubicBezTo>
                    <a:cubicBezTo>
                      <a:pt x="4310" y="3156"/>
                      <a:pt x="4572" y="2751"/>
                      <a:pt x="5025" y="2501"/>
                    </a:cubicBezTo>
                    <a:cubicBezTo>
                      <a:pt x="5096" y="2453"/>
                      <a:pt x="5120" y="2370"/>
                      <a:pt x="5084" y="2287"/>
                    </a:cubicBezTo>
                    <a:cubicBezTo>
                      <a:pt x="5051" y="2237"/>
                      <a:pt x="4996" y="2211"/>
                      <a:pt x="4941" y="2211"/>
                    </a:cubicBezTo>
                    <a:cubicBezTo>
                      <a:pt x="4916" y="2211"/>
                      <a:pt x="4892" y="2216"/>
                      <a:pt x="4870" y="2227"/>
                    </a:cubicBezTo>
                    <a:cubicBezTo>
                      <a:pt x="4227" y="2584"/>
                      <a:pt x="3906" y="3227"/>
                      <a:pt x="3965" y="3942"/>
                    </a:cubicBezTo>
                    <a:cubicBezTo>
                      <a:pt x="4037" y="4751"/>
                      <a:pt x="4596" y="5442"/>
                      <a:pt x="5382" y="5728"/>
                    </a:cubicBezTo>
                    <a:cubicBezTo>
                      <a:pt x="5631" y="5816"/>
                      <a:pt x="5895" y="5861"/>
                      <a:pt x="6170" y="5861"/>
                    </a:cubicBezTo>
                    <a:cubicBezTo>
                      <a:pt x="6487" y="5861"/>
                      <a:pt x="6818" y="5801"/>
                      <a:pt x="7156" y="5680"/>
                    </a:cubicBezTo>
                    <a:cubicBezTo>
                      <a:pt x="7596" y="5537"/>
                      <a:pt x="8061" y="5263"/>
                      <a:pt x="8525" y="4906"/>
                    </a:cubicBezTo>
                    <a:lnTo>
                      <a:pt x="8549" y="4906"/>
                    </a:lnTo>
                    <a:cubicBezTo>
                      <a:pt x="8694" y="4930"/>
                      <a:pt x="8833" y="4940"/>
                      <a:pt x="8965" y="4940"/>
                    </a:cubicBezTo>
                    <a:cubicBezTo>
                      <a:pt x="9431" y="4940"/>
                      <a:pt x="9813" y="4812"/>
                      <a:pt x="10073" y="4692"/>
                    </a:cubicBezTo>
                    <a:lnTo>
                      <a:pt x="10073" y="4692"/>
                    </a:lnTo>
                    <a:cubicBezTo>
                      <a:pt x="9430" y="6454"/>
                      <a:pt x="7608" y="7668"/>
                      <a:pt x="5572" y="7668"/>
                    </a:cubicBezTo>
                    <a:cubicBezTo>
                      <a:pt x="4179" y="7668"/>
                      <a:pt x="2894" y="7145"/>
                      <a:pt x="2072" y="6216"/>
                    </a:cubicBezTo>
                    <a:cubicBezTo>
                      <a:pt x="1358" y="5430"/>
                      <a:pt x="1060" y="4406"/>
                      <a:pt x="1179" y="3275"/>
                    </a:cubicBezTo>
                    <a:cubicBezTo>
                      <a:pt x="1286" y="2584"/>
                      <a:pt x="1524" y="2013"/>
                      <a:pt x="1881" y="1537"/>
                    </a:cubicBezTo>
                    <a:cubicBezTo>
                      <a:pt x="2167" y="1156"/>
                      <a:pt x="2536" y="858"/>
                      <a:pt x="2989" y="656"/>
                    </a:cubicBezTo>
                    <a:cubicBezTo>
                      <a:pt x="3429" y="441"/>
                      <a:pt x="3882" y="358"/>
                      <a:pt x="4156" y="310"/>
                    </a:cubicBezTo>
                    <a:close/>
                    <a:moveTo>
                      <a:pt x="5644" y="7954"/>
                    </a:moveTo>
                    <a:lnTo>
                      <a:pt x="5322" y="8645"/>
                    </a:lnTo>
                    <a:lnTo>
                      <a:pt x="5013" y="8645"/>
                    </a:lnTo>
                    <a:lnTo>
                      <a:pt x="5346" y="7954"/>
                    </a:lnTo>
                    <a:close/>
                    <a:moveTo>
                      <a:pt x="4422" y="1"/>
                    </a:moveTo>
                    <a:cubicBezTo>
                      <a:pt x="4268" y="1"/>
                      <a:pt x="3580" y="20"/>
                      <a:pt x="2834" y="382"/>
                    </a:cubicBezTo>
                    <a:cubicBezTo>
                      <a:pt x="2346" y="620"/>
                      <a:pt x="1929" y="941"/>
                      <a:pt x="1608" y="1358"/>
                    </a:cubicBezTo>
                    <a:cubicBezTo>
                      <a:pt x="1334" y="1703"/>
                      <a:pt x="1119" y="2108"/>
                      <a:pt x="989" y="2584"/>
                    </a:cubicBezTo>
                    <a:lnTo>
                      <a:pt x="96" y="2965"/>
                    </a:lnTo>
                    <a:cubicBezTo>
                      <a:pt x="48" y="2977"/>
                      <a:pt x="0" y="3025"/>
                      <a:pt x="0" y="3085"/>
                    </a:cubicBezTo>
                    <a:cubicBezTo>
                      <a:pt x="0" y="3144"/>
                      <a:pt x="24" y="3180"/>
                      <a:pt x="60" y="3215"/>
                    </a:cubicBezTo>
                    <a:lnTo>
                      <a:pt x="810" y="3811"/>
                    </a:lnTo>
                    <a:cubicBezTo>
                      <a:pt x="822" y="4811"/>
                      <a:pt x="1155" y="5704"/>
                      <a:pt x="1810" y="6430"/>
                    </a:cubicBezTo>
                    <a:cubicBezTo>
                      <a:pt x="2584" y="7287"/>
                      <a:pt x="3715" y="7823"/>
                      <a:pt x="4977" y="7942"/>
                    </a:cubicBezTo>
                    <a:lnTo>
                      <a:pt x="4620" y="8645"/>
                    </a:lnTo>
                    <a:lnTo>
                      <a:pt x="3739" y="8645"/>
                    </a:lnTo>
                    <a:cubicBezTo>
                      <a:pt x="3656" y="8645"/>
                      <a:pt x="3596" y="8716"/>
                      <a:pt x="3596" y="8799"/>
                    </a:cubicBezTo>
                    <a:cubicBezTo>
                      <a:pt x="3596" y="8871"/>
                      <a:pt x="3667" y="8942"/>
                      <a:pt x="3739" y="8942"/>
                    </a:cubicBezTo>
                    <a:lnTo>
                      <a:pt x="6013" y="8942"/>
                    </a:lnTo>
                    <a:cubicBezTo>
                      <a:pt x="6108" y="8942"/>
                      <a:pt x="6168" y="8871"/>
                      <a:pt x="6168" y="8799"/>
                    </a:cubicBezTo>
                    <a:cubicBezTo>
                      <a:pt x="6168" y="8716"/>
                      <a:pt x="6096" y="8645"/>
                      <a:pt x="6013" y="8645"/>
                    </a:cubicBezTo>
                    <a:lnTo>
                      <a:pt x="5620" y="8645"/>
                    </a:lnTo>
                    <a:lnTo>
                      <a:pt x="5953" y="7954"/>
                    </a:lnTo>
                    <a:cubicBezTo>
                      <a:pt x="6942" y="7883"/>
                      <a:pt x="7882" y="7537"/>
                      <a:pt x="8656" y="6966"/>
                    </a:cubicBezTo>
                    <a:cubicBezTo>
                      <a:pt x="9525" y="6323"/>
                      <a:pt x="10156" y="5418"/>
                      <a:pt x="10406" y="4430"/>
                    </a:cubicBezTo>
                    <a:cubicBezTo>
                      <a:pt x="10466" y="4370"/>
                      <a:pt x="10442" y="4299"/>
                      <a:pt x="10383" y="4275"/>
                    </a:cubicBezTo>
                    <a:cubicBezTo>
                      <a:pt x="10355" y="4259"/>
                      <a:pt x="10327" y="4250"/>
                      <a:pt x="10300" y="4250"/>
                    </a:cubicBezTo>
                    <a:cubicBezTo>
                      <a:pt x="10268" y="4250"/>
                      <a:pt x="10236" y="4262"/>
                      <a:pt x="10204" y="4287"/>
                    </a:cubicBezTo>
                    <a:cubicBezTo>
                      <a:pt x="10204" y="4287"/>
                      <a:pt x="9700" y="4670"/>
                      <a:pt x="8935" y="4670"/>
                    </a:cubicBezTo>
                    <a:cubicBezTo>
                      <a:pt x="8902" y="4670"/>
                      <a:pt x="8868" y="4670"/>
                      <a:pt x="8835" y="4668"/>
                    </a:cubicBezTo>
                    <a:cubicBezTo>
                      <a:pt x="8990" y="4525"/>
                      <a:pt x="9156" y="4370"/>
                      <a:pt x="9323" y="4192"/>
                    </a:cubicBezTo>
                    <a:cubicBezTo>
                      <a:pt x="9371" y="4132"/>
                      <a:pt x="9382" y="4061"/>
                      <a:pt x="9335" y="4001"/>
                    </a:cubicBezTo>
                    <a:cubicBezTo>
                      <a:pt x="9302" y="3961"/>
                      <a:pt x="9259" y="3942"/>
                      <a:pt x="9211" y="3942"/>
                    </a:cubicBezTo>
                    <a:cubicBezTo>
                      <a:pt x="9190" y="3942"/>
                      <a:pt x="9167" y="3946"/>
                      <a:pt x="9144" y="3954"/>
                    </a:cubicBezTo>
                    <a:cubicBezTo>
                      <a:pt x="9144" y="3954"/>
                      <a:pt x="8950" y="4045"/>
                      <a:pt x="8613" y="4045"/>
                    </a:cubicBezTo>
                    <a:cubicBezTo>
                      <a:pt x="8479" y="4045"/>
                      <a:pt x="8321" y="4030"/>
                      <a:pt x="8144" y="3989"/>
                    </a:cubicBezTo>
                    <a:cubicBezTo>
                      <a:pt x="7108" y="3739"/>
                      <a:pt x="6287" y="2739"/>
                      <a:pt x="5775" y="1930"/>
                    </a:cubicBezTo>
                    <a:cubicBezTo>
                      <a:pt x="5406" y="1334"/>
                      <a:pt x="4870" y="906"/>
                      <a:pt x="4227" y="703"/>
                    </a:cubicBezTo>
                    <a:lnTo>
                      <a:pt x="4572" y="251"/>
                    </a:lnTo>
                    <a:cubicBezTo>
                      <a:pt x="4608" y="203"/>
                      <a:pt x="4620" y="144"/>
                      <a:pt x="4584" y="84"/>
                    </a:cubicBezTo>
                    <a:cubicBezTo>
                      <a:pt x="4560" y="48"/>
                      <a:pt x="4513" y="1"/>
                      <a:pt x="4453" y="1"/>
                    </a:cubicBezTo>
                    <a:cubicBezTo>
                      <a:pt x="4451" y="1"/>
                      <a:pt x="4440" y="1"/>
                      <a:pt x="442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6" name="Google Shape;2896;p42"/>
              <p:cNvSpPr/>
              <p:nvPr/>
            </p:nvSpPr>
            <p:spPr>
              <a:xfrm>
                <a:off x="8212381" y="2974320"/>
                <a:ext cx="18577" cy="14861"/>
              </a:xfrm>
              <a:custGeom>
                <a:rect b="b" l="l" r="r" t="t"/>
                <a:pathLst>
                  <a:path extrusionOk="0" h="468" w="585">
                    <a:moveTo>
                      <a:pt x="406" y="0"/>
                    </a:moveTo>
                    <a:cubicBezTo>
                      <a:pt x="371" y="0"/>
                      <a:pt x="337" y="12"/>
                      <a:pt x="310" y="39"/>
                    </a:cubicBezTo>
                    <a:cubicBezTo>
                      <a:pt x="275" y="75"/>
                      <a:pt x="191" y="123"/>
                      <a:pt x="108" y="170"/>
                    </a:cubicBezTo>
                    <a:cubicBezTo>
                      <a:pt x="25" y="206"/>
                      <a:pt x="1" y="301"/>
                      <a:pt x="48" y="373"/>
                    </a:cubicBezTo>
                    <a:cubicBezTo>
                      <a:pt x="72" y="432"/>
                      <a:pt x="120" y="468"/>
                      <a:pt x="179" y="468"/>
                    </a:cubicBezTo>
                    <a:cubicBezTo>
                      <a:pt x="215" y="468"/>
                      <a:pt x="227" y="468"/>
                      <a:pt x="251" y="444"/>
                    </a:cubicBezTo>
                    <a:cubicBezTo>
                      <a:pt x="370" y="385"/>
                      <a:pt x="465" y="325"/>
                      <a:pt x="536" y="265"/>
                    </a:cubicBezTo>
                    <a:cubicBezTo>
                      <a:pt x="572" y="218"/>
                      <a:pt x="584" y="111"/>
                      <a:pt x="525" y="51"/>
                    </a:cubicBezTo>
                    <a:cubicBezTo>
                      <a:pt x="492" y="18"/>
                      <a:pt x="448" y="0"/>
                      <a:pt x="40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897" name="Google Shape;2897;p42"/>
            <p:cNvSpPr/>
            <p:nvPr/>
          </p:nvSpPr>
          <p:spPr>
            <a:xfrm>
              <a:off x="2498418" y="3245126"/>
              <a:ext cx="365627" cy="292273"/>
            </a:xfrm>
            <a:custGeom>
              <a:rect b="b" l="l" r="r" t="t"/>
              <a:pathLst>
                <a:path extrusionOk="0" h="9204" w="11514">
                  <a:moveTo>
                    <a:pt x="3727" y="0"/>
                  </a:moveTo>
                  <a:cubicBezTo>
                    <a:pt x="3156" y="0"/>
                    <a:pt x="2668" y="346"/>
                    <a:pt x="2477" y="870"/>
                  </a:cubicBezTo>
                  <a:lnTo>
                    <a:pt x="2382" y="870"/>
                  </a:lnTo>
                  <a:cubicBezTo>
                    <a:pt x="2144" y="870"/>
                    <a:pt x="1906" y="965"/>
                    <a:pt x="1751" y="1143"/>
                  </a:cubicBezTo>
                  <a:cubicBezTo>
                    <a:pt x="1703" y="1143"/>
                    <a:pt x="1656" y="1131"/>
                    <a:pt x="1608" y="1131"/>
                  </a:cubicBezTo>
                  <a:cubicBezTo>
                    <a:pt x="1036" y="1131"/>
                    <a:pt x="560" y="1608"/>
                    <a:pt x="560" y="2191"/>
                  </a:cubicBezTo>
                  <a:cubicBezTo>
                    <a:pt x="560" y="2775"/>
                    <a:pt x="1036" y="3251"/>
                    <a:pt x="1608" y="3251"/>
                  </a:cubicBezTo>
                  <a:lnTo>
                    <a:pt x="3001" y="3251"/>
                  </a:lnTo>
                  <a:cubicBezTo>
                    <a:pt x="3096" y="3251"/>
                    <a:pt x="3191" y="3156"/>
                    <a:pt x="3191" y="3048"/>
                  </a:cubicBezTo>
                  <a:cubicBezTo>
                    <a:pt x="3191" y="2953"/>
                    <a:pt x="3096" y="2858"/>
                    <a:pt x="3001" y="2858"/>
                  </a:cubicBezTo>
                  <a:lnTo>
                    <a:pt x="1608" y="2858"/>
                  </a:lnTo>
                  <a:cubicBezTo>
                    <a:pt x="1239" y="2858"/>
                    <a:pt x="941" y="2560"/>
                    <a:pt x="941" y="2191"/>
                  </a:cubicBezTo>
                  <a:cubicBezTo>
                    <a:pt x="941" y="1822"/>
                    <a:pt x="1239" y="1524"/>
                    <a:pt x="1608" y="1524"/>
                  </a:cubicBezTo>
                  <a:cubicBezTo>
                    <a:pt x="1667" y="1524"/>
                    <a:pt x="1727" y="1524"/>
                    <a:pt x="1775" y="1536"/>
                  </a:cubicBezTo>
                  <a:cubicBezTo>
                    <a:pt x="1788" y="1538"/>
                    <a:pt x="1802" y="1539"/>
                    <a:pt x="1816" y="1539"/>
                  </a:cubicBezTo>
                  <a:cubicBezTo>
                    <a:pt x="1885" y="1539"/>
                    <a:pt x="1949" y="1514"/>
                    <a:pt x="1989" y="1465"/>
                  </a:cubicBezTo>
                  <a:cubicBezTo>
                    <a:pt x="2072" y="1322"/>
                    <a:pt x="2227" y="1251"/>
                    <a:pt x="2394" y="1251"/>
                  </a:cubicBezTo>
                  <a:cubicBezTo>
                    <a:pt x="2453" y="1251"/>
                    <a:pt x="2489" y="1262"/>
                    <a:pt x="2548" y="1286"/>
                  </a:cubicBezTo>
                  <a:cubicBezTo>
                    <a:pt x="2566" y="1291"/>
                    <a:pt x="2585" y="1293"/>
                    <a:pt x="2604" y="1293"/>
                  </a:cubicBezTo>
                  <a:cubicBezTo>
                    <a:pt x="2638" y="1293"/>
                    <a:pt x="2673" y="1285"/>
                    <a:pt x="2703" y="1262"/>
                  </a:cubicBezTo>
                  <a:cubicBezTo>
                    <a:pt x="2751" y="1239"/>
                    <a:pt x="2775" y="1191"/>
                    <a:pt x="2787" y="1143"/>
                  </a:cubicBezTo>
                  <a:cubicBezTo>
                    <a:pt x="2894" y="715"/>
                    <a:pt x="3263" y="405"/>
                    <a:pt x="3715" y="405"/>
                  </a:cubicBezTo>
                  <a:cubicBezTo>
                    <a:pt x="4239" y="405"/>
                    <a:pt x="4668" y="834"/>
                    <a:pt x="4668" y="1358"/>
                  </a:cubicBezTo>
                  <a:lnTo>
                    <a:pt x="4668" y="1382"/>
                  </a:lnTo>
                  <a:lnTo>
                    <a:pt x="4668" y="1405"/>
                  </a:lnTo>
                  <a:cubicBezTo>
                    <a:pt x="4668" y="1465"/>
                    <a:pt x="4692" y="1524"/>
                    <a:pt x="4739" y="1560"/>
                  </a:cubicBezTo>
                  <a:cubicBezTo>
                    <a:pt x="4771" y="1592"/>
                    <a:pt x="4813" y="1602"/>
                    <a:pt x="4856" y="1602"/>
                  </a:cubicBezTo>
                  <a:cubicBezTo>
                    <a:pt x="4877" y="1602"/>
                    <a:pt x="4898" y="1600"/>
                    <a:pt x="4918" y="1596"/>
                  </a:cubicBezTo>
                  <a:cubicBezTo>
                    <a:pt x="4977" y="1584"/>
                    <a:pt x="5049" y="1560"/>
                    <a:pt x="5108" y="1560"/>
                  </a:cubicBezTo>
                  <a:cubicBezTo>
                    <a:pt x="5311" y="1560"/>
                    <a:pt x="5489" y="1655"/>
                    <a:pt x="5620" y="1786"/>
                  </a:cubicBezTo>
                  <a:cubicBezTo>
                    <a:pt x="5620" y="1786"/>
                    <a:pt x="5608" y="1786"/>
                    <a:pt x="5608" y="1798"/>
                  </a:cubicBezTo>
                  <a:cubicBezTo>
                    <a:pt x="5585" y="1798"/>
                    <a:pt x="5573" y="1822"/>
                    <a:pt x="5573" y="1822"/>
                  </a:cubicBezTo>
                  <a:cubicBezTo>
                    <a:pt x="5561" y="1834"/>
                    <a:pt x="5525" y="1834"/>
                    <a:pt x="5513" y="1846"/>
                  </a:cubicBezTo>
                  <a:cubicBezTo>
                    <a:pt x="5477" y="1858"/>
                    <a:pt x="5466" y="1858"/>
                    <a:pt x="5454" y="1882"/>
                  </a:cubicBezTo>
                  <a:cubicBezTo>
                    <a:pt x="5442" y="1882"/>
                    <a:pt x="5442" y="1882"/>
                    <a:pt x="5430" y="1893"/>
                  </a:cubicBezTo>
                  <a:cubicBezTo>
                    <a:pt x="5239" y="1989"/>
                    <a:pt x="5085" y="2084"/>
                    <a:pt x="4930" y="2203"/>
                  </a:cubicBezTo>
                  <a:cubicBezTo>
                    <a:pt x="4727" y="2370"/>
                    <a:pt x="4549" y="2584"/>
                    <a:pt x="4394" y="2786"/>
                  </a:cubicBezTo>
                  <a:cubicBezTo>
                    <a:pt x="4394" y="2798"/>
                    <a:pt x="4382" y="2798"/>
                    <a:pt x="4382" y="2822"/>
                  </a:cubicBezTo>
                  <a:cubicBezTo>
                    <a:pt x="4370" y="2834"/>
                    <a:pt x="4346" y="2858"/>
                    <a:pt x="4346" y="2882"/>
                  </a:cubicBezTo>
                  <a:cubicBezTo>
                    <a:pt x="4346" y="2882"/>
                    <a:pt x="4346" y="2894"/>
                    <a:pt x="4334" y="2894"/>
                  </a:cubicBezTo>
                  <a:lnTo>
                    <a:pt x="3584" y="2894"/>
                  </a:lnTo>
                  <a:cubicBezTo>
                    <a:pt x="3477" y="2894"/>
                    <a:pt x="3382" y="2977"/>
                    <a:pt x="3382" y="3084"/>
                  </a:cubicBezTo>
                  <a:cubicBezTo>
                    <a:pt x="3382" y="3191"/>
                    <a:pt x="3477" y="3275"/>
                    <a:pt x="3584" y="3275"/>
                  </a:cubicBezTo>
                  <a:lnTo>
                    <a:pt x="4096" y="3275"/>
                  </a:lnTo>
                  <a:cubicBezTo>
                    <a:pt x="4072" y="3334"/>
                    <a:pt x="4061" y="3406"/>
                    <a:pt x="4025" y="3465"/>
                  </a:cubicBezTo>
                  <a:cubicBezTo>
                    <a:pt x="3918" y="3453"/>
                    <a:pt x="3822" y="3441"/>
                    <a:pt x="3691" y="3441"/>
                  </a:cubicBezTo>
                  <a:cubicBezTo>
                    <a:pt x="3203" y="3441"/>
                    <a:pt x="2727" y="3668"/>
                    <a:pt x="2418" y="4049"/>
                  </a:cubicBezTo>
                  <a:cubicBezTo>
                    <a:pt x="2298" y="4025"/>
                    <a:pt x="2167" y="4025"/>
                    <a:pt x="2025" y="4025"/>
                  </a:cubicBezTo>
                  <a:cubicBezTo>
                    <a:pt x="917" y="4025"/>
                    <a:pt x="1" y="4930"/>
                    <a:pt x="1" y="6049"/>
                  </a:cubicBezTo>
                  <a:cubicBezTo>
                    <a:pt x="1" y="7156"/>
                    <a:pt x="917" y="8073"/>
                    <a:pt x="2025" y="8073"/>
                  </a:cubicBezTo>
                  <a:lnTo>
                    <a:pt x="3858" y="8073"/>
                  </a:lnTo>
                  <a:cubicBezTo>
                    <a:pt x="3953" y="8704"/>
                    <a:pt x="4501" y="9204"/>
                    <a:pt x="5168" y="9204"/>
                  </a:cubicBezTo>
                  <a:lnTo>
                    <a:pt x="8549" y="9204"/>
                  </a:lnTo>
                  <a:cubicBezTo>
                    <a:pt x="8656" y="9204"/>
                    <a:pt x="8740" y="9109"/>
                    <a:pt x="8740" y="9002"/>
                  </a:cubicBezTo>
                  <a:cubicBezTo>
                    <a:pt x="8740" y="8906"/>
                    <a:pt x="8656" y="8811"/>
                    <a:pt x="8549" y="8811"/>
                  </a:cubicBezTo>
                  <a:lnTo>
                    <a:pt x="5168" y="8811"/>
                  </a:lnTo>
                  <a:cubicBezTo>
                    <a:pt x="4644" y="8811"/>
                    <a:pt x="4227" y="8394"/>
                    <a:pt x="4227" y="7882"/>
                  </a:cubicBezTo>
                  <a:lnTo>
                    <a:pt x="4227" y="7859"/>
                  </a:lnTo>
                  <a:lnTo>
                    <a:pt x="4227" y="7835"/>
                  </a:lnTo>
                  <a:lnTo>
                    <a:pt x="4227" y="7811"/>
                  </a:lnTo>
                  <a:lnTo>
                    <a:pt x="4227" y="7775"/>
                  </a:lnTo>
                  <a:cubicBezTo>
                    <a:pt x="4287" y="7311"/>
                    <a:pt x="4680" y="6942"/>
                    <a:pt x="5168" y="6942"/>
                  </a:cubicBezTo>
                  <a:cubicBezTo>
                    <a:pt x="5263" y="6942"/>
                    <a:pt x="5358" y="6954"/>
                    <a:pt x="5454" y="6977"/>
                  </a:cubicBezTo>
                  <a:cubicBezTo>
                    <a:pt x="5471" y="6984"/>
                    <a:pt x="5488" y="6987"/>
                    <a:pt x="5506" y="6987"/>
                  </a:cubicBezTo>
                  <a:cubicBezTo>
                    <a:pt x="5548" y="6987"/>
                    <a:pt x="5590" y="6970"/>
                    <a:pt x="5632" y="6954"/>
                  </a:cubicBezTo>
                  <a:cubicBezTo>
                    <a:pt x="5680" y="6906"/>
                    <a:pt x="5704" y="6846"/>
                    <a:pt x="5704" y="6787"/>
                  </a:cubicBezTo>
                  <a:lnTo>
                    <a:pt x="5704" y="6775"/>
                  </a:lnTo>
                  <a:lnTo>
                    <a:pt x="5704" y="6739"/>
                  </a:lnTo>
                  <a:cubicBezTo>
                    <a:pt x="5704" y="6013"/>
                    <a:pt x="6299" y="5418"/>
                    <a:pt x="7025" y="5418"/>
                  </a:cubicBezTo>
                  <a:cubicBezTo>
                    <a:pt x="7644" y="5418"/>
                    <a:pt x="8192" y="5846"/>
                    <a:pt x="8323" y="6442"/>
                  </a:cubicBezTo>
                  <a:cubicBezTo>
                    <a:pt x="8335" y="6501"/>
                    <a:pt x="8371" y="6549"/>
                    <a:pt x="8418" y="6561"/>
                  </a:cubicBezTo>
                  <a:cubicBezTo>
                    <a:pt x="8441" y="6583"/>
                    <a:pt x="8473" y="6592"/>
                    <a:pt x="8506" y="6592"/>
                  </a:cubicBezTo>
                  <a:cubicBezTo>
                    <a:pt x="8525" y="6592"/>
                    <a:pt x="8544" y="6589"/>
                    <a:pt x="8561" y="6585"/>
                  </a:cubicBezTo>
                  <a:cubicBezTo>
                    <a:pt x="8633" y="6549"/>
                    <a:pt x="8716" y="6549"/>
                    <a:pt x="8787" y="6549"/>
                  </a:cubicBezTo>
                  <a:cubicBezTo>
                    <a:pt x="9025" y="6549"/>
                    <a:pt x="9252" y="6668"/>
                    <a:pt x="9383" y="6858"/>
                  </a:cubicBezTo>
                  <a:cubicBezTo>
                    <a:pt x="9422" y="6907"/>
                    <a:pt x="9485" y="6948"/>
                    <a:pt x="9546" y="6948"/>
                  </a:cubicBezTo>
                  <a:cubicBezTo>
                    <a:pt x="9559" y="6948"/>
                    <a:pt x="9572" y="6946"/>
                    <a:pt x="9585" y="6942"/>
                  </a:cubicBezTo>
                  <a:cubicBezTo>
                    <a:pt x="9668" y="6918"/>
                    <a:pt x="9752" y="6906"/>
                    <a:pt x="9823" y="6906"/>
                  </a:cubicBezTo>
                  <a:lnTo>
                    <a:pt x="9978" y="6906"/>
                  </a:lnTo>
                  <a:cubicBezTo>
                    <a:pt x="10216" y="6954"/>
                    <a:pt x="10442" y="7085"/>
                    <a:pt x="10573" y="7275"/>
                  </a:cubicBezTo>
                  <a:cubicBezTo>
                    <a:pt x="10692" y="7442"/>
                    <a:pt x="10764" y="7632"/>
                    <a:pt x="10764" y="7847"/>
                  </a:cubicBezTo>
                  <a:cubicBezTo>
                    <a:pt x="10764" y="8370"/>
                    <a:pt x="10335" y="8799"/>
                    <a:pt x="9811" y="8799"/>
                  </a:cubicBezTo>
                  <a:lnTo>
                    <a:pt x="9156" y="8799"/>
                  </a:lnTo>
                  <a:cubicBezTo>
                    <a:pt x="9049" y="8799"/>
                    <a:pt x="8966" y="8882"/>
                    <a:pt x="8966" y="8990"/>
                  </a:cubicBezTo>
                  <a:cubicBezTo>
                    <a:pt x="8966" y="9097"/>
                    <a:pt x="9061" y="9180"/>
                    <a:pt x="9156" y="9180"/>
                  </a:cubicBezTo>
                  <a:lnTo>
                    <a:pt x="9811" y="9180"/>
                  </a:lnTo>
                  <a:cubicBezTo>
                    <a:pt x="10561" y="9180"/>
                    <a:pt x="11157" y="8585"/>
                    <a:pt x="11157" y="7847"/>
                  </a:cubicBezTo>
                  <a:cubicBezTo>
                    <a:pt x="11157" y="7632"/>
                    <a:pt x="11109" y="7454"/>
                    <a:pt x="11038" y="7275"/>
                  </a:cubicBezTo>
                  <a:cubicBezTo>
                    <a:pt x="11347" y="6882"/>
                    <a:pt x="11514" y="6454"/>
                    <a:pt x="11514" y="6001"/>
                  </a:cubicBezTo>
                  <a:cubicBezTo>
                    <a:pt x="11514" y="4906"/>
                    <a:pt x="10621" y="4013"/>
                    <a:pt x="9514" y="4013"/>
                  </a:cubicBezTo>
                  <a:cubicBezTo>
                    <a:pt x="9395" y="4013"/>
                    <a:pt x="9276" y="4025"/>
                    <a:pt x="9156" y="4037"/>
                  </a:cubicBezTo>
                  <a:cubicBezTo>
                    <a:pt x="9133" y="3668"/>
                    <a:pt x="9037" y="3310"/>
                    <a:pt x="8859" y="2977"/>
                  </a:cubicBezTo>
                  <a:cubicBezTo>
                    <a:pt x="8834" y="2919"/>
                    <a:pt x="8770" y="2879"/>
                    <a:pt x="8697" y="2879"/>
                  </a:cubicBezTo>
                  <a:cubicBezTo>
                    <a:pt x="8664" y="2879"/>
                    <a:pt x="8630" y="2887"/>
                    <a:pt x="8597" y="2906"/>
                  </a:cubicBezTo>
                  <a:cubicBezTo>
                    <a:pt x="8502" y="2953"/>
                    <a:pt x="8466" y="3072"/>
                    <a:pt x="8525" y="3179"/>
                  </a:cubicBezTo>
                  <a:cubicBezTo>
                    <a:pt x="8680" y="3489"/>
                    <a:pt x="8775" y="3858"/>
                    <a:pt x="8775" y="4215"/>
                  </a:cubicBezTo>
                  <a:lnTo>
                    <a:pt x="8775" y="4275"/>
                  </a:lnTo>
                  <a:lnTo>
                    <a:pt x="8775" y="4287"/>
                  </a:lnTo>
                  <a:cubicBezTo>
                    <a:pt x="8775" y="4346"/>
                    <a:pt x="8799" y="4406"/>
                    <a:pt x="8847" y="4453"/>
                  </a:cubicBezTo>
                  <a:cubicBezTo>
                    <a:pt x="8879" y="4485"/>
                    <a:pt x="8921" y="4496"/>
                    <a:pt x="8963" y="4496"/>
                  </a:cubicBezTo>
                  <a:cubicBezTo>
                    <a:pt x="8984" y="4496"/>
                    <a:pt x="9006" y="4493"/>
                    <a:pt x="9025" y="4489"/>
                  </a:cubicBezTo>
                  <a:cubicBezTo>
                    <a:pt x="9180" y="4441"/>
                    <a:pt x="9335" y="4406"/>
                    <a:pt x="9502" y="4406"/>
                  </a:cubicBezTo>
                  <a:cubicBezTo>
                    <a:pt x="10395" y="4406"/>
                    <a:pt x="11109" y="5144"/>
                    <a:pt x="11109" y="6013"/>
                  </a:cubicBezTo>
                  <a:cubicBezTo>
                    <a:pt x="11109" y="6346"/>
                    <a:pt x="11026" y="6644"/>
                    <a:pt x="10847" y="6906"/>
                  </a:cubicBezTo>
                  <a:lnTo>
                    <a:pt x="10823" y="6894"/>
                  </a:lnTo>
                  <a:lnTo>
                    <a:pt x="10800" y="6858"/>
                  </a:lnTo>
                  <a:lnTo>
                    <a:pt x="10788" y="6846"/>
                  </a:lnTo>
                  <a:lnTo>
                    <a:pt x="10752" y="6823"/>
                  </a:lnTo>
                  <a:cubicBezTo>
                    <a:pt x="10514" y="6608"/>
                    <a:pt x="10204" y="6489"/>
                    <a:pt x="9871" y="6489"/>
                  </a:cubicBezTo>
                  <a:cubicBezTo>
                    <a:pt x="9799" y="6489"/>
                    <a:pt x="9740" y="6489"/>
                    <a:pt x="9668" y="6501"/>
                  </a:cubicBezTo>
                  <a:cubicBezTo>
                    <a:pt x="9454" y="6263"/>
                    <a:pt x="9156" y="6132"/>
                    <a:pt x="8835" y="6132"/>
                  </a:cubicBezTo>
                  <a:cubicBezTo>
                    <a:pt x="8787" y="6132"/>
                    <a:pt x="8728" y="6132"/>
                    <a:pt x="8680" y="6144"/>
                  </a:cubicBezTo>
                  <a:cubicBezTo>
                    <a:pt x="8585" y="5846"/>
                    <a:pt x="8383" y="5584"/>
                    <a:pt x="8144" y="5370"/>
                  </a:cubicBezTo>
                  <a:cubicBezTo>
                    <a:pt x="7847" y="5120"/>
                    <a:pt x="7466" y="4989"/>
                    <a:pt x="7073" y="4989"/>
                  </a:cubicBezTo>
                  <a:cubicBezTo>
                    <a:pt x="6204" y="4989"/>
                    <a:pt x="5466" y="5656"/>
                    <a:pt x="5382" y="6525"/>
                  </a:cubicBezTo>
                  <a:cubicBezTo>
                    <a:pt x="5335" y="6525"/>
                    <a:pt x="5275" y="6501"/>
                    <a:pt x="5227" y="6501"/>
                  </a:cubicBezTo>
                  <a:lnTo>
                    <a:pt x="4977" y="6501"/>
                  </a:lnTo>
                  <a:cubicBezTo>
                    <a:pt x="4965" y="6501"/>
                    <a:pt x="4942" y="6501"/>
                    <a:pt x="4930" y="6525"/>
                  </a:cubicBezTo>
                  <a:lnTo>
                    <a:pt x="4918" y="6525"/>
                  </a:lnTo>
                  <a:cubicBezTo>
                    <a:pt x="4906" y="6525"/>
                    <a:pt x="4882" y="6525"/>
                    <a:pt x="4870" y="6537"/>
                  </a:cubicBezTo>
                  <a:lnTo>
                    <a:pt x="4858" y="6537"/>
                  </a:lnTo>
                  <a:cubicBezTo>
                    <a:pt x="4846" y="6537"/>
                    <a:pt x="4823" y="6549"/>
                    <a:pt x="4811" y="6549"/>
                  </a:cubicBezTo>
                  <a:cubicBezTo>
                    <a:pt x="4406" y="6680"/>
                    <a:pt x="4084" y="7013"/>
                    <a:pt x="3965" y="7430"/>
                  </a:cubicBezTo>
                  <a:cubicBezTo>
                    <a:pt x="3965" y="7442"/>
                    <a:pt x="3953" y="7454"/>
                    <a:pt x="3953" y="7489"/>
                  </a:cubicBezTo>
                  <a:cubicBezTo>
                    <a:pt x="3930" y="7537"/>
                    <a:pt x="3930" y="7561"/>
                    <a:pt x="3918" y="7608"/>
                  </a:cubicBezTo>
                  <a:lnTo>
                    <a:pt x="2084" y="7608"/>
                  </a:lnTo>
                  <a:cubicBezTo>
                    <a:pt x="1191" y="7608"/>
                    <a:pt x="453" y="6882"/>
                    <a:pt x="453" y="5965"/>
                  </a:cubicBezTo>
                  <a:cubicBezTo>
                    <a:pt x="453" y="5072"/>
                    <a:pt x="1179" y="4334"/>
                    <a:pt x="2084" y="4334"/>
                  </a:cubicBezTo>
                  <a:cubicBezTo>
                    <a:pt x="2227" y="4334"/>
                    <a:pt x="2370" y="4346"/>
                    <a:pt x="2501" y="4394"/>
                  </a:cubicBezTo>
                  <a:cubicBezTo>
                    <a:pt x="2515" y="4396"/>
                    <a:pt x="2529" y="4397"/>
                    <a:pt x="2542" y="4397"/>
                  </a:cubicBezTo>
                  <a:cubicBezTo>
                    <a:pt x="2611" y="4397"/>
                    <a:pt x="2675" y="4372"/>
                    <a:pt x="2715" y="4322"/>
                  </a:cubicBezTo>
                  <a:cubicBezTo>
                    <a:pt x="2953" y="3977"/>
                    <a:pt x="3334" y="3763"/>
                    <a:pt x="3751" y="3763"/>
                  </a:cubicBezTo>
                  <a:cubicBezTo>
                    <a:pt x="3894" y="3763"/>
                    <a:pt x="4025" y="3787"/>
                    <a:pt x="4156" y="3822"/>
                  </a:cubicBezTo>
                  <a:cubicBezTo>
                    <a:pt x="4177" y="3833"/>
                    <a:pt x="4201" y="3839"/>
                    <a:pt x="4225" y="3839"/>
                  </a:cubicBezTo>
                  <a:cubicBezTo>
                    <a:pt x="4255" y="3839"/>
                    <a:pt x="4284" y="3830"/>
                    <a:pt x="4311" y="3810"/>
                  </a:cubicBezTo>
                  <a:cubicBezTo>
                    <a:pt x="4346" y="3787"/>
                    <a:pt x="4382" y="3739"/>
                    <a:pt x="4394" y="3691"/>
                  </a:cubicBezTo>
                  <a:cubicBezTo>
                    <a:pt x="4442" y="3501"/>
                    <a:pt x="4513" y="3322"/>
                    <a:pt x="4608" y="3144"/>
                  </a:cubicBezTo>
                  <a:cubicBezTo>
                    <a:pt x="4608" y="3144"/>
                    <a:pt x="4620" y="3132"/>
                    <a:pt x="4620" y="3108"/>
                  </a:cubicBezTo>
                  <a:cubicBezTo>
                    <a:pt x="4906" y="2596"/>
                    <a:pt x="5394" y="2191"/>
                    <a:pt x="5977" y="2024"/>
                  </a:cubicBezTo>
                  <a:lnTo>
                    <a:pt x="5989" y="2024"/>
                  </a:lnTo>
                  <a:cubicBezTo>
                    <a:pt x="6180" y="1977"/>
                    <a:pt x="6370" y="1953"/>
                    <a:pt x="6573" y="1953"/>
                  </a:cubicBezTo>
                  <a:cubicBezTo>
                    <a:pt x="7192" y="1953"/>
                    <a:pt x="7775" y="2203"/>
                    <a:pt x="8204" y="2667"/>
                  </a:cubicBezTo>
                  <a:cubicBezTo>
                    <a:pt x="8243" y="2706"/>
                    <a:pt x="8295" y="2727"/>
                    <a:pt x="8349" y="2727"/>
                  </a:cubicBezTo>
                  <a:cubicBezTo>
                    <a:pt x="8394" y="2727"/>
                    <a:pt x="8440" y="2712"/>
                    <a:pt x="8478" y="2679"/>
                  </a:cubicBezTo>
                  <a:cubicBezTo>
                    <a:pt x="8549" y="2608"/>
                    <a:pt x="8561" y="2489"/>
                    <a:pt x="8490" y="2417"/>
                  </a:cubicBezTo>
                  <a:cubicBezTo>
                    <a:pt x="8002" y="1893"/>
                    <a:pt x="7299" y="1584"/>
                    <a:pt x="6573" y="1584"/>
                  </a:cubicBezTo>
                  <a:cubicBezTo>
                    <a:pt x="6370" y="1584"/>
                    <a:pt x="6192" y="1596"/>
                    <a:pt x="6013" y="1643"/>
                  </a:cubicBezTo>
                  <a:cubicBezTo>
                    <a:pt x="5823" y="1322"/>
                    <a:pt x="5501" y="1143"/>
                    <a:pt x="5120" y="1143"/>
                  </a:cubicBezTo>
                  <a:lnTo>
                    <a:pt x="5049" y="1143"/>
                  </a:lnTo>
                  <a:cubicBezTo>
                    <a:pt x="4965" y="489"/>
                    <a:pt x="4394" y="0"/>
                    <a:pt x="37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98" name="Google Shape;2898;p42"/>
            <p:cNvGrpSpPr/>
            <p:nvPr/>
          </p:nvGrpSpPr>
          <p:grpSpPr>
            <a:xfrm>
              <a:off x="3588440" y="3258368"/>
              <a:ext cx="364484" cy="262423"/>
              <a:chOff x="3588440" y="3258368"/>
              <a:chExt cx="364484" cy="262423"/>
            </a:xfrm>
          </p:grpSpPr>
          <p:sp>
            <p:nvSpPr>
              <p:cNvPr id="2899" name="Google Shape;2899;p42"/>
              <p:cNvSpPr/>
              <p:nvPr/>
            </p:nvSpPr>
            <p:spPr>
              <a:xfrm>
                <a:off x="3588440" y="3258368"/>
                <a:ext cx="364484" cy="262423"/>
              </a:xfrm>
              <a:custGeom>
                <a:rect b="b" l="l" r="r" t="t"/>
                <a:pathLst>
                  <a:path extrusionOk="0" h="8264" w="11478">
                    <a:moveTo>
                      <a:pt x="1965" y="345"/>
                    </a:moveTo>
                    <a:cubicBezTo>
                      <a:pt x="2024" y="345"/>
                      <a:pt x="2072" y="393"/>
                      <a:pt x="2072" y="453"/>
                    </a:cubicBezTo>
                    <a:lnTo>
                      <a:pt x="2072" y="810"/>
                    </a:lnTo>
                    <a:lnTo>
                      <a:pt x="1346" y="810"/>
                    </a:lnTo>
                    <a:lnTo>
                      <a:pt x="1346" y="453"/>
                    </a:lnTo>
                    <a:cubicBezTo>
                      <a:pt x="1346" y="393"/>
                      <a:pt x="1381" y="345"/>
                      <a:pt x="1441" y="345"/>
                    </a:cubicBezTo>
                    <a:close/>
                    <a:moveTo>
                      <a:pt x="10311" y="1191"/>
                    </a:moveTo>
                    <a:cubicBezTo>
                      <a:pt x="10371" y="1191"/>
                      <a:pt x="10418" y="1238"/>
                      <a:pt x="10418" y="1298"/>
                    </a:cubicBezTo>
                    <a:lnTo>
                      <a:pt x="10418" y="1631"/>
                    </a:lnTo>
                    <a:lnTo>
                      <a:pt x="9037" y="1631"/>
                    </a:lnTo>
                    <a:lnTo>
                      <a:pt x="9037" y="1298"/>
                    </a:lnTo>
                    <a:cubicBezTo>
                      <a:pt x="9037" y="1238"/>
                      <a:pt x="9085" y="1191"/>
                      <a:pt x="9144" y="1191"/>
                    </a:cubicBezTo>
                    <a:close/>
                    <a:moveTo>
                      <a:pt x="1453" y="0"/>
                    </a:moveTo>
                    <a:cubicBezTo>
                      <a:pt x="1215" y="0"/>
                      <a:pt x="1012" y="203"/>
                      <a:pt x="1012" y="453"/>
                    </a:cubicBezTo>
                    <a:lnTo>
                      <a:pt x="1012" y="810"/>
                    </a:lnTo>
                    <a:lnTo>
                      <a:pt x="858" y="810"/>
                    </a:lnTo>
                    <a:cubicBezTo>
                      <a:pt x="667" y="810"/>
                      <a:pt x="477" y="881"/>
                      <a:pt x="322" y="1000"/>
                    </a:cubicBezTo>
                    <a:cubicBezTo>
                      <a:pt x="250" y="1060"/>
                      <a:pt x="238" y="1167"/>
                      <a:pt x="298" y="1238"/>
                    </a:cubicBezTo>
                    <a:cubicBezTo>
                      <a:pt x="334" y="1282"/>
                      <a:pt x="388" y="1308"/>
                      <a:pt x="441" y="1308"/>
                    </a:cubicBezTo>
                    <a:cubicBezTo>
                      <a:pt x="475" y="1308"/>
                      <a:pt x="508" y="1297"/>
                      <a:pt x="536" y="1274"/>
                    </a:cubicBezTo>
                    <a:cubicBezTo>
                      <a:pt x="663" y="1170"/>
                      <a:pt x="790" y="1154"/>
                      <a:pt x="914" y="1154"/>
                    </a:cubicBezTo>
                    <a:cubicBezTo>
                      <a:pt x="966" y="1154"/>
                      <a:pt x="1018" y="1157"/>
                      <a:pt x="1070" y="1157"/>
                    </a:cubicBezTo>
                    <a:cubicBezTo>
                      <a:pt x="1090" y="1157"/>
                      <a:pt x="1111" y="1156"/>
                      <a:pt x="1131" y="1155"/>
                    </a:cubicBezTo>
                    <a:lnTo>
                      <a:pt x="2560" y="1155"/>
                    </a:lnTo>
                    <a:cubicBezTo>
                      <a:pt x="2846" y="1155"/>
                      <a:pt x="3060" y="1369"/>
                      <a:pt x="3060" y="1655"/>
                    </a:cubicBezTo>
                    <a:lnTo>
                      <a:pt x="3060" y="2310"/>
                    </a:lnTo>
                    <a:cubicBezTo>
                      <a:pt x="3060" y="2405"/>
                      <a:pt x="3144" y="2477"/>
                      <a:pt x="3227" y="2477"/>
                    </a:cubicBezTo>
                    <a:cubicBezTo>
                      <a:pt x="3322" y="2477"/>
                      <a:pt x="3394" y="2405"/>
                      <a:pt x="3394" y="2310"/>
                    </a:cubicBezTo>
                    <a:lnTo>
                      <a:pt x="3394" y="1965"/>
                    </a:lnTo>
                    <a:lnTo>
                      <a:pt x="10656" y="1965"/>
                    </a:lnTo>
                    <a:cubicBezTo>
                      <a:pt x="10918" y="1988"/>
                      <a:pt x="11133" y="2203"/>
                      <a:pt x="11133" y="2477"/>
                    </a:cubicBezTo>
                    <a:lnTo>
                      <a:pt x="11133" y="2679"/>
                    </a:lnTo>
                    <a:lnTo>
                      <a:pt x="10835" y="2679"/>
                    </a:lnTo>
                    <a:cubicBezTo>
                      <a:pt x="10740" y="2679"/>
                      <a:pt x="10668" y="2762"/>
                      <a:pt x="10668" y="2846"/>
                    </a:cubicBezTo>
                    <a:cubicBezTo>
                      <a:pt x="10668" y="2941"/>
                      <a:pt x="10740" y="3012"/>
                      <a:pt x="10835" y="3012"/>
                    </a:cubicBezTo>
                    <a:lnTo>
                      <a:pt x="11133" y="3012"/>
                    </a:lnTo>
                    <a:lnTo>
                      <a:pt x="11133" y="7072"/>
                    </a:lnTo>
                    <a:lnTo>
                      <a:pt x="10347" y="7072"/>
                    </a:lnTo>
                    <a:cubicBezTo>
                      <a:pt x="10085" y="7072"/>
                      <a:pt x="9882" y="6870"/>
                      <a:pt x="9882" y="6608"/>
                    </a:cubicBezTo>
                    <a:lnTo>
                      <a:pt x="9882" y="3489"/>
                    </a:lnTo>
                    <a:cubicBezTo>
                      <a:pt x="9882" y="3274"/>
                      <a:pt x="10013" y="3096"/>
                      <a:pt x="10216" y="3036"/>
                    </a:cubicBezTo>
                    <a:cubicBezTo>
                      <a:pt x="10299" y="3012"/>
                      <a:pt x="10347" y="2917"/>
                      <a:pt x="10323" y="2834"/>
                    </a:cubicBezTo>
                    <a:cubicBezTo>
                      <a:pt x="10302" y="2750"/>
                      <a:pt x="10235" y="2713"/>
                      <a:pt x="10155" y="2713"/>
                    </a:cubicBezTo>
                    <a:cubicBezTo>
                      <a:pt x="10144" y="2713"/>
                      <a:pt x="10132" y="2713"/>
                      <a:pt x="10121" y="2715"/>
                    </a:cubicBezTo>
                    <a:cubicBezTo>
                      <a:pt x="9787" y="2822"/>
                      <a:pt x="9561" y="3131"/>
                      <a:pt x="9561" y="3489"/>
                    </a:cubicBezTo>
                    <a:lnTo>
                      <a:pt x="9561" y="6608"/>
                    </a:lnTo>
                    <a:cubicBezTo>
                      <a:pt x="9561" y="7061"/>
                      <a:pt x="9918" y="7418"/>
                      <a:pt x="10359" y="7418"/>
                    </a:cubicBezTo>
                    <a:lnTo>
                      <a:pt x="11145" y="7418"/>
                    </a:lnTo>
                    <a:cubicBezTo>
                      <a:pt x="11145" y="7703"/>
                      <a:pt x="10918" y="7918"/>
                      <a:pt x="10644" y="7918"/>
                    </a:cubicBezTo>
                    <a:lnTo>
                      <a:pt x="3239" y="7918"/>
                    </a:lnTo>
                    <a:cubicBezTo>
                      <a:pt x="3322" y="7823"/>
                      <a:pt x="3382" y="7715"/>
                      <a:pt x="3394" y="7584"/>
                    </a:cubicBezTo>
                    <a:cubicBezTo>
                      <a:pt x="3405" y="7489"/>
                      <a:pt x="3346" y="7406"/>
                      <a:pt x="3263" y="7370"/>
                    </a:cubicBezTo>
                    <a:cubicBezTo>
                      <a:pt x="3254" y="7369"/>
                      <a:pt x="3246" y="7369"/>
                      <a:pt x="3238" y="7369"/>
                    </a:cubicBezTo>
                    <a:cubicBezTo>
                      <a:pt x="3153" y="7369"/>
                      <a:pt x="3081" y="7425"/>
                      <a:pt x="3048" y="7501"/>
                    </a:cubicBezTo>
                    <a:cubicBezTo>
                      <a:pt x="3013" y="7739"/>
                      <a:pt x="2798" y="7906"/>
                      <a:pt x="2548" y="7906"/>
                    </a:cubicBezTo>
                    <a:lnTo>
                      <a:pt x="762" y="7906"/>
                    </a:lnTo>
                    <a:cubicBezTo>
                      <a:pt x="500" y="7882"/>
                      <a:pt x="322" y="7656"/>
                      <a:pt x="322" y="7406"/>
                    </a:cubicBezTo>
                    <a:lnTo>
                      <a:pt x="322" y="2619"/>
                    </a:lnTo>
                    <a:lnTo>
                      <a:pt x="322" y="1727"/>
                    </a:lnTo>
                    <a:cubicBezTo>
                      <a:pt x="322" y="1643"/>
                      <a:pt x="250" y="1572"/>
                      <a:pt x="167" y="1572"/>
                    </a:cubicBezTo>
                    <a:cubicBezTo>
                      <a:pt x="72" y="1572"/>
                      <a:pt x="0" y="1643"/>
                      <a:pt x="0" y="1727"/>
                    </a:cubicBezTo>
                    <a:lnTo>
                      <a:pt x="0" y="7418"/>
                    </a:lnTo>
                    <a:cubicBezTo>
                      <a:pt x="0" y="7834"/>
                      <a:pt x="310" y="8192"/>
                      <a:pt x="703" y="8251"/>
                    </a:cubicBezTo>
                    <a:cubicBezTo>
                      <a:pt x="715" y="8251"/>
                      <a:pt x="738" y="8251"/>
                      <a:pt x="762" y="8263"/>
                    </a:cubicBezTo>
                    <a:lnTo>
                      <a:pt x="10633" y="8263"/>
                    </a:lnTo>
                    <a:cubicBezTo>
                      <a:pt x="11109" y="8263"/>
                      <a:pt x="11478" y="7882"/>
                      <a:pt x="11478" y="7418"/>
                    </a:cubicBezTo>
                    <a:lnTo>
                      <a:pt x="11478" y="2477"/>
                    </a:lnTo>
                    <a:cubicBezTo>
                      <a:pt x="11478" y="2060"/>
                      <a:pt x="11168" y="1703"/>
                      <a:pt x="10764" y="1643"/>
                    </a:cubicBezTo>
                    <a:lnTo>
                      <a:pt x="10764" y="1298"/>
                    </a:lnTo>
                    <a:cubicBezTo>
                      <a:pt x="10764" y="1060"/>
                      <a:pt x="10573" y="857"/>
                      <a:pt x="10311" y="857"/>
                    </a:cubicBezTo>
                    <a:lnTo>
                      <a:pt x="9144" y="857"/>
                    </a:lnTo>
                    <a:cubicBezTo>
                      <a:pt x="8906" y="857"/>
                      <a:pt x="8692" y="1048"/>
                      <a:pt x="8692" y="1298"/>
                    </a:cubicBezTo>
                    <a:lnTo>
                      <a:pt x="8692" y="1631"/>
                    </a:lnTo>
                    <a:lnTo>
                      <a:pt x="8216" y="1631"/>
                    </a:lnTo>
                    <a:lnTo>
                      <a:pt x="7858" y="857"/>
                    </a:lnTo>
                    <a:cubicBezTo>
                      <a:pt x="7727" y="584"/>
                      <a:pt x="7454" y="405"/>
                      <a:pt x="7156" y="405"/>
                    </a:cubicBezTo>
                    <a:lnTo>
                      <a:pt x="5775" y="405"/>
                    </a:lnTo>
                    <a:cubicBezTo>
                      <a:pt x="5525" y="405"/>
                      <a:pt x="5287" y="524"/>
                      <a:pt x="5132" y="738"/>
                    </a:cubicBezTo>
                    <a:cubicBezTo>
                      <a:pt x="5072" y="810"/>
                      <a:pt x="5108" y="917"/>
                      <a:pt x="5179" y="976"/>
                    </a:cubicBezTo>
                    <a:cubicBezTo>
                      <a:pt x="5205" y="997"/>
                      <a:pt x="5234" y="1006"/>
                      <a:pt x="5264" y="1006"/>
                    </a:cubicBezTo>
                    <a:cubicBezTo>
                      <a:pt x="5320" y="1006"/>
                      <a:pt x="5379" y="975"/>
                      <a:pt x="5418" y="929"/>
                    </a:cubicBezTo>
                    <a:cubicBezTo>
                      <a:pt x="5489" y="810"/>
                      <a:pt x="5632" y="750"/>
                      <a:pt x="5775" y="750"/>
                    </a:cubicBezTo>
                    <a:lnTo>
                      <a:pt x="7156" y="750"/>
                    </a:lnTo>
                    <a:cubicBezTo>
                      <a:pt x="7323" y="750"/>
                      <a:pt x="7489" y="857"/>
                      <a:pt x="7561" y="1000"/>
                    </a:cubicBezTo>
                    <a:lnTo>
                      <a:pt x="7858" y="1631"/>
                    </a:lnTo>
                    <a:lnTo>
                      <a:pt x="5096" y="1631"/>
                    </a:lnTo>
                    <a:lnTo>
                      <a:pt x="5156" y="1512"/>
                    </a:lnTo>
                    <a:cubicBezTo>
                      <a:pt x="5191" y="1417"/>
                      <a:pt x="5156" y="1310"/>
                      <a:pt x="5060" y="1286"/>
                    </a:cubicBezTo>
                    <a:cubicBezTo>
                      <a:pt x="5034" y="1273"/>
                      <a:pt x="5008" y="1267"/>
                      <a:pt x="4984" y="1267"/>
                    </a:cubicBezTo>
                    <a:cubicBezTo>
                      <a:pt x="4918" y="1267"/>
                      <a:pt x="4860" y="1309"/>
                      <a:pt x="4834" y="1369"/>
                    </a:cubicBezTo>
                    <a:lnTo>
                      <a:pt x="4715" y="1631"/>
                    </a:lnTo>
                    <a:lnTo>
                      <a:pt x="3417" y="1631"/>
                    </a:lnTo>
                    <a:cubicBezTo>
                      <a:pt x="3405" y="1179"/>
                      <a:pt x="3036" y="810"/>
                      <a:pt x="2572" y="810"/>
                    </a:cubicBezTo>
                    <a:lnTo>
                      <a:pt x="2429" y="810"/>
                    </a:lnTo>
                    <a:lnTo>
                      <a:pt x="2429" y="453"/>
                    </a:lnTo>
                    <a:cubicBezTo>
                      <a:pt x="2429" y="214"/>
                      <a:pt x="2227" y="0"/>
                      <a:pt x="197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0" name="Google Shape;2900;p42"/>
              <p:cNvSpPr/>
              <p:nvPr/>
            </p:nvSpPr>
            <p:spPr>
              <a:xfrm>
                <a:off x="3685992" y="3347949"/>
                <a:ext cx="10606" cy="133498"/>
              </a:xfrm>
              <a:custGeom>
                <a:rect b="b" l="l" r="r" t="t"/>
                <a:pathLst>
                  <a:path extrusionOk="0" h="4204" w="334">
                    <a:moveTo>
                      <a:pt x="155" y="1"/>
                    </a:moveTo>
                    <a:cubicBezTo>
                      <a:pt x="72" y="1"/>
                      <a:pt x="0" y="72"/>
                      <a:pt x="0" y="156"/>
                    </a:cubicBezTo>
                    <a:lnTo>
                      <a:pt x="0" y="4049"/>
                    </a:lnTo>
                    <a:cubicBezTo>
                      <a:pt x="0" y="4132"/>
                      <a:pt x="72" y="4204"/>
                      <a:pt x="155" y="4204"/>
                    </a:cubicBezTo>
                    <a:cubicBezTo>
                      <a:pt x="250" y="4204"/>
                      <a:pt x="322" y="4132"/>
                      <a:pt x="322" y="4049"/>
                    </a:cubicBezTo>
                    <a:lnTo>
                      <a:pt x="322" y="156"/>
                    </a:lnTo>
                    <a:cubicBezTo>
                      <a:pt x="333" y="84"/>
                      <a:pt x="250" y="1"/>
                      <a:pt x="15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1" name="Google Shape;2901;p42"/>
              <p:cNvSpPr/>
              <p:nvPr/>
            </p:nvSpPr>
            <p:spPr>
              <a:xfrm>
                <a:off x="3862549" y="3329785"/>
                <a:ext cx="40107" cy="30675"/>
              </a:xfrm>
              <a:custGeom>
                <a:rect b="b" l="l" r="r" t="t"/>
                <a:pathLst>
                  <a:path extrusionOk="0" h="966" w="1263">
                    <a:moveTo>
                      <a:pt x="760" y="0"/>
                    </a:moveTo>
                    <a:cubicBezTo>
                      <a:pt x="704" y="0"/>
                      <a:pt x="646" y="27"/>
                      <a:pt x="608" y="73"/>
                    </a:cubicBezTo>
                    <a:cubicBezTo>
                      <a:pt x="548" y="144"/>
                      <a:pt x="584" y="251"/>
                      <a:pt x="655" y="311"/>
                    </a:cubicBezTo>
                    <a:cubicBezTo>
                      <a:pt x="786" y="406"/>
                      <a:pt x="715" y="621"/>
                      <a:pt x="548" y="621"/>
                    </a:cubicBezTo>
                    <a:cubicBezTo>
                      <a:pt x="441" y="621"/>
                      <a:pt x="357" y="537"/>
                      <a:pt x="381" y="418"/>
                    </a:cubicBezTo>
                    <a:cubicBezTo>
                      <a:pt x="405" y="323"/>
                      <a:pt x="346" y="240"/>
                      <a:pt x="250" y="228"/>
                    </a:cubicBezTo>
                    <a:cubicBezTo>
                      <a:pt x="243" y="227"/>
                      <a:pt x="236" y="226"/>
                      <a:pt x="229" y="226"/>
                    </a:cubicBezTo>
                    <a:cubicBezTo>
                      <a:pt x="151" y="226"/>
                      <a:pt x="71" y="282"/>
                      <a:pt x="60" y="359"/>
                    </a:cubicBezTo>
                    <a:cubicBezTo>
                      <a:pt x="0" y="692"/>
                      <a:pt x="238" y="966"/>
                      <a:pt x="560" y="966"/>
                    </a:cubicBezTo>
                    <a:cubicBezTo>
                      <a:pt x="1060" y="954"/>
                      <a:pt x="1262" y="323"/>
                      <a:pt x="846" y="25"/>
                    </a:cubicBezTo>
                    <a:cubicBezTo>
                      <a:pt x="820" y="8"/>
                      <a:pt x="791" y="0"/>
                      <a:pt x="76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2" name="Google Shape;2902;p42"/>
              <p:cNvSpPr/>
              <p:nvPr/>
            </p:nvSpPr>
            <p:spPr>
              <a:xfrm>
                <a:off x="3703743" y="3323942"/>
                <a:ext cx="183417" cy="182083"/>
              </a:xfrm>
              <a:custGeom>
                <a:rect b="b" l="l" r="r" t="t"/>
                <a:pathLst>
                  <a:path extrusionOk="0" h="5734" w="5776">
                    <a:moveTo>
                      <a:pt x="2879" y="1"/>
                    </a:moveTo>
                    <a:cubicBezTo>
                      <a:pt x="2275" y="1"/>
                      <a:pt x="1659" y="191"/>
                      <a:pt x="1120" y="614"/>
                    </a:cubicBezTo>
                    <a:cubicBezTo>
                      <a:pt x="1048" y="674"/>
                      <a:pt x="1025" y="781"/>
                      <a:pt x="1084" y="852"/>
                    </a:cubicBezTo>
                    <a:cubicBezTo>
                      <a:pt x="1119" y="901"/>
                      <a:pt x="1170" y="925"/>
                      <a:pt x="1220" y="925"/>
                    </a:cubicBezTo>
                    <a:cubicBezTo>
                      <a:pt x="1257" y="925"/>
                      <a:pt x="1292" y="913"/>
                      <a:pt x="1322" y="888"/>
                    </a:cubicBezTo>
                    <a:cubicBezTo>
                      <a:pt x="1801" y="509"/>
                      <a:pt x="2346" y="339"/>
                      <a:pt x="2879" y="339"/>
                    </a:cubicBezTo>
                    <a:cubicBezTo>
                      <a:pt x="4191" y="339"/>
                      <a:pt x="5430" y="1370"/>
                      <a:pt x="5430" y="2876"/>
                    </a:cubicBezTo>
                    <a:cubicBezTo>
                      <a:pt x="5430" y="3472"/>
                      <a:pt x="5228" y="4055"/>
                      <a:pt x="4835" y="4507"/>
                    </a:cubicBezTo>
                    <a:cubicBezTo>
                      <a:pt x="4346" y="5079"/>
                      <a:pt x="3644" y="5412"/>
                      <a:pt x="2894" y="5412"/>
                    </a:cubicBezTo>
                    <a:cubicBezTo>
                      <a:pt x="1489" y="5412"/>
                      <a:pt x="346" y="4269"/>
                      <a:pt x="346" y="2864"/>
                    </a:cubicBezTo>
                    <a:cubicBezTo>
                      <a:pt x="346" y="2305"/>
                      <a:pt x="525" y="1769"/>
                      <a:pt x="870" y="1316"/>
                    </a:cubicBezTo>
                    <a:cubicBezTo>
                      <a:pt x="929" y="1245"/>
                      <a:pt x="906" y="1138"/>
                      <a:pt x="834" y="1078"/>
                    </a:cubicBezTo>
                    <a:cubicBezTo>
                      <a:pt x="804" y="1054"/>
                      <a:pt x="768" y="1041"/>
                      <a:pt x="732" y="1041"/>
                    </a:cubicBezTo>
                    <a:cubicBezTo>
                      <a:pt x="682" y="1041"/>
                      <a:pt x="631" y="1065"/>
                      <a:pt x="596" y="1114"/>
                    </a:cubicBezTo>
                    <a:cubicBezTo>
                      <a:pt x="203" y="1614"/>
                      <a:pt x="1" y="2221"/>
                      <a:pt x="1" y="2852"/>
                    </a:cubicBezTo>
                    <a:cubicBezTo>
                      <a:pt x="1" y="4448"/>
                      <a:pt x="1298" y="5734"/>
                      <a:pt x="2882" y="5734"/>
                    </a:cubicBezTo>
                    <a:cubicBezTo>
                      <a:pt x="3751" y="5734"/>
                      <a:pt x="4549" y="5365"/>
                      <a:pt x="5108" y="4698"/>
                    </a:cubicBezTo>
                    <a:cubicBezTo>
                      <a:pt x="5537" y="4174"/>
                      <a:pt x="5775" y="3519"/>
                      <a:pt x="5775" y="2852"/>
                    </a:cubicBezTo>
                    <a:cubicBezTo>
                      <a:pt x="5775" y="1158"/>
                      <a:pt x="4365" y="1"/>
                      <a:pt x="287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3" name="Google Shape;2903;p42"/>
              <p:cNvSpPr/>
              <p:nvPr/>
            </p:nvSpPr>
            <p:spPr>
              <a:xfrm>
                <a:off x="3733624" y="3358174"/>
                <a:ext cx="138039" cy="114667"/>
              </a:xfrm>
              <a:custGeom>
                <a:rect b="b" l="l" r="r" t="t"/>
                <a:pathLst>
                  <a:path extrusionOk="0" h="3611" w="4347">
                    <a:moveTo>
                      <a:pt x="1965" y="0"/>
                    </a:moveTo>
                    <a:cubicBezTo>
                      <a:pt x="846" y="0"/>
                      <a:pt x="0" y="1000"/>
                      <a:pt x="179" y="2096"/>
                    </a:cubicBezTo>
                    <a:cubicBezTo>
                      <a:pt x="190" y="2183"/>
                      <a:pt x="270" y="2240"/>
                      <a:pt x="348" y="2240"/>
                    </a:cubicBezTo>
                    <a:cubicBezTo>
                      <a:pt x="355" y="2240"/>
                      <a:pt x="362" y="2240"/>
                      <a:pt x="369" y="2239"/>
                    </a:cubicBezTo>
                    <a:cubicBezTo>
                      <a:pt x="465" y="2215"/>
                      <a:pt x="524" y="2132"/>
                      <a:pt x="500" y="2036"/>
                    </a:cubicBezTo>
                    <a:cubicBezTo>
                      <a:pt x="347" y="1083"/>
                      <a:pt x="1112" y="331"/>
                      <a:pt x="1952" y="331"/>
                    </a:cubicBezTo>
                    <a:cubicBezTo>
                      <a:pt x="2288" y="331"/>
                      <a:pt x="2635" y="451"/>
                      <a:pt x="2941" y="727"/>
                    </a:cubicBezTo>
                    <a:cubicBezTo>
                      <a:pt x="3525" y="1262"/>
                      <a:pt x="3572" y="2191"/>
                      <a:pt x="3013" y="2798"/>
                    </a:cubicBezTo>
                    <a:cubicBezTo>
                      <a:pt x="2727" y="3116"/>
                      <a:pt x="2334" y="3271"/>
                      <a:pt x="1942" y="3271"/>
                    </a:cubicBezTo>
                    <a:cubicBezTo>
                      <a:pt x="1468" y="3271"/>
                      <a:pt x="995" y="3045"/>
                      <a:pt x="715" y="2608"/>
                    </a:cubicBezTo>
                    <a:cubicBezTo>
                      <a:pt x="684" y="2561"/>
                      <a:pt x="623" y="2530"/>
                      <a:pt x="564" y="2530"/>
                    </a:cubicBezTo>
                    <a:cubicBezTo>
                      <a:pt x="533" y="2530"/>
                      <a:pt x="502" y="2539"/>
                      <a:pt x="477" y="2560"/>
                    </a:cubicBezTo>
                    <a:cubicBezTo>
                      <a:pt x="393" y="2608"/>
                      <a:pt x="369" y="2727"/>
                      <a:pt x="429" y="2798"/>
                    </a:cubicBezTo>
                    <a:cubicBezTo>
                      <a:pt x="780" y="3337"/>
                      <a:pt x="1353" y="3611"/>
                      <a:pt x="1934" y="3611"/>
                    </a:cubicBezTo>
                    <a:cubicBezTo>
                      <a:pt x="2418" y="3611"/>
                      <a:pt x="2906" y="3421"/>
                      <a:pt x="3274" y="3036"/>
                    </a:cubicBezTo>
                    <a:cubicBezTo>
                      <a:pt x="4346" y="1882"/>
                      <a:pt x="3525" y="0"/>
                      <a:pt x="196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4" name="Google Shape;2904;p42"/>
              <p:cNvSpPr/>
              <p:nvPr/>
            </p:nvSpPr>
            <p:spPr>
              <a:xfrm>
                <a:off x="3777478" y="3386087"/>
                <a:ext cx="51062" cy="43282"/>
              </a:xfrm>
              <a:custGeom>
                <a:rect b="b" l="l" r="r" t="t"/>
                <a:pathLst>
                  <a:path extrusionOk="0" h="1363" w="1608">
                    <a:moveTo>
                      <a:pt x="772" y="1"/>
                    </a:moveTo>
                    <a:cubicBezTo>
                      <a:pt x="765" y="1"/>
                      <a:pt x="758" y="1"/>
                      <a:pt x="750" y="2"/>
                    </a:cubicBezTo>
                    <a:cubicBezTo>
                      <a:pt x="215" y="110"/>
                      <a:pt x="0" y="776"/>
                      <a:pt x="393" y="1157"/>
                    </a:cubicBezTo>
                    <a:cubicBezTo>
                      <a:pt x="524" y="1294"/>
                      <a:pt x="697" y="1363"/>
                      <a:pt x="871" y="1363"/>
                    </a:cubicBezTo>
                    <a:cubicBezTo>
                      <a:pt x="1045" y="1363"/>
                      <a:pt x="1221" y="1294"/>
                      <a:pt x="1358" y="1157"/>
                    </a:cubicBezTo>
                    <a:cubicBezTo>
                      <a:pt x="1560" y="919"/>
                      <a:pt x="1608" y="610"/>
                      <a:pt x="1489" y="360"/>
                    </a:cubicBezTo>
                    <a:cubicBezTo>
                      <a:pt x="1457" y="296"/>
                      <a:pt x="1404" y="264"/>
                      <a:pt x="1348" y="264"/>
                    </a:cubicBezTo>
                    <a:cubicBezTo>
                      <a:pt x="1319" y="264"/>
                      <a:pt x="1290" y="272"/>
                      <a:pt x="1262" y="288"/>
                    </a:cubicBezTo>
                    <a:cubicBezTo>
                      <a:pt x="1179" y="324"/>
                      <a:pt x="1143" y="431"/>
                      <a:pt x="1191" y="502"/>
                    </a:cubicBezTo>
                    <a:cubicBezTo>
                      <a:pt x="1251" y="633"/>
                      <a:pt x="1239" y="788"/>
                      <a:pt x="1120" y="907"/>
                    </a:cubicBezTo>
                    <a:cubicBezTo>
                      <a:pt x="1054" y="973"/>
                      <a:pt x="965" y="1006"/>
                      <a:pt x="875" y="1006"/>
                    </a:cubicBezTo>
                    <a:cubicBezTo>
                      <a:pt x="786" y="1006"/>
                      <a:pt x="697" y="973"/>
                      <a:pt x="631" y="907"/>
                    </a:cubicBezTo>
                    <a:cubicBezTo>
                      <a:pt x="429" y="717"/>
                      <a:pt x="536" y="372"/>
                      <a:pt x="810" y="324"/>
                    </a:cubicBezTo>
                    <a:cubicBezTo>
                      <a:pt x="893" y="312"/>
                      <a:pt x="953" y="229"/>
                      <a:pt x="941" y="133"/>
                    </a:cubicBezTo>
                    <a:cubicBezTo>
                      <a:pt x="930" y="57"/>
                      <a:pt x="850" y="1"/>
                      <a:pt x="77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05" name="Google Shape;2905;p42"/>
            <p:cNvSpPr/>
            <p:nvPr/>
          </p:nvSpPr>
          <p:spPr>
            <a:xfrm>
              <a:off x="5263326" y="3229852"/>
              <a:ext cx="323298" cy="320789"/>
            </a:xfrm>
            <a:custGeom>
              <a:rect b="b" l="l" r="r" t="t"/>
              <a:pathLst>
                <a:path extrusionOk="0" h="10102" w="10181">
                  <a:moveTo>
                    <a:pt x="2632" y="410"/>
                  </a:moveTo>
                  <a:lnTo>
                    <a:pt x="4085" y="2863"/>
                  </a:lnTo>
                  <a:lnTo>
                    <a:pt x="3311" y="3327"/>
                  </a:lnTo>
                  <a:lnTo>
                    <a:pt x="1858" y="874"/>
                  </a:lnTo>
                  <a:lnTo>
                    <a:pt x="2632" y="410"/>
                  </a:lnTo>
                  <a:close/>
                  <a:moveTo>
                    <a:pt x="2715" y="0"/>
                  </a:moveTo>
                  <a:cubicBezTo>
                    <a:pt x="2684" y="0"/>
                    <a:pt x="2655" y="12"/>
                    <a:pt x="2620" y="29"/>
                  </a:cubicBezTo>
                  <a:lnTo>
                    <a:pt x="1537" y="660"/>
                  </a:lnTo>
                  <a:cubicBezTo>
                    <a:pt x="1442" y="708"/>
                    <a:pt x="1418" y="827"/>
                    <a:pt x="1477" y="922"/>
                  </a:cubicBezTo>
                  <a:lnTo>
                    <a:pt x="1573" y="1101"/>
                  </a:lnTo>
                  <a:lnTo>
                    <a:pt x="1132" y="1339"/>
                  </a:lnTo>
                  <a:cubicBezTo>
                    <a:pt x="668" y="1577"/>
                    <a:pt x="322" y="1993"/>
                    <a:pt x="168" y="2482"/>
                  </a:cubicBezTo>
                  <a:cubicBezTo>
                    <a:pt x="1" y="2982"/>
                    <a:pt x="49" y="3506"/>
                    <a:pt x="263" y="3982"/>
                  </a:cubicBezTo>
                  <a:cubicBezTo>
                    <a:pt x="489" y="4446"/>
                    <a:pt x="1180" y="5220"/>
                    <a:pt x="1692" y="5803"/>
                  </a:cubicBezTo>
                  <a:cubicBezTo>
                    <a:pt x="1727" y="5839"/>
                    <a:pt x="1787" y="5863"/>
                    <a:pt x="1835" y="5863"/>
                  </a:cubicBezTo>
                  <a:cubicBezTo>
                    <a:pt x="1870" y="5863"/>
                    <a:pt x="1918" y="5839"/>
                    <a:pt x="1954" y="5815"/>
                  </a:cubicBezTo>
                  <a:cubicBezTo>
                    <a:pt x="2025" y="5744"/>
                    <a:pt x="2025" y="5637"/>
                    <a:pt x="1965" y="5565"/>
                  </a:cubicBezTo>
                  <a:cubicBezTo>
                    <a:pt x="1251" y="4768"/>
                    <a:pt x="763" y="4149"/>
                    <a:pt x="596" y="3815"/>
                  </a:cubicBezTo>
                  <a:cubicBezTo>
                    <a:pt x="203" y="3029"/>
                    <a:pt x="525" y="2065"/>
                    <a:pt x="1299" y="1648"/>
                  </a:cubicBezTo>
                  <a:lnTo>
                    <a:pt x="1751" y="1410"/>
                  </a:lnTo>
                  <a:lnTo>
                    <a:pt x="2763" y="3125"/>
                  </a:lnTo>
                  <a:cubicBezTo>
                    <a:pt x="2668" y="3160"/>
                    <a:pt x="2573" y="3220"/>
                    <a:pt x="2501" y="3303"/>
                  </a:cubicBezTo>
                  <a:cubicBezTo>
                    <a:pt x="2096" y="3660"/>
                    <a:pt x="2037" y="4232"/>
                    <a:pt x="2346" y="4672"/>
                  </a:cubicBezTo>
                  <a:cubicBezTo>
                    <a:pt x="2513" y="4887"/>
                    <a:pt x="5299" y="7685"/>
                    <a:pt x="5525" y="7839"/>
                  </a:cubicBezTo>
                  <a:cubicBezTo>
                    <a:pt x="5704" y="7970"/>
                    <a:pt x="5906" y="8030"/>
                    <a:pt x="6133" y="8030"/>
                  </a:cubicBezTo>
                  <a:cubicBezTo>
                    <a:pt x="6418" y="8030"/>
                    <a:pt x="6692" y="7911"/>
                    <a:pt x="6907" y="7673"/>
                  </a:cubicBezTo>
                  <a:cubicBezTo>
                    <a:pt x="6978" y="7601"/>
                    <a:pt x="7038" y="7494"/>
                    <a:pt x="7085" y="7387"/>
                  </a:cubicBezTo>
                  <a:lnTo>
                    <a:pt x="8800" y="8399"/>
                  </a:lnTo>
                  <a:lnTo>
                    <a:pt x="8562" y="8863"/>
                  </a:lnTo>
                  <a:cubicBezTo>
                    <a:pt x="8267" y="9418"/>
                    <a:pt x="7695" y="9741"/>
                    <a:pt x="7107" y="9741"/>
                  </a:cubicBezTo>
                  <a:cubicBezTo>
                    <a:pt x="6862" y="9741"/>
                    <a:pt x="6614" y="9685"/>
                    <a:pt x="6383" y="9566"/>
                  </a:cubicBezTo>
                  <a:cubicBezTo>
                    <a:pt x="5764" y="9256"/>
                    <a:pt x="4097" y="7768"/>
                    <a:pt x="2513" y="6113"/>
                  </a:cubicBezTo>
                  <a:cubicBezTo>
                    <a:pt x="2477" y="6077"/>
                    <a:pt x="2433" y="6059"/>
                    <a:pt x="2388" y="6059"/>
                  </a:cubicBezTo>
                  <a:cubicBezTo>
                    <a:pt x="2344" y="6059"/>
                    <a:pt x="2299" y="6077"/>
                    <a:pt x="2263" y="6113"/>
                  </a:cubicBezTo>
                  <a:cubicBezTo>
                    <a:pt x="2192" y="6184"/>
                    <a:pt x="2192" y="6292"/>
                    <a:pt x="2263" y="6363"/>
                  </a:cubicBezTo>
                  <a:cubicBezTo>
                    <a:pt x="3656" y="7839"/>
                    <a:pt x="5466" y="9518"/>
                    <a:pt x="6240" y="9887"/>
                  </a:cubicBezTo>
                  <a:cubicBezTo>
                    <a:pt x="6514" y="10030"/>
                    <a:pt x="6811" y="10102"/>
                    <a:pt x="7109" y="10102"/>
                  </a:cubicBezTo>
                  <a:cubicBezTo>
                    <a:pt x="7323" y="10102"/>
                    <a:pt x="7526" y="10066"/>
                    <a:pt x="7740" y="9994"/>
                  </a:cubicBezTo>
                  <a:cubicBezTo>
                    <a:pt x="8240" y="9828"/>
                    <a:pt x="8645" y="9494"/>
                    <a:pt x="8883" y="9030"/>
                  </a:cubicBezTo>
                  <a:lnTo>
                    <a:pt x="9121" y="8578"/>
                  </a:lnTo>
                  <a:lnTo>
                    <a:pt x="9300" y="8685"/>
                  </a:lnTo>
                  <a:cubicBezTo>
                    <a:pt x="9335" y="8697"/>
                    <a:pt x="9359" y="8721"/>
                    <a:pt x="9395" y="8721"/>
                  </a:cubicBezTo>
                  <a:cubicBezTo>
                    <a:pt x="9455" y="8721"/>
                    <a:pt x="9514" y="8685"/>
                    <a:pt x="9538" y="8625"/>
                  </a:cubicBezTo>
                  <a:lnTo>
                    <a:pt x="10181" y="7542"/>
                  </a:lnTo>
                  <a:cubicBezTo>
                    <a:pt x="10169" y="7494"/>
                    <a:pt x="10169" y="7447"/>
                    <a:pt x="10169" y="7411"/>
                  </a:cubicBezTo>
                  <a:cubicBezTo>
                    <a:pt x="10157" y="7363"/>
                    <a:pt x="10121" y="7316"/>
                    <a:pt x="10074" y="7304"/>
                  </a:cubicBezTo>
                  <a:lnTo>
                    <a:pt x="8871" y="6589"/>
                  </a:lnTo>
                  <a:cubicBezTo>
                    <a:pt x="8845" y="6574"/>
                    <a:pt x="8816" y="6568"/>
                    <a:pt x="8788" y="6568"/>
                  </a:cubicBezTo>
                  <a:cubicBezTo>
                    <a:pt x="8725" y="6568"/>
                    <a:pt x="8662" y="6600"/>
                    <a:pt x="8621" y="6649"/>
                  </a:cubicBezTo>
                  <a:cubicBezTo>
                    <a:pt x="8573" y="6732"/>
                    <a:pt x="8609" y="6839"/>
                    <a:pt x="8681" y="6899"/>
                  </a:cubicBezTo>
                  <a:lnTo>
                    <a:pt x="9740" y="7530"/>
                  </a:lnTo>
                  <a:lnTo>
                    <a:pt x="9276" y="8304"/>
                  </a:lnTo>
                  <a:lnTo>
                    <a:pt x="6823" y="6851"/>
                  </a:lnTo>
                  <a:lnTo>
                    <a:pt x="7276" y="6077"/>
                  </a:lnTo>
                  <a:lnTo>
                    <a:pt x="8038" y="6530"/>
                  </a:lnTo>
                  <a:cubicBezTo>
                    <a:pt x="8064" y="6545"/>
                    <a:pt x="8092" y="6551"/>
                    <a:pt x="8121" y="6551"/>
                  </a:cubicBezTo>
                  <a:cubicBezTo>
                    <a:pt x="8184" y="6551"/>
                    <a:pt x="8247" y="6519"/>
                    <a:pt x="8288" y="6470"/>
                  </a:cubicBezTo>
                  <a:cubicBezTo>
                    <a:pt x="8335" y="6375"/>
                    <a:pt x="8312" y="6280"/>
                    <a:pt x="8228" y="6220"/>
                  </a:cubicBezTo>
                  <a:lnTo>
                    <a:pt x="7311" y="5684"/>
                  </a:lnTo>
                  <a:cubicBezTo>
                    <a:pt x="7281" y="5662"/>
                    <a:pt x="7251" y="5653"/>
                    <a:pt x="7221" y="5653"/>
                  </a:cubicBezTo>
                  <a:cubicBezTo>
                    <a:pt x="7203" y="5653"/>
                    <a:pt x="7186" y="5656"/>
                    <a:pt x="7169" y="5661"/>
                  </a:cubicBezTo>
                  <a:cubicBezTo>
                    <a:pt x="7133" y="5684"/>
                    <a:pt x="7085" y="5708"/>
                    <a:pt x="7073" y="5756"/>
                  </a:cubicBezTo>
                  <a:lnTo>
                    <a:pt x="6430" y="6839"/>
                  </a:lnTo>
                  <a:cubicBezTo>
                    <a:pt x="6383" y="6935"/>
                    <a:pt x="6418" y="7030"/>
                    <a:pt x="6490" y="7089"/>
                  </a:cubicBezTo>
                  <a:lnTo>
                    <a:pt x="6728" y="7244"/>
                  </a:lnTo>
                  <a:lnTo>
                    <a:pt x="6716" y="7268"/>
                  </a:lnTo>
                  <a:cubicBezTo>
                    <a:pt x="6680" y="7351"/>
                    <a:pt x="6633" y="7411"/>
                    <a:pt x="6597" y="7470"/>
                  </a:cubicBezTo>
                  <a:cubicBezTo>
                    <a:pt x="6466" y="7615"/>
                    <a:pt x="6284" y="7692"/>
                    <a:pt x="6098" y="7692"/>
                  </a:cubicBezTo>
                  <a:cubicBezTo>
                    <a:pt x="5962" y="7692"/>
                    <a:pt x="5825" y="7651"/>
                    <a:pt x="5704" y="7566"/>
                  </a:cubicBezTo>
                  <a:cubicBezTo>
                    <a:pt x="5514" y="7423"/>
                    <a:pt x="2751" y="4672"/>
                    <a:pt x="2608" y="4470"/>
                  </a:cubicBezTo>
                  <a:cubicBezTo>
                    <a:pt x="2394" y="4196"/>
                    <a:pt x="2442" y="3815"/>
                    <a:pt x="2716" y="3577"/>
                  </a:cubicBezTo>
                  <a:cubicBezTo>
                    <a:pt x="2775" y="3541"/>
                    <a:pt x="2835" y="3494"/>
                    <a:pt x="2906" y="3458"/>
                  </a:cubicBezTo>
                  <a:lnTo>
                    <a:pt x="2930" y="3446"/>
                  </a:lnTo>
                  <a:lnTo>
                    <a:pt x="3085" y="3684"/>
                  </a:lnTo>
                  <a:cubicBezTo>
                    <a:pt x="3108" y="3744"/>
                    <a:pt x="3168" y="3779"/>
                    <a:pt x="3228" y="3779"/>
                  </a:cubicBezTo>
                  <a:cubicBezTo>
                    <a:pt x="3263" y="3779"/>
                    <a:pt x="3287" y="3756"/>
                    <a:pt x="3323" y="3744"/>
                  </a:cubicBezTo>
                  <a:lnTo>
                    <a:pt x="4406" y="3101"/>
                  </a:lnTo>
                  <a:cubicBezTo>
                    <a:pt x="4454" y="3077"/>
                    <a:pt x="4478" y="3041"/>
                    <a:pt x="4490" y="3006"/>
                  </a:cubicBezTo>
                  <a:cubicBezTo>
                    <a:pt x="4513" y="2958"/>
                    <a:pt x="4490" y="2910"/>
                    <a:pt x="4478" y="2863"/>
                  </a:cubicBezTo>
                  <a:lnTo>
                    <a:pt x="2858" y="100"/>
                  </a:lnTo>
                  <a:cubicBezTo>
                    <a:pt x="2823" y="53"/>
                    <a:pt x="2799" y="29"/>
                    <a:pt x="2751" y="5"/>
                  </a:cubicBezTo>
                  <a:cubicBezTo>
                    <a:pt x="2739" y="2"/>
                    <a:pt x="2727" y="0"/>
                    <a:pt x="271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06" name="Google Shape;2906;p42"/>
            <p:cNvGrpSpPr/>
            <p:nvPr/>
          </p:nvGrpSpPr>
          <p:grpSpPr>
            <a:xfrm>
              <a:off x="5765817" y="3227724"/>
              <a:ext cx="364865" cy="324822"/>
              <a:chOff x="5765817" y="3227724"/>
              <a:chExt cx="364865" cy="324822"/>
            </a:xfrm>
          </p:grpSpPr>
          <p:sp>
            <p:nvSpPr>
              <p:cNvPr id="2907" name="Google Shape;2907;p42"/>
              <p:cNvSpPr/>
              <p:nvPr/>
            </p:nvSpPr>
            <p:spPr>
              <a:xfrm>
                <a:off x="5765817" y="3227724"/>
                <a:ext cx="364865" cy="324822"/>
              </a:xfrm>
              <a:custGeom>
                <a:rect b="b" l="l" r="r" t="t"/>
                <a:pathLst>
                  <a:path extrusionOk="0" h="10229" w="11490">
                    <a:moveTo>
                      <a:pt x="8287" y="370"/>
                    </a:moveTo>
                    <a:cubicBezTo>
                      <a:pt x="9871" y="370"/>
                      <a:pt x="11157" y="1656"/>
                      <a:pt x="11157" y="3251"/>
                    </a:cubicBezTo>
                    <a:cubicBezTo>
                      <a:pt x="11133" y="4037"/>
                      <a:pt x="10847" y="4870"/>
                      <a:pt x="10299" y="5751"/>
                    </a:cubicBezTo>
                    <a:cubicBezTo>
                      <a:pt x="9847" y="6442"/>
                      <a:pt x="9216" y="7156"/>
                      <a:pt x="8418" y="7871"/>
                    </a:cubicBezTo>
                    <a:cubicBezTo>
                      <a:pt x="7263" y="8918"/>
                      <a:pt x="6084" y="9645"/>
                      <a:pt x="5763" y="9835"/>
                    </a:cubicBezTo>
                    <a:cubicBezTo>
                      <a:pt x="5430" y="9645"/>
                      <a:pt x="4251" y="8930"/>
                      <a:pt x="3096" y="7895"/>
                    </a:cubicBezTo>
                    <a:cubicBezTo>
                      <a:pt x="2310" y="7180"/>
                      <a:pt x="1667" y="6466"/>
                      <a:pt x="1215" y="5763"/>
                    </a:cubicBezTo>
                    <a:cubicBezTo>
                      <a:pt x="667" y="4894"/>
                      <a:pt x="381" y="4049"/>
                      <a:pt x="381" y="3251"/>
                    </a:cubicBezTo>
                    <a:cubicBezTo>
                      <a:pt x="381" y="1668"/>
                      <a:pt x="1667" y="370"/>
                      <a:pt x="3263" y="370"/>
                    </a:cubicBezTo>
                    <a:cubicBezTo>
                      <a:pt x="4191" y="370"/>
                      <a:pt x="5084" y="834"/>
                      <a:pt x="5620" y="1608"/>
                    </a:cubicBezTo>
                    <a:cubicBezTo>
                      <a:pt x="5656" y="1656"/>
                      <a:pt x="5715" y="1679"/>
                      <a:pt x="5775" y="1679"/>
                    </a:cubicBezTo>
                    <a:cubicBezTo>
                      <a:pt x="5834" y="1679"/>
                      <a:pt x="5894" y="1656"/>
                      <a:pt x="5918" y="1608"/>
                    </a:cubicBezTo>
                    <a:cubicBezTo>
                      <a:pt x="6454" y="834"/>
                      <a:pt x="7335" y="370"/>
                      <a:pt x="8287" y="370"/>
                    </a:cubicBezTo>
                    <a:close/>
                    <a:moveTo>
                      <a:pt x="3227" y="1"/>
                    </a:moveTo>
                    <a:cubicBezTo>
                      <a:pt x="1441" y="1"/>
                      <a:pt x="0" y="1441"/>
                      <a:pt x="0" y="3227"/>
                    </a:cubicBezTo>
                    <a:cubicBezTo>
                      <a:pt x="0" y="4108"/>
                      <a:pt x="298" y="5013"/>
                      <a:pt x="893" y="5942"/>
                    </a:cubicBezTo>
                    <a:cubicBezTo>
                      <a:pt x="1370" y="6668"/>
                      <a:pt x="2001" y="7418"/>
                      <a:pt x="2822" y="8145"/>
                    </a:cubicBezTo>
                    <a:cubicBezTo>
                      <a:pt x="4203" y="9383"/>
                      <a:pt x="5620" y="10181"/>
                      <a:pt x="5632" y="10192"/>
                    </a:cubicBezTo>
                    <a:cubicBezTo>
                      <a:pt x="5668" y="10216"/>
                      <a:pt x="5692" y="10228"/>
                      <a:pt x="5727" y="10228"/>
                    </a:cubicBezTo>
                    <a:cubicBezTo>
                      <a:pt x="5751" y="10228"/>
                      <a:pt x="5787" y="10216"/>
                      <a:pt x="5811" y="10192"/>
                    </a:cubicBezTo>
                    <a:cubicBezTo>
                      <a:pt x="5834" y="10181"/>
                      <a:pt x="7239" y="9395"/>
                      <a:pt x="8632" y="8145"/>
                    </a:cubicBezTo>
                    <a:cubicBezTo>
                      <a:pt x="9442" y="7418"/>
                      <a:pt x="10097" y="6668"/>
                      <a:pt x="10561" y="5942"/>
                    </a:cubicBezTo>
                    <a:cubicBezTo>
                      <a:pt x="11157" y="5013"/>
                      <a:pt x="11454" y="4108"/>
                      <a:pt x="11454" y="3227"/>
                    </a:cubicBezTo>
                    <a:cubicBezTo>
                      <a:pt x="11490" y="1441"/>
                      <a:pt x="10049" y="1"/>
                      <a:pt x="8263" y="1"/>
                    </a:cubicBezTo>
                    <a:cubicBezTo>
                      <a:pt x="7275" y="1"/>
                      <a:pt x="6358" y="453"/>
                      <a:pt x="5739" y="1203"/>
                    </a:cubicBezTo>
                    <a:cubicBezTo>
                      <a:pt x="5132" y="453"/>
                      <a:pt x="4203" y="1"/>
                      <a:pt x="322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8" name="Google Shape;2908;p42"/>
              <p:cNvSpPr/>
              <p:nvPr/>
            </p:nvSpPr>
            <p:spPr>
              <a:xfrm>
                <a:off x="6022144" y="3250429"/>
                <a:ext cx="85484" cy="84341"/>
              </a:xfrm>
              <a:custGeom>
                <a:rect b="b" l="l" r="r" t="t"/>
                <a:pathLst>
                  <a:path extrusionOk="0" h="2656" w="2692">
                    <a:moveTo>
                      <a:pt x="191" y="0"/>
                    </a:moveTo>
                    <a:cubicBezTo>
                      <a:pt x="84" y="0"/>
                      <a:pt x="1" y="72"/>
                      <a:pt x="1" y="179"/>
                    </a:cubicBezTo>
                    <a:cubicBezTo>
                      <a:pt x="1" y="286"/>
                      <a:pt x="84" y="357"/>
                      <a:pt x="191" y="357"/>
                    </a:cubicBezTo>
                    <a:cubicBezTo>
                      <a:pt x="1346" y="357"/>
                      <a:pt x="2311" y="1310"/>
                      <a:pt x="2334" y="2477"/>
                    </a:cubicBezTo>
                    <a:cubicBezTo>
                      <a:pt x="2334" y="2572"/>
                      <a:pt x="2406" y="2655"/>
                      <a:pt x="2513" y="2655"/>
                    </a:cubicBezTo>
                    <a:cubicBezTo>
                      <a:pt x="2608" y="2655"/>
                      <a:pt x="2692" y="2560"/>
                      <a:pt x="2692" y="2477"/>
                    </a:cubicBezTo>
                    <a:cubicBezTo>
                      <a:pt x="2668" y="1107"/>
                      <a:pt x="1561" y="0"/>
                      <a:pt x="19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9" name="Google Shape;2909;p42"/>
              <p:cNvSpPr/>
              <p:nvPr/>
            </p:nvSpPr>
            <p:spPr>
              <a:xfrm>
                <a:off x="5862987" y="3250429"/>
                <a:ext cx="73386" cy="43504"/>
              </a:xfrm>
              <a:custGeom>
                <a:rect b="b" l="l" r="r" t="t"/>
                <a:pathLst>
                  <a:path extrusionOk="0" h="1370" w="2311">
                    <a:moveTo>
                      <a:pt x="179" y="0"/>
                    </a:moveTo>
                    <a:cubicBezTo>
                      <a:pt x="72" y="0"/>
                      <a:pt x="0" y="72"/>
                      <a:pt x="0" y="179"/>
                    </a:cubicBezTo>
                    <a:cubicBezTo>
                      <a:pt x="0" y="286"/>
                      <a:pt x="72" y="357"/>
                      <a:pt x="179" y="357"/>
                    </a:cubicBezTo>
                    <a:cubicBezTo>
                      <a:pt x="881" y="357"/>
                      <a:pt x="1548" y="703"/>
                      <a:pt x="1953" y="1298"/>
                    </a:cubicBezTo>
                    <a:cubicBezTo>
                      <a:pt x="1989" y="1334"/>
                      <a:pt x="2036" y="1369"/>
                      <a:pt x="2108" y="1369"/>
                    </a:cubicBezTo>
                    <a:cubicBezTo>
                      <a:pt x="2131" y="1369"/>
                      <a:pt x="2179" y="1357"/>
                      <a:pt x="2203" y="1334"/>
                    </a:cubicBezTo>
                    <a:cubicBezTo>
                      <a:pt x="2286" y="1286"/>
                      <a:pt x="2310" y="1179"/>
                      <a:pt x="2251" y="1084"/>
                    </a:cubicBezTo>
                    <a:cubicBezTo>
                      <a:pt x="1786" y="405"/>
                      <a:pt x="1012" y="0"/>
                      <a:pt x="17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10" name="Google Shape;2910;p42"/>
            <p:cNvGrpSpPr/>
            <p:nvPr/>
          </p:nvGrpSpPr>
          <p:grpSpPr>
            <a:xfrm>
              <a:off x="6228583" y="3237664"/>
              <a:ext cx="446539" cy="303895"/>
              <a:chOff x="6228583" y="3237664"/>
              <a:chExt cx="446539" cy="303895"/>
            </a:xfrm>
          </p:grpSpPr>
          <p:sp>
            <p:nvSpPr>
              <p:cNvPr id="2911" name="Google Shape;2911;p42"/>
              <p:cNvSpPr/>
              <p:nvPr/>
            </p:nvSpPr>
            <p:spPr>
              <a:xfrm>
                <a:off x="6357508" y="3277453"/>
                <a:ext cx="26865" cy="25912"/>
              </a:xfrm>
              <a:custGeom>
                <a:rect b="b" l="l" r="r" t="t"/>
                <a:pathLst>
                  <a:path extrusionOk="0" h="816" w="846">
                    <a:moveTo>
                      <a:pt x="632" y="0"/>
                    </a:moveTo>
                    <a:cubicBezTo>
                      <a:pt x="578" y="0"/>
                      <a:pt x="525" y="18"/>
                      <a:pt x="489" y="54"/>
                    </a:cubicBezTo>
                    <a:lnTo>
                      <a:pt x="72" y="471"/>
                    </a:lnTo>
                    <a:cubicBezTo>
                      <a:pt x="1" y="542"/>
                      <a:pt x="1" y="685"/>
                      <a:pt x="72" y="756"/>
                    </a:cubicBezTo>
                    <a:cubicBezTo>
                      <a:pt x="120" y="804"/>
                      <a:pt x="167" y="816"/>
                      <a:pt x="227" y="816"/>
                    </a:cubicBezTo>
                    <a:cubicBezTo>
                      <a:pt x="263" y="816"/>
                      <a:pt x="322" y="804"/>
                      <a:pt x="370" y="756"/>
                    </a:cubicBezTo>
                    <a:lnTo>
                      <a:pt x="786" y="340"/>
                    </a:lnTo>
                    <a:cubicBezTo>
                      <a:pt x="846" y="268"/>
                      <a:pt x="846" y="149"/>
                      <a:pt x="775" y="54"/>
                    </a:cubicBezTo>
                    <a:cubicBezTo>
                      <a:pt x="739" y="18"/>
                      <a:pt x="685" y="0"/>
                      <a:pt x="63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2" name="Google Shape;2912;p42"/>
              <p:cNvSpPr/>
              <p:nvPr/>
            </p:nvSpPr>
            <p:spPr>
              <a:xfrm>
                <a:off x="6276596" y="3358746"/>
                <a:ext cx="26896" cy="25912"/>
              </a:xfrm>
              <a:custGeom>
                <a:rect b="b" l="l" r="r" t="t"/>
                <a:pathLst>
                  <a:path extrusionOk="0" h="816" w="847">
                    <a:moveTo>
                      <a:pt x="632" y="0"/>
                    </a:moveTo>
                    <a:cubicBezTo>
                      <a:pt x="578" y="0"/>
                      <a:pt x="525" y="18"/>
                      <a:pt x="489" y="54"/>
                    </a:cubicBezTo>
                    <a:lnTo>
                      <a:pt x="72" y="471"/>
                    </a:lnTo>
                    <a:cubicBezTo>
                      <a:pt x="1" y="554"/>
                      <a:pt x="1" y="685"/>
                      <a:pt x="72" y="756"/>
                    </a:cubicBezTo>
                    <a:cubicBezTo>
                      <a:pt x="120" y="804"/>
                      <a:pt x="167" y="816"/>
                      <a:pt x="227" y="816"/>
                    </a:cubicBezTo>
                    <a:cubicBezTo>
                      <a:pt x="286" y="816"/>
                      <a:pt x="334" y="804"/>
                      <a:pt x="370" y="756"/>
                    </a:cubicBezTo>
                    <a:lnTo>
                      <a:pt x="787" y="340"/>
                    </a:lnTo>
                    <a:cubicBezTo>
                      <a:pt x="846" y="256"/>
                      <a:pt x="846" y="137"/>
                      <a:pt x="775" y="54"/>
                    </a:cubicBezTo>
                    <a:cubicBezTo>
                      <a:pt x="739" y="18"/>
                      <a:pt x="685" y="0"/>
                      <a:pt x="63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3" name="Google Shape;2913;p42"/>
              <p:cNvSpPr/>
              <p:nvPr/>
            </p:nvSpPr>
            <p:spPr>
              <a:xfrm>
                <a:off x="6357508" y="3358365"/>
                <a:ext cx="26865" cy="25912"/>
              </a:xfrm>
              <a:custGeom>
                <a:rect b="b" l="l" r="r" t="t"/>
                <a:pathLst>
                  <a:path extrusionOk="0" h="816" w="846">
                    <a:moveTo>
                      <a:pt x="215" y="0"/>
                    </a:moveTo>
                    <a:cubicBezTo>
                      <a:pt x="161" y="0"/>
                      <a:pt x="108" y="18"/>
                      <a:pt x="72" y="54"/>
                    </a:cubicBezTo>
                    <a:cubicBezTo>
                      <a:pt x="1" y="125"/>
                      <a:pt x="1" y="268"/>
                      <a:pt x="72" y="340"/>
                    </a:cubicBezTo>
                    <a:lnTo>
                      <a:pt x="489" y="756"/>
                    </a:lnTo>
                    <a:cubicBezTo>
                      <a:pt x="536" y="792"/>
                      <a:pt x="584" y="816"/>
                      <a:pt x="644" y="816"/>
                    </a:cubicBezTo>
                    <a:cubicBezTo>
                      <a:pt x="703" y="816"/>
                      <a:pt x="739" y="792"/>
                      <a:pt x="786" y="756"/>
                    </a:cubicBezTo>
                    <a:cubicBezTo>
                      <a:pt x="846" y="685"/>
                      <a:pt x="846" y="566"/>
                      <a:pt x="775" y="471"/>
                    </a:cubicBezTo>
                    <a:lnTo>
                      <a:pt x="358" y="54"/>
                    </a:lnTo>
                    <a:cubicBezTo>
                      <a:pt x="322" y="18"/>
                      <a:pt x="269" y="0"/>
                      <a:pt x="21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4" name="Google Shape;2914;p42"/>
              <p:cNvSpPr/>
              <p:nvPr/>
            </p:nvSpPr>
            <p:spPr>
              <a:xfrm>
                <a:off x="6276596" y="3277453"/>
                <a:ext cx="26896" cy="25912"/>
              </a:xfrm>
              <a:custGeom>
                <a:rect b="b" l="l" r="r" t="t"/>
                <a:pathLst>
                  <a:path extrusionOk="0" h="816" w="847">
                    <a:moveTo>
                      <a:pt x="219" y="0"/>
                    </a:moveTo>
                    <a:cubicBezTo>
                      <a:pt x="167" y="0"/>
                      <a:pt x="114" y="18"/>
                      <a:pt x="72" y="54"/>
                    </a:cubicBezTo>
                    <a:cubicBezTo>
                      <a:pt x="1" y="137"/>
                      <a:pt x="1" y="268"/>
                      <a:pt x="72" y="340"/>
                    </a:cubicBezTo>
                    <a:lnTo>
                      <a:pt x="489" y="756"/>
                    </a:lnTo>
                    <a:cubicBezTo>
                      <a:pt x="536" y="804"/>
                      <a:pt x="584" y="816"/>
                      <a:pt x="644" y="816"/>
                    </a:cubicBezTo>
                    <a:cubicBezTo>
                      <a:pt x="679" y="816"/>
                      <a:pt x="751" y="804"/>
                      <a:pt x="787" y="756"/>
                    </a:cubicBezTo>
                    <a:cubicBezTo>
                      <a:pt x="846" y="685"/>
                      <a:pt x="846" y="554"/>
                      <a:pt x="775" y="471"/>
                    </a:cubicBezTo>
                    <a:lnTo>
                      <a:pt x="358" y="54"/>
                    </a:lnTo>
                    <a:cubicBezTo>
                      <a:pt x="322" y="18"/>
                      <a:pt x="272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5" name="Google Shape;2915;p42"/>
              <p:cNvSpPr/>
              <p:nvPr/>
            </p:nvSpPr>
            <p:spPr>
              <a:xfrm>
                <a:off x="6526508" y="3290314"/>
                <a:ext cx="21593" cy="19879"/>
              </a:xfrm>
              <a:custGeom>
                <a:rect b="b" l="l" r="r" t="t"/>
                <a:pathLst>
                  <a:path extrusionOk="0" h="626" w="680">
                    <a:moveTo>
                      <a:pt x="446" y="0"/>
                    </a:moveTo>
                    <a:cubicBezTo>
                      <a:pt x="394" y="0"/>
                      <a:pt x="340" y="18"/>
                      <a:pt x="298" y="54"/>
                    </a:cubicBezTo>
                    <a:lnTo>
                      <a:pt x="84" y="280"/>
                    </a:lnTo>
                    <a:cubicBezTo>
                      <a:pt x="1" y="351"/>
                      <a:pt x="1" y="482"/>
                      <a:pt x="84" y="566"/>
                    </a:cubicBezTo>
                    <a:cubicBezTo>
                      <a:pt x="120" y="601"/>
                      <a:pt x="167" y="625"/>
                      <a:pt x="227" y="625"/>
                    </a:cubicBezTo>
                    <a:cubicBezTo>
                      <a:pt x="275" y="625"/>
                      <a:pt x="334" y="601"/>
                      <a:pt x="382" y="566"/>
                    </a:cubicBezTo>
                    <a:lnTo>
                      <a:pt x="596" y="340"/>
                    </a:lnTo>
                    <a:cubicBezTo>
                      <a:pt x="679" y="268"/>
                      <a:pt x="679" y="125"/>
                      <a:pt x="584" y="54"/>
                    </a:cubicBezTo>
                    <a:cubicBezTo>
                      <a:pt x="548" y="18"/>
                      <a:pt x="498" y="0"/>
                      <a:pt x="44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6" name="Google Shape;2916;p42"/>
              <p:cNvSpPr/>
              <p:nvPr/>
            </p:nvSpPr>
            <p:spPr>
              <a:xfrm>
                <a:off x="6465253" y="3352299"/>
                <a:ext cx="20831" cy="19498"/>
              </a:xfrm>
              <a:custGeom>
                <a:rect b="b" l="l" r="r" t="t"/>
                <a:pathLst>
                  <a:path extrusionOk="0" h="614" w="656">
                    <a:moveTo>
                      <a:pt x="437" y="1"/>
                    </a:moveTo>
                    <a:cubicBezTo>
                      <a:pt x="385" y="1"/>
                      <a:pt x="334" y="19"/>
                      <a:pt x="299" y="54"/>
                    </a:cubicBezTo>
                    <a:lnTo>
                      <a:pt x="72" y="281"/>
                    </a:lnTo>
                    <a:cubicBezTo>
                      <a:pt x="1" y="352"/>
                      <a:pt x="1" y="483"/>
                      <a:pt x="72" y="554"/>
                    </a:cubicBezTo>
                    <a:cubicBezTo>
                      <a:pt x="120" y="602"/>
                      <a:pt x="168" y="614"/>
                      <a:pt x="227" y="614"/>
                    </a:cubicBezTo>
                    <a:cubicBezTo>
                      <a:pt x="263" y="614"/>
                      <a:pt x="322" y="602"/>
                      <a:pt x="370" y="554"/>
                    </a:cubicBezTo>
                    <a:lnTo>
                      <a:pt x="596" y="340"/>
                    </a:lnTo>
                    <a:cubicBezTo>
                      <a:pt x="656" y="257"/>
                      <a:pt x="656" y="126"/>
                      <a:pt x="584" y="54"/>
                    </a:cubicBezTo>
                    <a:cubicBezTo>
                      <a:pt x="543" y="19"/>
                      <a:pt x="489" y="1"/>
                      <a:pt x="4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7" name="Google Shape;2917;p42"/>
              <p:cNvSpPr/>
              <p:nvPr/>
            </p:nvSpPr>
            <p:spPr>
              <a:xfrm>
                <a:off x="6526508" y="3352299"/>
                <a:ext cx="21593" cy="19498"/>
              </a:xfrm>
              <a:custGeom>
                <a:rect b="b" l="l" r="r" t="t"/>
                <a:pathLst>
                  <a:path extrusionOk="0" h="614" w="680">
                    <a:moveTo>
                      <a:pt x="221" y="1"/>
                    </a:moveTo>
                    <a:cubicBezTo>
                      <a:pt x="170" y="1"/>
                      <a:pt x="120" y="19"/>
                      <a:pt x="84" y="54"/>
                    </a:cubicBezTo>
                    <a:cubicBezTo>
                      <a:pt x="1" y="126"/>
                      <a:pt x="1" y="257"/>
                      <a:pt x="84" y="340"/>
                    </a:cubicBezTo>
                    <a:lnTo>
                      <a:pt x="298" y="554"/>
                    </a:lnTo>
                    <a:cubicBezTo>
                      <a:pt x="346" y="602"/>
                      <a:pt x="394" y="614"/>
                      <a:pt x="453" y="614"/>
                    </a:cubicBezTo>
                    <a:cubicBezTo>
                      <a:pt x="501" y="614"/>
                      <a:pt x="560" y="602"/>
                      <a:pt x="596" y="554"/>
                    </a:cubicBezTo>
                    <a:cubicBezTo>
                      <a:pt x="679" y="483"/>
                      <a:pt x="679" y="352"/>
                      <a:pt x="584" y="281"/>
                    </a:cubicBezTo>
                    <a:lnTo>
                      <a:pt x="358" y="54"/>
                    </a:lnTo>
                    <a:cubicBezTo>
                      <a:pt x="322" y="19"/>
                      <a:pt x="272" y="1"/>
                      <a:pt x="22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8" name="Google Shape;2918;p42"/>
              <p:cNvSpPr/>
              <p:nvPr/>
            </p:nvSpPr>
            <p:spPr>
              <a:xfrm>
                <a:off x="6465253" y="3290314"/>
                <a:ext cx="20831" cy="19879"/>
              </a:xfrm>
              <a:custGeom>
                <a:rect b="b" l="l" r="r" t="t"/>
                <a:pathLst>
                  <a:path extrusionOk="0" h="626" w="656">
                    <a:moveTo>
                      <a:pt x="215" y="0"/>
                    </a:moveTo>
                    <a:cubicBezTo>
                      <a:pt x="162" y="0"/>
                      <a:pt x="108" y="18"/>
                      <a:pt x="72" y="54"/>
                    </a:cubicBezTo>
                    <a:cubicBezTo>
                      <a:pt x="1" y="125"/>
                      <a:pt x="1" y="268"/>
                      <a:pt x="72" y="340"/>
                    </a:cubicBezTo>
                    <a:lnTo>
                      <a:pt x="299" y="566"/>
                    </a:lnTo>
                    <a:cubicBezTo>
                      <a:pt x="346" y="601"/>
                      <a:pt x="382" y="625"/>
                      <a:pt x="441" y="625"/>
                    </a:cubicBezTo>
                    <a:cubicBezTo>
                      <a:pt x="489" y="625"/>
                      <a:pt x="549" y="601"/>
                      <a:pt x="596" y="566"/>
                    </a:cubicBezTo>
                    <a:cubicBezTo>
                      <a:pt x="656" y="482"/>
                      <a:pt x="656" y="351"/>
                      <a:pt x="584" y="280"/>
                    </a:cubicBezTo>
                    <a:lnTo>
                      <a:pt x="358" y="54"/>
                    </a:lnTo>
                    <a:cubicBezTo>
                      <a:pt x="322" y="18"/>
                      <a:pt x="269" y="0"/>
                      <a:pt x="21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9" name="Google Shape;2919;p42"/>
              <p:cNvSpPr/>
              <p:nvPr/>
            </p:nvSpPr>
            <p:spPr>
              <a:xfrm>
                <a:off x="6304573" y="3437180"/>
                <a:ext cx="119145" cy="13274"/>
              </a:xfrm>
              <a:custGeom>
                <a:rect b="b" l="l" r="r" t="t"/>
                <a:pathLst>
                  <a:path extrusionOk="0" h="418" w="3752">
                    <a:moveTo>
                      <a:pt x="203" y="1"/>
                    </a:moveTo>
                    <a:cubicBezTo>
                      <a:pt x="96" y="1"/>
                      <a:pt x="1" y="84"/>
                      <a:pt x="1" y="203"/>
                    </a:cubicBezTo>
                    <a:cubicBezTo>
                      <a:pt x="1" y="322"/>
                      <a:pt x="84" y="417"/>
                      <a:pt x="203" y="417"/>
                    </a:cubicBezTo>
                    <a:lnTo>
                      <a:pt x="3537" y="417"/>
                    </a:lnTo>
                    <a:cubicBezTo>
                      <a:pt x="3644" y="417"/>
                      <a:pt x="3751" y="322"/>
                      <a:pt x="3751" y="203"/>
                    </a:cubicBezTo>
                    <a:cubicBezTo>
                      <a:pt x="3751" y="84"/>
                      <a:pt x="3644" y="1"/>
                      <a:pt x="35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0" name="Google Shape;2920;p42"/>
              <p:cNvSpPr/>
              <p:nvPr/>
            </p:nvSpPr>
            <p:spPr>
              <a:xfrm>
                <a:off x="6304573" y="3500341"/>
                <a:ext cx="25372" cy="13242"/>
              </a:xfrm>
              <a:custGeom>
                <a:rect b="b" l="l" r="r" t="t"/>
                <a:pathLst>
                  <a:path extrusionOk="0" h="417" w="799">
                    <a:moveTo>
                      <a:pt x="203" y="0"/>
                    </a:moveTo>
                    <a:cubicBezTo>
                      <a:pt x="108" y="0"/>
                      <a:pt x="1" y="95"/>
                      <a:pt x="1" y="214"/>
                    </a:cubicBezTo>
                    <a:cubicBezTo>
                      <a:pt x="1" y="333"/>
                      <a:pt x="84" y="417"/>
                      <a:pt x="203" y="417"/>
                    </a:cubicBezTo>
                    <a:lnTo>
                      <a:pt x="596" y="417"/>
                    </a:lnTo>
                    <a:cubicBezTo>
                      <a:pt x="703" y="417"/>
                      <a:pt x="798" y="333"/>
                      <a:pt x="798" y="214"/>
                    </a:cubicBezTo>
                    <a:cubicBezTo>
                      <a:pt x="798" y="95"/>
                      <a:pt x="715" y="0"/>
                      <a:pt x="59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1" name="Google Shape;2921;p42"/>
              <p:cNvSpPr/>
              <p:nvPr/>
            </p:nvSpPr>
            <p:spPr>
              <a:xfrm>
                <a:off x="6346934" y="3500341"/>
                <a:ext cx="76784" cy="13242"/>
              </a:xfrm>
              <a:custGeom>
                <a:rect b="b" l="l" r="r" t="t"/>
                <a:pathLst>
                  <a:path extrusionOk="0" h="417" w="2418">
                    <a:moveTo>
                      <a:pt x="215" y="0"/>
                    </a:moveTo>
                    <a:cubicBezTo>
                      <a:pt x="107" y="0"/>
                      <a:pt x="0" y="95"/>
                      <a:pt x="0" y="214"/>
                    </a:cubicBezTo>
                    <a:cubicBezTo>
                      <a:pt x="0" y="333"/>
                      <a:pt x="96" y="417"/>
                      <a:pt x="215" y="417"/>
                    </a:cubicBezTo>
                    <a:lnTo>
                      <a:pt x="2203" y="417"/>
                    </a:lnTo>
                    <a:cubicBezTo>
                      <a:pt x="2310" y="417"/>
                      <a:pt x="2417" y="333"/>
                      <a:pt x="2417" y="214"/>
                    </a:cubicBezTo>
                    <a:cubicBezTo>
                      <a:pt x="2417" y="95"/>
                      <a:pt x="2310" y="0"/>
                      <a:pt x="220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2" name="Google Shape;2922;p42"/>
              <p:cNvSpPr/>
              <p:nvPr/>
            </p:nvSpPr>
            <p:spPr>
              <a:xfrm>
                <a:off x="6304573" y="3468935"/>
                <a:ext cx="119145" cy="12893"/>
              </a:xfrm>
              <a:custGeom>
                <a:rect b="b" l="l" r="r" t="t"/>
                <a:pathLst>
                  <a:path extrusionOk="0" h="406" w="3752">
                    <a:moveTo>
                      <a:pt x="203" y="1"/>
                    </a:moveTo>
                    <a:cubicBezTo>
                      <a:pt x="96" y="1"/>
                      <a:pt x="1" y="84"/>
                      <a:pt x="1" y="203"/>
                    </a:cubicBezTo>
                    <a:cubicBezTo>
                      <a:pt x="1" y="322"/>
                      <a:pt x="84" y="406"/>
                      <a:pt x="203" y="406"/>
                    </a:cubicBezTo>
                    <a:lnTo>
                      <a:pt x="3537" y="406"/>
                    </a:lnTo>
                    <a:cubicBezTo>
                      <a:pt x="3644" y="406"/>
                      <a:pt x="3751" y="322"/>
                      <a:pt x="3751" y="203"/>
                    </a:cubicBezTo>
                    <a:cubicBezTo>
                      <a:pt x="3751" y="84"/>
                      <a:pt x="3644" y="1"/>
                      <a:pt x="35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3" name="Google Shape;2923;p42"/>
              <p:cNvSpPr/>
              <p:nvPr/>
            </p:nvSpPr>
            <p:spPr>
              <a:xfrm>
                <a:off x="6228583" y="3237664"/>
                <a:ext cx="357688" cy="186338"/>
              </a:xfrm>
              <a:custGeom>
                <a:rect b="b" l="l" r="r" t="t"/>
                <a:pathLst>
                  <a:path extrusionOk="0" h="5868" w="11264">
                    <a:moveTo>
                      <a:pt x="8752" y="1045"/>
                    </a:moveTo>
                    <a:cubicBezTo>
                      <a:pt x="9240" y="1045"/>
                      <a:pt x="9716" y="1224"/>
                      <a:pt x="10085" y="1593"/>
                    </a:cubicBezTo>
                    <a:cubicBezTo>
                      <a:pt x="10811" y="2331"/>
                      <a:pt x="10811" y="3545"/>
                      <a:pt x="10085" y="4272"/>
                    </a:cubicBezTo>
                    <a:cubicBezTo>
                      <a:pt x="9716" y="4641"/>
                      <a:pt x="9234" y="4825"/>
                      <a:pt x="8750" y="4825"/>
                    </a:cubicBezTo>
                    <a:cubicBezTo>
                      <a:pt x="8267" y="4825"/>
                      <a:pt x="7781" y="4641"/>
                      <a:pt x="7406" y="4272"/>
                    </a:cubicBezTo>
                    <a:cubicBezTo>
                      <a:pt x="6668" y="3522"/>
                      <a:pt x="6668" y="2331"/>
                      <a:pt x="7406" y="1593"/>
                    </a:cubicBezTo>
                    <a:cubicBezTo>
                      <a:pt x="7775" y="1224"/>
                      <a:pt x="8252" y="1045"/>
                      <a:pt x="8752" y="1045"/>
                    </a:cubicBezTo>
                    <a:close/>
                    <a:moveTo>
                      <a:pt x="3215" y="402"/>
                    </a:moveTo>
                    <a:cubicBezTo>
                      <a:pt x="3870" y="402"/>
                      <a:pt x="4501" y="652"/>
                      <a:pt x="5001" y="1140"/>
                    </a:cubicBezTo>
                    <a:cubicBezTo>
                      <a:pt x="5978" y="2140"/>
                      <a:pt x="5978" y="3736"/>
                      <a:pt x="5001" y="4712"/>
                    </a:cubicBezTo>
                    <a:cubicBezTo>
                      <a:pt x="4507" y="5206"/>
                      <a:pt x="3858" y="5453"/>
                      <a:pt x="3211" y="5453"/>
                    </a:cubicBezTo>
                    <a:cubicBezTo>
                      <a:pt x="2563" y="5453"/>
                      <a:pt x="1918" y="5206"/>
                      <a:pt x="1429" y="4712"/>
                    </a:cubicBezTo>
                    <a:cubicBezTo>
                      <a:pt x="441" y="3736"/>
                      <a:pt x="441" y="2128"/>
                      <a:pt x="1429" y="1140"/>
                    </a:cubicBezTo>
                    <a:cubicBezTo>
                      <a:pt x="1918" y="652"/>
                      <a:pt x="2560" y="402"/>
                      <a:pt x="3215" y="402"/>
                    </a:cubicBezTo>
                    <a:close/>
                    <a:moveTo>
                      <a:pt x="3209" y="0"/>
                    </a:moveTo>
                    <a:cubicBezTo>
                      <a:pt x="2462" y="0"/>
                      <a:pt x="1715" y="289"/>
                      <a:pt x="1144" y="866"/>
                    </a:cubicBezTo>
                    <a:cubicBezTo>
                      <a:pt x="1" y="2009"/>
                      <a:pt x="1" y="3855"/>
                      <a:pt x="1144" y="4998"/>
                    </a:cubicBezTo>
                    <a:cubicBezTo>
                      <a:pt x="1703" y="5569"/>
                      <a:pt x="2465" y="5867"/>
                      <a:pt x="3215" y="5867"/>
                    </a:cubicBezTo>
                    <a:cubicBezTo>
                      <a:pt x="3953" y="5867"/>
                      <a:pt x="4715" y="5581"/>
                      <a:pt x="5275" y="4998"/>
                    </a:cubicBezTo>
                    <a:cubicBezTo>
                      <a:pt x="5680" y="4593"/>
                      <a:pt x="5930" y="4117"/>
                      <a:pt x="6049" y="3617"/>
                    </a:cubicBezTo>
                    <a:lnTo>
                      <a:pt x="6561" y="3617"/>
                    </a:lnTo>
                    <a:cubicBezTo>
                      <a:pt x="6668" y="3962"/>
                      <a:pt x="6859" y="4284"/>
                      <a:pt x="7121" y="4557"/>
                    </a:cubicBezTo>
                    <a:cubicBezTo>
                      <a:pt x="7573" y="4998"/>
                      <a:pt x="8168" y="5224"/>
                      <a:pt x="8752" y="5224"/>
                    </a:cubicBezTo>
                    <a:cubicBezTo>
                      <a:pt x="9323" y="5224"/>
                      <a:pt x="9919" y="4998"/>
                      <a:pt x="10371" y="4557"/>
                    </a:cubicBezTo>
                    <a:cubicBezTo>
                      <a:pt x="11264" y="3664"/>
                      <a:pt x="11264" y="2200"/>
                      <a:pt x="10371" y="1307"/>
                    </a:cubicBezTo>
                    <a:cubicBezTo>
                      <a:pt x="9924" y="860"/>
                      <a:pt x="9335" y="637"/>
                      <a:pt x="8746" y="637"/>
                    </a:cubicBezTo>
                    <a:cubicBezTo>
                      <a:pt x="8156" y="637"/>
                      <a:pt x="7567" y="860"/>
                      <a:pt x="7121" y="1307"/>
                    </a:cubicBezTo>
                    <a:cubicBezTo>
                      <a:pt x="6609" y="1831"/>
                      <a:pt x="6394" y="2533"/>
                      <a:pt x="6466" y="3212"/>
                    </a:cubicBezTo>
                    <a:lnTo>
                      <a:pt x="6132" y="3212"/>
                    </a:lnTo>
                    <a:cubicBezTo>
                      <a:pt x="6204" y="2379"/>
                      <a:pt x="5930" y="1497"/>
                      <a:pt x="5275" y="866"/>
                    </a:cubicBezTo>
                    <a:cubicBezTo>
                      <a:pt x="4704" y="289"/>
                      <a:pt x="3956" y="0"/>
                      <a:pt x="320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4" name="Google Shape;2924;p42"/>
              <p:cNvSpPr/>
              <p:nvPr/>
            </p:nvSpPr>
            <p:spPr>
              <a:xfrm>
                <a:off x="6295141" y="3295775"/>
                <a:ext cx="70718" cy="71131"/>
              </a:xfrm>
              <a:custGeom>
                <a:rect b="b" l="l" r="r" t="t"/>
                <a:pathLst>
                  <a:path extrusionOk="0" h="2240" w="2227">
                    <a:moveTo>
                      <a:pt x="1119" y="394"/>
                    </a:moveTo>
                    <a:cubicBezTo>
                      <a:pt x="1512" y="394"/>
                      <a:pt x="1834" y="703"/>
                      <a:pt x="1834" y="1108"/>
                    </a:cubicBezTo>
                    <a:cubicBezTo>
                      <a:pt x="1810" y="1501"/>
                      <a:pt x="1500" y="1822"/>
                      <a:pt x="1119" y="1822"/>
                    </a:cubicBezTo>
                    <a:cubicBezTo>
                      <a:pt x="726" y="1822"/>
                      <a:pt x="405" y="1501"/>
                      <a:pt x="405" y="1108"/>
                    </a:cubicBezTo>
                    <a:cubicBezTo>
                      <a:pt x="405" y="715"/>
                      <a:pt x="714" y="394"/>
                      <a:pt x="1119" y="394"/>
                    </a:cubicBezTo>
                    <a:close/>
                    <a:moveTo>
                      <a:pt x="1119" y="1"/>
                    </a:moveTo>
                    <a:cubicBezTo>
                      <a:pt x="500" y="1"/>
                      <a:pt x="0" y="501"/>
                      <a:pt x="0" y="1120"/>
                    </a:cubicBezTo>
                    <a:cubicBezTo>
                      <a:pt x="0" y="1727"/>
                      <a:pt x="500" y="2239"/>
                      <a:pt x="1119" y="2239"/>
                    </a:cubicBezTo>
                    <a:cubicBezTo>
                      <a:pt x="1727" y="2239"/>
                      <a:pt x="2227" y="1727"/>
                      <a:pt x="2227" y="1120"/>
                    </a:cubicBezTo>
                    <a:cubicBezTo>
                      <a:pt x="2227" y="489"/>
                      <a:pt x="1727" y="1"/>
                      <a:pt x="111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5" name="Google Shape;2925;p42"/>
              <p:cNvSpPr/>
              <p:nvPr/>
            </p:nvSpPr>
            <p:spPr>
              <a:xfrm>
                <a:off x="6482273" y="3306763"/>
                <a:ext cx="48045" cy="48045"/>
              </a:xfrm>
              <a:custGeom>
                <a:rect b="b" l="l" r="r" t="t"/>
                <a:pathLst>
                  <a:path extrusionOk="0" h="1513" w="1513">
                    <a:moveTo>
                      <a:pt x="763" y="405"/>
                    </a:moveTo>
                    <a:cubicBezTo>
                      <a:pt x="953" y="405"/>
                      <a:pt x="1120" y="560"/>
                      <a:pt x="1120" y="762"/>
                    </a:cubicBezTo>
                    <a:cubicBezTo>
                      <a:pt x="1120" y="965"/>
                      <a:pt x="953" y="1119"/>
                      <a:pt x="763" y="1119"/>
                    </a:cubicBezTo>
                    <a:cubicBezTo>
                      <a:pt x="560" y="1119"/>
                      <a:pt x="406" y="953"/>
                      <a:pt x="406" y="762"/>
                    </a:cubicBezTo>
                    <a:cubicBezTo>
                      <a:pt x="406" y="560"/>
                      <a:pt x="560" y="405"/>
                      <a:pt x="763" y="405"/>
                    </a:cubicBezTo>
                    <a:close/>
                    <a:moveTo>
                      <a:pt x="763" y="0"/>
                    </a:moveTo>
                    <a:cubicBezTo>
                      <a:pt x="346" y="0"/>
                      <a:pt x="1" y="345"/>
                      <a:pt x="1" y="762"/>
                    </a:cubicBezTo>
                    <a:cubicBezTo>
                      <a:pt x="1" y="1179"/>
                      <a:pt x="346" y="1512"/>
                      <a:pt x="763" y="1512"/>
                    </a:cubicBezTo>
                    <a:cubicBezTo>
                      <a:pt x="1179" y="1512"/>
                      <a:pt x="1513" y="1179"/>
                      <a:pt x="1513" y="762"/>
                    </a:cubicBezTo>
                    <a:cubicBezTo>
                      <a:pt x="1513" y="345"/>
                      <a:pt x="1179" y="0"/>
                      <a:pt x="76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6" name="Google Shape;2926;p42"/>
              <p:cNvSpPr/>
              <p:nvPr/>
            </p:nvSpPr>
            <p:spPr>
              <a:xfrm>
                <a:off x="6456584" y="3437180"/>
                <a:ext cx="76784" cy="76403"/>
              </a:xfrm>
              <a:custGeom>
                <a:rect b="b" l="l" r="r" t="t"/>
                <a:pathLst>
                  <a:path extrusionOk="0" h="2406" w="2418">
                    <a:moveTo>
                      <a:pt x="2012" y="406"/>
                    </a:moveTo>
                    <a:lnTo>
                      <a:pt x="2012" y="1989"/>
                    </a:lnTo>
                    <a:lnTo>
                      <a:pt x="417" y="1989"/>
                    </a:lnTo>
                    <a:lnTo>
                      <a:pt x="417" y="406"/>
                    </a:lnTo>
                    <a:close/>
                    <a:moveTo>
                      <a:pt x="298" y="1"/>
                    </a:moveTo>
                    <a:cubicBezTo>
                      <a:pt x="143" y="1"/>
                      <a:pt x="0" y="132"/>
                      <a:pt x="0" y="298"/>
                    </a:cubicBezTo>
                    <a:lnTo>
                      <a:pt x="0" y="2108"/>
                    </a:lnTo>
                    <a:cubicBezTo>
                      <a:pt x="0" y="2275"/>
                      <a:pt x="143" y="2406"/>
                      <a:pt x="298" y="2406"/>
                    </a:cubicBezTo>
                    <a:lnTo>
                      <a:pt x="2119" y="2406"/>
                    </a:lnTo>
                    <a:cubicBezTo>
                      <a:pt x="2286" y="2406"/>
                      <a:pt x="2417" y="2275"/>
                      <a:pt x="2417" y="2108"/>
                    </a:cubicBezTo>
                    <a:lnTo>
                      <a:pt x="2417" y="298"/>
                    </a:lnTo>
                    <a:cubicBezTo>
                      <a:pt x="2417" y="120"/>
                      <a:pt x="2286" y="1"/>
                      <a:pt x="211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7" name="Google Shape;2927;p42"/>
              <p:cNvSpPr/>
              <p:nvPr/>
            </p:nvSpPr>
            <p:spPr>
              <a:xfrm>
                <a:off x="6268658" y="3367351"/>
                <a:ext cx="406464" cy="174208"/>
              </a:xfrm>
              <a:custGeom>
                <a:rect b="b" l="l" r="r" t="t"/>
                <a:pathLst>
                  <a:path extrusionOk="0" h="5486" w="12800">
                    <a:moveTo>
                      <a:pt x="10419" y="1616"/>
                    </a:moveTo>
                    <a:lnTo>
                      <a:pt x="10419" y="3009"/>
                    </a:lnTo>
                    <a:lnTo>
                      <a:pt x="9573" y="3009"/>
                    </a:lnTo>
                    <a:lnTo>
                      <a:pt x="9573" y="1616"/>
                    </a:lnTo>
                    <a:close/>
                    <a:moveTo>
                      <a:pt x="12395" y="402"/>
                    </a:moveTo>
                    <a:lnTo>
                      <a:pt x="12395" y="414"/>
                    </a:lnTo>
                    <a:lnTo>
                      <a:pt x="12395" y="4224"/>
                    </a:lnTo>
                    <a:lnTo>
                      <a:pt x="12383" y="4236"/>
                    </a:lnTo>
                    <a:lnTo>
                      <a:pt x="10835" y="3807"/>
                    </a:lnTo>
                    <a:lnTo>
                      <a:pt x="10823" y="3795"/>
                    </a:lnTo>
                    <a:lnTo>
                      <a:pt x="10823" y="3224"/>
                    </a:lnTo>
                    <a:lnTo>
                      <a:pt x="10823" y="1414"/>
                    </a:lnTo>
                    <a:lnTo>
                      <a:pt x="10823" y="842"/>
                    </a:lnTo>
                    <a:cubicBezTo>
                      <a:pt x="10823" y="842"/>
                      <a:pt x="10823" y="831"/>
                      <a:pt x="10835" y="831"/>
                    </a:cubicBezTo>
                    <a:lnTo>
                      <a:pt x="12383" y="402"/>
                    </a:lnTo>
                    <a:close/>
                    <a:moveTo>
                      <a:pt x="12362" y="0"/>
                    </a:moveTo>
                    <a:cubicBezTo>
                      <a:pt x="12330" y="0"/>
                      <a:pt x="12297" y="3"/>
                      <a:pt x="12264" y="9"/>
                    </a:cubicBezTo>
                    <a:lnTo>
                      <a:pt x="10716" y="438"/>
                    </a:lnTo>
                    <a:cubicBezTo>
                      <a:pt x="10538" y="485"/>
                      <a:pt x="10407" y="664"/>
                      <a:pt x="10407" y="842"/>
                    </a:cubicBezTo>
                    <a:lnTo>
                      <a:pt x="10407" y="1212"/>
                    </a:lnTo>
                    <a:lnTo>
                      <a:pt x="9549" y="1212"/>
                    </a:lnTo>
                    <a:lnTo>
                      <a:pt x="9549" y="914"/>
                    </a:lnTo>
                    <a:cubicBezTo>
                      <a:pt x="9549" y="819"/>
                      <a:pt x="9466" y="711"/>
                      <a:pt x="9347" y="711"/>
                    </a:cubicBezTo>
                    <a:cubicBezTo>
                      <a:pt x="9228" y="711"/>
                      <a:pt x="9133" y="795"/>
                      <a:pt x="9133" y="914"/>
                    </a:cubicBezTo>
                    <a:lnTo>
                      <a:pt x="9133" y="1414"/>
                    </a:lnTo>
                    <a:lnTo>
                      <a:pt x="9133" y="3224"/>
                    </a:lnTo>
                    <a:lnTo>
                      <a:pt x="9133" y="4986"/>
                    </a:lnTo>
                    <a:cubicBezTo>
                      <a:pt x="9133" y="5045"/>
                      <a:pt x="9085" y="5081"/>
                      <a:pt x="9026" y="5081"/>
                    </a:cubicBezTo>
                    <a:lnTo>
                      <a:pt x="513" y="5081"/>
                    </a:lnTo>
                    <a:cubicBezTo>
                      <a:pt x="453" y="5081"/>
                      <a:pt x="417" y="5045"/>
                      <a:pt x="417" y="4986"/>
                    </a:cubicBezTo>
                    <a:lnTo>
                      <a:pt x="417" y="1854"/>
                    </a:lnTo>
                    <a:cubicBezTo>
                      <a:pt x="417" y="1747"/>
                      <a:pt x="322" y="1652"/>
                      <a:pt x="203" y="1652"/>
                    </a:cubicBezTo>
                    <a:cubicBezTo>
                      <a:pt x="84" y="1652"/>
                      <a:pt x="1" y="1735"/>
                      <a:pt x="1" y="1854"/>
                    </a:cubicBezTo>
                    <a:lnTo>
                      <a:pt x="1" y="4986"/>
                    </a:lnTo>
                    <a:cubicBezTo>
                      <a:pt x="1" y="5260"/>
                      <a:pt x="215" y="5486"/>
                      <a:pt x="501" y="5486"/>
                    </a:cubicBezTo>
                    <a:lnTo>
                      <a:pt x="9014" y="5486"/>
                    </a:lnTo>
                    <a:cubicBezTo>
                      <a:pt x="9299" y="5486"/>
                      <a:pt x="9526" y="5260"/>
                      <a:pt x="9526" y="4986"/>
                    </a:cubicBezTo>
                    <a:lnTo>
                      <a:pt x="9526" y="3414"/>
                    </a:lnTo>
                    <a:lnTo>
                      <a:pt x="10371" y="3414"/>
                    </a:lnTo>
                    <a:lnTo>
                      <a:pt x="10371" y="3795"/>
                    </a:lnTo>
                    <a:cubicBezTo>
                      <a:pt x="10371" y="3986"/>
                      <a:pt x="10502" y="4152"/>
                      <a:pt x="10681" y="4188"/>
                    </a:cubicBezTo>
                    <a:lnTo>
                      <a:pt x="12228" y="4629"/>
                    </a:lnTo>
                    <a:cubicBezTo>
                      <a:pt x="12264" y="4641"/>
                      <a:pt x="12300" y="4641"/>
                      <a:pt x="12347" y="4641"/>
                    </a:cubicBezTo>
                    <a:cubicBezTo>
                      <a:pt x="12443" y="4641"/>
                      <a:pt x="12526" y="4605"/>
                      <a:pt x="12597" y="4545"/>
                    </a:cubicBezTo>
                    <a:cubicBezTo>
                      <a:pt x="12705" y="4474"/>
                      <a:pt x="12764" y="4343"/>
                      <a:pt x="12764" y="4224"/>
                    </a:cubicBezTo>
                    <a:lnTo>
                      <a:pt x="12764" y="426"/>
                    </a:lnTo>
                    <a:cubicBezTo>
                      <a:pt x="12800" y="283"/>
                      <a:pt x="12740" y="164"/>
                      <a:pt x="12633" y="80"/>
                    </a:cubicBezTo>
                    <a:cubicBezTo>
                      <a:pt x="12553" y="27"/>
                      <a:pt x="12459" y="0"/>
                      <a:pt x="1236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28" name="Google Shape;2928;p42"/>
            <p:cNvGrpSpPr/>
            <p:nvPr/>
          </p:nvGrpSpPr>
          <p:grpSpPr>
            <a:xfrm>
              <a:off x="865862" y="3207306"/>
              <a:ext cx="364483" cy="364896"/>
              <a:chOff x="865862" y="3207306"/>
              <a:chExt cx="364483" cy="364896"/>
            </a:xfrm>
          </p:grpSpPr>
          <p:sp>
            <p:nvSpPr>
              <p:cNvPr id="2929" name="Google Shape;2929;p42"/>
              <p:cNvSpPr/>
              <p:nvPr/>
            </p:nvSpPr>
            <p:spPr>
              <a:xfrm>
                <a:off x="928229" y="3269323"/>
                <a:ext cx="240131" cy="240100"/>
              </a:xfrm>
              <a:custGeom>
                <a:rect b="b" l="l" r="r" t="t"/>
                <a:pathLst>
                  <a:path extrusionOk="0" h="7561" w="7562">
                    <a:moveTo>
                      <a:pt x="3775" y="0"/>
                    </a:moveTo>
                    <a:cubicBezTo>
                      <a:pt x="1692" y="0"/>
                      <a:pt x="1" y="1703"/>
                      <a:pt x="1" y="3787"/>
                    </a:cubicBezTo>
                    <a:cubicBezTo>
                      <a:pt x="1" y="5870"/>
                      <a:pt x="1692" y="7561"/>
                      <a:pt x="3775" y="7561"/>
                    </a:cubicBezTo>
                    <a:cubicBezTo>
                      <a:pt x="4454" y="7561"/>
                      <a:pt x="5121" y="7382"/>
                      <a:pt x="5704" y="7037"/>
                    </a:cubicBezTo>
                    <a:cubicBezTo>
                      <a:pt x="5787" y="6977"/>
                      <a:pt x="5823" y="6858"/>
                      <a:pt x="5775" y="6775"/>
                    </a:cubicBezTo>
                    <a:cubicBezTo>
                      <a:pt x="5736" y="6720"/>
                      <a:pt x="5672" y="6691"/>
                      <a:pt x="5605" y="6691"/>
                    </a:cubicBezTo>
                    <a:cubicBezTo>
                      <a:pt x="5570" y="6691"/>
                      <a:pt x="5534" y="6699"/>
                      <a:pt x="5502" y="6716"/>
                    </a:cubicBezTo>
                    <a:cubicBezTo>
                      <a:pt x="4990" y="7025"/>
                      <a:pt x="4394" y="7192"/>
                      <a:pt x="3775" y="7192"/>
                    </a:cubicBezTo>
                    <a:cubicBezTo>
                      <a:pt x="1906" y="7192"/>
                      <a:pt x="382" y="5668"/>
                      <a:pt x="382" y="3798"/>
                    </a:cubicBezTo>
                    <a:cubicBezTo>
                      <a:pt x="382" y="1917"/>
                      <a:pt x="1906" y="405"/>
                      <a:pt x="3775" y="405"/>
                    </a:cubicBezTo>
                    <a:cubicBezTo>
                      <a:pt x="5656" y="405"/>
                      <a:pt x="7168" y="1917"/>
                      <a:pt x="7168" y="3798"/>
                    </a:cubicBezTo>
                    <a:cubicBezTo>
                      <a:pt x="7168" y="4775"/>
                      <a:pt x="6740" y="5715"/>
                      <a:pt x="6002" y="6358"/>
                    </a:cubicBezTo>
                    <a:cubicBezTo>
                      <a:pt x="5918" y="6430"/>
                      <a:pt x="5906" y="6549"/>
                      <a:pt x="5978" y="6620"/>
                    </a:cubicBezTo>
                    <a:cubicBezTo>
                      <a:pt x="6024" y="6667"/>
                      <a:pt x="6082" y="6691"/>
                      <a:pt x="6136" y="6691"/>
                    </a:cubicBezTo>
                    <a:cubicBezTo>
                      <a:pt x="6179" y="6691"/>
                      <a:pt x="6220" y="6676"/>
                      <a:pt x="6252" y="6644"/>
                    </a:cubicBezTo>
                    <a:cubicBezTo>
                      <a:pt x="7085" y="5930"/>
                      <a:pt x="7561" y="4882"/>
                      <a:pt x="7561" y="3787"/>
                    </a:cubicBezTo>
                    <a:cubicBezTo>
                      <a:pt x="7561" y="1703"/>
                      <a:pt x="5859" y="0"/>
                      <a:pt x="377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0" name="Google Shape;2930;p42"/>
              <p:cNvSpPr/>
              <p:nvPr/>
            </p:nvSpPr>
            <p:spPr>
              <a:xfrm>
                <a:off x="956205" y="3297681"/>
                <a:ext cx="184179" cy="184147"/>
              </a:xfrm>
              <a:custGeom>
                <a:rect b="b" l="l" r="r" t="t"/>
                <a:pathLst>
                  <a:path extrusionOk="0" h="5799" w="5800">
                    <a:moveTo>
                      <a:pt x="2894" y="0"/>
                    </a:moveTo>
                    <a:cubicBezTo>
                      <a:pt x="1311" y="0"/>
                      <a:pt x="1" y="1298"/>
                      <a:pt x="1" y="2905"/>
                    </a:cubicBezTo>
                    <a:cubicBezTo>
                      <a:pt x="1" y="4501"/>
                      <a:pt x="1287" y="5799"/>
                      <a:pt x="2894" y="5799"/>
                    </a:cubicBezTo>
                    <a:cubicBezTo>
                      <a:pt x="4502" y="5799"/>
                      <a:pt x="5799" y="4513"/>
                      <a:pt x="5799" y="2905"/>
                    </a:cubicBezTo>
                    <a:cubicBezTo>
                      <a:pt x="5799" y="2322"/>
                      <a:pt x="5621" y="1751"/>
                      <a:pt x="5311" y="1286"/>
                    </a:cubicBezTo>
                    <a:cubicBezTo>
                      <a:pt x="5276" y="1229"/>
                      <a:pt x="5219" y="1202"/>
                      <a:pt x="5159" y="1202"/>
                    </a:cubicBezTo>
                    <a:cubicBezTo>
                      <a:pt x="5118" y="1202"/>
                      <a:pt x="5076" y="1215"/>
                      <a:pt x="5037" y="1239"/>
                    </a:cubicBezTo>
                    <a:cubicBezTo>
                      <a:pt x="4954" y="1298"/>
                      <a:pt x="4942" y="1417"/>
                      <a:pt x="5002" y="1501"/>
                    </a:cubicBezTo>
                    <a:cubicBezTo>
                      <a:pt x="5275" y="1917"/>
                      <a:pt x="5430" y="2417"/>
                      <a:pt x="5430" y="2905"/>
                    </a:cubicBezTo>
                    <a:cubicBezTo>
                      <a:pt x="5430" y="4287"/>
                      <a:pt x="4299" y="5418"/>
                      <a:pt x="2918" y="5418"/>
                    </a:cubicBezTo>
                    <a:cubicBezTo>
                      <a:pt x="1525" y="5418"/>
                      <a:pt x="394" y="4287"/>
                      <a:pt x="394" y="2905"/>
                    </a:cubicBezTo>
                    <a:cubicBezTo>
                      <a:pt x="394" y="1524"/>
                      <a:pt x="1513" y="393"/>
                      <a:pt x="2894" y="393"/>
                    </a:cubicBezTo>
                    <a:cubicBezTo>
                      <a:pt x="3525" y="393"/>
                      <a:pt x="4132" y="631"/>
                      <a:pt x="4597" y="1036"/>
                    </a:cubicBezTo>
                    <a:cubicBezTo>
                      <a:pt x="4628" y="1073"/>
                      <a:pt x="4669" y="1089"/>
                      <a:pt x="4712" y="1089"/>
                    </a:cubicBezTo>
                    <a:cubicBezTo>
                      <a:pt x="4764" y="1089"/>
                      <a:pt x="4819" y="1064"/>
                      <a:pt x="4859" y="1024"/>
                    </a:cubicBezTo>
                    <a:cubicBezTo>
                      <a:pt x="4942" y="953"/>
                      <a:pt x="4918" y="834"/>
                      <a:pt x="4847" y="762"/>
                    </a:cubicBezTo>
                    <a:cubicBezTo>
                      <a:pt x="4311" y="274"/>
                      <a:pt x="3609" y="0"/>
                      <a:pt x="289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1" name="Google Shape;2931;p42"/>
              <p:cNvSpPr/>
              <p:nvPr/>
            </p:nvSpPr>
            <p:spPr>
              <a:xfrm>
                <a:off x="1042039" y="3207306"/>
                <a:ext cx="12511" cy="47664"/>
              </a:xfrm>
              <a:custGeom>
                <a:rect b="b" l="l" r="r" t="t"/>
                <a:pathLst>
                  <a:path extrusionOk="0" h="1501" w="394">
                    <a:moveTo>
                      <a:pt x="191" y="1"/>
                    </a:moveTo>
                    <a:cubicBezTo>
                      <a:pt x="96" y="1"/>
                      <a:pt x="1" y="96"/>
                      <a:pt x="1" y="203"/>
                    </a:cubicBezTo>
                    <a:lnTo>
                      <a:pt x="1" y="1310"/>
                    </a:lnTo>
                    <a:cubicBezTo>
                      <a:pt x="1" y="1430"/>
                      <a:pt x="96" y="1501"/>
                      <a:pt x="191" y="1501"/>
                    </a:cubicBezTo>
                    <a:cubicBezTo>
                      <a:pt x="298" y="1501"/>
                      <a:pt x="394" y="1418"/>
                      <a:pt x="394" y="1310"/>
                    </a:cubicBezTo>
                    <a:lnTo>
                      <a:pt x="394" y="203"/>
                    </a:lnTo>
                    <a:cubicBezTo>
                      <a:pt x="394" y="96"/>
                      <a:pt x="298" y="1"/>
                      <a:pt x="19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2" name="Google Shape;2932;p42"/>
              <p:cNvSpPr/>
              <p:nvPr/>
            </p:nvSpPr>
            <p:spPr>
              <a:xfrm>
                <a:off x="1042039" y="3524538"/>
                <a:ext cx="12511" cy="47664"/>
              </a:xfrm>
              <a:custGeom>
                <a:rect b="b" l="l" r="r" t="t"/>
                <a:pathLst>
                  <a:path extrusionOk="0" h="1501" w="394">
                    <a:moveTo>
                      <a:pt x="191" y="0"/>
                    </a:moveTo>
                    <a:cubicBezTo>
                      <a:pt x="96" y="0"/>
                      <a:pt x="1" y="95"/>
                      <a:pt x="1" y="191"/>
                    </a:cubicBezTo>
                    <a:lnTo>
                      <a:pt x="1" y="1310"/>
                    </a:lnTo>
                    <a:cubicBezTo>
                      <a:pt x="1" y="1417"/>
                      <a:pt x="84" y="1500"/>
                      <a:pt x="191" y="1500"/>
                    </a:cubicBezTo>
                    <a:cubicBezTo>
                      <a:pt x="298" y="1500"/>
                      <a:pt x="394" y="1417"/>
                      <a:pt x="394" y="1310"/>
                    </a:cubicBezTo>
                    <a:lnTo>
                      <a:pt x="394" y="191"/>
                    </a:lnTo>
                    <a:cubicBezTo>
                      <a:pt x="394" y="95"/>
                      <a:pt x="298" y="0"/>
                      <a:pt x="19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3" name="Google Shape;2933;p42"/>
              <p:cNvSpPr/>
              <p:nvPr/>
            </p:nvSpPr>
            <p:spPr>
              <a:xfrm>
                <a:off x="953188" y="3230836"/>
                <a:ext cx="31406" cy="43441"/>
              </a:xfrm>
              <a:custGeom>
                <a:rect b="b" l="l" r="r" t="t"/>
                <a:pathLst>
                  <a:path extrusionOk="0" h="1368" w="989">
                    <a:moveTo>
                      <a:pt x="217" y="0"/>
                    </a:moveTo>
                    <a:cubicBezTo>
                      <a:pt x="185" y="0"/>
                      <a:pt x="153" y="7"/>
                      <a:pt x="120" y="22"/>
                    </a:cubicBezTo>
                    <a:cubicBezTo>
                      <a:pt x="36" y="81"/>
                      <a:pt x="1" y="188"/>
                      <a:pt x="48" y="296"/>
                    </a:cubicBezTo>
                    <a:lnTo>
                      <a:pt x="608" y="1272"/>
                    </a:lnTo>
                    <a:cubicBezTo>
                      <a:pt x="644" y="1331"/>
                      <a:pt x="715" y="1367"/>
                      <a:pt x="775" y="1367"/>
                    </a:cubicBezTo>
                    <a:cubicBezTo>
                      <a:pt x="798" y="1367"/>
                      <a:pt x="834" y="1343"/>
                      <a:pt x="870" y="1331"/>
                    </a:cubicBezTo>
                    <a:cubicBezTo>
                      <a:pt x="953" y="1272"/>
                      <a:pt x="989" y="1165"/>
                      <a:pt x="941" y="1070"/>
                    </a:cubicBezTo>
                    <a:lnTo>
                      <a:pt x="394" y="93"/>
                    </a:lnTo>
                    <a:cubicBezTo>
                      <a:pt x="352" y="35"/>
                      <a:pt x="288" y="0"/>
                      <a:pt x="21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4" name="Google Shape;2934;p42"/>
              <p:cNvSpPr/>
              <p:nvPr/>
            </p:nvSpPr>
            <p:spPr>
              <a:xfrm>
                <a:off x="1111614" y="3505485"/>
                <a:ext cx="30644" cy="42520"/>
              </a:xfrm>
              <a:custGeom>
                <a:rect b="b" l="l" r="r" t="t"/>
                <a:pathLst>
                  <a:path extrusionOk="0" h="1339" w="965">
                    <a:moveTo>
                      <a:pt x="210" y="1"/>
                    </a:moveTo>
                    <a:cubicBezTo>
                      <a:pt x="181" y="1"/>
                      <a:pt x="151" y="6"/>
                      <a:pt x="119" y="17"/>
                    </a:cubicBezTo>
                    <a:cubicBezTo>
                      <a:pt x="24" y="76"/>
                      <a:pt x="0" y="183"/>
                      <a:pt x="48" y="291"/>
                    </a:cubicBezTo>
                    <a:lnTo>
                      <a:pt x="596" y="1255"/>
                    </a:lnTo>
                    <a:cubicBezTo>
                      <a:pt x="620" y="1314"/>
                      <a:pt x="691" y="1338"/>
                      <a:pt x="751" y="1338"/>
                    </a:cubicBezTo>
                    <a:cubicBezTo>
                      <a:pt x="786" y="1338"/>
                      <a:pt x="810" y="1326"/>
                      <a:pt x="846" y="1314"/>
                    </a:cubicBezTo>
                    <a:cubicBezTo>
                      <a:pt x="929" y="1255"/>
                      <a:pt x="965" y="1148"/>
                      <a:pt x="917" y="1041"/>
                    </a:cubicBezTo>
                    <a:lnTo>
                      <a:pt x="381" y="100"/>
                    </a:lnTo>
                    <a:cubicBezTo>
                      <a:pt x="339" y="33"/>
                      <a:pt x="279" y="1"/>
                      <a:pt x="21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5" name="Google Shape;2935;p42"/>
              <p:cNvSpPr/>
              <p:nvPr/>
            </p:nvSpPr>
            <p:spPr>
              <a:xfrm>
                <a:off x="888916" y="3295998"/>
                <a:ext cx="44648" cy="29691"/>
              </a:xfrm>
              <a:custGeom>
                <a:rect b="b" l="l" r="r" t="t"/>
                <a:pathLst>
                  <a:path extrusionOk="0" h="935" w="1406">
                    <a:moveTo>
                      <a:pt x="203" y="0"/>
                    </a:moveTo>
                    <a:cubicBezTo>
                      <a:pt x="136" y="0"/>
                      <a:pt x="64" y="37"/>
                      <a:pt x="24" y="101"/>
                    </a:cubicBezTo>
                    <a:cubicBezTo>
                      <a:pt x="1" y="184"/>
                      <a:pt x="36" y="303"/>
                      <a:pt x="120" y="351"/>
                    </a:cubicBezTo>
                    <a:lnTo>
                      <a:pt x="1084" y="899"/>
                    </a:lnTo>
                    <a:cubicBezTo>
                      <a:pt x="1120" y="923"/>
                      <a:pt x="1144" y="934"/>
                      <a:pt x="1179" y="934"/>
                    </a:cubicBezTo>
                    <a:cubicBezTo>
                      <a:pt x="1239" y="934"/>
                      <a:pt x="1310" y="899"/>
                      <a:pt x="1334" y="839"/>
                    </a:cubicBezTo>
                    <a:cubicBezTo>
                      <a:pt x="1406" y="756"/>
                      <a:pt x="1358" y="637"/>
                      <a:pt x="1263" y="577"/>
                    </a:cubicBezTo>
                    <a:lnTo>
                      <a:pt x="298" y="30"/>
                    </a:lnTo>
                    <a:cubicBezTo>
                      <a:pt x="271" y="10"/>
                      <a:pt x="237" y="0"/>
                      <a:pt x="20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6" name="Google Shape;2936;p42"/>
              <p:cNvSpPr/>
              <p:nvPr/>
            </p:nvSpPr>
            <p:spPr>
              <a:xfrm>
                <a:off x="1162644" y="3454106"/>
                <a:ext cx="45029" cy="30390"/>
              </a:xfrm>
              <a:custGeom>
                <a:rect b="b" l="l" r="r" t="t"/>
                <a:pathLst>
                  <a:path extrusionOk="0" h="957" w="1418">
                    <a:moveTo>
                      <a:pt x="237" y="1"/>
                    </a:moveTo>
                    <a:cubicBezTo>
                      <a:pt x="171" y="1"/>
                      <a:pt x="101" y="41"/>
                      <a:pt x="60" y="99"/>
                    </a:cubicBezTo>
                    <a:cubicBezTo>
                      <a:pt x="1" y="194"/>
                      <a:pt x="48" y="313"/>
                      <a:pt x="132" y="373"/>
                    </a:cubicBezTo>
                    <a:lnTo>
                      <a:pt x="1096" y="920"/>
                    </a:lnTo>
                    <a:cubicBezTo>
                      <a:pt x="1132" y="932"/>
                      <a:pt x="1156" y="956"/>
                      <a:pt x="1191" y="956"/>
                    </a:cubicBezTo>
                    <a:cubicBezTo>
                      <a:pt x="1251" y="956"/>
                      <a:pt x="1322" y="920"/>
                      <a:pt x="1346" y="861"/>
                    </a:cubicBezTo>
                    <a:cubicBezTo>
                      <a:pt x="1418" y="766"/>
                      <a:pt x="1382" y="646"/>
                      <a:pt x="1299" y="575"/>
                    </a:cubicBezTo>
                    <a:lnTo>
                      <a:pt x="322" y="27"/>
                    </a:lnTo>
                    <a:cubicBezTo>
                      <a:pt x="296" y="9"/>
                      <a:pt x="267" y="1"/>
                      <a:pt x="2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7" name="Google Shape;2937;p42"/>
              <p:cNvSpPr/>
              <p:nvPr/>
            </p:nvSpPr>
            <p:spPr>
              <a:xfrm>
                <a:off x="865862" y="3383864"/>
                <a:ext cx="47664" cy="12130"/>
              </a:xfrm>
              <a:custGeom>
                <a:rect b="b" l="l" r="r" t="t"/>
                <a:pathLst>
                  <a:path extrusionOk="0" h="382" w="1501">
                    <a:moveTo>
                      <a:pt x="191" y="1"/>
                    </a:moveTo>
                    <a:cubicBezTo>
                      <a:pt x="84" y="1"/>
                      <a:pt x="0" y="84"/>
                      <a:pt x="0" y="191"/>
                    </a:cubicBezTo>
                    <a:cubicBezTo>
                      <a:pt x="0" y="287"/>
                      <a:pt x="84" y="382"/>
                      <a:pt x="191" y="382"/>
                    </a:cubicBezTo>
                    <a:lnTo>
                      <a:pt x="1310" y="382"/>
                    </a:lnTo>
                    <a:cubicBezTo>
                      <a:pt x="1429" y="382"/>
                      <a:pt x="1501" y="299"/>
                      <a:pt x="1501" y="191"/>
                    </a:cubicBezTo>
                    <a:cubicBezTo>
                      <a:pt x="1501" y="84"/>
                      <a:pt x="1417" y="1"/>
                      <a:pt x="131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8" name="Google Shape;2938;p42"/>
              <p:cNvSpPr/>
              <p:nvPr/>
            </p:nvSpPr>
            <p:spPr>
              <a:xfrm>
                <a:off x="1182300" y="3383864"/>
                <a:ext cx="48045" cy="12130"/>
              </a:xfrm>
              <a:custGeom>
                <a:rect b="b" l="l" r="r" t="t"/>
                <a:pathLst>
                  <a:path extrusionOk="0" h="382" w="1513">
                    <a:moveTo>
                      <a:pt x="203" y="1"/>
                    </a:moveTo>
                    <a:cubicBezTo>
                      <a:pt x="96" y="1"/>
                      <a:pt x="1" y="84"/>
                      <a:pt x="1" y="191"/>
                    </a:cubicBezTo>
                    <a:cubicBezTo>
                      <a:pt x="1" y="287"/>
                      <a:pt x="96" y="382"/>
                      <a:pt x="203" y="382"/>
                    </a:cubicBezTo>
                    <a:lnTo>
                      <a:pt x="1311" y="382"/>
                    </a:lnTo>
                    <a:cubicBezTo>
                      <a:pt x="1418" y="382"/>
                      <a:pt x="1513" y="287"/>
                      <a:pt x="1513" y="191"/>
                    </a:cubicBezTo>
                    <a:cubicBezTo>
                      <a:pt x="1513" y="84"/>
                      <a:pt x="1430" y="1"/>
                      <a:pt x="131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9" name="Google Shape;2939;p42"/>
              <p:cNvSpPr/>
              <p:nvPr/>
            </p:nvSpPr>
            <p:spPr>
              <a:xfrm>
                <a:off x="888916" y="3454011"/>
                <a:ext cx="43885" cy="30104"/>
              </a:xfrm>
              <a:custGeom>
                <a:rect b="b" l="l" r="r" t="t"/>
                <a:pathLst>
                  <a:path extrusionOk="0" h="948" w="1382">
                    <a:moveTo>
                      <a:pt x="1186" y="1"/>
                    </a:moveTo>
                    <a:cubicBezTo>
                      <a:pt x="1152" y="1"/>
                      <a:pt x="1117" y="10"/>
                      <a:pt x="1084" y="30"/>
                    </a:cubicBezTo>
                    <a:lnTo>
                      <a:pt x="120" y="590"/>
                    </a:lnTo>
                    <a:cubicBezTo>
                      <a:pt x="36" y="649"/>
                      <a:pt x="1" y="745"/>
                      <a:pt x="48" y="852"/>
                    </a:cubicBezTo>
                    <a:cubicBezTo>
                      <a:pt x="72" y="911"/>
                      <a:pt x="144" y="947"/>
                      <a:pt x="215" y="947"/>
                    </a:cubicBezTo>
                    <a:cubicBezTo>
                      <a:pt x="239" y="947"/>
                      <a:pt x="274" y="923"/>
                      <a:pt x="298" y="911"/>
                    </a:cubicBezTo>
                    <a:lnTo>
                      <a:pt x="1263" y="364"/>
                    </a:lnTo>
                    <a:cubicBezTo>
                      <a:pt x="1358" y="304"/>
                      <a:pt x="1382" y="197"/>
                      <a:pt x="1334" y="90"/>
                    </a:cubicBezTo>
                    <a:cubicBezTo>
                      <a:pt x="1311" y="35"/>
                      <a:pt x="1251" y="1"/>
                      <a:pt x="118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0" name="Google Shape;2940;p42"/>
              <p:cNvSpPr/>
              <p:nvPr/>
            </p:nvSpPr>
            <p:spPr>
              <a:xfrm>
                <a:off x="1163025" y="3295648"/>
                <a:ext cx="44648" cy="30040"/>
              </a:xfrm>
              <a:custGeom>
                <a:rect b="b" l="l" r="r" t="t"/>
                <a:pathLst>
                  <a:path extrusionOk="0" h="946" w="1406">
                    <a:moveTo>
                      <a:pt x="1177" y="1"/>
                    </a:moveTo>
                    <a:cubicBezTo>
                      <a:pt x="1147" y="1"/>
                      <a:pt x="1115" y="6"/>
                      <a:pt x="1084" y="17"/>
                    </a:cubicBezTo>
                    <a:lnTo>
                      <a:pt x="120" y="576"/>
                    </a:lnTo>
                    <a:cubicBezTo>
                      <a:pt x="36" y="636"/>
                      <a:pt x="1" y="731"/>
                      <a:pt x="48" y="838"/>
                    </a:cubicBezTo>
                    <a:cubicBezTo>
                      <a:pt x="96" y="910"/>
                      <a:pt x="155" y="945"/>
                      <a:pt x="227" y="945"/>
                    </a:cubicBezTo>
                    <a:cubicBezTo>
                      <a:pt x="251" y="945"/>
                      <a:pt x="286" y="934"/>
                      <a:pt x="310" y="910"/>
                    </a:cubicBezTo>
                    <a:lnTo>
                      <a:pt x="1287" y="362"/>
                    </a:lnTo>
                    <a:cubicBezTo>
                      <a:pt x="1370" y="302"/>
                      <a:pt x="1406" y="195"/>
                      <a:pt x="1358" y="100"/>
                    </a:cubicBezTo>
                    <a:cubicBezTo>
                      <a:pt x="1316" y="33"/>
                      <a:pt x="1250" y="1"/>
                      <a:pt x="117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1" name="Google Shape;2941;p42"/>
              <p:cNvSpPr/>
              <p:nvPr/>
            </p:nvSpPr>
            <p:spPr>
              <a:xfrm>
                <a:off x="953188" y="3505835"/>
                <a:ext cx="31787" cy="43282"/>
              </a:xfrm>
              <a:custGeom>
                <a:rect b="b" l="l" r="r" t="t"/>
                <a:pathLst>
                  <a:path extrusionOk="0" h="1363" w="1001">
                    <a:moveTo>
                      <a:pt x="782" y="0"/>
                    </a:moveTo>
                    <a:cubicBezTo>
                      <a:pt x="714" y="0"/>
                      <a:pt x="648" y="37"/>
                      <a:pt x="608" y="101"/>
                    </a:cubicBezTo>
                    <a:lnTo>
                      <a:pt x="60" y="1065"/>
                    </a:lnTo>
                    <a:cubicBezTo>
                      <a:pt x="1" y="1161"/>
                      <a:pt x="48" y="1280"/>
                      <a:pt x="132" y="1327"/>
                    </a:cubicBezTo>
                    <a:cubicBezTo>
                      <a:pt x="167" y="1351"/>
                      <a:pt x="191" y="1363"/>
                      <a:pt x="227" y="1363"/>
                    </a:cubicBezTo>
                    <a:cubicBezTo>
                      <a:pt x="286" y="1363"/>
                      <a:pt x="358" y="1327"/>
                      <a:pt x="394" y="1280"/>
                    </a:cubicBezTo>
                    <a:lnTo>
                      <a:pt x="941" y="303"/>
                    </a:lnTo>
                    <a:cubicBezTo>
                      <a:pt x="1001" y="184"/>
                      <a:pt x="965" y="65"/>
                      <a:pt x="882" y="30"/>
                    </a:cubicBezTo>
                    <a:cubicBezTo>
                      <a:pt x="850" y="10"/>
                      <a:pt x="816" y="0"/>
                      <a:pt x="78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2" name="Google Shape;2942;p42"/>
              <p:cNvSpPr/>
              <p:nvPr/>
            </p:nvSpPr>
            <p:spPr>
              <a:xfrm>
                <a:off x="1111614" y="3231726"/>
                <a:ext cx="31025" cy="42933"/>
              </a:xfrm>
              <a:custGeom>
                <a:rect b="b" l="l" r="r" t="t"/>
                <a:pathLst>
                  <a:path extrusionOk="0" h="1352" w="977">
                    <a:moveTo>
                      <a:pt x="754" y="0"/>
                    </a:moveTo>
                    <a:cubicBezTo>
                      <a:pt x="688" y="0"/>
                      <a:pt x="620" y="37"/>
                      <a:pt x="572" y="101"/>
                    </a:cubicBezTo>
                    <a:lnTo>
                      <a:pt x="24" y="1065"/>
                    </a:lnTo>
                    <a:cubicBezTo>
                      <a:pt x="0" y="1137"/>
                      <a:pt x="24" y="1256"/>
                      <a:pt x="119" y="1315"/>
                    </a:cubicBezTo>
                    <a:cubicBezTo>
                      <a:pt x="143" y="1339"/>
                      <a:pt x="179" y="1351"/>
                      <a:pt x="203" y="1351"/>
                    </a:cubicBezTo>
                    <a:cubicBezTo>
                      <a:pt x="262" y="1351"/>
                      <a:pt x="346" y="1315"/>
                      <a:pt x="370" y="1256"/>
                    </a:cubicBezTo>
                    <a:lnTo>
                      <a:pt x="917" y="291"/>
                    </a:lnTo>
                    <a:cubicBezTo>
                      <a:pt x="977" y="208"/>
                      <a:pt x="941" y="89"/>
                      <a:pt x="846" y="29"/>
                    </a:cubicBezTo>
                    <a:cubicBezTo>
                      <a:pt x="818" y="10"/>
                      <a:pt x="786" y="0"/>
                      <a:pt x="75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43" name="Google Shape;2943;p42"/>
            <p:cNvGrpSpPr/>
            <p:nvPr/>
          </p:nvGrpSpPr>
          <p:grpSpPr>
            <a:xfrm>
              <a:off x="1404617" y="3226962"/>
              <a:ext cx="370169" cy="325966"/>
              <a:chOff x="1404617" y="3226962"/>
              <a:chExt cx="370169" cy="325966"/>
            </a:xfrm>
          </p:grpSpPr>
          <p:sp>
            <p:nvSpPr>
              <p:cNvPr id="2944" name="Google Shape;2944;p42"/>
              <p:cNvSpPr/>
              <p:nvPr/>
            </p:nvSpPr>
            <p:spPr>
              <a:xfrm>
                <a:off x="1535067" y="3226962"/>
                <a:ext cx="12130" cy="37090"/>
              </a:xfrm>
              <a:custGeom>
                <a:rect b="b" l="l" r="r" t="t"/>
                <a:pathLst>
                  <a:path extrusionOk="0" h="1168" w="382">
                    <a:moveTo>
                      <a:pt x="191" y="1"/>
                    </a:moveTo>
                    <a:cubicBezTo>
                      <a:pt x="84" y="1"/>
                      <a:pt x="0" y="84"/>
                      <a:pt x="0" y="191"/>
                    </a:cubicBezTo>
                    <a:lnTo>
                      <a:pt x="0" y="977"/>
                    </a:lnTo>
                    <a:cubicBezTo>
                      <a:pt x="0" y="1084"/>
                      <a:pt x="84" y="1168"/>
                      <a:pt x="191" y="1168"/>
                    </a:cubicBezTo>
                    <a:cubicBezTo>
                      <a:pt x="298" y="1168"/>
                      <a:pt x="381" y="1084"/>
                      <a:pt x="381" y="977"/>
                    </a:cubicBezTo>
                    <a:lnTo>
                      <a:pt x="381" y="191"/>
                    </a:lnTo>
                    <a:cubicBezTo>
                      <a:pt x="381" y="84"/>
                      <a:pt x="298" y="1"/>
                      <a:pt x="19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5" name="Google Shape;2945;p42"/>
              <p:cNvSpPr/>
              <p:nvPr/>
            </p:nvSpPr>
            <p:spPr>
              <a:xfrm>
                <a:off x="1472287" y="3243221"/>
                <a:ext cx="25753" cy="34073"/>
              </a:xfrm>
              <a:custGeom>
                <a:rect b="b" l="l" r="r" t="t"/>
                <a:pathLst>
                  <a:path extrusionOk="0" h="1073" w="811">
                    <a:moveTo>
                      <a:pt x="217" y="1"/>
                    </a:moveTo>
                    <a:cubicBezTo>
                      <a:pt x="185" y="1"/>
                      <a:pt x="152" y="9"/>
                      <a:pt x="120" y="25"/>
                    </a:cubicBezTo>
                    <a:cubicBezTo>
                      <a:pt x="25" y="72"/>
                      <a:pt x="1" y="179"/>
                      <a:pt x="37" y="287"/>
                    </a:cubicBezTo>
                    <a:lnTo>
                      <a:pt x="442" y="989"/>
                    </a:lnTo>
                    <a:cubicBezTo>
                      <a:pt x="477" y="1049"/>
                      <a:pt x="549" y="1072"/>
                      <a:pt x="608" y="1072"/>
                    </a:cubicBezTo>
                    <a:cubicBezTo>
                      <a:pt x="632" y="1072"/>
                      <a:pt x="668" y="1061"/>
                      <a:pt x="692" y="1049"/>
                    </a:cubicBezTo>
                    <a:cubicBezTo>
                      <a:pt x="787" y="989"/>
                      <a:pt x="811" y="882"/>
                      <a:pt x="775" y="775"/>
                    </a:cubicBezTo>
                    <a:lnTo>
                      <a:pt x="382" y="96"/>
                    </a:lnTo>
                    <a:cubicBezTo>
                      <a:pt x="342" y="33"/>
                      <a:pt x="281" y="1"/>
                      <a:pt x="21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6" name="Google Shape;2946;p42"/>
              <p:cNvSpPr/>
              <p:nvPr/>
            </p:nvSpPr>
            <p:spPr>
              <a:xfrm>
                <a:off x="1426179" y="3289266"/>
                <a:ext cx="35947" cy="24705"/>
              </a:xfrm>
              <a:custGeom>
                <a:rect b="b" l="l" r="r" t="t"/>
                <a:pathLst>
                  <a:path extrusionOk="0" h="778" w="1132">
                    <a:moveTo>
                      <a:pt x="229" y="1"/>
                    </a:moveTo>
                    <a:cubicBezTo>
                      <a:pt x="159" y="1"/>
                      <a:pt x="89" y="41"/>
                      <a:pt x="48" y="99"/>
                    </a:cubicBezTo>
                    <a:cubicBezTo>
                      <a:pt x="0" y="194"/>
                      <a:pt x="36" y="301"/>
                      <a:pt x="143" y="361"/>
                    </a:cubicBezTo>
                    <a:lnTo>
                      <a:pt x="822" y="742"/>
                    </a:lnTo>
                    <a:cubicBezTo>
                      <a:pt x="858" y="754"/>
                      <a:pt x="881" y="777"/>
                      <a:pt x="917" y="777"/>
                    </a:cubicBezTo>
                    <a:cubicBezTo>
                      <a:pt x="977" y="777"/>
                      <a:pt x="1048" y="742"/>
                      <a:pt x="1072" y="682"/>
                    </a:cubicBezTo>
                    <a:cubicBezTo>
                      <a:pt x="1132" y="599"/>
                      <a:pt x="1096" y="480"/>
                      <a:pt x="1001" y="420"/>
                    </a:cubicBezTo>
                    <a:lnTo>
                      <a:pt x="322" y="27"/>
                    </a:lnTo>
                    <a:cubicBezTo>
                      <a:pt x="292" y="9"/>
                      <a:pt x="261" y="1"/>
                      <a:pt x="22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7" name="Google Shape;2947;p42"/>
              <p:cNvSpPr/>
              <p:nvPr/>
            </p:nvSpPr>
            <p:spPr>
              <a:xfrm>
                <a:off x="1410682" y="3350997"/>
                <a:ext cx="37439" cy="12511"/>
              </a:xfrm>
              <a:custGeom>
                <a:rect b="b" l="l" r="r" t="t"/>
                <a:pathLst>
                  <a:path extrusionOk="0" h="394" w="1179">
                    <a:moveTo>
                      <a:pt x="191" y="0"/>
                    </a:moveTo>
                    <a:cubicBezTo>
                      <a:pt x="96" y="0"/>
                      <a:pt x="0" y="95"/>
                      <a:pt x="0" y="203"/>
                    </a:cubicBezTo>
                    <a:cubicBezTo>
                      <a:pt x="0" y="298"/>
                      <a:pt x="84" y="393"/>
                      <a:pt x="191" y="393"/>
                    </a:cubicBezTo>
                    <a:lnTo>
                      <a:pt x="988" y="393"/>
                    </a:lnTo>
                    <a:cubicBezTo>
                      <a:pt x="1084" y="393"/>
                      <a:pt x="1179" y="298"/>
                      <a:pt x="1179" y="203"/>
                    </a:cubicBezTo>
                    <a:cubicBezTo>
                      <a:pt x="1179" y="95"/>
                      <a:pt x="1084" y="0"/>
                      <a:pt x="98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8" name="Google Shape;2948;p42"/>
              <p:cNvSpPr/>
              <p:nvPr/>
            </p:nvSpPr>
            <p:spPr>
              <a:xfrm>
                <a:off x="1426179" y="3400980"/>
                <a:ext cx="35566" cy="24896"/>
              </a:xfrm>
              <a:custGeom>
                <a:rect b="b" l="l" r="r" t="t"/>
                <a:pathLst>
                  <a:path extrusionOk="0" h="784" w="1120">
                    <a:moveTo>
                      <a:pt x="904" y="0"/>
                    </a:moveTo>
                    <a:cubicBezTo>
                      <a:pt x="874" y="0"/>
                      <a:pt x="843" y="7"/>
                      <a:pt x="810" y="22"/>
                    </a:cubicBezTo>
                    <a:lnTo>
                      <a:pt x="119" y="414"/>
                    </a:lnTo>
                    <a:cubicBezTo>
                      <a:pt x="36" y="486"/>
                      <a:pt x="0" y="593"/>
                      <a:pt x="60" y="688"/>
                    </a:cubicBezTo>
                    <a:cubicBezTo>
                      <a:pt x="96" y="748"/>
                      <a:pt x="167" y="784"/>
                      <a:pt x="227" y="784"/>
                    </a:cubicBezTo>
                    <a:cubicBezTo>
                      <a:pt x="262" y="784"/>
                      <a:pt x="286" y="760"/>
                      <a:pt x="322" y="748"/>
                    </a:cubicBezTo>
                    <a:lnTo>
                      <a:pt x="1001" y="367"/>
                    </a:lnTo>
                    <a:cubicBezTo>
                      <a:pt x="1096" y="307"/>
                      <a:pt x="1120" y="200"/>
                      <a:pt x="1072" y="93"/>
                    </a:cubicBezTo>
                    <a:cubicBezTo>
                      <a:pt x="1031" y="35"/>
                      <a:pt x="972" y="0"/>
                      <a:pt x="90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9" name="Google Shape;2949;p42"/>
              <p:cNvSpPr/>
              <p:nvPr/>
            </p:nvSpPr>
            <p:spPr>
              <a:xfrm>
                <a:off x="1620138" y="3289043"/>
                <a:ext cx="35566" cy="24928"/>
              </a:xfrm>
              <a:custGeom>
                <a:rect b="b" l="l" r="r" t="t"/>
                <a:pathLst>
                  <a:path extrusionOk="0" h="785" w="1120">
                    <a:moveTo>
                      <a:pt x="895" y="1"/>
                    </a:moveTo>
                    <a:cubicBezTo>
                      <a:pt x="864" y="1"/>
                      <a:pt x="831" y="8"/>
                      <a:pt x="798" y="22"/>
                    </a:cubicBezTo>
                    <a:lnTo>
                      <a:pt x="119" y="403"/>
                    </a:lnTo>
                    <a:cubicBezTo>
                      <a:pt x="24" y="463"/>
                      <a:pt x="0" y="570"/>
                      <a:pt x="48" y="677"/>
                    </a:cubicBezTo>
                    <a:cubicBezTo>
                      <a:pt x="107" y="749"/>
                      <a:pt x="167" y="784"/>
                      <a:pt x="227" y="784"/>
                    </a:cubicBezTo>
                    <a:cubicBezTo>
                      <a:pt x="250" y="784"/>
                      <a:pt x="286" y="761"/>
                      <a:pt x="310" y="749"/>
                    </a:cubicBezTo>
                    <a:lnTo>
                      <a:pt x="1000" y="368"/>
                    </a:lnTo>
                    <a:cubicBezTo>
                      <a:pt x="1084" y="308"/>
                      <a:pt x="1120" y="201"/>
                      <a:pt x="1072" y="94"/>
                    </a:cubicBezTo>
                    <a:cubicBezTo>
                      <a:pt x="1031" y="36"/>
                      <a:pt x="966" y="1"/>
                      <a:pt x="89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0" name="Google Shape;2950;p42"/>
              <p:cNvSpPr/>
              <p:nvPr/>
            </p:nvSpPr>
            <p:spPr>
              <a:xfrm>
                <a:off x="1584224" y="3243507"/>
                <a:ext cx="26103" cy="33787"/>
              </a:xfrm>
              <a:custGeom>
                <a:rect b="b" l="l" r="r" t="t"/>
                <a:pathLst>
                  <a:path extrusionOk="0" h="1064" w="822">
                    <a:moveTo>
                      <a:pt x="594" y="1"/>
                    </a:moveTo>
                    <a:cubicBezTo>
                      <a:pt x="527" y="1"/>
                      <a:pt x="458" y="41"/>
                      <a:pt x="417" y="99"/>
                    </a:cubicBezTo>
                    <a:lnTo>
                      <a:pt x="24" y="790"/>
                    </a:lnTo>
                    <a:cubicBezTo>
                      <a:pt x="0" y="873"/>
                      <a:pt x="24" y="992"/>
                      <a:pt x="119" y="1040"/>
                    </a:cubicBezTo>
                    <a:cubicBezTo>
                      <a:pt x="143" y="1052"/>
                      <a:pt x="179" y="1063"/>
                      <a:pt x="203" y="1063"/>
                    </a:cubicBezTo>
                    <a:cubicBezTo>
                      <a:pt x="262" y="1063"/>
                      <a:pt x="346" y="1040"/>
                      <a:pt x="369" y="980"/>
                    </a:cubicBezTo>
                    <a:lnTo>
                      <a:pt x="762" y="290"/>
                    </a:lnTo>
                    <a:cubicBezTo>
                      <a:pt x="822" y="206"/>
                      <a:pt x="774" y="87"/>
                      <a:pt x="679" y="28"/>
                    </a:cubicBezTo>
                    <a:cubicBezTo>
                      <a:pt x="653" y="9"/>
                      <a:pt x="624" y="1"/>
                      <a:pt x="59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1" name="Google Shape;2951;p42"/>
              <p:cNvSpPr/>
              <p:nvPr/>
            </p:nvSpPr>
            <p:spPr>
              <a:xfrm>
                <a:off x="1404617" y="3271197"/>
                <a:ext cx="285859" cy="281349"/>
              </a:xfrm>
              <a:custGeom>
                <a:rect b="b" l="l" r="r" t="t"/>
                <a:pathLst>
                  <a:path extrusionOk="0" h="8860" w="9002">
                    <a:moveTo>
                      <a:pt x="4525" y="1013"/>
                    </a:moveTo>
                    <a:lnTo>
                      <a:pt x="4573" y="1025"/>
                    </a:lnTo>
                    <a:lnTo>
                      <a:pt x="4704" y="1025"/>
                    </a:lnTo>
                    <a:lnTo>
                      <a:pt x="4787" y="1061"/>
                    </a:lnTo>
                    <a:lnTo>
                      <a:pt x="4811" y="1061"/>
                    </a:lnTo>
                    <a:lnTo>
                      <a:pt x="4823" y="1072"/>
                    </a:lnTo>
                    <a:cubicBezTo>
                      <a:pt x="4835" y="1072"/>
                      <a:pt x="4835" y="1084"/>
                      <a:pt x="4847" y="1084"/>
                    </a:cubicBezTo>
                    <a:cubicBezTo>
                      <a:pt x="4847" y="1084"/>
                      <a:pt x="4870" y="1084"/>
                      <a:pt x="4870" y="1096"/>
                    </a:cubicBezTo>
                    <a:lnTo>
                      <a:pt x="4942" y="1132"/>
                    </a:lnTo>
                    <a:lnTo>
                      <a:pt x="4954" y="1132"/>
                    </a:lnTo>
                    <a:lnTo>
                      <a:pt x="4989" y="1144"/>
                    </a:lnTo>
                    <a:cubicBezTo>
                      <a:pt x="4989" y="1144"/>
                      <a:pt x="5001" y="1144"/>
                      <a:pt x="5001" y="1156"/>
                    </a:cubicBezTo>
                    <a:cubicBezTo>
                      <a:pt x="5001" y="1156"/>
                      <a:pt x="5013" y="1156"/>
                      <a:pt x="5013" y="1180"/>
                    </a:cubicBezTo>
                    <a:lnTo>
                      <a:pt x="5049" y="1192"/>
                    </a:lnTo>
                    <a:cubicBezTo>
                      <a:pt x="5049" y="1192"/>
                      <a:pt x="5061" y="1192"/>
                      <a:pt x="5061" y="1203"/>
                    </a:cubicBezTo>
                    <a:cubicBezTo>
                      <a:pt x="5061" y="1203"/>
                      <a:pt x="5073" y="1203"/>
                      <a:pt x="5073" y="1215"/>
                    </a:cubicBezTo>
                    <a:lnTo>
                      <a:pt x="5085" y="1239"/>
                    </a:lnTo>
                    <a:cubicBezTo>
                      <a:pt x="5085" y="1239"/>
                      <a:pt x="5109" y="1239"/>
                      <a:pt x="5109" y="1251"/>
                    </a:cubicBezTo>
                    <a:cubicBezTo>
                      <a:pt x="5109" y="1251"/>
                      <a:pt x="5120" y="1251"/>
                      <a:pt x="5120" y="1263"/>
                    </a:cubicBezTo>
                    <a:cubicBezTo>
                      <a:pt x="5120" y="1263"/>
                      <a:pt x="5132" y="1263"/>
                      <a:pt x="5132" y="1275"/>
                    </a:cubicBezTo>
                    <a:lnTo>
                      <a:pt x="5144" y="1299"/>
                    </a:lnTo>
                    <a:cubicBezTo>
                      <a:pt x="5144" y="1299"/>
                      <a:pt x="5168" y="1299"/>
                      <a:pt x="5168" y="1311"/>
                    </a:cubicBezTo>
                    <a:lnTo>
                      <a:pt x="5263" y="1394"/>
                    </a:lnTo>
                    <a:lnTo>
                      <a:pt x="5299" y="1430"/>
                    </a:lnTo>
                    <a:cubicBezTo>
                      <a:pt x="5382" y="1501"/>
                      <a:pt x="5466" y="1596"/>
                      <a:pt x="5537" y="1680"/>
                    </a:cubicBezTo>
                    <a:cubicBezTo>
                      <a:pt x="5561" y="1715"/>
                      <a:pt x="5585" y="1739"/>
                      <a:pt x="5597" y="1787"/>
                    </a:cubicBezTo>
                    <a:lnTo>
                      <a:pt x="5597" y="1799"/>
                    </a:lnTo>
                    <a:cubicBezTo>
                      <a:pt x="5609" y="1834"/>
                      <a:pt x="5644" y="1858"/>
                      <a:pt x="5656" y="1894"/>
                    </a:cubicBezTo>
                    <a:lnTo>
                      <a:pt x="5656" y="1906"/>
                    </a:lnTo>
                    <a:cubicBezTo>
                      <a:pt x="5668" y="1930"/>
                      <a:pt x="5680" y="1965"/>
                      <a:pt x="5704" y="2013"/>
                    </a:cubicBezTo>
                    <a:lnTo>
                      <a:pt x="5704" y="2025"/>
                    </a:lnTo>
                    <a:cubicBezTo>
                      <a:pt x="5716" y="2049"/>
                      <a:pt x="5728" y="2096"/>
                      <a:pt x="5740" y="2132"/>
                    </a:cubicBezTo>
                    <a:lnTo>
                      <a:pt x="5740" y="2144"/>
                    </a:lnTo>
                    <a:cubicBezTo>
                      <a:pt x="5763" y="2168"/>
                      <a:pt x="5775" y="2215"/>
                      <a:pt x="5775" y="2251"/>
                    </a:cubicBezTo>
                    <a:lnTo>
                      <a:pt x="5775" y="2263"/>
                    </a:lnTo>
                    <a:cubicBezTo>
                      <a:pt x="5787" y="2287"/>
                      <a:pt x="5787" y="2335"/>
                      <a:pt x="5799" y="2382"/>
                    </a:cubicBezTo>
                    <a:lnTo>
                      <a:pt x="5799" y="2394"/>
                    </a:lnTo>
                    <a:cubicBezTo>
                      <a:pt x="5799" y="2442"/>
                      <a:pt x="5823" y="2466"/>
                      <a:pt x="5823" y="2513"/>
                    </a:cubicBezTo>
                    <a:lnTo>
                      <a:pt x="5823" y="2525"/>
                    </a:lnTo>
                    <a:lnTo>
                      <a:pt x="5823" y="2549"/>
                    </a:lnTo>
                    <a:cubicBezTo>
                      <a:pt x="5728" y="2620"/>
                      <a:pt x="5466" y="2739"/>
                      <a:pt x="5240" y="2894"/>
                    </a:cubicBezTo>
                    <a:cubicBezTo>
                      <a:pt x="5216" y="2894"/>
                      <a:pt x="5216" y="2906"/>
                      <a:pt x="5216" y="2906"/>
                    </a:cubicBezTo>
                    <a:cubicBezTo>
                      <a:pt x="5192" y="2918"/>
                      <a:pt x="5180" y="2930"/>
                      <a:pt x="5144" y="2966"/>
                    </a:cubicBezTo>
                    <a:cubicBezTo>
                      <a:pt x="5120" y="2977"/>
                      <a:pt x="5085" y="3013"/>
                      <a:pt x="5061" y="3037"/>
                    </a:cubicBezTo>
                    <a:cubicBezTo>
                      <a:pt x="5025" y="3049"/>
                      <a:pt x="5013" y="3085"/>
                      <a:pt x="4978" y="3097"/>
                    </a:cubicBezTo>
                    <a:cubicBezTo>
                      <a:pt x="4620" y="3406"/>
                      <a:pt x="4347" y="3823"/>
                      <a:pt x="4204" y="4299"/>
                    </a:cubicBezTo>
                    <a:cubicBezTo>
                      <a:pt x="4180" y="4299"/>
                      <a:pt x="4144" y="4287"/>
                      <a:pt x="4132" y="4287"/>
                    </a:cubicBezTo>
                    <a:cubicBezTo>
                      <a:pt x="4061" y="4275"/>
                      <a:pt x="3966" y="4275"/>
                      <a:pt x="3894" y="4275"/>
                    </a:cubicBezTo>
                    <a:lnTo>
                      <a:pt x="3632" y="4275"/>
                    </a:lnTo>
                    <a:cubicBezTo>
                      <a:pt x="3608" y="4275"/>
                      <a:pt x="3596" y="4251"/>
                      <a:pt x="3585" y="4251"/>
                    </a:cubicBezTo>
                    <a:lnTo>
                      <a:pt x="3573" y="4251"/>
                    </a:lnTo>
                    <a:cubicBezTo>
                      <a:pt x="3549" y="4240"/>
                      <a:pt x="3537" y="4240"/>
                      <a:pt x="3525" y="4228"/>
                    </a:cubicBezTo>
                    <a:cubicBezTo>
                      <a:pt x="3513" y="4216"/>
                      <a:pt x="3489" y="4216"/>
                      <a:pt x="3465" y="4192"/>
                    </a:cubicBezTo>
                    <a:lnTo>
                      <a:pt x="3454" y="4180"/>
                    </a:lnTo>
                    <a:cubicBezTo>
                      <a:pt x="3430" y="4168"/>
                      <a:pt x="3418" y="4168"/>
                      <a:pt x="3406" y="4156"/>
                    </a:cubicBezTo>
                    <a:lnTo>
                      <a:pt x="3394" y="4156"/>
                    </a:lnTo>
                    <a:cubicBezTo>
                      <a:pt x="3370" y="4132"/>
                      <a:pt x="3358" y="4120"/>
                      <a:pt x="3346" y="4120"/>
                    </a:cubicBezTo>
                    <a:lnTo>
                      <a:pt x="3335" y="4109"/>
                    </a:lnTo>
                    <a:cubicBezTo>
                      <a:pt x="3311" y="4097"/>
                      <a:pt x="3299" y="4097"/>
                      <a:pt x="3287" y="4073"/>
                    </a:cubicBezTo>
                    <a:lnTo>
                      <a:pt x="3275" y="4073"/>
                    </a:lnTo>
                    <a:lnTo>
                      <a:pt x="3227" y="4037"/>
                    </a:lnTo>
                    <a:lnTo>
                      <a:pt x="3215" y="4013"/>
                    </a:lnTo>
                    <a:cubicBezTo>
                      <a:pt x="3192" y="4001"/>
                      <a:pt x="3180" y="3990"/>
                      <a:pt x="3168" y="3990"/>
                    </a:cubicBezTo>
                    <a:lnTo>
                      <a:pt x="3156" y="3990"/>
                    </a:lnTo>
                    <a:lnTo>
                      <a:pt x="3108" y="3942"/>
                    </a:lnTo>
                    <a:lnTo>
                      <a:pt x="3096" y="3930"/>
                    </a:lnTo>
                    <a:lnTo>
                      <a:pt x="3061" y="3894"/>
                    </a:lnTo>
                    <a:lnTo>
                      <a:pt x="3049" y="3882"/>
                    </a:lnTo>
                    <a:lnTo>
                      <a:pt x="3001" y="3835"/>
                    </a:lnTo>
                    <a:lnTo>
                      <a:pt x="2989" y="3823"/>
                    </a:lnTo>
                    <a:lnTo>
                      <a:pt x="2989" y="3811"/>
                    </a:lnTo>
                    <a:cubicBezTo>
                      <a:pt x="2870" y="3680"/>
                      <a:pt x="2775" y="3525"/>
                      <a:pt x="2715" y="3358"/>
                    </a:cubicBezTo>
                    <a:cubicBezTo>
                      <a:pt x="2715" y="3347"/>
                      <a:pt x="2703" y="3335"/>
                      <a:pt x="2703" y="3323"/>
                    </a:cubicBezTo>
                    <a:lnTo>
                      <a:pt x="2703" y="3299"/>
                    </a:lnTo>
                    <a:cubicBezTo>
                      <a:pt x="2703" y="3287"/>
                      <a:pt x="2692" y="3275"/>
                      <a:pt x="2692" y="3263"/>
                    </a:cubicBezTo>
                    <a:lnTo>
                      <a:pt x="2692" y="3239"/>
                    </a:lnTo>
                    <a:cubicBezTo>
                      <a:pt x="2692" y="3228"/>
                      <a:pt x="2680" y="3204"/>
                      <a:pt x="2680" y="3180"/>
                    </a:cubicBezTo>
                    <a:cubicBezTo>
                      <a:pt x="2656" y="3108"/>
                      <a:pt x="2644" y="3049"/>
                      <a:pt x="2632" y="2977"/>
                    </a:cubicBezTo>
                    <a:lnTo>
                      <a:pt x="2632" y="2930"/>
                    </a:lnTo>
                    <a:lnTo>
                      <a:pt x="2632" y="2882"/>
                    </a:lnTo>
                    <a:cubicBezTo>
                      <a:pt x="2632" y="2823"/>
                      <a:pt x="2620" y="2763"/>
                      <a:pt x="2620" y="2704"/>
                    </a:cubicBezTo>
                    <a:lnTo>
                      <a:pt x="2620" y="2644"/>
                    </a:lnTo>
                    <a:lnTo>
                      <a:pt x="2620" y="2632"/>
                    </a:lnTo>
                    <a:lnTo>
                      <a:pt x="2620" y="2573"/>
                    </a:lnTo>
                    <a:lnTo>
                      <a:pt x="2620" y="2513"/>
                    </a:lnTo>
                    <a:lnTo>
                      <a:pt x="2620" y="2501"/>
                    </a:lnTo>
                    <a:cubicBezTo>
                      <a:pt x="2620" y="2454"/>
                      <a:pt x="2632" y="2430"/>
                      <a:pt x="2632" y="2382"/>
                    </a:cubicBezTo>
                    <a:lnTo>
                      <a:pt x="2632" y="2370"/>
                    </a:lnTo>
                    <a:cubicBezTo>
                      <a:pt x="2632" y="2335"/>
                      <a:pt x="2644" y="2287"/>
                      <a:pt x="2656" y="2263"/>
                    </a:cubicBezTo>
                    <a:lnTo>
                      <a:pt x="2656" y="2251"/>
                    </a:lnTo>
                    <a:cubicBezTo>
                      <a:pt x="2680" y="2215"/>
                      <a:pt x="2680" y="2168"/>
                      <a:pt x="2692" y="2144"/>
                    </a:cubicBezTo>
                    <a:lnTo>
                      <a:pt x="2692" y="2132"/>
                    </a:lnTo>
                    <a:cubicBezTo>
                      <a:pt x="2703" y="2096"/>
                      <a:pt x="2715" y="2049"/>
                      <a:pt x="2739" y="2025"/>
                    </a:cubicBezTo>
                    <a:lnTo>
                      <a:pt x="2739" y="2013"/>
                    </a:lnTo>
                    <a:cubicBezTo>
                      <a:pt x="2751" y="1977"/>
                      <a:pt x="2763" y="1930"/>
                      <a:pt x="2775" y="1906"/>
                    </a:cubicBezTo>
                    <a:lnTo>
                      <a:pt x="2775" y="1894"/>
                    </a:lnTo>
                    <a:cubicBezTo>
                      <a:pt x="2799" y="1858"/>
                      <a:pt x="2811" y="1834"/>
                      <a:pt x="2834" y="1799"/>
                    </a:cubicBezTo>
                    <a:lnTo>
                      <a:pt x="2858" y="1787"/>
                    </a:lnTo>
                    <a:cubicBezTo>
                      <a:pt x="2870" y="1751"/>
                      <a:pt x="2894" y="1727"/>
                      <a:pt x="2918" y="1692"/>
                    </a:cubicBezTo>
                    <a:cubicBezTo>
                      <a:pt x="2989" y="1608"/>
                      <a:pt x="3061" y="1513"/>
                      <a:pt x="3156" y="1442"/>
                    </a:cubicBezTo>
                    <a:lnTo>
                      <a:pt x="3180" y="1418"/>
                    </a:lnTo>
                    <a:lnTo>
                      <a:pt x="3299" y="1311"/>
                    </a:lnTo>
                    <a:cubicBezTo>
                      <a:pt x="3299" y="1311"/>
                      <a:pt x="3311" y="1311"/>
                      <a:pt x="3311" y="1299"/>
                    </a:cubicBezTo>
                    <a:cubicBezTo>
                      <a:pt x="3311" y="1299"/>
                      <a:pt x="3335" y="1299"/>
                      <a:pt x="3335" y="1275"/>
                    </a:cubicBezTo>
                    <a:lnTo>
                      <a:pt x="3346" y="1263"/>
                    </a:lnTo>
                    <a:cubicBezTo>
                      <a:pt x="3346" y="1263"/>
                      <a:pt x="3358" y="1263"/>
                      <a:pt x="3358" y="1251"/>
                    </a:cubicBezTo>
                    <a:cubicBezTo>
                      <a:pt x="3358" y="1251"/>
                      <a:pt x="3370" y="1251"/>
                      <a:pt x="3370" y="1239"/>
                    </a:cubicBezTo>
                    <a:cubicBezTo>
                      <a:pt x="3370" y="1239"/>
                      <a:pt x="3394" y="1239"/>
                      <a:pt x="3394" y="1215"/>
                    </a:cubicBezTo>
                    <a:cubicBezTo>
                      <a:pt x="3394" y="1215"/>
                      <a:pt x="3406" y="1215"/>
                      <a:pt x="3406" y="1203"/>
                    </a:cubicBezTo>
                    <a:lnTo>
                      <a:pt x="3430" y="1192"/>
                    </a:lnTo>
                    <a:cubicBezTo>
                      <a:pt x="3430" y="1192"/>
                      <a:pt x="3454" y="1192"/>
                      <a:pt x="3454" y="1180"/>
                    </a:cubicBezTo>
                    <a:cubicBezTo>
                      <a:pt x="3454" y="1180"/>
                      <a:pt x="3465" y="1180"/>
                      <a:pt x="3465" y="1156"/>
                    </a:cubicBezTo>
                    <a:lnTo>
                      <a:pt x="3489" y="1144"/>
                    </a:lnTo>
                    <a:cubicBezTo>
                      <a:pt x="3489" y="1144"/>
                      <a:pt x="3513" y="1144"/>
                      <a:pt x="3513" y="1132"/>
                    </a:cubicBezTo>
                    <a:lnTo>
                      <a:pt x="3585" y="1096"/>
                    </a:lnTo>
                    <a:cubicBezTo>
                      <a:pt x="3585" y="1096"/>
                      <a:pt x="3596" y="1096"/>
                      <a:pt x="3596" y="1084"/>
                    </a:cubicBezTo>
                    <a:cubicBezTo>
                      <a:pt x="3608" y="1084"/>
                      <a:pt x="3608" y="1072"/>
                      <a:pt x="3632" y="1072"/>
                    </a:cubicBezTo>
                    <a:lnTo>
                      <a:pt x="3644" y="1061"/>
                    </a:lnTo>
                    <a:lnTo>
                      <a:pt x="3656" y="1061"/>
                    </a:lnTo>
                    <a:lnTo>
                      <a:pt x="3763" y="1025"/>
                    </a:lnTo>
                    <a:lnTo>
                      <a:pt x="3882" y="1025"/>
                    </a:lnTo>
                    <a:lnTo>
                      <a:pt x="3930" y="1013"/>
                    </a:lnTo>
                    <a:close/>
                    <a:moveTo>
                      <a:pt x="4347" y="418"/>
                    </a:moveTo>
                    <a:cubicBezTo>
                      <a:pt x="4847" y="418"/>
                      <a:pt x="5335" y="584"/>
                      <a:pt x="5740" y="882"/>
                    </a:cubicBezTo>
                    <a:cubicBezTo>
                      <a:pt x="6156" y="1192"/>
                      <a:pt x="6454" y="1620"/>
                      <a:pt x="6585" y="2108"/>
                    </a:cubicBezTo>
                    <a:cubicBezTo>
                      <a:pt x="6621" y="2227"/>
                      <a:pt x="6644" y="2370"/>
                      <a:pt x="6668" y="2489"/>
                    </a:cubicBezTo>
                    <a:lnTo>
                      <a:pt x="6442" y="2489"/>
                    </a:lnTo>
                    <a:cubicBezTo>
                      <a:pt x="6442" y="2442"/>
                      <a:pt x="6430" y="2394"/>
                      <a:pt x="6430" y="2346"/>
                    </a:cubicBezTo>
                    <a:lnTo>
                      <a:pt x="6430" y="2335"/>
                    </a:lnTo>
                    <a:cubicBezTo>
                      <a:pt x="6406" y="2287"/>
                      <a:pt x="6406" y="2251"/>
                      <a:pt x="6394" y="2204"/>
                    </a:cubicBezTo>
                    <a:lnTo>
                      <a:pt x="6394" y="2192"/>
                    </a:lnTo>
                    <a:lnTo>
                      <a:pt x="6347" y="2049"/>
                    </a:lnTo>
                    <a:lnTo>
                      <a:pt x="6347" y="2037"/>
                    </a:lnTo>
                    <a:lnTo>
                      <a:pt x="6311" y="1906"/>
                    </a:lnTo>
                    <a:lnTo>
                      <a:pt x="6311" y="1894"/>
                    </a:lnTo>
                    <a:cubicBezTo>
                      <a:pt x="6287" y="1846"/>
                      <a:pt x="6263" y="1799"/>
                      <a:pt x="6252" y="1775"/>
                    </a:cubicBezTo>
                    <a:lnTo>
                      <a:pt x="6228" y="1751"/>
                    </a:lnTo>
                    <a:cubicBezTo>
                      <a:pt x="6216" y="1715"/>
                      <a:pt x="6192" y="1680"/>
                      <a:pt x="6156" y="1632"/>
                    </a:cubicBezTo>
                    <a:lnTo>
                      <a:pt x="6144" y="1620"/>
                    </a:lnTo>
                    <a:cubicBezTo>
                      <a:pt x="6109" y="1573"/>
                      <a:pt x="6085" y="1549"/>
                      <a:pt x="6073" y="1501"/>
                    </a:cubicBezTo>
                    <a:cubicBezTo>
                      <a:pt x="5978" y="1382"/>
                      <a:pt x="5894" y="1275"/>
                      <a:pt x="5787" y="1192"/>
                    </a:cubicBezTo>
                    <a:lnTo>
                      <a:pt x="5775" y="1180"/>
                    </a:lnTo>
                    <a:lnTo>
                      <a:pt x="5751" y="1156"/>
                    </a:lnTo>
                    <a:lnTo>
                      <a:pt x="5740" y="1144"/>
                    </a:lnTo>
                    <a:lnTo>
                      <a:pt x="5680" y="1084"/>
                    </a:lnTo>
                    <a:lnTo>
                      <a:pt x="5668" y="1072"/>
                    </a:lnTo>
                    <a:lnTo>
                      <a:pt x="5621" y="1037"/>
                    </a:lnTo>
                    <a:lnTo>
                      <a:pt x="5609" y="1025"/>
                    </a:lnTo>
                    <a:lnTo>
                      <a:pt x="5597" y="1013"/>
                    </a:lnTo>
                    <a:lnTo>
                      <a:pt x="5573" y="1001"/>
                    </a:lnTo>
                    <a:lnTo>
                      <a:pt x="5561" y="977"/>
                    </a:lnTo>
                    <a:lnTo>
                      <a:pt x="5549" y="965"/>
                    </a:lnTo>
                    <a:lnTo>
                      <a:pt x="5537" y="953"/>
                    </a:lnTo>
                    <a:lnTo>
                      <a:pt x="5513" y="942"/>
                    </a:lnTo>
                    <a:cubicBezTo>
                      <a:pt x="5513" y="942"/>
                      <a:pt x="5501" y="918"/>
                      <a:pt x="5490" y="918"/>
                    </a:cubicBezTo>
                    <a:lnTo>
                      <a:pt x="5442" y="894"/>
                    </a:lnTo>
                    <a:cubicBezTo>
                      <a:pt x="5430" y="894"/>
                      <a:pt x="5430" y="882"/>
                      <a:pt x="5430" y="882"/>
                    </a:cubicBezTo>
                    <a:cubicBezTo>
                      <a:pt x="5430" y="882"/>
                      <a:pt x="5418" y="858"/>
                      <a:pt x="5394" y="858"/>
                    </a:cubicBezTo>
                    <a:lnTo>
                      <a:pt x="5359" y="834"/>
                    </a:lnTo>
                    <a:cubicBezTo>
                      <a:pt x="5359" y="834"/>
                      <a:pt x="5335" y="834"/>
                      <a:pt x="5335" y="822"/>
                    </a:cubicBezTo>
                    <a:lnTo>
                      <a:pt x="5299" y="787"/>
                    </a:lnTo>
                    <a:cubicBezTo>
                      <a:pt x="5299" y="787"/>
                      <a:pt x="5275" y="787"/>
                      <a:pt x="5275" y="775"/>
                    </a:cubicBezTo>
                    <a:lnTo>
                      <a:pt x="5251" y="763"/>
                    </a:lnTo>
                    <a:cubicBezTo>
                      <a:pt x="5251" y="763"/>
                      <a:pt x="5240" y="763"/>
                      <a:pt x="5216" y="739"/>
                    </a:cubicBezTo>
                    <a:cubicBezTo>
                      <a:pt x="5204" y="739"/>
                      <a:pt x="5192" y="727"/>
                      <a:pt x="5180" y="727"/>
                    </a:cubicBezTo>
                    <a:lnTo>
                      <a:pt x="5144" y="727"/>
                    </a:lnTo>
                    <a:cubicBezTo>
                      <a:pt x="5144" y="727"/>
                      <a:pt x="5132" y="727"/>
                      <a:pt x="5120" y="715"/>
                    </a:cubicBezTo>
                    <a:lnTo>
                      <a:pt x="5037" y="715"/>
                    </a:lnTo>
                    <a:lnTo>
                      <a:pt x="5013" y="703"/>
                    </a:lnTo>
                    <a:lnTo>
                      <a:pt x="5001" y="703"/>
                    </a:lnTo>
                    <a:cubicBezTo>
                      <a:pt x="4978" y="703"/>
                      <a:pt x="4978" y="703"/>
                      <a:pt x="4966" y="680"/>
                    </a:cubicBezTo>
                    <a:lnTo>
                      <a:pt x="3989" y="680"/>
                    </a:lnTo>
                    <a:lnTo>
                      <a:pt x="3942" y="703"/>
                    </a:lnTo>
                    <a:lnTo>
                      <a:pt x="3727" y="703"/>
                    </a:lnTo>
                    <a:cubicBezTo>
                      <a:pt x="3716" y="703"/>
                      <a:pt x="3716" y="703"/>
                      <a:pt x="3704" y="715"/>
                    </a:cubicBezTo>
                    <a:lnTo>
                      <a:pt x="3585" y="715"/>
                    </a:lnTo>
                    <a:cubicBezTo>
                      <a:pt x="3573" y="715"/>
                      <a:pt x="3573" y="715"/>
                      <a:pt x="3549" y="727"/>
                    </a:cubicBezTo>
                    <a:lnTo>
                      <a:pt x="3525" y="727"/>
                    </a:lnTo>
                    <a:cubicBezTo>
                      <a:pt x="3513" y="727"/>
                      <a:pt x="3489" y="751"/>
                      <a:pt x="3477" y="751"/>
                    </a:cubicBezTo>
                    <a:cubicBezTo>
                      <a:pt x="3465" y="751"/>
                      <a:pt x="3465" y="751"/>
                      <a:pt x="3454" y="763"/>
                    </a:cubicBezTo>
                    <a:lnTo>
                      <a:pt x="3418" y="775"/>
                    </a:lnTo>
                    <a:cubicBezTo>
                      <a:pt x="3418" y="775"/>
                      <a:pt x="3406" y="775"/>
                      <a:pt x="3406" y="787"/>
                    </a:cubicBezTo>
                    <a:lnTo>
                      <a:pt x="3370" y="811"/>
                    </a:lnTo>
                    <a:lnTo>
                      <a:pt x="3358" y="822"/>
                    </a:lnTo>
                    <a:cubicBezTo>
                      <a:pt x="3358" y="822"/>
                      <a:pt x="3346" y="822"/>
                      <a:pt x="3346" y="834"/>
                    </a:cubicBezTo>
                    <a:lnTo>
                      <a:pt x="3299" y="870"/>
                    </a:lnTo>
                    <a:lnTo>
                      <a:pt x="3287" y="882"/>
                    </a:lnTo>
                    <a:cubicBezTo>
                      <a:pt x="3275" y="882"/>
                      <a:pt x="3275" y="894"/>
                      <a:pt x="3251" y="894"/>
                    </a:cubicBezTo>
                    <a:lnTo>
                      <a:pt x="3215" y="930"/>
                    </a:lnTo>
                    <a:lnTo>
                      <a:pt x="3192" y="942"/>
                    </a:lnTo>
                    <a:lnTo>
                      <a:pt x="3180" y="953"/>
                    </a:lnTo>
                    <a:cubicBezTo>
                      <a:pt x="3180" y="953"/>
                      <a:pt x="3168" y="965"/>
                      <a:pt x="3156" y="965"/>
                    </a:cubicBezTo>
                    <a:lnTo>
                      <a:pt x="3132" y="989"/>
                    </a:lnTo>
                    <a:lnTo>
                      <a:pt x="3120" y="1001"/>
                    </a:lnTo>
                    <a:lnTo>
                      <a:pt x="3108" y="1013"/>
                    </a:lnTo>
                    <a:cubicBezTo>
                      <a:pt x="3096" y="1013"/>
                      <a:pt x="3096" y="1025"/>
                      <a:pt x="3096" y="1025"/>
                    </a:cubicBezTo>
                    <a:lnTo>
                      <a:pt x="3073" y="1049"/>
                    </a:lnTo>
                    <a:lnTo>
                      <a:pt x="3037" y="1072"/>
                    </a:lnTo>
                    <a:lnTo>
                      <a:pt x="3013" y="1084"/>
                    </a:lnTo>
                    <a:lnTo>
                      <a:pt x="2954" y="1144"/>
                    </a:lnTo>
                    <a:lnTo>
                      <a:pt x="2942" y="1168"/>
                    </a:lnTo>
                    <a:lnTo>
                      <a:pt x="2930" y="1180"/>
                    </a:lnTo>
                    <a:lnTo>
                      <a:pt x="2918" y="1192"/>
                    </a:lnTo>
                    <a:cubicBezTo>
                      <a:pt x="2811" y="1287"/>
                      <a:pt x="2715" y="1382"/>
                      <a:pt x="2632" y="1501"/>
                    </a:cubicBezTo>
                    <a:cubicBezTo>
                      <a:pt x="2596" y="1549"/>
                      <a:pt x="2573" y="1584"/>
                      <a:pt x="2561" y="1620"/>
                    </a:cubicBezTo>
                    <a:lnTo>
                      <a:pt x="2537" y="1644"/>
                    </a:lnTo>
                    <a:cubicBezTo>
                      <a:pt x="2513" y="1680"/>
                      <a:pt x="2501" y="1715"/>
                      <a:pt x="2465" y="1763"/>
                    </a:cubicBezTo>
                    <a:lnTo>
                      <a:pt x="2465" y="1775"/>
                    </a:lnTo>
                    <a:cubicBezTo>
                      <a:pt x="2453" y="1823"/>
                      <a:pt x="2418" y="1846"/>
                      <a:pt x="2406" y="1894"/>
                    </a:cubicBezTo>
                    <a:lnTo>
                      <a:pt x="2406" y="1906"/>
                    </a:lnTo>
                    <a:lnTo>
                      <a:pt x="2358" y="2037"/>
                    </a:lnTo>
                    <a:lnTo>
                      <a:pt x="2358" y="2061"/>
                    </a:lnTo>
                    <a:lnTo>
                      <a:pt x="2322" y="2192"/>
                    </a:lnTo>
                    <a:lnTo>
                      <a:pt x="2322" y="2204"/>
                    </a:lnTo>
                    <a:cubicBezTo>
                      <a:pt x="2299" y="2251"/>
                      <a:pt x="2287" y="2299"/>
                      <a:pt x="2287" y="2335"/>
                    </a:cubicBezTo>
                    <a:lnTo>
                      <a:pt x="2287" y="2358"/>
                    </a:lnTo>
                    <a:cubicBezTo>
                      <a:pt x="2275" y="2394"/>
                      <a:pt x="2275" y="2442"/>
                      <a:pt x="2275" y="2489"/>
                    </a:cubicBezTo>
                    <a:lnTo>
                      <a:pt x="2275" y="2501"/>
                    </a:lnTo>
                    <a:lnTo>
                      <a:pt x="2275" y="2573"/>
                    </a:lnTo>
                    <a:lnTo>
                      <a:pt x="2275" y="2656"/>
                    </a:lnTo>
                    <a:lnTo>
                      <a:pt x="2275" y="2668"/>
                    </a:lnTo>
                    <a:lnTo>
                      <a:pt x="2275" y="2739"/>
                    </a:lnTo>
                    <a:cubicBezTo>
                      <a:pt x="2275" y="2811"/>
                      <a:pt x="2275" y="2894"/>
                      <a:pt x="2287" y="2954"/>
                    </a:cubicBezTo>
                    <a:lnTo>
                      <a:pt x="2287" y="2989"/>
                    </a:lnTo>
                    <a:cubicBezTo>
                      <a:pt x="2287" y="3013"/>
                      <a:pt x="2287" y="3037"/>
                      <a:pt x="2299" y="3049"/>
                    </a:cubicBezTo>
                    <a:cubicBezTo>
                      <a:pt x="2322" y="3144"/>
                      <a:pt x="2334" y="3228"/>
                      <a:pt x="2358" y="3311"/>
                    </a:cubicBezTo>
                    <a:cubicBezTo>
                      <a:pt x="2358" y="3335"/>
                      <a:pt x="2382" y="3347"/>
                      <a:pt x="2394" y="3382"/>
                    </a:cubicBezTo>
                    <a:lnTo>
                      <a:pt x="2394" y="3394"/>
                    </a:lnTo>
                    <a:cubicBezTo>
                      <a:pt x="2394" y="3406"/>
                      <a:pt x="2406" y="3442"/>
                      <a:pt x="2406" y="3454"/>
                    </a:cubicBezTo>
                    <a:lnTo>
                      <a:pt x="2406" y="3466"/>
                    </a:lnTo>
                    <a:cubicBezTo>
                      <a:pt x="2418" y="3489"/>
                      <a:pt x="2418" y="3513"/>
                      <a:pt x="2442" y="3525"/>
                    </a:cubicBezTo>
                    <a:lnTo>
                      <a:pt x="2442" y="3549"/>
                    </a:lnTo>
                    <a:cubicBezTo>
                      <a:pt x="2513" y="3739"/>
                      <a:pt x="2632" y="3918"/>
                      <a:pt x="2763" y="4085"/>
                    </a:cubicBezTo>
                    <a:lnTo>
                      <a:pt x="2775" y="4097"/>
                    </a:lnTo>
                    <a:lnTo>
                      <a:pt x="2799" y="4109"/>
                    </a:lnTo>
                    <a:lnTo>
                      <a:pt x="2799" y="4120"/>
                    </a:lnTo>
                    <a:lnTo>
                      <a:pt x="2811" y="4144"/>
                    </a:lnTo>
                    <a:cubicBezTo>
                      <a:pt x="2823" y="4156"/>
                      <a:pt x="2834" y="4168"/>
                      <a:pt x="2858" y="4204"/>
                    </a:cubicBezTo>
                    <a:lnTo>
                      <a:pt x="2870" y="4216"/>
                    </a:lnTo>
                    <a:lnTo>
                      <a:pt x="2918" y="4263"/>
                    </a:lnTo>
                    <a:lnTo>
                      <a:pt x="2930" y="4275"/>
                    </a:lnTo>
                    <a:cubicBezTo>
                      <a:pt x="2942" y="4287"/>
                      <a:pt x="2954" y="4299"/>
                      <a:pt x="2989" y="4323"/>
                    </a:cubicBezTo>
                    <a:lnTo>
                      <a:pt x="3001" y="4335"/>
                    </a:lnTo>
                    <a:lnTo>
                      <a:pt x="3049" y="4382"/>
                    </a:lnTo>
                    <a:lnTo>
                      <a:pt x="3061" y="4394"/>
                    </a:lnTo>
                    <a:cubicBezTo>
                      <a:pt x="3073" y="4406"/>
                      <a:pt x="3108" y="4418"/>
                      <a:pt x="3120" y="4442"/>
                    </a:cubicBezTo>
                    <a:lnTo>
                      <a:pt x="3132" y="4442"/>
                    </a:lnTo>
                    <a:cubicBezTo>
                      <a:pt x="3156" y="4454"/>
                      <a:pt x="3168" y="4466"/>
                      <a:pt x="3192" y="4478"/>
                    </a:cubicBezTo>
                    <a:lnTo>
                      <a:pt x="3215" y="4501"/>
                    </a:lnTo>
                    <a:lnTo>
                      <a:pt x="3227" y="4501"/>
                    </a:lnTo>
                    <a:cubicBezTo>
                      <a:pt x="3215" y="4501"/>
                      <a:pt x="3215" y="4513"/>
                      <a:pt x="3192" y="4513"/>
                    </a:cubicBezTo>
                    <a:cubicBezTo>
                      <a:pt x="3156" y="4537"/>
                      <a:pt x="3096" y="4573"/>
                      <a:pt x="3049" y="4597"/>
                    </a:cubicBezTo>
                    <a:cubicBezTo>
                      <a:pt x="3037" y="4597"/>
                      <a:pt x="3037" y="4621"/>
                      <a:pt x="3013" y="4621"/>
                    </a:cubicBezTo>
                    <a:cubicBezTo>
                      <a:pt x="2977" y="4585"/>
                      <a:pt x="2942" y="4561"/>
                      <a:pt x="2894" y="4525"/>
                    </a:cubicBezTo>
                    <a:lnTo>
                      <a:pt x="2858" y="4478"/>
                    </a:lnTo>
                    <a:lnTo>
                      <a:pt x="2811" y="4442"/>
                    </a:lnTo>
                    <a:lnTo>
                      <a:pt x="2799" y="4418"/>
                    </a:lnTo>
                    <a:lnTo>
                      <a:pt x="2763" y="4394"/>
                    </a:lnTo>
                    <a:lnTo>
                      <a:pt x="2751" y="4382"/>
                    </a:lnTo>
                    <a:cubicBezTo>
                      <a:pt x="2620" y="4347"/>
                      <a:pt x="2608" y="4335"/>
                      <a:pt x="2608" y="4335"/>
                    </a:cubicBezTo>
                    <a:lnTo>
                      <a:pt x="2584" y="4311"/>
                    </a:lnTo>
                    <a:lnTo>
                      <a:pt x="2561" y="4287"/>
                    </a:lnTo>
                    <a:lnTo>
                      <a:pt x="2537" y="4275"/>
                    </a:lnTo>
                    <a:lnTo>
                      <a:pt x="2513" y="4240"/>
                    </a:lnTo>
                    <a:lnTo>
                      <a:pt x="2501" y="4228"/>
                    </a:lnTo>
                    <a:cubicBezTo>
                      <a:pt x="2501" y="4216"/>
                      <a:pt x="2477" y="4216"/>
                      <a:pt x="2477" y="4192"/>
                    </a:cubicBezTo>
                    <a:lnTo>
                      <a:pt x="2465" y="4180"/>
                    </a:lnTo>
                    <a:cubicBezTo>
                      <a:pt x="2465" y="4168"/>
                      <a:pt x="2453" y="4168"/>
                      <a:pt x="2453" y="4156"/>
                    </a:cubicBezTo>
                    <a:lnTo>
                      <a:pt x="2442" y="4132"/>
                    </a:lnTo>
                    <a:cubicBezTo>
                      <a:pt x="2442" y="4120"/>
                      <a:pt x="2418" y="4120"/>
                      <a:pt x="2418" y="4109"/>
                    </a:cubicBezTo>
                    <a:lnTo>
                      <a:pt x="2406" y="4097"/>
                    </a:lnTo>
                    <a:cubicBezTo>
                      <a:pt x="2406" y="4073"/>
                      <a:pt x="2394" y="4073"/>
                      <a:pt x="2394" y="4061"/>
                    </a:cubicBezTo>
                    <a:lnTo>
                      <a:pt x="2382" y="4049"/>
                    </a:lnTo>
                    <a:cubicBezTo>
                      <a:pt x="2358" y="4037"/>
                      <a:pt x="2358" y="4013"/>
                      <a:pt x="2346" y="4001"/>
                    </a:cubicBezTo>
                    <a:lnTo>
                      <a:pt x="2346" y="3990"/>
                    </a:lnTo>
                    <a:cubicBezTo>
                      <a:pt x="2334" y="3978"/>
                      <a:pt x="2334" y="3954"/>
                      <a:pt x="2322" y="3942"/>
                    </a:cubicBezTo>
                    <a:lnTo>
                      <a:pt x="2299" y="3930"/>
                    </a:lnTo>
                    <a:cubicBezTo>
                      <a:pt x="2299" y="3918"/>
                      <a:pt x="2287" y="3894"/>
                      <a:pt x="2287" y="3894"/>
                    </a:cubicBezTo>
                    <a:lnTo>
                      <a:pt x="2275" y="3882"/>
                    </a:lnTo>
                    <a:cubicBezTo>
                      <a:pt x="2275" y="3870"/>
                      <a:pt x="2263" y="3870"/>
                      <a:pt x="2263" y="3859"/>
                    </a:cubicBezTo>
                    <a:lnTo>
                      <a:pt x="2239" y="3835"/>
                    </a:lnTo>
                    <a:cubicBezTo>
                      <a:pt x="2239" y="3823"/>
                      <a:pt x="2227" y="3823"/>
                      <a:pt x="2227" y="3811"/>
                    </a:cubicBezTo>
                    <a:lnTo>
                      <a:pt x="2215" y="3775"/>
                    </a:lnTo>
                    <a:cubicBezTo>
                      <a:pt x="2215" y="3763"/>
                      <a:pt x="2203" y="3763"/>
                      <a:pt x="2203" y="3751"/>
                    </a:cubicBezTo>
                    <a:cubicBezTo>
                      <a:pt x="2203" y="3739"/>
                      <a:pt x="2203" y="3739"/>
                      <a:pt x="2180" y="3716"/>
                    </a:cubicBezTo>
                    <a:cubicBezTo>
                      <a:pt x="2180" y="3704"/>
                      <a:pt x="2168" y="3704"/>
                      <a:pt x="2168" y="3692"/>
                    </a:cubicBezTo>
                    <a:cubicBezTo>
                      <a:pt x="2168" y="3692"/>
                      <a:pt x="2168" y="3680"/>
                      <a:pt x="2156" y="3680"/>
                    </a:cubicBezTo>
                    <a:cubicBezTo>
                      <a:pt x="2156" y="3656"/>
                      <a:pt x="2144" y="3656"/>
                      <a:pt x="2144" y="3644"/>
                    </a:cubicBezTo>
                    <a:cubicBezTo>
                      <a:pt x="2144" y="3632"/>
                      <a:pt x="2144" y="3632"/>
                      <a:pt x="2120" y="3620"/>
                    </a:cubicBezTo>
                    <a:cubicBezTo>
                      <a:pt x="2120" y="3597"/>
                      <a:pt x="2108" y="3597"/>
                      <a:pt x="2108" y="3585"/>
                    </a:cubicBezTo>
                    <a:lnTo>
                      <a:pt x="2096" y="3561"/>
                    </a:lnTo>
                    <a:cubicBezTo>
                      <a:pt x="2096" y="3537"/>
                      <a:pt x="2084" y="3537"/>
                      <a:pt x="2084" y="3525"/>
                    </a:cubicBezTo>
                    <a:lnTo>
                      <a:pt x="2061" y="3501"/>
                    </a:lnTo>
                    <a:cubicBezTo>
                      <a:pt x="2061" y="3478"/>
                      <a:pt x="2049" y="3466"/>
                      <a:pt x="2049" y="3454"/>
                    </a:cubicBezTo>
                    <a:lnTo>
                      <a:pt x="2049" y="3442"/>
                    </a:lnTo>
                    <a:cubicBezTo>
                      <a:pt x="2049" y="3418"/>
                      <a:pt x="2037" y="3394"/>
                      <a:pt x="2037" y="3382"/>
                    </a:cubicBezTo>
                    <a:lnTo>
                      <a:pt x="2037" y="3358"/>
                    </a:lnTo>
                    <a:cubicBezTo>
                      <a:pt x="2037" y="3347"/>
                      <a:pt x="2025" y="3335"/>
                      <a:pt x="2025" y="3323"/>
                    </a:cubicBezTo>
                    <a:lnTo>
                      <a:pt x="2025" y="3287"/>
                    </a:lnTo>
                    <a:cubicBezTo>
                      <a:pt x="2025" y="3275"/>
                      <a:pt x="2025" y="3263"/>
                      <a:pt x="2001" y="3239"/>
                    </a:cubicBezTo>
                    <a:lnTo>
                      <a:pt x="2001" y="3216"/>
                    </a:lnTo>
                    <a:lnTo>
                      <a:pt x="2001" y="3180"/>
                    </a:lnTo>
                    <a:lnTo>
                      <a:pt x="2001" y="3156"/>
                    </a:lnTo>
                    <a:lnTo>
                      <a:pt x="2001" y="3120"/>
                    </a:lnTo>
                    <a:lnTo>
                      <a:pt x="2001" y="3097"/>
                    </a:lnTo>
                    <a:lnTo>
                      <a:pt x="2001" y="3061"/>
                    </a:lnTo>
                    <a:lnTo>
                      <a:pt x="2001" y="3037"/>
                    </a:lnTo>
                    <a:lnTo>
                      <a:pt x="2001" y="3001"/>
                    </a:lnTo>
                    <a:lnTo>
                      <a:pt x="2001" y="2977"/>
                    </a:lnTo>
                    <a:lnTo>
                      <a:pt x="2001" y="2942"/>
                    </a:lnTo>
                    <a:lnTo>
                      <a:pt x="2001" y="2930"/>
                    </a:lnTo>
                    <a:lnTo>
                      <a:pt x="2001" y="2906"/>
                    </a:lnTo>
                    <a:lnTo>
                      <a:pt x="2001" y="2870"/>
                    </a:lnTo>
                    <a:lnTo>
                      <a:pt x="2001" y="2823"/>
                    </a:lnTo>
                    <a:lnTo>
                      <a:pt x="2001" y="2811"/>
                    </a:lnTo>
                    <a:lnTo>
                      <a:pt x="2001" y="2751"/>
                    </a:lnTo>
                    <a:cubicBezTo>
                      <a:pt x="2001" y="2525"/>
                      <a:pt x="2037" y="2323"/>
                      <a:pt x="2096" y="2108"/>
                    </a:cubicBezTo>
                    <a:cubicBezTo>
                      <a:pt x="2227" y="1620"/>
                      <a:pt x="2537" y="1192"/>
                      <a:pt x="2942" y="882"/>
                    </a:cubicBezTo>
                    <a:cubicBezTo>
                      <a:pt x="3346" y="584"/>
                      <a:pt x="3835" y="418"/>
                      <a:pt x="4347" y="418"/>
                    </a:cubicBezTo>
                    <a:close/>
                    <a:moveTo>
                      <a:pt x="4251" y="1"/>
                    </a:moveTo>
                    <a:cubicBezTo>
                      <a:pt x="3656" y="1"/>
                      <a:pt x="3096" y="191"/>
                      <a:pt x="2620" y="537"/>
                    </a:cubicBezTo>
                    <a:cubicBezTo>
                      <a:pt x="2144" y="894"/>
                      <a:pt x="1787" y="1406"/>
                      <a:pt x="1620" y="1977"/>
                    </a:cubicBezTo>
                    <a:cubicBezTo>
                      <a:pt x="1549" y="2215"/>
                      <a:pt x="1513" y="2477"/>
                      <a:pt x="1513" y="2727"/>
                    </a:cubicBezTo>
                    <a:lnTo>
                      <a:pt x="1513" y="2799"/>
                    </a:lnTo>
                    <a:lnTo>
                      <a:pt x="1513" y="2811"/>
                    </a:lnTo>
                    <a:lnTo>
                      <a:pt x="1513" y="2835"/>
                    </a:lnTo>
                    <a:lnTo>
                      <a:pt x="1513" y="2870"/>
                    </a:lnTo>
                    <a:lnTo>
                      <a:pt x="1513" y="2906"/>
                    </a:lnTo>
                    <a:lnTo>
                      <a:pt x="1513" y="2954"/>
                    </a:lnTo>
                    <a:lnTo>
                      <a:pt x="1513" y="2977"/>
                    </a:lnTo>
                    <a:lnTo>
                      <a:pt x="1513" y="3025"/>
                    </a:lnTo>
                    <a:lnTo>
                      <a:pt x="1513" y="3049"/>
                    </a:lnTo>
                    <a:lnTo>
                      <a:pt x="1513" y="3097"/>
                    </a:lnTo>
                    <a:lnTo>
                      <a:pt x="1513" y="3132"/>
                    </a:lnTo>
                    <a:lnTo>
                      <a:pt x="1513" y="3168"/>
                    </a:lnTo>
                    <a:lnTo>
                      <a:pt x="1513" y="3204"/>
                    </a:lnTo>
                    <a:lnTo>
                      <a:pt x="1513" y="3251"/>
                    </a:lnTo>
                    <a:lnTo>
                      <a:pt x="1513" y="3275"/>
                    </a:lnTo>
                    <a:cubicBezTo>
                      <a:pt x="1513" y="3287"/>
                      <a:pt x="1513" y="3311"/>
                      <a:pt x="1537" y="3323"/>
                    </a:cubicBezTo>
                    <a:lnTo>
                      <a:pt x="1537" y="3335"/>
                    </a:lnTo>
                    <a:lnTo>
                      <a:pt x="1537" y="3347"/>
                    </a:lnTo>
                    <a:cubicBezTo>
                      <a:pt x="1537" y="3370"/>
                      <a:pt x="1537" y="3382"/>
                      <a:pt x="1549" y="3394"/>
                    </a:cubicBezTo>
                    <a:lnTo>
                      <a:pt x="1549" y="3430"/>
                    </a:lnTo>
                    <a:cubicBezTo>
                      <a:pt x="1549" y="3442"/>
                      <a:pt x="1560" y="3454"/>
                      <a:pt x="1560" y="3489"/>
                    </a:cubicBezTo>
                    <a:lnTo>
                      <a:pt x="1560" y="3501"/>
                    </a:lnTo>
                    <a:cubicBezTo>
                      <a:pt x="1560" y="3525"/>
                      <a:pt x="1572" y="3549"/>
                      <a:pt x="1572" y="3573"/>
                    </a:cubicBezTo>
                    <a:lnTo>
                      <a:pt x="1572" y="3585"/>
                    </a:lnTo>
                    <a:cubicBezTo>
                      <a:pt x="1572" y="3609"/>
                      <a:pt x="1596" y="3620"/>
                      <a:pt x="1596" y="3632"/>
                    </a:cubicBezTo>
                    <a:lnTo>
                      <a:pt x="1596" y="3644"/>
                    </a:lnTo>
                    <a:lnTo>
                      <a:pt x="1596" y="3668"/>
                    </a:lnTo>
                    <a:cubicBezTo>
                      <a:pt x="1596" y="3680"/>
                      <a:pt x="1608" y="3692"/>
                      <a:pt x="1608" y="3704"/>
                    </a:cubicBezTo>
                    <a:lnTo>
                      <a:pt x="1608" y="3728"/>
                    </a:lnTo>
                    <a:lnTo>
                      <a:pt x="1608" y="3739"/>
                    </a:lnTo>
                    <a:cubicBezTo>
                      <a:pt x="1608" y="3751"/>
                      <a:pt x="1620" y="3763"/>
                      <a:pt x="1620" y="3787"/>
                    </a:cubicBezTo>
                    <a:cubicBezTo>
                      <a:pt x="1620" y="3799"/>
                      <a:pt x="1632" y="3799"/>
                      <a:pt x="1632" y="3811"/>
                    </a:cubicBezTo>
                    <a:cubicBezTo>
                      <a:pt x="1632" y="3823"/>
                      <a:pt x="1656" y="3847"/>
                      <a:pt x="1656" y="3847"/>
                    </a:cubicBezTo>
                    <a:cubicBezTo>
                      <a:pt x="1656" y="3859"/>
                      <a:pt x="1656" y="3859"/>
                      <a:pt x="1668" y="3870"/>
                    </a:cubicBezTo>
                    <a:cubicBezTo>
                      <a:pt x="1668" y="3882"/>
                      <a:pt x="1680" y="3906"/>
                      <a:pt x="1680" y="3906"/>
                    </a:cubicBezTo>
                    <a:cubicBezTo>
                      <a:pt x="1680" y="3918"/>
                      <a:pt x="1691" y="3918"/>
                      <a:pt x="1691" y="3930"/>
                    </a:cubicBezTo>
                    <a:cubicBezTo>
                      <a:pt x="1691" y="3942"/>
                      <a:pt x="1715" y="3966"/>
                      <a:pt x="1715" y="3966"/>
                    </a:cubicBezTo>
                    <a:lnTo>
                      <a:pt x="1727" y="3990"/>
                    </a:lnTo>
                    <a:cubicBezTo>
                      <a:pt x="1727" y="4001"/>
                      <a:pt x="1739" y="4025"/>
                      <a:pt x="1739" y="4025"/>
                    </a:cubicBezTo>
                    <a:cubicBezTo>
                      <a:pt x="1739" y="4025"/>
                      <a:pt x="1739" y="4037"/>
                      <a:pt x="1751" y="4037"/>
                    </a:cubicBezTo>
                    <a:cubicBezTo>
                      <a:pt x="1751" y="4049"/>
                      <a:pt x="1775" y="4061"/>
                      <a:pt x="1775" y="4061"/>
                    </a:cubicBezTo>
                    <a:cubicBezTo>
                      <a:pt x="1775" y="4061"/>
                      <a:pt x="1775" y="4085"/>
                      <a:pt x="1787" y="4085"/>
                    </a:cubicBezTo>
                    <a:cubicBezTo>
                      <a:pt x="1799" y="4097"/>
                      <a:pt x="1799" y="4109"/>
                      <a:pt x="1811" y="4120"/>
                    </a:cubicBezTo>
                    <a:lnTo>
                      <a:pt x="1834" y="4144"/>
                    </a:lnTo>
                    <a:cubicBezTo>
                      <a:pt x="1846" y="4156"/>
                      <a:pt x="1858" y="4180"/>
                      <a:pt x="1858" y="4204"/>
                    </a:cubicBezTo>
                    <a:lnTo>
                      <a:pt x="1858" y="4216"/>
                    </a:lnTo>
                    <a:cubicBezTo>
                      <a:pt x="1870" y="4228"/>
                      <a:pt x="1870" y="4240"/>
                      <a:pt x="1894" y="4263"/>
                    </a:cubicBezTo>
                    <a:lnTo>
                      <a:pt x="1906" y="4287"/>
                    </a:lnTo>
                    <a:cubicBezTo>
                      <a:pt x="1918" y="4299"/>
                      <a:pt x="1918" y="4323"/>
                      <a:pt x="1930" y="4323"/>
                    </a:cubicBezTo>
                    <a:lnTo>
                      <a:pt x="1953" y="4335"/>
                    </a:lnTo>
                    <a:cubicBezTo>
                      <a:pt x="1965" y="4347"/>
                      <a:pt x="1965" y="4359"/>
                      <a:pt x="1977" y="4359"/>
                    </a:cubicBezTo>
                    <a:cubicBezTo>
                      <a:pt x="1977" y="4382"/>
                      <a:pt x="1989" y="4382"/>
                      <a:pt x="1989" y="4394"/>
                    </a:cubicBezTo>
                    <a:lnTo>
                      <a:pt x="2025" y="4418"/>
                    </a:lnTo>
                    <a:lnTo>
                      <a:pt x="2037" y="4442"/>
                    </a:lnTo>
                    <a:lnTo>
                      <a:pt x="2072" y="4466"/>
                    </a:lnTo>
                    <a:cubicBezTo>
                      <a:pt x="2072" y="4478"/>
                      <a:pt x="2084" y="4478"/>
                      <a:pt x="2084" y="4501"/>
                    </a:cubicBezTo>
                    <a:lnTo>
                      <a:pt x="2108" y="4525"/>
                    </a:lnTo>
                    <a:cubicBezTo>
                      <a:pt x="2108" y="4537"/>
                      <a:pt x="2132" y="4537"/>
                      <a:pt x="2132" y="4537"/>
                    </a:cubicBezTo>
                    <a:lnTo>
                      <a:pt x="2156" y="4573"/>
                    </a:lnTo>
                    <a:lnTo>
                      <a:pt x="2168" y="4585"/>
                    </a:lnTo>
                    <a:lnTo>
                      <a:pt x="2203" y="4621"/>
                    </a:lnTo>
                    <a:lnTo>
                      <a:pt x="2215" y="4632"/>
                    </a:lnTo>
                    <a:lnTo>
                      <a:pt x="2251" y="4656"/>
                    </a:lnTo>
                    <a:lnTo>
                      <a:pt x="2263" y="4680"/>
                    </a:lnTo>
                    <a:lnTo>
                      <a:pt x="2311" y="4716"/>
                    </a:lnTo>
                    <a:lnTo>
                      <a:pt x="2346" y="4763"/>
                    </a:lnTo>
                    <a:cubicBezTo>
                      <a:pt x="2382" y="4775"/>
                      <a:pt x="2406" y="4811"/>
                      <a:pt x="2430" y="4823"/>
                    </a:cubicBezTo>
                    <a:lnTo>
                      <a:pt x="2406" y="4835"/>
                    </a:lnTo>
                    <a:cubicBezTo>
                      <a:pt x="2287" y="4811"/>
                      <a:pt x="2156" y="4811"/>
                      <a:pt x="2025" y="4811"/>
                    </a:cubicBezTo>
                    <a:cubicBezTo>
                      <a:pt x="906" y="4811"/>
                      <a:pt x="1" y="5716"/>
                      <a:pt x="1" y="6835"/>
                    </a:cubicBezTo>
                    <a:cubicBezTo>
                      <a:pt x="1" y="7954"/>
                      <a:pt x="906" y="8859"/>
                      <a:pt x="2025" y="8859"/>
                    </a:cubicBezTo>
                    <a:lnTo>
                      <a:pt x="8633" y="8859"/>
                    </a:lnTo>
                    <a:cubicBezTo>
                      <a:pt x="8740" y="8859"/>
                      <a:pt x="8823" y="8764"/>
                      <a:pt x="8823" y="8669"/>
                    </a:cubicBezTo>
                    <a:cubicBezTo>
                      <a:pt x="9002" y="8573"/>
                      <a:pt x="8919" y="8490"/>
                      <a:pt x="8811" y="8490"/>
                    </a:cubicBezTo>
                    <a:lnTo>
                      <a:pt x="2203" y="8490"/>
                    </a:lnTo>
                    <a:cubicBezTo>
                      <a:pt x="1299" y="8490"/>
                      <a:pt x="560" y="7752"/>
                      <a:pt x="560" y="6847"/>
                    </a:cubicBezTo>
                    <a:cubicBezTo>
                      <a:pt x="560" y="5942"/>
                      <a:pt x="1299" y="5216"/>
                      <a:pt x="2203" y="5216"/>
                    </a:cubicBezTo>
                    <a:cubicBezTo>
                      <a:pt x="2334" y="5216"/>
                      <a:pt x="2489" y="5228"/>
                      <a:pt x="2620" y="5275"/>
                    </a:cubicBezTo>
                    <a:cubicBezTo>
                      <a:pt x="2629" y="5277"/>
                      <a:pt x="2639" y="5278"/>
                      <a:pt x="2649" y="5278"/>
                    </a:cubicBezTo>
                    <a:cubicBezTo>
                      <a:pt x="2715" y="5278"/>
                      <a:pt x="2791" y="5244"/>
                      <a:pt x="2823" y="5192"/>
                    </a:cubicBezTo>
                    <a:cubicBezTo>
                      <a:pt x="2882" y="5109"/>
                      <a:pt x="2954" y="5037"/>
                      <a:pt x="3037" y="4978"/>
                    </a:cubicBezTo>
                    <a:cubicBezTo>
                      <a:pt x="3049" y="4954"/>
                      <a:pt x="3061" y="4942"/>
                      <a:pt x="3096" y="4930"/>
                    </a:cubicBezTo>
                    <a:lnTo>
                      <a:pt x="3108" y="4930"/>
                    </a:lnTo>
                    <a:cubicBezTo>
                      <a:pt x="3120" y="4918"/>
                      <a:pt x="3132" y="4894"/>
                      <a:pt x="3168" y="4882"/>
                    </a:cubicBezTo>
                    <a:cubicBezTo>
                      <a:pt x="3215" y="4859"/>
                      <a:pt x="3251" y="4823"/>
                      <a:pt x="3299" y="4811"/>
                    </a:cubicBezTo>
                    <a:cubicBezTo>
                      <a:pt x="3311" y="4799"/>
                      <a:pt x="3346" y="4799"/>
                      <a:pt x="3358" y="4775"/>
                    </a:cubicBezTo>
                    <a:cubicBezTo>
                      <a:pt x="3406" y="4763"/>
                      <a:pt x="3454" y="4740"/>
                      <a:pt x="3489" y="4716"/>
                    </a:cubicBezTo>
                    <a:cubicBezTo>
                      <a:pt x="3513" y="4716"/>
                      <a:pt x="3537" y="4704"/>
                      <a:pt x="3549" y="4704"/>
                    </a:cubicBezTo>
                    <a:lnTo>
                      <a:pt x="3573" y="4704"/>
                    </a:lnTo>
                    <a:cubicBezTo>
                      <a:pt x="3585" y="4704"/>
                      <a:pt x="3608" y="4692"/>
                      <a:pt x="3632" y="4692"/>
                    </a:cubicBezTo>
                    <a:lnTo>
                      <a:pt x="3930" y="4692"/>
                    </a:lnTo>
                    <a:cubicBezTo>
                      <a:pt x="3989" y="4692"/>
                      <a:pt x="4025" y="4704"/>
                      <a:pt x="4085" y="4704"/>
                    </a:cubicBezTo>
                    <a:cubicBezTo>
                      <a:pt x="4120" y="4704"/>
                      <a:pt x="4132" y="4716"/>
                      <a:pt x="4168" y="4716"/>
                    </a:cubicBezTo>
                    <a:lnTo>
                      <a:pt x="4180" y="4716"/>
                    </a:lnTo>
                    <a:cubicBezTo>
                      <a:pt x="4204" y="4716"/>
                      <a:pt x="4227" y="4740"/>
                      <a:pt x="4251" y="4740"/>
                    </a:cubicBezTo>
                    <a:lnTo>
                      <a:pt x="4394" y="4740"/>
                    </a:lnTo>
                    <a:cubicBezTo>
                      <a:pt x="4394" y="4740"/>
                      <a:pt x="4406" y="4740"/>
                      <a:pt x="4406" y="4716"/>
                    </a:cubicBezTo>
                    <a:lnTo>
                      <a:pt x="4454" y="4680"/>
                    </a:lnTo>
                    <a:cubicBezTo>
                      <a:pt x="4478" y="4644"/>
                      <a:pt x="4489" y="4621"/>
                      <a:pt x="4489" y="4585"/>
                    </a:cubicBezTo>
                    <a:cubicBezTo>
                      <a:pt x="4489" y="4561"/>
                      <a:pt x="4513" y="4525"/>
                      <a:pt x="4513" y="4513"/>
                    </a:cubicBezTo>
                    <a:cubicBezTo>
                      <a:pt x="4513" y="4501"/>
                      <a:pt x="4525" y="4478"/>
                      <a:pt x="4525" y="4466"/>
                    </a:cubicBezTo>
                    <a:cubicBezTo>
                      <a:pt x="4525" y="4454"/>
                      <a:pt x="4525" y="4442"/>
                      <a:pt x="4537" y="4418"/>
                    </a:cubicBezTo>
                    <a:cubicBezTo>
                      <a:pt x="4537" y="4406"/>
                      <a:pt x="4549" y="4382"/>
                      <a:pt x="4549" y="4359"/>
                    </a:cubicBezTo>
                    <a:lnTo>
                      <a:pt x="4549" y="4347"/>
                    </a:lnTo>
                    <a:cubicBezTo>
                      <a:pt x="4811" y="3609"/>
                      <a:pt x="5442" y="3049"/>
                      <a:pt x="6216" y="2894"/>
                    </a:cubicBezTo>
                    <a:lnTo>
                      <a:pt x="6240" y="2894"/>
                    </a:lnTo>
                    <a:cubicBezTo>
                      <a:pt x="6371" y="2858"/>
                      <a:pt x="6513" y="2847"/>
                      <a:pt x="6668" y="2847"/>
                    </a:cubicBezTo>
                    <a:lnTo>
                      <a:pt x="6799" y="2847"/>
                    </a:lnTo>
                    <a:cubicBezTo>
                      <a:pt x="7228" y="2870"/>
                      <a:pt x="7633" y="3013"/>
                      <a:pt x="7978" y="3263"/>
                    </a:cubicBezTo>
                    <a:cubicBezTo>
                      <a:pt x="8012" y="3287"/>
                      <a:pt x="8051" y="3300"/>
                      <a:pt x="8090" y="3300"/>
                    </a:cubicBezTo>
                    <a:cubicBezTo>
                      <a:pt x="8148" y="3300"/>
                      <a:pt x="8204" y="3272"/>
                      <a:pt x="8240" y="3216"/>
                    </a:cubicBezTo>
                    <a:cubicBezTo>
                      <a:pt x="8299" y="3132"/>
                      <a:pt x="8288" y="3013"/>
                      <a:pt x="8204" y="2954"/>
                    </a:cubicBezTo>
                    <a:cubicBezTo>
                      <a:pt x="7847" y="2680"/>
                      <a:pt x="7430" y="2513"/>
                      <a:pt x="6978" y="2477"/>
                    </a:cubicBezTo>
                    <a:cubicBezTo>
                      <a:pt x="6966" y="2311"/>
                      <a:pt x="6930" y="2132"/>
                      <a:pt x="6894" y="1977"/>
                    </a:cubicBezTo>
                    <a:cubicBezTo>
                      <a:pt x="6728" y="1418"/>
                      <a:pt x="6371" y="894"/>
                      <a:pt x="5894" y="537"/>
                    </a:cubicBezTo>
                    <a:cubicBezTo>
                      <a:pt x="5418" y="180"/>
                      <a:pt x="4847" y="1"/>
                      <a:pt x="425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2" name="Google Shape;2952;p42"/>
              <p:cNvSpPr/>
              <p:nvPr/>
            </p:nvSpPr>
            <p:spPr>
              <a:xfrm>
                <a:off x="1670026" y="3377672"/>
                <a:ext cx="104760" cy="175256"/>
              </a:xfrm>
              <a:custGeom>
                <a:rect b="b" l="l" r="r" t="t"/>
                <a:pathLst>
                  <a:path extrusionOk="0" h="5519" w="3299">
                    <a:moveTo>
                      <a:pt x="210" y="0"/>
                    </a:moveTo>
                    <a:cubicBezTo>
                      <a:pt x="169" y="0"/>
                      <a:pt x="128" y="15"/>
                      <a:pt x="96" y="41"/>
                    </a:cubicBezTo>
                    <a:cubicBezTo>
                      <a:pt x="1" y="113"/>
                      <a:pt x="1" y="232"/>
                      <a:pt x="60" y="303"/>
                    </a:cubicBezTo>
                    <a:cubicBezTo>
                      <a:pt x="394" y="708"/>
                      <a:pt x="572" y="1196"/>
                      <a:pt x="572" y="1720"/>
                    </a:cubicBezTo>
                    <a:lnTo>
                      <a:pt x="572" y="1780"/>
                    </a:lnTo>
                    <a:lnTo>
                      <a:pt x="572" y="1791"/>
                    </a:lnTo>
                    <a:cubicBezTo>
                      <a:pt x="572" y="1851"/>
                      <a:pt x="596" y="1910"/>
                      <a:pt x="644" y="1958"/>
                    </a:cubicBezTo>
                    <a:cubicBezTo>
                      <a:pt x="676" y="1990"/>
                      <a:pt x="718" y="2000"/>
                      <a:pt x="760" y="2000"/>
                    </a:cubicBezTo>
                    <a:cubicBezTo>
                      <a:pt x="781" y="2000"/>
                      <a:pt x="803" y="1998"/>
                      <a:pt x="822" y="1994"/>
                    </a:cubicBezTo>
                    <a:cubicBezTo>
                      <a:pt x="977" y="1946"/>
                      <a:pt x="1132" y="1922"/>
                      <a:pt x="1299" y="1922"/>
                    </a:cubicBezTo>
                    <a:cubicBezTo>
                      <a:pt x="2192" y="1922"/>
                      <a:pt x="2906" y="2649"/>
                      <a:pt x="2906" y="3530"/>
                    </a:cubicBezTo>
                    <a:cubicBezTo>
                      <a:pt x="2906" y="4423"/>
                      <a:pt x="2180" y="5125"/>
                      <a:pt x="1299" y="5125"/>
                    </a:cubicBezTo>
                    <a:lnTo>
                      <a:pt x="1168" y="5125"/>
                    </a:lnTo>
                    <a:cubicBezTo>
                      <a:pt x="1061" y="5125"/>
                      <a:pt x="977" y="5220"/>
                      <a:pt x="977" y="5328"/>
                    </a:cubicBezTo>
                    <a:cubicBezTo>
                      <a:pt x="977" y="5423"/>
                      <a:pt x="1061" y="5518"/>
                      <a:pt x="1168" y="5518"/>
                    </a:cubicBezTo>
                    <a:lnTo>
                      <a:pt x="1299" y="5518"/>
                    </a:lnTo>
                    <a:cubicBezTo>
                      <a:pt x="2394" y="5518"/>
                      <a:pt x="3287" y="4625"/>
                      <a:pt x="3287" y="3518"/>
                    </a:cubicBezTo>
                    <a:cubicBezTo>
                      <a:pt x="3299" y="2422"/>
                      <a:pt x="2406" y="1529"/>
                      <a:pt x="1299" y="1529"/>
                    </a:cubicBezTo>
                    <a:cubicBezTo>
                      <a:pt x="1180" y="1529"/>
                      <a:pt x="1061" y="1541"/>
                      <a:pt x="942" y="1565"/>
                    </a:cubicBezTo>
                    <a:cubicBezTo>
                      <a:pt x="918" y="1029"/>
                      <a:pt x="703" y="494"/>
                      <a:pt x="358" y="77"/>
                    </a:cubicBezTo>
                    <a:cubicBezTo>
                      <a:pt x="318" y="24"/>
                      <a:pt x="263" y="0"/>
                      <a:pt x="21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53" name="Google Shape;2953;p42"/>
            <p:cNvGrpSpPr/>
            <p:nvPr/>
          </p:nvGrpSpPr>
          <p:grpSpPr>
            <a:xfrm>
              <a:off x="1953403" y="3216094"/>
              <a:ext cx="366389" cy="354481"/>
              <a:chOff x="1954741" y="3212419"/>
              <a:chExt cx="366389" cy="354481"/>
            </a:xfrm>
          </p:grpSpPr>
          <p:sp>
            <p:nvSpPr>
              <p:cNvPr id="2954" name="Google Shape;2954;p42"/>
              <p:cNvSpPr/>
              <p:nvPr/>
            </p:nvSpPr>
            <p:spPr>
              <a:xfrm>
                <a:off x="1964204" y="3212419"/>
                <a:ext cx="356926" cy="354481"/>
              </a:xfrm>
              <a:custGeom>
                <a:rect b="b" l="l" r="r" t="t"/>
                <a:pathLst>
                  <a:path extrusionOk="0" h="11163" w="11240">
                    <a:moveTo>
                      <a:pt x="3618" y="1"/>
                    </a:moveTo>
                    <a:cubicBezTo>
                      <a:pt x="3546" y="1"/>
                      <a:pt x="3474" y="18"/>
                      <a:pt x="3405" y="54"/>
                    </a:cubicBezTo>
                    <a:cubicBezTo>
                      <a:pt x="2405" y="507"/>
                      <a:pt x="1560" y="1245"/>
                      <a:pt x="953" y="2161"/>
                    </a:cubicBezTo>
                    <a:cubicBezTo>
                      <a:pt x="321" y="3114"/>
                      <a:pt x="0" y="4221"/>
                      <a:pt x="0" y="5352"/>
                    </a:cubicBezTo>
                    <a:cubicBezTo>
                      <a:pt x="0" y="8567"/>
                      <a:pt x="2619" y="11163"/>
                      <a:pt x="5822" y="11163"/>
                    </a:cubicBezTo>
                    <a:cubicBezTo>
                      <a:pt x="6953" y="11163"/>
                      <a:pt x="8061" y="10841"/>
                      <a:pt x="9001" y="10222"/>
                    </a:cubicBezTo>
                    <a:cubicBezTo>
                      <a:pt x="9930" y="9603"/>
                      <a:pt x="10656" y="8758"/>
                      <a:pt x="11120" y="7757"/>
                    </a:cubicBezTo>
                    <a:cubicBezTo>
                      <a:pt x="11240" y="7567"/>
                      <a:pt x="11180" y="7317"/>
                      <a:pt x="11001" y="7186"/>
                    </a:cubicBezTo>
                    <a:cubicBezTo>
                      <a:pt x="10912" y="7109"/>
                      <a:pt x="10802" y="7070"/>
                      <a:pt x="10692" y="7070"/>
                    </a:cubicBezTo>
                    <a:cubicBezTo>
                      <a:pt x="10582" y="7070"/>
                      <a:pt x="10472" y="7109"/>
                      <a:pt x="10382" y="7186"/>
                    </a:cubicBezTo>
                    <a:cubicBezTo>
                      <a:pt x="9585" y="7793"/>
                      <a:pt x="8632" y="8115"/>
                      <a:pt x="7632" y="8115"/>
                    </a:cubicBezTo>
                    <a:cubicBezTo>
                      <a:pt x="7370" y="8115"/>
                      <a:pt x="7084" y="8091"/>
                      <a:pt x="6810" y="8043"/>
                    </a:cubicBezTo>
                    <a:cubicBezTo>
                      <a:pt x="6802" y="8042"/>
                      <a:pt x="6794" y="8042"/>
                      <a:pt x="6786" y="8042"/>
                    </a:cubicBezTo>
                    <a:cubicBezTo>
                      <a:pt x="6698" y="8042"/>
                      <a:pt x="6607" y="8101"/>
                      <a:pt x="6596" y="8210"/>
                    </a:cubicBezTo>
                    <a:cubicBezTo>
                      <a:pt x="6572" y="8317"/>
                      <a:pt x="6632" y="8412"/>
                      <a:pt x="6751" y="8436"/>
                    </a:cubicBezTo>
                    <a:cubicBezTo>
                      <a:pt x="7049" y="8484"/>
                      <a:pt x="7346" y="8508"/>
                      <a:pt x="7632" y="8508"/>
                    </a:cubicBezTo>
                    <a:cubicBezTo>
                      <a:pt x="8715" y="8508"/>
                      <a:pt x="9763" y="8150"/>
                      <a:pt x="10620" y="7495"/>
                    </a:cubicBezTo>
                    <a:cubicBezTo>
                      <a:pt x="10644" y="7478"/>
                      <a:pt x="10668" y="7469"/>
                      <a:pt x="10689" y="7469"/>
                    </a:cubicBezTo>
                    <a:cubicBezTo>
                      <a:pt x="10710" y="7469"/>
                      <a:pt x="10728" y="7478"/>
                      <a:pt x="10739" y="7495"/>
                    </a:cubicBezTo>
                    <a:cubicBezTo>
                      <a:pt x="10775" y="7519"/>
                      <a:pt x="10787" y="7567"/>
                      <a:pt x="10775" y="7615"/>
                    </a:cubicBezTo>
                    <a:cubicBezTo>
                      <a:pt x="10347" y="8543"/>
                      <a:pt x="9668" y="9341"/>
                      <a:pt x="8811" y="9901"/>
                    </a:cubicBezTo>
                    <a:cubicBezTo>
                      <a:pt x="7930" y="10484"/>
                      <a:pt x="6906" y="10782"/>
                      <a:pt x="5834" y="10782"/>
                    </a:cubicBezTo>
                    <a:cubicBezTo>
                      <a:pt x="2846" y="10782"/>
                      <a:pt x="405" y="8341"/>
                      <a:pt x="405" y="5352"/>
                    </a:cubicBezTo>
                    <a:cubicBezTo>
                      <a:pt x="405" y="4293"/>
                      <a:pt x="714" y="3269"/>
                      <a:pt x="1274" y="2376"/>
                    </a:cubicBezTo>
                    <a:cubicBezTo>
                      <a:pt x="1845" y="1507"/>
                      <a:pt x="2631" y="828"/>
                      <a:pt x="3572" y="411"/>
                    </a:cubicBezTo>
                    <a:cubicBezTo>
                      <a:pt x="3592" y="401"/>
                      <a:pt x="3609" y="396"/>
                      <a:pt x="3626" y="396"/>
                    </a:cubicBezTo>
                    <a:cubicBezTo>
                      <a:pt x="3649" y="396"/>
                      <a:pt x="3670" y="407"/>
                      <a:pt x="3691" y="435"/>
                    </a:cubicBezTo>
                    <a:cubicBezTo>
                      <a:pt x="3715" y="471"/>
                      <a:pt x="3715" y="530"/>
                      <a:pt x="3691" y="554"/>
                    </a:cubicBezTo>
                    <a:cubicBezTo>
                      <a:pt x="3036" y="1423"/>
                      <a:pt x="2679" y="2459"/>
                      <a:pt x="2679" y="3543"/>
                    </a:cubicBezTo>
                    <a:cubicBezTo>
                      <a:pt x="2679" y="4602"/>
                      <a:pt x="3000" y="5614"/>
                      <a:pt x="3631" y="6460"/>
                    </a:cubicBezTo>
                    <a:cubicBezTo>
                      <a:pt x="4239" y="7293"/>
                      <a:pt x="5084" y="7912"/>
                      <a:pt x="6060" y="8234"/>
                    </a:cubicBezTo>
                    <a:cubicBezTo>
                      <a:pt x="6081" y="8242"/>
                      <a:pt x="6103" y="8245"/>
                      <a:pt x="6124" y="8245"/>
                    </a:cubicBezTo>
                    <a:cubicBezTo>
                      <a:pt x="6200" y="8245"/>
                      <a:pt x="6273" y="8198"/>
                      <a:pt x="6310" y="8115"/>
                    </a:cubicBezTo>
                    <a:cubicBezTo>
                      <a:pt x="6334" y="8007"/>
                      <a:pt x="6287" y="7912"/>
                      <a:pt x="6191" y="7865"/>
                    </a:cubicBezTo>
                    <a:cubicBezTo>
                      <a:pt x="4322" y="7257"/>
                      <a:pt x="3060" y="5507"/>
                      <a:pt x="3060" y="3543"/>
                    </a:cubicBezTo>
                    <a:cubicBezTo>
                      <a:pt x="3060" y="2531"/>
                      <a:pt x="3393" y="1578"/>
                      <a:pt x="4001" y="792"/>
                    </a:cubicBezTo>
                    <a:cubicBezTo>
                      <a:pt x="4131" y="614"/>
                      <a:pt x="4131" y="364"/>
                      <a:pt x="4001" y="185"/>
                    </a:cubicBezTo>
                    <a:cubicBezTo>
                      <a:pt x="3898" y="67"/>
                      <a:pt x="3759" y="1"/>
                      <a:pt x="361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5" name="Google Shape;2955;p42"/>
              <p:cNvSpPr/>
              <p:nvPr/>
            </p:nvSpPr>
            <p:spPr>
              <a:xfrm>
                <a:off x="2127520" y="3279898"/>
                <a:ext cx="77546" cy="77546"/>
              </a:xfrm>
              <a:custGeom>
                <a:rect b="b" l="l" r="r" t="t"/>
                <a:pathLst>
                  <a:path extrusionOk="0" h="2442" w="2442">
                    <a:moveTo>
                      <a:pt x="1239" y="846"/>
                    </a:moveTo>
                    <a:cubicBezTo>
                      <a:pt x="1334" y="989"/>
                      <a:pt x="1465" y="1108"/>
                      <a:pt x="1608" y="1215"/>
                    </a:cubicBezTo>
                    <a:cubicBezTo>
                      <a:pt x="1465" y="1310"/>
                      <a:pt x="1346" y="1441"/>
                      <a:pt x="1239" y="1584"/>
                    </a:cubicBezTo>
                    <a:cubicBezTo>
                      <a:pt x="1155" y="1441"/>
                      <a:pt x="1013" y="1322"/>
                      <a:pt x="870" y="1215"/>
                    </a:cubicBezTo>
                    <a:cubicBezTo>
                      <a:pt x="1013" y="1108"/>
                      <a:pt x="1155" y="989"/>
                      <a:pt x="1239" y="846"/>
                    </a:cubicBezTo>
                    <a:close/>
                    <a:moveTo>
                      <a:pt x="1227" y="1"/>
                    </a:moveTo>
                    <a:cubicBezTo>
                      <a:pt x="1120" y="1"/>
                      <a:pt x="1036" y="84"/>
                      <a:pt x="1036" y="191"/>
                    </a:cubicBezTo>
                    <a:cubicBezTo>
                      <a:pt x="1036" y="656"/>
                      <a:pt x="655" y="1025"/>
                      <a:pt x="203" y="1025"/>
                    </a:cubicBezTo>
                    <a:cubicBezTo>
                      <a:pt x="96" y="1025"/>
                      <a:pt x="1" y="1108"/>
                      <a:pt x="1" y="1215"/>
                    </a:cubicBezTo>
                    <a:cubicBezTo>
                      <a:pt x="1" y="1322"/>
                      <a:pt x="96" y="1406"/>
                      <a:pt x="203" y="1406"/>
                    </a:cubicBezTo>
                    <a:cubicBezTo>
                      <a:pt x="655" y="1406"/>
                      <a:pt x="1036" y="1787"/>
                      <a:pt x="1036" y="2239"/>
                    </a:cubicBezTo>
                    <a:cubicBezTo>
                      <a:pt x="1036" y="2346"/>
                      <a:pt x="1120" y="2442"/>
                      <a:pt x="1227" y="2442"/>
                    </a:cubicBezTo>
                    <a:cubicBezTo>
                      <a:pt x="1334" y="2442"/>
                      <a:pt x="1417" y="2346"/>
                      <a:pt x="1417" y="2239"/>
                    </a:cubicBezTo>
                    <a:cubicBezTo>
                      <a:pt x="1417" y="1787"/>
                      <a:pt x="1786" y="1406"/>
                      <a:pt x="2251" y="1406"/>
                    </a:cubicBezTo>
                    <a:cubicBezTo>
                      <a:pt x="2358" y="1406"/>
                      <a:pt x="2441" y="1322"/>
                      <a:pt x="2441" y="1215"/>
                    </a:cubicBezTo>
                    <a:cubicBezTo>
                      <a:pt x="2441" y="1108"/>
                      <a:pt x="2358" y="1025"/>
                      <a:pt x="2251" y="1025"/>
                    </a:cubicBezTo>
                    <a:cubicBezTo>
                      <a:pt x="1786" y="1025"/>
                      <a:pt x="1417" y="656"/>
                      <a:pt x="1417" y="191"/>
                    </a:cubicBezTo>
                    <a:cubicBezTo>
                      <a:pt x="1417" y="84"/>
                      <a:pt x="1334" y="1"/>
                      <a:pt x="122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6" name="Google Shape;2956;p42"/>
              <p:cNvSpPr/>
              <p:nvPr/>
            </p:nvSpPr>
            <p:spPr>
              <a:xfrm>
                <a:off x="2202747" y="3365732"/>
                <a:ext cx="38995" cy="38963"/>
              </a:xfrm>
              <a:custGeom>
                <a:rect b="b" l="l" r="r" t="t"/>
                <a:pathLst>
                  <a:path extrusionOk="0" h="1227" w="1228">
                    <a:moveTo>
                      <a:pt x="608" y="405"/>
                    </a:moveTo>
                    <a:cubicBezTo>
                      <a:pt x="727" y="405"/>
                      <a:pt x="834" y="512"/>
                      <a:pt x="834" y="632"/>
                    </a:cubicBezTo>
                    <a:cubicBezTo>
                      <a:pt x="834" y="739"/>
                      <a:pt x="727" y="846"/>
                      <a:pt x="608" y="846"/>
                    </a:cubicBezTo>
                    <a:cubicBezTo>
                      <a:pt x="489" y="846"/>
                      <a:pt x="394" y="739"/>
                      <a:pt x="394" y="632"/>
                    </a:cubicBezTo>
                    <a:cubicBezTo>
                      <a:pt x="394" y="489"/>
                      <a:pt x="489" y="405"/>
                      <a:pt x="608" y="405"/>
                    </a:cubicBezTo>
                    <a:close/>
                    <a:moveTo>
                      <a:pt x="608" y="0"/>
                    </a:moveTo>
                    <a:cubicBezTo>
                      <a:pt x="275" y="0"/>
                      <a:pt x="1" y="262"/>
                      <a:pt x="1" y="608"/>
                    </a:cubicBezTo>
                    <a:cubicBezTo>
                      <a:pt x="1" y="953"/>
                      <a:pt x="275" y="1227"/>
                      <a:pt x="608" y="1227"/>
                    </a:cubicBezTo>
                    <a:cubicBezTo>
                      <a:pt x="953" y="1227"/>
                      <a:pt x="1227" y="953"/>
                      <a:pt x="1227" y="608"/>
                    </a:cubicBezTo>
                    <a:cubicBezTo>
                      <a:pt x="1227" y="274"/>
                      <a:pt x="953" y="0"/>
                      <a:pt x="60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7" name="Google Shape;2957;p42"/>
              <p:cNvSpPr/>
              <p:nvPr/>
            </p:nvSpPr>
            <p:spPr>
              <a:xfrm>
                <a:off x="1964553" y="3518473"/>
                <a:ext cx="38995" cy="38614"/>
              </a:xfrm>
              <a:custGeom>
                <a:rect b="b" l="l" r="r" t="t"/>
                <a:pathLst>
                  <a:path extrusionOk="0" h="1216" w="1228">
                    <a:moveTo>
                      <a:pt x="608" y="382"/>
                    </a:moveTo>
                    <a:cubicBezTo>
                      <a:pt x="727" y="382"/>
                      <a:pt x="834" y="489"/>
                      <a:pt x="834" y="608"/>
                    </a:cubicBezTo>
                    <a:cubicBezTo>
                      <a:pt x="822" y="727"/>
                      <a:pt x="727" y="834"/>
                      <a:pt x="608" y="834"/>
                    </a:cubicBezTo>
                    <a:cubicBezTo>
                      <a:pt x="489" y="834"/>
                      <a:pt x="394" y="727"/>
                      <a:pt x="394" y="608"/>
                    </a:cubicBezTo>
                    <a:cubicBezTo>
                      <a:pt x="394" y="489"/>
                      <a:pt x="489" y="382"/>
                      <a:pt x="608" y="382"/>
                    </a:cubicBezTo>
                    <a:close/>
                    <a:moveTo>
                      <a:pt x="608" y="1"/>
                    </a:moveTo>
                    <a:cubicBezTo>
                      <a:pt x="275" y="1"/>
                      <a:pt x="1" y="263"/>
                      <a:pt x="1" y="608"/>
                    </a:cubicBezTo>
                    <a:cubicBezTo>
                      <a:pt x="1" y="953"/>
                      <a:pt x="275" y="1215"/>
                      <a:pt x="608" y="1215"/>
                    </a:cubicBezTo>
                    <a:cubicBezTo>
                      <a:pt x="953" y="1215"/>
                      <a:pt x="1227" y="953"/>
                      <a:pt x="1227" y="608"/>
                    </a:cubicBezTo>
                    <a:cubicBezTo>
                      <a:pt x="1227" y="263"/>
                      <a:pt x="942" y="1"/>
                      <a:pt x="60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8" name="Google Shape;2958;p42"/>
              <p:cNvSpPr/>
              <p:nvPr/>
            </p:nvSpPr>
            <p:spPr>
              <a:xfrm>
                <a:off x="2158894" y="3385007"/>
                <a:ext cx="15909" cy="16290"/>
              </a:xfrm>
              <a:custGeom>
                <a:rect b="b" l="l" r="r" t="t"/>
                <a:pathLst>
                  <a:path extrusionOk="0" h="513" w="501">
                    <a:moveTo>
                      <a:pt x="251" y="1"/>
                    </a:moveTo>
                    <a:cubicBezTo>
                      <a:pt x="108" y="1"/>
                      <a:pt x="1" y="120"/>
                      <a:pt x="1" y="263"/>
                    </a:cubicBezTo>
                    <a:cubicBezTo>
                      <a:pt x="1" y="394"/>
                      <a:pt x="108" y="513"/>
                      <a:pt x="251" y="513"/>
                    </a:cubicBezTo>
                    <a:cubicBezTo>
                      <a:pt x="394" y="513"/>
                      <a:pt x="501" y="394"/>
                      <a:pt x="501" y="263"/>
                    </a:cubicBezTo>
                    <a:cubicBezTo>
                      <a:pt x="501" y="120"/>
                      <a:pt x="394" y="1"/>
                      <a:pt x="25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9" name="Google Shape;2959;p42"/>
              <p:cNvSpPr/>
              <p:nvPr/>
            </p:nvSpPr>
            <p:spPr>
              <a:xfrm>
                <a:off x="1954741" y="3478779"/>
                <a:ext cx="15909" cy="15909"/>
              </a:xfrm>
              <a:custGeom>
                <a:rect b="b" l="l" r="r" t="t"/>
                <a:pathLst>
                  <a:path extrusionOk="0" h="501" w="501">
                    <a:moveTo>
                      <a:pt x="250" y="0"/>
                    </a:moveTo>
                    <a:cubicBezTo>
                      <a:pt x="108" y="0"/>
                      <a:pt x="0" y="108"/>
                      <a:pt x="0" y="250"/>
                    </a:cubicBezTo>
                    <a:cubicBezTo>
                      <a:pt x="0" y="393"/>
                      <a:pt x="108" y="501"/>
                      <a:pt x="250" y="501"/>
                    </a:cubicBezTo>
                    <a:cubicBezTo>
                      <a:pt x="393" y="501"/>
                      <a:pt x="500" y="393"/>
                      <a:pt x="500" y="250"/>
                    </a:cubicBezTo>
                    <a:cubicBezTo>
                      <a:pt x="500" y="108"/>
                      <a:pt x="393" y="0"/>
                      <a:pt x="25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0" name="Google Shape;2960;p42"/>
              <p:cNvSpPr/>
              <p:nvPr/>
            </p:nvSpPr>
            <p:spPr>
              <a:xfrm>
                <a:off x="2208813" y="3264020"/>
                <a:ext cx="16290" cy="16290"/>
              </a:xfrm>
              <a:custGeom>
                <a:rect b="b" l="l" r="r" t="t"/>
                <a:pathLst>
                  <a:path extrusionOk="0" h="513" w="513">
                    <a:moveTo>
                      <a:pt x="250" y="1"/>
                    </a:moveTo>
                    <a:cubicBezTo>
                      <a:pt x="119" y="1"/>
                      <a:pt x="0" y="120"/>
                      <a:pt x="0" y="263"/>
                    </a:cubicBezTo>
                    <a:cubicBezTo>
                      <a:pt x="0" y="394"/>
                      <a:pt x="119" y="513"/>
                      <a:pt x="250" y="513"/>
                    </a:cubicBezTo>
                    <a:cubicBezTo>
                      <a:pt x="393" y="513"/>
                      <a:pt x="512" y="394"/>
                      <a:pt x="512" y="263"/>
                    </a:cubicBezTo>
                    <a:cubicBezTo>
                      <a:pt x="512" y="120"/>
                      <a:pt x="393" y="1"/>
                      <a:pt x="25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61" name="Google Shape;2961;p42"/>
            <p:cNvGrpSpPr/>
            <p:nvPr/>
          </p:nvGrpSpPr>
          <p:grpSpPr>
            <a:xfrm>
              <a:off x="3043239" y="3215626"/>
              <a:ext cx="366008" cy="348670"/>
              <a:chOff x="3043239" y="3215626"/>
              <a:chExt cx="366008" cy="348670"/>
            </a:xfrm>
          </p:grpSpPr>
          <p:sp>
            <p:nvSpPr>
              <p:cNvPr id="2962" name="Google Shape;2962;p42"/>
              <p:cNvSpPr/>
              <p:nvPr/>
            </p:nvSpPr>
            <p:spPr>
              <a:xfrm>
                <a:off x="3106749" y="3273198"/>
                <a:ext cx="302498" cy="291098"/>
              </a:xfrm>
              <a:custGeom>
                <a:rect b="b" l="l" r="r" t="t"/>
                <a:pathLst>
                  <a:path extrusionOk="0" h="9167" w="9526">
                    <a:moveTo>
                      <a:pt x="4711" y="1"/>
                    </a:moveTo>
                    <a:cubicBezTo>
                      <a:pt x="4689" y="1"/>
                      <a:pt x="4667" y="4"/>
                      <a:pt x="4644" y="9"/>
                    </a:cubicBezTo>
                    <a:cubicBezTo>
                      <a:pt x="4561" y="45"/>
                      <a:pt x="4525" y="140"/>
                      <a:pt x="4561" y="236"/>
                    </a:cubicBezTo>
                    <a:lnTo>
                      <a:pt x="5287" y="1950"/>
                    </a:lnTo>
                    <a:cubicBezTo>
                      <a:pt x="5311" y="2010"/>
                      <a:pt x="5359" y="2033"/>
                      <a:pt x="5418" y="2057"/>
                    </a:cubicBezTo>
                    <a:lnTo>
                      <a:pt x="9026" y="2379"/>
                    </a:lnTo>
                    <a:cubicBezTo>
                      <a:pt x="9097" y="2379"/>
                      <a:pt x="9109" y="2438"/>
                      <a:pt x="9121" y="2474"/>
                    </a:cubicBezTo>
                    <a:cubicBezTo>
                      <a:pt x="9121" y="2498"/>
                      <a:pt x="9145" y="2545"/>
                      <a:pt x="9097" y="2605"/>
                    </a:cubicBezTo>
                    <a:lnTo>
                      <a:pt x="6406" y="4974"/>
                    </a:lnTo>
                    <a:cubicBezTo>
                      <a:pt x="6359" y="5010"/>
                      <a:pt x="6347" y="5070"/>
                      <a:pt x="6347" y="5129"/>
                    </a:cubicBezTo>
                    <a:lnTo>
                      <a:pt x="7133" y="8665"/>
                    </a:lnTo>
                    <a:cubicBezTo>
                      <a:pt x="7144" y="8737"/>
                      <a:pt x="7109" y="8760"/>
                      <a:pt x="7085" y="8784"/>
                    </a:cubicBezTo>
                    <a:cubicBezTo>
                      <a:pt x="7078" y="8791"/>
                      <a:pt x="7053" y="8803"/>
                      <a:pt x="7021" y="8803"/>
                    </a:cubicBezTo>
                    <a:cubicBezTo>
                      <a:pt x="7001" y="8803"/>
                      <a:pt x="6977" y="8798"/>
                      <a:pt x="6954" y="8784"/>
                    </a:cubicBezTo>
                    <a:lnTo>
                      <a:pt x="3846" y="6939"/>
                    </a:lnTo>
                    <a:cubicBezTo>
                      <a:pt x="3817" y="6921"/>
                      <a:pt x="3787" y="6912"/>
                      <a:pt x="3757" y="6912"/>
                    </a:cubicBezTo>
                    <a:cubicBezTo>
                      <a:pt x="3727" y="6912"/>
                      <a:pt x="3698" y="6921"/>
                      <a:pt x="3668" y="6939"/>
                    </a:cubicBezTo>
                    <a:lnTo>
                      <a:pt x="560" y="8784"/>
                    </a:lnTo>
                    <a:cubicBezTo>
                      <a:pt x="535" y="8794"/>
                      <a:pt x="510" y="8798"/>
                      <a:pt x="487" y="8798"/>
                    </a:cubicBezTo>
                    <a:cubicBezTo>
                      <a:pt x="457" y="8798"/>
                      <a:pt x="431" y="8791"/>
                      <a:pt x="417" y="8784"/>
                    </a:cubicBezTo>
                    <a:cubicBezTo>
                      <a:pt x="406" y="8760"/>
                      <a:pt x="358" y="8725"/>
                      <a:pt x="382" y="8665"/>
                    </a:cubicBezTo>
                    <a:lnTo>
                      <a:pt x="798" y="6832"/>
                    </a:lnTo>
                    <a:cubicBezTo>
                      <a:pt x="810" y="6736"/>
                      <a:pt x="763" y="6653"/>
                      <a:pt x="656" y="6641"/>
                    </a:cubicBezTo>
                    <a:cubicBezTo>
                      <a:pt x="641" y="6637"/>
                      <a:pt x="627" y="6635"/>
                      <a:pt x="613" y="6635"/>
                    </a:cubicBezTo>
                    <a:cubicBezTo>
                      <a:pt x="542" y="6635"/>
                      <a:pt x="475" y="6683"/>
                      <a:pt x="465" y="6772"/>
                    </a:cubicBezTo>
                    <a:lnTo>
                      <a:pt x="48" y="8606"/>
                    </a:lnTo>
                    <a:cubicBezTo>
                      <a:pt x="1" y="8784"/>
                      <a:pt x="84" y="8963"/>
                      <a:pt x="227" y="9082"/>
                    </a:cubicBezTo>
                    <a:cubicBezTo>
                      <a:pt x="314" y="9135"/>
                      <a:pt x="412" y="9166"/>
                      <a:pt x="511" y="9166"/>
                    </a:cubicBezTo>
                    <a:cubicBezTo>
                      <a:pt x="588" y="9166"/>
                      <a:pt x="666" y="9147"/>
                      <a:pt x="739" y="9106"/>
                    </a:cubicBezTo>
                    <a:lnTo>
                      <a:pt x="3751" y="7308"/>
                    </a:lnTo>
                    <a:lnTo>
                      <a:pt x="6775" y="9106"/>
                    </a:lnTo>
                    <a:cubicBezTo>
                      <a:pt x="6847" y="9153"/>
                      <a:pt x="6930" y="9165"/>
                      <a:pt x="7013" y="9165"/>
                    </a:cubicBezTo>
                    <a:cubicBezTo>
                      <a:pt x="7109" y="9165"/>
                      <a:pt x="7204" y="9141"/>
                      <a:pt x="7287" y="9082"/>
                    </a:cubicBezTo>
                    <a:cubicBezTo>
                      <a:pt x="7430" y="8975"/>
                      <a:pt x="7502" y="8796"/>
                      <a:pt x="7466" y="8606"/>
                    </a:cubicBezTo>
                    <a:lnTo>
                      <a:pt x="6692" y="5165"/>
                    </a:lnTo>
                    <a:lnTo>
                      <a:pt x="9335" y="2843"/>
                    </a:lnTo>
                    <a:cubicBezTo>
                      <a:pt x="9490" y="2700"/>
                      <a:pt x="9526" y="2533"/>
                      <a:pt x="9466" y="2355"/>
                    </a:cubicBezTo>
                    <a:cubicBezTo>
                      <a:pt x="9407" y="2164"/>
                      <a:pt x="9264" y="2057"/>
                      <a:pt x="9085" y="2033"/>
                    </a:cubicBezTo>
                    <a:lnTo>
                      <a:pt x="5573" y="1712"/>
                    </a:lnTo>
                    <a:lnTo>
                      <a:pt x="4870" y="105"/>
                    </a:lnTo>
                    <a:cubicBezTo>
                      <a:pt x="4843" y="32"/>
                      <a:pt x="4781" y="1"/>
                      <a:pt x="471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3" name="Google Shape;2963;p42"/>
              <p:cNvSpPr/>
              <p:nvPr/>
            </p:nvSpPr>
            <p:spPr>
              <a:xfrm>
                <a:off x="3043239" y="3215626"/>
                <a:ext cx="209869" cy="255628"/>
              </a:xfrm>
              <a:custGeom>
                <a:rect b="b" l="l" r="r" t="t"/>
                <a:pathLst>
                  <a:path extrusionOk="0" h="8050" w="6609">
                    <a:moveTo>
                      <a:pt x="5775" y="1"/>
                    </a:moveTo>
                    <a:cubicBezTo>
                      <a:pt x="5596" y="1"/>
                      <a:pt x="5430" y="96"/>
                      <a:pt x="5358" y="275"/>
                    </a:cubicBezTo>
                    <a:lnTo>
                      <a:pt x="3953" y="3513"/>
                    </a:lnTo>
                    <a:lnTo>
                      <a:pt x="441" y="3835"/>
                    </a:lnTo>
                    <a:cubicBezTo>
                      <a:pt x="262" y="3846"/>
                      <a:pt x="96" y="3965"/>
                      <a:pt x="60" y="4144"/>
                    </a:cubicBezTo>
                    <a:cubicBezTo>
                      <a:pt x="0" y="4323"/>
                      <a:pt x="60" y="4501"/>
                      <a:pt x="191" y="4644"/>
                    </a:cubicBezTo>
                    <a:lnTo>
                      <a:pt x="2834" y="6966"/>
                    </a:lnTo>
                    <a:lnTo>
                      <a:pt x="2632" y="7859"/>
                    </a:lnTo>
                    <a:cubicBezTo>
                      <a:pt x="2608" y="7942"/>
                      <a:pt x="2656" y="8037"/>
                      <a:pt x="2763" y="8049"/>
                    </a:cubicBezTo>
                    <a:lnTo>
                      <a:pt x="2798" y="8049"/>
                    </a:lnTo>
                    <a:cubicBezTo>
                      <a:pt x="2870" y="8049"/>
                      <a:pt x="2941" y="7990"/>
                      <a:pt x="2953" y="7918"/>
                    </a:cubicBezTo>
                    <a:lnTo>
                      <a:pt x="3179" y="6918"/>
                    </a:lnTo>
                    <a:cubicBezTo>
                      <a:pt x="3191" y="6859"/>
                      <a:pt x="3179" y="6799"/>
                      <a:pt x="3120" y="6752"/>
                    </a:cubicBezTo>
                    <a:lnTo>
                      <a:pt x="417" y="4406"/>
                    </a:lnTo>
                    <a:cubicBezTo>
                      <a:pt x="358" y="4358"/>
                      <a:pt x="370" y="4299"/>
                      <a:pt x="381" y="4263"/>
                    </a:cubicBezTo>
                    <a:cubicBezTo>
                      <a:pt x="381" y="4239"/>
                      <a:pt x="417" y="4192"/>
                      <a:pt x="489" y="4180"/>
                    </a:cubicBezTo>
                    <a:lnTo>
                      <a:pt x="4084" y="3846"/>
                    </a:lnTo>
                    <a:cubicBezTo>
                      <a:pt x="4144" y="3846"/>
                      <a:pt x="4203" y="3811"/>
                      <a:pt x="4227" y="3739"/>
                    </a:cubicBezTo>
                    <a:lnTo>
                      <a:pt x="5656" y="429"/>
                    </a:lnTo>
                    <a:cubicBezTo>
                      <a:pt x="5680" y="370"/>
                      <a:pt x="5739" y="346"/>
                      <a:pt x="5751" y="346"/>
                    </a:cubicBezTo>
                    <a:cubicBezTo>
                      <a:pt x="5787" y="346"/>
                      <a:pt x="5846" y="346"/>
                      <a:pt x="5858" y="429"/>
                    </a:cubicBezTo>
                    <a:lnTo>
                      <a:pt x="6251" y="1334"/>
                    </a:lnTo>
                    <a:cubicBezTo>
                      <a:pt x="6269" y="1407"/>
                      <a:pt x="6336" y="1438"/>
                      <a:pt x="6404" y="1438"/>
                    </a:cubicBezTo>
                    <a:cubicBezTo>
                      <a:pt x="6425" y="1438"/>
                      <a:pt x="6446" y="1435"/>
                      <a:pt x="6466" y="1429"/>
                    </a:cubicBezTo>
                    <a:cubicBezTo>
                      <a:pt x="6573" y="1382"/>
                      <a:pt x="6608" y="1275"/>
                      <a:pt x="6573" y="1191"/>
                    </a:cubicBezTo>
                    <a:lnTo>
                      <a:pt x="6192" y="275"/>
                    </a:lnTo>
                    <a:cubicBezTo>
                      <a:pt x="6108" y="108"/>
                      <a:pt x="5954" y="1"/>
                      <a:pt x="577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64" name="Google Shape;2964;p42"/>
            <p:cNvGrpSpPr/>
            <p:nvPr/>
          </p:nvGrpSpPr>
          <p:grpSpPr>
            <a:xfrm>
              <a:off x="4218333" y="3184982"/>
              <a:ext cx="209107" cy="383441"/>
              <a:chOff x="4218333" y="3184982"/>
              <a:chExt cx="209107" cy="383441"/>
            </a:xfrm>
          </p:grpSpPr>
          <p:sp>
            <p:nvSpPr>
              <p:cNvPr id="2965" name="Google Shape;2965;p42"/>
              <p:cNvSpPr/>
              <p:nvPr/>
            </p:nvSpPr>
            <p:spPr>
              <a:xfrm>
                <a:off x="4218333" y="3184982"/>
                <a:ext cx="207963" cy="117652"/>
              </a:xfrm>
              <a:custGeom>
                <a:rect b="b" l="l" r="r" t="t"/>
                <a:pathLst>
                  <a:path extrusionOk="0" h="3705" w="6549">
                    <a:moveTo>
                      <a:pt x="3270" y="1"/>
                    </a:moveTo>
                    <a:cubicBezTo>
                      <a:pt x="3116" y="1"/>
                      <a:pt x="3003" y="73"/>
                      <a:pt x="3024" y="216"/>
                    </a:cubicBezTo>
                    <a:cubicBezTo>
                      <a:pt x="3035" y="314"/>
                      <a:pt x="3116" y="372"/>
                      <a:pt x="3212" y="372"/>
                    </a:cubicBezTo>
                    <a:cubicBezTo>
                      <a:pt x="3221" y="372"/>
                      <a:pt x="3230" y="371"/>
                      <a:pt x="3239" y="370"/>
                    </a:cubicBezTo>
                    <a:cubicBezTo>
                      <a:pt x="3257" y="367"/>
                      <a:pt x="3275" y="365"/>
                      <a:pt x="3293" y="365"/>
                    </a:cubicBezTo>
                    <a:cubicBezTo>
                      <a:pt x="3448" y="365"/>
                      <a:pt x="3572" y="497"/>
                      <a:pt x="3572" y="668"/>
                    </a:cubicBezTo>
                    <a:lnTo>
                      <a:pt x="3572" y="763"/>
                    </a:lnTo>
                    <a:lnTo>
                      <a:pt x="2977" y="763"/>
                    </a:lnTo>
                    <a:lnTo>
                      <a:pt x="2977" y="704"/>
                    </a:lnTo>
                    <a:cubicBezTo>
                      <a:pt x="2977" y="609"/>
                      <a:pt x="2905" y="525"/>
                      <a:pt x="2798" y="525"/>
                    </a:cubicBezTo>
                    <a:cubicBezTo>
                      <a:pt x="2691" y="525"/>
                      <a:pt x="2619" y="609"/>
                      <a:pt x="2619" y="704"/>
                    </a:cubicBezTo>
                    <a:lnTo>
                      <a:pt x="2619" y="763"/>
                    </a:lnTo>
                    <a:lnTo>
                      <a:pt x="1524" y="763"/>
                    </a:lnTo>
                    <a:cubicBezTo>
                      <a:pt x="1417" y="763"/>
                      <a:pt x="1345" y="847"/>
                      <a:pt x="1345" y="942"/>
                    </a:cubicBezTo>
                    <a:cubicBezTo>
                      <a:pt x="1345" y="1049"/>
                      <a:pt x="1417" y="1120"/>
                      <a:pt x="1524" y="1120"/>
                    </a:cubicBezTo>
                    <a:lnTo>
                      <a:pt x="6072" y="1120"/>
                    </a:lnTo>
                    <a:cubicBezTo>
                      <a:pt x="6132" y="1120"/>
                      <a:pt x="6191" y="1180"/>
                      <a:pt x="6191" y="1240"/>
                    </a:cubicBezTo>
                    <a:lnTo>
                      <a:pt x="6191" y="1644"/>
                    </a:lnTo>
                    <a:cubicBezTo>
                      <a:pt x="6191" y="1704"/>
                      <a:pt x="6132" y="1763"/>
                      <a:pt x="6072" y="1763"/>
                    </a:cubicBezTo>
                    <a:lnTo>
                      <a:pt x="476" y="1763"/>
                    </a:lnTo>
                    <a:cubicBezTo>
                      <a:pt x="417" y="1763"/>
                      <a:pt x="357" y="1704"/>
                      <a:pt x="357" y="1644"/>
                    </a:cubicBezTo>
                    <a:lnTo>
                      <a:pt x="357" y="1240"/>
                    </a:lnTo>
                    <a:cubicBezTo>
                      <a:pt x="357" y="1180"/>
                      <a:pt x="417" y="1120"/>
                      <a:pt x="476" y="1120"/>
                    </a:cubicBezTo>
                    <a:lnTo>
                      <a:pt x="810" y="1120"/>
                    </a:lnTo>
                    <a:cubicBezTo>
                      <a:pt x="917" y="1120"/>
                      <a:pt x="988" y="1049"/>
                      <a:pt x="988" y="942"/>
                    </a:cubicBezTo>
                    <a:cubicBezTo>
                      <a:pt x="988" y="847"/>
                      <a:pt x="917" y="763"/>
                      <a:pt x="810" y="763"/>
                    </a:cubicBezTo>
                    <a:lnTo>
                      <a:pt x="476" y="763"/>
                    </a:lnTo>
                    <a:cubicBezTo>
                      <a:pt x="214" y="763"/>
                      <a:pt x="0" y="978"/>
                      <a:pt x="0" y="1240"/>
                    </a:cubicBezTo>
                    <a:lnTo>
                      <a:pt x="0" y="1644"/>
                    </a:lnTo>
                    <a:cubicBezTo>
                      <a:pt x="0" y="1918"/>
                      <a:pt x="214" y="2121"/>
                      <a:pt x="476" y="2121"/>
                    </a:cubicBezTo>
                    <a:lnTo>
                      <a:pt x="607" y="2121"/>
                    </a:lnTo>
                    <a:lnTo>
                      <a:pt x="607" y="3526"/>
                    </a:lnTo>
                    <a:cubicBezTo>
                      <a:pt x="607" y="3621"/>
                      <a:pt x="691" y="3704"/>
                      <a:pt x="798" y="3704"/>
                    </a:cubicBezTo>
                    <a:cubicBezTo>
                      <a:pt x="893" y="3704"/>
                      <a:pt x="976" y="3621"/>
                      <a:pt x="976" y="3526"/>
                    </a:cubicBezTo>
                    <a:lnTo>
                      <a:pt x="976" y="2121"/>
                    </a:lnTo>
                    <a:lnTo>
                      <a:pt x="5584" y="2121"/>
                    </a:lnTo>
                    <a:lnTo>
                      <a:pt x="5584" y="2573"/>
                    </a:lnTo>
                    <a:cubicBezTo>
                      <a:pt x="5584" y="2668"/>
                      <a:pt x="5656" y="2752"/>
                      <a:pt x="5763" y="2752"/>
                    </a:cubicBezTo>
                    <a:cubicBezTo>
                      <a:pt x="5870" y="2752"/>
                      <a:pt x="5941" y="2668"/>
                      <a:pt x="5941" y="2573"/>
                    </a:cubicBezTo>
                    <a:lnTo>
                      <a:pt x="5941" y="2121"/>
                    </a:lnTo>
                    <a:lnTo>
                      <a:pt x="6072" y="2121"/>
                    </a:lnTo>
                    <a:cubicBezTo>
                      <a:pt x="6346" y="2121"/>
                      <a:pt x="6549" y="1918"/>
                      <a:pt x="6549" y="1644"/>
                    </a:cubicBezTo>
                    <a:lnTo>
                      <a:pt x="6549" y="1240"/>
                    </a:lnTo>
                    <a:cubicBezTo>
                      <a:pt x="6549" y="978"/>
                      <a:pt x="6346" y="763"/>
                      <a:pt x="6072" y="763"/>
                    </a:cubicBezTo>
                    <a:lnTo>
                      <a:pt x="3929" y="763"/>
                    </a:lnTo>
                    <a:lnTo>
                      <a:pt x="3929" y="668"/>
                    </a:lnTo>
                    <a:cubicBezTo>
                      <a:pt x="3929" y="221"/>
                      <a:pt x="3539" y="1"/>
                      <a:pt x="327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6" name="Google Shape;2966;p42"/>
              <p:cNvSpPr/>
              <p:nvPr/>
            </p:nvSpPr>
            <p:spPr>
              <a:xfrm>
                <a:off x="4218333" y="3282946"/>
                <a:ext cx="209107" cy="285477"/>
              </a:xfrm>
              <a:custGeom>
                <a:rect b="b" l="l" r="r" t="t"/>
                <a:pathLst>
                  <a:path extrusionOk="0" h="8990" w="6585">
                    <a:moveTo>
                      <a:pt x="3215" y="5120"/>
                    </a:moveTo>
                    <a:cubicBezTo>
                      <a:pt x="2965" y="5655"/>
                      <a:pt x="2107" y="7477"/>
                      <a:pt x="1643" y="8442"/>
                    </a:cubicBezTo>
                    <a:cubicBezTo>
                      <a:pt x="1596" y="8537"/>
                      <a:pt x="1512" y="8572"/>
                      <a:pt x="1417" y="8572"/>
                    </a:cubicBezTo>
                    <a:cubicBezTo>
                      <a:pt x="1369" y="8572"/>
                      <a:pt x="1345" y="8561"/>
                      <a:pt x="1310" y="8549"/>
                    </a:cubicBezTo>
                    <a:cubicBezTo>
                      <a:pt x="1191" y="8489"/>
                      <a:pt x="1131" y="8334"/>
                      <a:pt x="1191" y="8215"/>
                    </a:cubicBezTo>
                    <a:lnTo>
                      <a:pt x="2667" y="5120"/>
                    </a:lnTo>
                    <a:close/>
                    <a:moveTo>
                      <a:pt x="3870" y="5120"/>
                    </a:moveTo>
                    <a:lnTo>
                      <a:pt x="5346" y="8215"/>
                    </a:lnTo>
                    <a:cubicBezTo>
                      <a:pt x="5406" y="8334"/>
                      <a:pt x="5358" y="8489"/>
                      <a:pt x="5227" y="8549"/>
                    </a:cubicBezTo>
                    <a:cubicBezTo>
                      <a:pt x="5203" y="8561"/>
                      <a:pt x="5155" y="8572"/>
                      <a:pt x="5120" y="8572"/>
                    </a:cubicBezTo>
                    <a:cubicBezTo>
                      <a:pt x="5036" y="8572"/>
                      <a:pt x="4941" y="8513"/>
                      <a:pt x="4905" y="8442"/>
                    </a:cubicBezTo>
                    <a:lnTo>
                      <a:pt x="3870" y="6287"/>
                    </a:lnTo>
                    <a:cubicBezTo>
                      <a:pt x="3870" y="6287"/>
                      <a:pt x="3489" y="5465"/>
                      <a:pt x="3477" y="5417"/>
                    </a:cubicBezTo>
                    <a:cubicBezTo>
                      <a:pt x="3572" y="5203"/>
                      <a:pt x="3608" y="5144"/>
                      <a:pt x="3608" y="5120"/>
                    </a:cubicBezTo>
                    <a:close/>
                    <a:moveTo>
                      <a:pt x="3274" y="5834"/>
                    </a:moveTo>
                    <a:lnTo>
                      <a:pt x="3536" y="6358"/>
                    </a:lnTo>
                    <a:lnTo>
                      <a:pt x="3536" y="8370"/>
                    </a:lnTo>
                    <a:cubicBezTo>
                      <a:pt x="3536" y="8501"/>
                      <a:pt x="3417" y="8620"/>
                      <a:pt x="3274" y="8620"/>
                    </a:cubicBezTo>
                    <a:cubicBezTo>
                      <a:pt x="3143" y="8620"/>
                      <a:pt x="3024" y="8501"/>
                      <a:pt x="3024" y="8370"/>
                    </a:cubicBezTo>
                    <a:lnTo>
                      <a:pt x="3024" y="6358"/>
                    </a:lnTo>
                    <a:lnTo>
                      <a:pt x="3274" y="5834"/>
                    </a:lnTo>
                    <a:close/>
                    <a:moveTo>
                      <a:pt x="5763" y="0"/>
                    </a:moveTo>
                    <a:cubicBezTo>
                      <a:pt x="5656" y="0"/>
                      <a:pt x="5584" y="71"/>
                      <a:pt x="5584" y="179"/>
                    </a:cubicBezTo>
                    <a:lnTo>
                      <a:pt x="5584" y="3774"/>
                    </a:lnTo>
                    <a:lnTo>
                      <a:pt x="976" y="3774"/>
                    </a:lnTo>
                    <a:lnTo>
                      <a:pt x="976" y="1131"/>
                    </a:lnTo>
                    <a:cubicBezTo>
                      <a:pt x="976" y="1024"/>
                      <a:pt x="893" y="953"/>
                      <a:pt x="798" y="953"/>
                    </a:cubicBezTo>
                    <a:cubicBezTo>
                      <a:pt x="691" y="953"/>
                      <a:pt x="607" y="1024"/>
                      <a:pt x="607" y="1131"/>
                    </a:cubicBezTo>
                    <a:lnTo>
                      <a:pt x="607" y="3774"/>
                    </a:lnTo>
                    <a:lnTo>
                      <a:pt x="476" y="3774"/>
                    </a:lnTo>
                    <a:cubicBezTo>
                      <a:pt x="214" y="3774"/>
                      <a:pt x="0" y="3977"/>
                      <a:pt x="0" y="4251"/>
                    </a:cubicBezTo>
                    <a:lnTo>
                      <a:pt x="0" y="4643"/>
                    </a:lnTo>
                    <a:cubicBezTo>
                      <a:pt x="0" y="4917"/>
                      <a:pt x="214" y="5120"/>
                      <a:pt x="476" y="5120"/>
                    </a:cubicBezTo>
                    <a:lnTo>
                      <a:pt x="2286" y="5120"/>
                    </a:lnTo>
                    <a:lnTo>
                      <a:pt x="881" y="8072"/>
                    </a:lnTo>
                    <a:cubicBezTo>
                      <a:pt x="738" y="8370"/>
                      <a:pt x="869" y="8739"/>
                      <a:pt x="1167" y="8870"/>
                    </a:cubicBezTo>
                    <a:cubicBezTo>
                      <a:pt x="1250" y="8918"/>
                      <a:pt x="1334" y="8930"/>
                      <a:pt x="1429" y="8930"/>
                    </a:cubicBezTo>
                    <a:cubicBezTo>
                      <a:pt x="1667" y="8930"/>
                      <a:pt x="1881" y="8799"/>
                      <a:pt x="1988" y="8596"/>
                    </a:cubicBezTo>
                    <a:lnTo>
                      <a:pt x="2679" y="7120"/>
                    </a:lnTo>
                    <a:lnTo>
                      <a:pt x="2679" y="8382"/>
                    </a:lnTo>
                    <a:cubicBezTo>
                      <a:pt x="2679" y="8715"/>
                      <a:pt x="2953" y="8989"/>
                      <a:pt x="3298" y="8989"/>
                    </a:cubicBezTo>
                    <a:cubicBezTo>
                      <a:pt x="3620" y="8989"/>
                      <a:pt x="3905" y="8727"/>
                      <a:pt x="3905" y="8382"/>
                    </a:cubicBezTo>
                    <a:lnTo>
                      <a:pt x="3905" y="7120"/>
                    </a:lnTo>
                    <a:lnTo>
                      <a:pt x="4608" y="8596"/>
                    </a:lnTo>
                    <a:cubicBezTo>
                      <a:pt x="4703" y="8799"/>
                      <a:pt x="4917" y="8930"/>
                      <a:pt x="5155" y="8930"/>
                    </a:cubicBezTo>
                    <a:cubicBezTo>
                      <a:pt x="5239" y="8930"/>
                      <a:pt x="5334" y="8918"/>
                      <a:pt x="5417" y="8870"/>
                    </a:cubicBezTo>
                    <a:cubicBezTo>
                      <a:pt x="5715" y="8727"/>
                      <a:pt x="5858" y="8370"/>
                      <a:pt x="5703" y="8072"/>
                    </a:cubicBezTo>
                    <a:lnTo>
                      <a:pt x="4310" y="5120"/>
                    </a:lnTo>
                    <a:lnTo>
                      <a:pt x="5060" y="5120"/>
                    </a:lnTo>
                    <a:cubicBezTo>
                      <a:pt x="5167" y="5120"/>
                      <a:pt x="5239" y="5048"/>
                      <a:pt x="5239" y="4941"/>
                    </a:cubicBezTo>
                    <a:cubicBezTo>
                      <a:pt x="5239" y="4846"/>
                      <a:pt x="5167" y="4763"/>
                      <a:pt x="5060" y="4763"/>
                    </a:cubicBezTo>
                    <a:lnTo>
                      <a:pt x="512" y="4763"/>
                    </a:lnTo>
                    <a:cubicBezTo>
                      <a:pt x="453" y="4763"/>
                      <a:pt x="393" y="4703"/>
                      <a:pt x="393" y="4643"/>
                    </a:cubicBezTo>
                    <a:lnTo>
                      <a:pt x="393" y="4251"/>
                    </a:lnTo>
                    <a:cubicBezTo>
                      <a:pt x="393" y="4191"/>
                      <a:pt x="453" y="4131"/>
                      <a:pt x="512" y="4131"/>
                    </a:cubicBezTo>
                    <a:lnTo>
                      <a:pt x="6108" y="4131"/>
                    </a:lnTo>
                    <a:cubicBezTo>
                      <a:pt x="6168" y="4131"/>
                      <a:pt x="6227" y="4191"/>
                      <a:pt x="6227" y="4251"/>
                    </a:cubicBezTo>
                    <a:lnTo>
                      <a:pt x="6227" y="4643"/>
                    </a:lnTo>
                    <a:cubicBezTo>
                      <a:pt x="6227" y="4703"/>
                      <a:pt x="6168" y="4763"/>
                      <a:pt x="6108" y="4763"/>
                    </a:cubicBezTo>
                    <a:lnTo>
                      <a:pt x="5775" y="4763"/>
                    </a:lnTo>
                    <a:cubicBezTo>
                      <a:pt x="5679" y="4763"/>
                      <a:pt x="5596" y="4846"/>
                      <a:pt x="5596" y="4941"/>
                    </a:cubicBezTo>
                    <a:cubicBezTo>
                      <a:pt x="5596" y="5048"/>
                      <a:pt x="5679" y="5120"/>
                      <a:pt x="5775" y="5120"/>
                    </a:cubicBezTo>
                    <a:lnTo>
                      <a:pt x="6108" y="5120"/>
                    </a:lnTo>
                    <a:cubicBezTo>
                      <a:pt x="6370" y="5120"/>
                      <a:pt x="6584" y="4917"/>
                      <a:pt x="6584" y="4643"/>
                    </a:cubicBezTo>
                    <a:lnTo>
                      <a:pt x="6584" y="4251"/>
                    </a:lnTo>
                    <a:cubicBezTo>
                      <a:pt x="6549" y="3977"/>
                      <a:pt x="6346" y="3774"/>
                      <a:pt x="6072" y="3774"/>
                    </a:cubicBezTo>
                    <a:lnTo>
                      <a:pt x="5941" y="3774"/>
                    </a:lnTo>
                    <a:lnTo>
                      <a:pt x="5941" y="179"/>
                    </a:lnTo>
                    <a:cubicBezTo>
                      <a:pt x="5941" y="71"/>
                      <a:pt x="5870" y="0"/>
                      <a:pt x="576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67" name="Google Shape;2967;p42"/>
            <p:cNvSpPr/>
            <p:nvPr/>
          </p:nvSpPr>
          <p:spPr>
            <a:xfrm>
              <a:off x="4816819" y="3186157"/>
              <a:ext cx="83230" cy="379536"/>
            </a:xfrm>
            <a:custGeom>
              <a:rect b="b" l="l" r="r" t="t"/>
              <a:pathLst>
                <a:path extrusionOk="0" h="11952" w="2621">
                  <a:moveTo>
                    <a:pt x="1310" y="572"/>
                  </a:moveTo>
                  <a:cubicBezTo>
                    <a:pt x="1537" y="976"/>
                    <a:pt x="1560" y="1060"/>
                    <a:pt x="1560" y="1060"/>
                  </a:cubicBezTo>
                  <a:lnTo>
                    <a:pt x="1560" y="1072"/>
                  </a:lnTo>
                  <a:cubicBezTo>
                    <a:pt x="1489" y="1119"/>
                    <a:pt x="1382" y="1131"/>
                    <a:pt x="1298" y="1131"/>
                  </a:cubicBezTo>
                  <a:cubicBezTo>
                    <a:pt x="1203" y="1131"/>
                    <a:pt x="1120" y="1095"/>
                    <a:pt x="1025" y="1072"/>
                  </a:cubicBezTo>
                  <a:lnTo>
                    <a:pt x="1310" y="572"/>
                  </a:lnTo>
                  <a:close/>
                  <a:moveTo>
                    <a:pt x="1739" y="1369"/>
                  </a:moveTo>
                  <a:lnTo>
                    <a:pt x="2156" y="2155"/>
                  </a:lnTo>
                  <a:lnTo>
                    <a:pt x="465" y="2155"/>
                  </a:lnTo>
                  <a:lnTo>
                    <a:pt x="882" y="1369"/>
                  </a:lnTo>
                  <a:cubicBezTo>
                    <a:pt x="1013" y="1441"/>
                    <a:pt x="1156" y="1476"/>
                    <a:pt x="1310" y="1476"/>
                  </a:cubicBezTo>
                  <a:cubicBezTo>
                    <a:pt x="1453" y="1476"/>
                    <a:pt x="1608" y="1441"/>
                    <a:pt x="1739" y="1369"/>
                  </a:cubicBezTo>
                  <a:close/>
                  <a:moveTo>
                    <a:pt x="2263" y="9763"/>
                  </a:moveTo>
                  <a:lnTo>
                    <a:pt x="2263" y="10454"/>
                  </a:lnTo>
                  <a:lnTo>
                    <a:pt x="358" y="10454"/>
                  </a:lnTo>
                  <a:lnTo>
                    <a:pt x="358" y="9763"/>
                  </a:lnTo>
                  <a:close/>
                  <a:moveTo>
                    <a:pt x="1310" y="0"/>
                  </a:moveTo>
                  <a:cubicBezTo>
                    <a:pt x="1251" y="0"/>
                    <a:pt x="1191" y="36"/>
                    <a:pt x="1144" y="95"/>
                  </a:cubicBezTo>
                  <a:lnTo>
                    <a:pt x="656" y="1024"/>
                  </a:lnTo>
                  <a:lnTo>
                    <a:pt x="132" y="2012"/>
                  </a:lnTo>
                  <a:cubicBezTo>
                    <a:pt x="48" y="2179"/>
                    <a:pt x="1" y="2357"/>
                    <a:pt x="1" y="2548"/>
                  </a:cubicBezTo>
                  <a:lnTo>
                    <a:pt x="1" y="5727"/>
                  </a:lnTo>
                  <a:cubicBezTo>
                    <a:pt x="1" y="5834"/>
                    <a:pt x="72" y="5906"/>
                    <a:pt x="179" y="5906"/>
                  </a:cubicBezTo>
                  <a:cubicBezTo>
                    <a:pt x="286" y="5906"/>
                    <a:pt x="358" y="5834"/>
                    <a:pt x="358" y="5727"/>
                  </a:cubicBezTo>
                  <a:lnTo>
                    <a:pt x="358" y="2512"/>
                  </a:lnTo>
                  <a:lnTo>
                    <a:pt x="1132" y="2512"/>
                  </a:lnTo>
                  <a:lnTo>
                    <a:pt x="1132" y="9406"/>
                  </a:lnTo>
                  <a:lnTo>
                    <a:pt x="1132" y="9418"/>
                  </a:lnTo>
                  <a:lnTo>
                    <a:pt x="358" y="9418"/>
                  </a:lnTo>
                  <a:lnTo>
                    <a:pt x="358" y="6465"/>
                  </a:lnTo>
                  <a:cubicBezTo>
                    <a:pt x="358" y="6358"/>
                    <a:pt x="286" y="6287"/>
                    <a:pt x="179" y="6287"/>
                  </a:cubicBezTo>
                  <a:cubicBezTo>
                    <a:pt x="72" y="6287"/>
                    <a:pt x="1" y="6358"/>
                    <a:pt x="1" y="6465"/>
                  </a:cubicBezTo>
                  <a:lnTo>
                    <a:pt x="1" y="10644"/>
                  </a:lnTo>
                  <a:cubicBezTo>
                    <a:pt x="1" y="10882"/>
                    <a:pt x="60" y="11120"/>
                    <a:pt x="191" y="11311"/>
                  </a:cubicBezTo>
                  <a:cubicBezTo>
                    <a:pt x="227" y="11370"/>
                    <a:pt x="286" y="11406"/>
                    <a:pt x="346" y="11406"/>
                  </a:cubicBezTo>
                  <a:cubicBezTo>
                    <a:pt x="477" y="11406"/>
                    <a:pt x="560" y="11251"/>
                    <a:pt x="489" y="11132"/>
                  </a:cubicBezTo>
                  <a:cubicBezTo>
                    <a:pt x="429" y="11025"/>
                    <a:pt x="382" y="10930"/>
                    <a:pt x="370" y="10823"/>
                  </a:cubicBezTo>
                  <a:lnTo>
                    <a:pt x="2227" y="10823"/>
                  </a:lnTo>
                  <a:cubicBezTo>
                    <a:pt x="2144" y="11251"/>
                    <a:pt x="1775" y="11597"/>
                    <a:pt x="1310" y="11597"/>
                  </a:cubicBezTo>
                  <a:cubicBezTo>
                    <a:pt x="1179" y="11597"/>
                    <a:pt x="1037" y="11561"/>
                    <a:pt x="917" y="11525"/>
                  </a:cubicBezTo>
                  <a:cubicBezTo>
                    <a:pt x="895" y="11512"/>
                    <a:pt x="870" y="11506"/>
                    <a:pt x="845" y="11506"/>
                  </a:cubicBezTo>
                  <a:cubicBezTo>
                    <a:pt x="780" y="11506"/>
                    <a:pt x="714" y="11548"/>
                    <a:pt x="679" y="11609"/>
                  </a:cubicBezTo>
                  <a:cubicBezTo>
                    <a:pt x="644" y="11704"/>
                    <a:pt x="679" y="11799"/>
                    <a:pt x="775" y="11847"/>
                  </a:cubicBezTo>
                  <a:cubicBezTo>
                    <a:pt x="941" y="11918"/>
                    <a:pt x="1111" y="11951"/>
                    <a:pt x="1277" y="11951"/>
                  </a:cubicBezTo>
                  <a:cubicBezTo>
                    <a:pt x="1966" y="11951"/>
                    <a:pt x="2584" y="11383"/>
                    <a:pt x="2584" y="10644"/>
                  </a:cubicBezTo>
                  <a:cubicBezTo>
                    <a:pt x="2620" y="10608"/>
                    <a:pt x="2620" y="9596"/>
                    <a:pt x="2620" y="9585"/>
                  </a:cubicBezTo>
                  <a:lnTo>
                    <a:pt x="2620" y="8049"/>
                  </a:lnTo>
                  <a:cubicBezTo>
                    <a:pt x="2620" y="7953"/>
                    <a:pt x="2549" y="7870"/>
                    <a:pt x="2441" y="7870"/>
                  </a:cubicBezTo>
                  <a:cubicBezTo>
                    <a:pt x="2334" y="7870"/>
                    <a:pt x="2263" y="7953"/>
                    <a:pt x="2263" y="8049"/>
                  </a:cubicBezTo>
                  <a:lnTo>
                    <a:pt x="2263" y="9406"/>
                  </a:lnTo>
                  <a:lnTo>
                    <a:pt x="1489" y="9406"/>
                  </a:lnTo>
                  <a:lnTo>
                    <a:pt x="1489" y="9394"/>
                  </a:lnTo>
                  <a:lnTo>
                    <a:pt x="1489" y="2500"/>
                  </a:lnTo>
                  <a:lnTo>
                    <a:pt x="2263" y="2500"/>
                  </a:lnTo>
                  <a:lnTo>
                    <a:pt x="2263" y="2548"/>
                  </a:lnTo>
                  <a:lnTo>
                    <a:pt x="2263" y="7334"/>
                  </a:lnTo>
                  <a:cubicBezTo>
                    <a:pt x="2263" y="7441"/>
                    <a:pt x="2334" y="7513"/>
                    <a:pt x="2441" y="7513"/>
                  </a:cubicBezTo>
                  <a:cubicBezTo>
                    <a:pt x="2549" y="7513"/>
                    <a:pt x="2620" y="7441"/>
                    <a:pt x="2620" y="7334"/>
                  </a:cubicBezTo>
                  <a:lnTo>
                    <a:pt x="2620" y="2548"/>
                  </a:lnTo>
                  <a:cubicBezTo>
                    <a:pt x="2620" y="2369"/>
                    <a:pt x="2572" y="2191"/>
                    <a:pt x="2489" y="2012"/>
                  </a:cubicBezTo>
                  <a:lnTo>
                    <a:pt x="1477" y="95"/>
                  </a:lnTo>
                  <a:cubicBezTo>
                    <a:pt x="1441" y="36"/>
                    <a:pt x="1382" y="0"/>
                    <a:pt x="13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68" name="Google Shape;2968;p42"/>
            <p:cNvGrpSpPr/>
            <p:nvPr/>
          </p:nvGrpSpPr>
          <p:grpSpPr>
            <a:xfrm>
              <a:off x="6896644" y="3216007"/>
              <a:ext cx="322917" cy="347876"/>
              <a:chOff x="6896644" y="3216007"/>
              <a:chExt cx="322917" cy="347876"/>
            </a:xfrm>
          </p:grpSpPr>
          <p:sp>
            <p:nvSpPr>
              <p:cNvPr id="2969" name="Google Shape;2969;p42"/>
              <p:cNvSpPr/>
              <p:nvPr/>
            </p:nvSpPr>
            <p:spPr>
              <a:xfrm>
                <a:off x="6896644" y="3216007"/>
                <a:ext cx="301387" cy="347876"/>
              </a:xfrm>
              <a:custGeom>
                <a:rect b="b" l="l" r="r" t="t"/>
                <a:pathLst>
                  <a:path extrusionOk="0" h="10955" w="9491">
                    <a:moveTo>
                      <a:pt x="5192" y="382"/>
                    </a:moveTo>
                    <a:lnTo>
                      <a:pt x="6490" y="1679"/>
                    </a:lnTo>
                    <a:lnTo>
                      <a:pt x="3906" y="1679"/>
                    </a:lnTo>
                    <a:lnTo>
                      <a:pt x="5192" y="382"/>
                    </a:lnTo>
                    <a:close/>
                    <a:moveTo>
                      <a:pt x="5186" y="1"/>
                    </a:moveTo>
                    <a:cubicBezTo>
                      <a:pt x="5144" y="1"/>
                      <a:pt x="5103" y="13"/>
                      <a:pt x="5073" y="36"/>
                    </a:cubicBezTo>
                    <a:lnTo>
                      <a:pt x="3442" y="1679"/>
                    </a:lnTo>
                    <a:lnTo>
                      <a:pt x="870" y="1679"/>
                    </a:lnTo>
                    <a:cubicBezTo>
                      <a:pt x="775" y="1679"/>
                      <a:pt x="703" y="1751"/>
                      <a:pt x="703" y="1846"/>
                    </a:cubicBezTo>
                    <a:lnTo>
                      <a:pt x="703" y="4501"/>
                    </a:lnTo>
                    <a:lnTo>
                      <a:pt x="168" y="4501"/>
                    </a:lnTo>
                    <a:cubicBezTo>
                      <a:pt x="72" y="4501"/>
                      <a:pt x="1" y="4585"/>
                      <a:pt x="1" y="4668"/>
                    </a:cubicBezTo>
                    <a:lnTo>
                      <a:pt x="1" y="10788"/>
                    </a:lnTo>
                    <a:cubicBezTo>
                      <a:pt x="1" y="10883"/>
                      <a:pt x="72" y="10954"/>
                      <a:pt x="168" y="10954"/>
                    </a:cubicBezTo>
                    <a:lnTo>
                      <a:pt x="1846" y="10954"/>
                    </a:lnTo>
                    <a:cubicBezTo>
                      <a:pt x="1942" y="10954"/>
                      <a:pt x="2013" y="10883"/>
                      <a:pt x="2013" y="10788"/>
                    </a:cubicBezTo>
                    <a:cubicBezTo>
                      <a:pt x="2013" y="10704"/>
                      <a:pt x="1942" y="10621"/>
                      <a:pt x="1846" y="10621"/>
                    </a:cubicBezTo>
                    <a:lnTo>
                      <a:pt x="334" y="10621"/>
                    </a:lnTo>
                    <a:lnTo>
                      <a:pt x="334" y="4989"/>
                    </a:lnTo>
                    <a:lnTo>
                      <a:pt x="1084" y="5537"/>
                    </a:lnTo>
                    <a:cubicBezTo>
                      <a:pt x="1115" y="5554"/>
                      <a:pt x="1147" y="5562"/>
                      <a:pt x="1178" y="5562"/>
                    </a:cubicBezTo>
                    <a:cubicBezTo>
                      <a:pt x="1231" y="5562"/>
                      <a:pt x="1280" y="5539"/>
                      <a:pt x="1311" y="5501"/>
                    </a:cubicBezTo>
                    <a:cubicBezTo>
                      <a:pt x="1358" y="5430"/>
                      <a:pt x="1346" y="5323"/>
                      <a:pt x="1275" y="5287"/>
                    </a:cubicBezTo>
                    <a:lnTo>
                      <a:pt x="1049" y="5096"/>
                    </a:lnTo>
                    <a:lnTo>
                      <a:pt x="1049" y="4692"/>
                    </a:lnTo>
                    <a:lnTo>
                      <a:pt x="1049" y="4668"/>
                    </a:lnTo>
                    <a:lnTo>
                      <a:pt x="1049" y="4656"/>
                    </a:lnTo>
                    <a:lnTo>
                      <a:pt x="1049" y="2013"/>
                    </a:lnTo>
                    <a:lnTo>
                      <a:pt x="9169" y="2013"/>
                    </a:lnTo>
                    <a:lnTo>
                      <a:pt x="9169" y="2620"/>
                    </a:lnTo>
                    <a:cubicBezTo>
                      <a:pt x="9169" y="2703"/>
                      <a:pt x="9240" y="2787"/>
                      <a:pt x="9335" y="2787"/>
                    </a:cubicBezTo>
                    <a:cubicBezTo>
                      <a:pt x="9419" y="2787"/>
                      <a:pt x="9490" y="2703"/>
                      <a:pt x="9490" y="2620"/>
                    </a:cubicBezTo>
                    <a:lnTo>
                      <a:pt x="9490" y="1846"/>
                    </a:lnTo>
                    <a:cubicBezTo>
                      <a:pt x="9466" y="1751"/>
                      <a:pt x="9395" y="1679"/>
                      <a:pt x="9300" y="1679"/>
                    </a:cubicBezTo>
                    <a:lnTo>
                      <a:pt x="6930" y="1679"/>
                    </a:lnTo>
                    <a:lnTo>
                      <a:pt x="5299" y="36"/>
                    </a:lnTo>
                    <a:cubicBezTo>
                      <a:pt x="5269" y="13"/>
                      <a:pt x="5228" y="1"/>
                      <a:pt x="518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0" name="Google Shape;2970;p42"/>
              <p:cNvSpPr/>
              <p:nvPr/>
            </p:nvSpPr>
            <p:spPr>
              <a:xfrm>
                <a:off x="6954883" y="3306382"/>
                <a:ext cx="42012" cy="41980"/>
              </a:xfrm>
              <a:custGeom>
                <a:rect b="b" l="l" r="r" t="t"/>
                <a:pathLst>
                  <a:path extrusionOk="0" h="1322" w="1323">
                    <a:moveTo>
                      <a:pt x="1001" y="322"/>
                    </a:moveTo>
                    <a:lnTo>
                      <a:pt x="1001" y="988"/>
                    </a:lnTo>
                    <a:lnTo>
                      <a:pt x="322" y="988"/>
                    </a:lnTo>
                    <a:lnTo>
                      <a:pt x="322" y="322"/>
                    </a:lnTo>
                    <a:close/>
                    <a:moveTo>
                      <a:pt x="167" y="0"/>
                    </a:moveTo>
                    <a:cubicBezTo>
                      <a:pt x="72" y="0"/>
                      <a:pt x="1" y="72"/>
                      <a:pt x="1" y="155"/>
                    </a:cubicBezTo>
                    <a:lnTo>
                      <a:pt x="1" y="1155"/>
                    </a:lnTo>
                    <a:cubicBezTo>
                      <a:pt x="1" y="1250"/>
                      <a:pt x="72" y="1322"/>
                      <a:pt x="167" y="1322"/>
                    </a:cubicBezTo>
                    <a:lnTo>
                      <a:pt x="1155" y="1322"/>
                    </a:lnTo>
                    <a:cubicBezTo>
                      <a:pt x="1251" y="1322"/>
                      <a:pt x="1322" y="1250"/>
                      <a:pt x="1322" y="1155"/>
                    </a:cubicBezTo>
                    <a:lnTo>
                      <a:pt x="1322" y="155"/>
                    </a:lnTo>
                    <a:cubicBezTo>
                      <a:pt x="1310" y="72"/>
                      <a:pt x="1239" y="0"/>
                      <a:pt x="115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1" name="Google Shape;2971;p42"/>
              <p:cNvSpPr/>
              <p:nvPr/>
            </p:nvSpPr>
            <p:spPr>
              <a:xfrm>
                <a:off x="7013122" y="3306382"/>
                <a:ext cx="32168" cy="10225"/>
              </a:xfrm>
              <a:custGeom>
                <a:rect b="b" l="l" r="r" t="t"/>
                <a:pathLst>
                  <a:path extrusionOk="0" h="322" w="1013">
                    <a:moveTo>
                      <a:pt x="155" y="0"/>
                    </a:moveTo>
                    <a:cubicBezTo>
                      <a:pt x="72" y="0"/>
                      <a:pt x="0" y="72"/>
                      <a:pt x="0" y="155"/>
                    </a:cubicBezTo>
                    <a:cubicBezTo>
                      <a:pt x="0" y="250"/>
                      <a:pt x="72" y="322"/>
                      <a:pt x="155" y="322"/>
                    </a:cubicBezTo>
                    <a:lnTo>
                      <a:pt x="845" y="322"/>
                    </a:lnTo>
                    <a:cubicBezTo>
                      <a:pt x="929" y="322"/>
                      <a:pt x="1012" y="250"/>
                      <a:pt x="1012" y="155"/>
                    </a:cubicBezTo>
                    <a:cubicBezTo>
                      <a:pt x="1012" y="72"/>
                      <a:pt x="929" y="0"/>
                      <a:pt x="84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2" name="Google Shape;2972;p42"/>
              <p:cNvSpPr/>
              <p:nvPr/>
            </p:nvSpPr>
            <p:spPr>
              <a:xfrm>
                <a:off x="7013471" y="3333596"/>
                <a:ext cx="105903" cy="10606"/>
              </a:xfrm>
              <a:custGeom>
                <a:rect b="b" l="l" r="r" t="t"/>
                <a:pathLst>
                  <a:path extrusionOk="0" h="334" w="3335">
                    <a:moveTo>
                      <a:pt x="168" y="0"/>
                    </a:moveTo>
                    <a:cubicBezTo>
                      <a:pt x="72" y="0"/>
                      <a:pt x="1" y="72"/>
                      <a:pt x="1" y="167"/>
                    </a:cubicBezTo>
                    <a:cubicBezTo>
                      <a:pt x="1" y="250"/>
                      <a:pt x="72" y="334"/>
                      <a:pt x="168" y="334"/>
                    </a:cubicBezTo>
                    <a:lnTo>
                      <a:pt x="3168" y="334"/>
                    </a:lnTo>
                    <a:cubicBezTo>
                      <a:pt x="3251" y="334"/>
                      <a:pt x="3335" y="250"/>
                      <a:pt x="3335" y="167"/>
                    </a:cubicBezTo>
                    <a:cubicBezTo>
                      <a:pt x="3335" y="60"/>
                      <a:pt x="3263" y="0"/>
                      <a:pt x="316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3" name="Google Shape;2973;p42"/>
              <p:cNvSpPr/>
              <p:nvPr/>
            </p:nvSpPr>
            <p:spPr>
              <a:xfrm>
                <a:off x="6966982" y="3375576"/>
                <a:ext cx="63923" cy="10606"/>
              </a:xfrm>
              <a:custGeom>
                <a:rect b="b" l="l" r="r" t="t"/>
                <a:pathLst>
                  <a:path extrusionOk="0" h="334" w="2013">
                    <a:moveTo>
                      <a:pt x="167" y="0"/>
                    </a:moveTo>
                    <a:cubicBezTo>
                      <a:pt x="84" y="0"/>
                      <a:pt x="1" y="71"/>
                      <a:pt x="1" y="167"/>
                    </a:cubicBezTo>
                    <a:cubicBezTo>
                      <a:pt x="1" y="262"/>
                      <a:pt x="84" y="333"/>
                      <a:pt x="167" y="333"/>
                    </a:cubicBezTo>
                    <a:lnTo>
                      <a:pt x="1846" y="333"/>
                    </a:lnTo>
                    <a:cubicBezTo>
                      <a:pt x="1941" y="333"/>
                      <a:pt x="2013" y="262"/>
                      <a:pt x="2013" y="167"/>
                    </a:cubicBezTo>
                    <a:cubicBezTo>
                      <a:pt x="2013" y="71"/>
                      <a:pt x="1941" y="0"/>
                      <a:pt x="184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4" name="Google Shape;2974;p42"/>
              <p:cNvSpPr/>
              <p:nvPr/>
            </p:nvSpPr>
            <p:spPr>
              <a:xfrm>
                <a:off x="6928781" y="3524157"/>
                <a:ext cx="52237" cy="10225"/>
              </a:xfrm>
              <a:custGeom>
                <a:rect b="b" l="l" r="r" t="t"/>
                <a:pathLst>
                  <a:path extrusionOk="0" h="322" w="1645">
                    <a:moveTo>
                      <a:pt x="168" y="0"/>
                    </a:moveTo>
                    <a:cubicBezTo>
                      <a:pt x="72" y="0"/>
                      <a:pt x="1" y="72"/>
                      <a:pt x="1" y="167"/>
                    </a:cubicBezTo>
                    <a:cubicBezTo>
                      <a:pt x="1" y="250"/>
                      <a:pt x="72" y="322"/>
                      <a:pt x="168" y="322"/>
                    </a:cubicBezTo>
                    <a:lnTo>
                      <a:pt x="1477" y="322"/>
                    </a:lnTo>
                    <a:cubicBezTo>
                      <a:pt x="1561" y="322"/>
                      <a:pt x="1644" y="250"/>
                      <a:pt x="1644" y="167"/>
                    </a:cubicBezTo>
                    <a:cubicBezTo>
                      <a:pt x="1644" y="72"/>
                      <a:pt x="1561" y="0"/>
                      <a:pt x="147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5" name="Google Shape;2975;p42"/>
              <p:cNvSpPr/>
              <p:nvPr/>
            </p:nvSpPr>
            <p:spPr>
              <a:xfrm>
                <a:off x="6945420" y="3314701"/>
                <a:ext cx="274141" cy="248800"/>
              </a:xfrm>
              <a:custGeom>
                <a:rect b="b" l="l" r="r" t="t"/>
                <a:pathLst>
                  <a:path extrusionOk="0" h="7835" w="8633">
                    <a:moveTo>
                      <a:pt x="5835" y="3274"/>
                    </a:moveTo>
                    <a:lnTo>
                      <a:pt x="5323" y="3632"/>
                    </a:lnTo>
                    <a:lnTo>
                      <a:pt x="1787" y="3632"/>
                    </a:lnTo>
                    <a:lnTo>
                      <a:pt x="1275" y="3274"/>
                    </a:lnTo>
                    <a:close/>
                    <a:moveTo>
                      <a:pt x="4882" y="3965"/>
                    </a:moveTo>
                    <a:lnTo>
                      <a:pt x="4370" y="4322"/>
                    </a:lnTo>
                    <a:lnTo>
                      <a:pt x="2739" y="4322"/>
                    </a:lnTo>
                    <a:lnTo>
                      <a:pt x="2227" y="3965"/>
                    </a:lnTo>
                    <a:close/>
                    <a:moveTo>
                      <a:pt x="3930" y="4632"/>
                    </a:moveTo>
                    <a:lnTo>
                      <a:pt x="3561" y="4894"/>
                    </a:lnTo>
                    <a:lnTo>
                      <a:pt x="3180" y="4632"/>
                    </a:lnTo>
                    <a:close/>
                    <a:moveTo>
                      <a:pt x="7752" y="0"/>
                    </a:moveTo>
                    <a:cubicBezTo>
                      <a:pt x="7668" y="0"/>
                      <a:pt x="7585" y="72"/>
                      <a:pt x="7585" y="167"/>
                    </a:cubicBezTo>
                    <a:lnTo>
                      <a:pt x="7585" y="1560"/>
                    </a:lnTo>
                    <a:lnTo>
                      <a:pt x="7585" y="1977"/>
                    </a:lnTo>
                    <a:lnTo>
                      <a:pt x="6252" y="2929"/>
                    </a:lnTo>
                    <a:lnTo>
                      <a:pt x="799" y="2929"/>
                    </a:lnTo>
                    <a:lnTo>
                      <a:pt x="263" y="2548"/>
                    </a:lnTo>
                    <a:cubicBezTo>
                      <a:pt x="233" y="2528"/>
                      <a:pt x="197" y="2519"/>
                      <a:pt x="162" y="2519"/>
                    </a:cubicBezTo>
                    <a:cubicBezTo>
                      <a:pt x="114" y="2519"/>
                      <a:pt x="69" y="2537"/>
                      <a:pt x="48" y="2572"/>
                    </a:cubicBezTo>
                    <a:cubicBezTo>
                      <a:pt x="1" y="2643"/>
                      <a:pt x="13" y="2750"/>
                      <a:pt x="72" y="2798"/>
                    </a:cubicBezTo>
                    <a:lnTo>
                      <a:pt x="3442" y="5215"/>
                    </a:lnTo>
                    <a:cubicBezTo>
                      <a:pt x="3472" y="5233"/>
                      <a:pt x="3504" y="5242"/>
                      <a:pt x="3537" y="5242"/>
                    </a:cubicBezTo>
                    <a:cubicBezTo>
                      <a:pt x="3570" y="5242"/>
                      <a:pt x="3602" y="5233"/>
                      <a:pt x="3632" y="5215"/>
                    </a:cubicBezTo>
                    <a:lnTo>
                      <a:pt x="8300" y="1858"/>
                    </a:lnTo>
                    <a:lnTo>
                      <a:pt x="8300" y="7501"/>
                    </a:lnTo>
                    <a:lnTo>
                      <a:pt x="941" y="7501"/>
                    </a:lnTo>
                    <a:cubicBezTo>
                      <a:pt x="846" y="7501"/>
                      <a:pt x="775" y="7572"/>
                      <a:pt x="775" y="7668"/>
                    </a:cubicBezTo>
                    <a:cubicBezTo>
                      <a:pt x="775" y="7751"/>
                      <a:pt x="846" y="7834"/>
                      <a:pt x="941" y="7834"/>
                    </a:cubicBezTo>
                    <a:lnTo>
                      <a:pt x="8454" y="7834"/>
                    </a:lnTo>
                    <a:cubicBezTo>
                      <a:pt x="8538" y="7834"/>
                      <a:pt x="8621" y="7751"/>
                      <a:pt x="8621" y="7668"/>
                    </a:cubicBezTo>
                    <a:lnTo>
                      <a:pt x="8621" y="1548"/>
                    </a:lnTo>
                    <a:cubicBezTo>
                      <a:pt x="8625" y="1552"/>
                      <a:pt x="8628" y="1553"/>
                      <a:pt x="8629" y="1553"/>
                    </a:cubicBezTo>
                    <a:cubicBezTo>
                      <a:pt x="8633" y="1553"/>
                      <a:pt x="8633" y="1548"/>
                      <a:pt x="8633" y="1548"/>
                    </a:cubicBezTo>
                    <a:cubicBezTo>
                      <a:pt x="8621" y="1477"/>
                      <a:pt x="8561" y="1417"/>
                      <a:pt x="8466" y="1417"/>
                    </a:cubicBezTo>
                    <a:lnTo>
                      <a:pt x="7919" y="1417"/>
                    </a:lnTo>
                    <a:lnTo>
                      <a:pt x="7919" y="167"/>
                    </a:lnTo>
                    <a:cubicBezTo>
                      <a:pt x="7919" y="72"/>
                      <a:pt x="7847" y="0"/>
                      <a:pt x="775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76" name="Google Shape;2976;p42"/>
            <p:cNvGrpSpPr/>
            <p:nvPr/>
          </p:nvGrpSpPr>
          <p:grpSpPr>
            <a:xfrm>
              <a:off x="7429366" y="3223183"/>
              <a:ext cx="334634" cy="333904"/>
              <a:chOff x="7429366" y="3223183"/>
              <a:chExt cx="334634" cy="333904"/>
            </a:xfrm>
          </p:grpSpPr>
          <p:sp>
            <p:nvSpPr>
              <p:cNvPr id="2977" name="Google Shape;2977;p42"/>
              <p:cNvSpPr/>
              <p:nvPr/>
            </p:nvSpPr>
            <p:spPr>
              <a:xfrm>
                <a:off x="7429366" y="3223183"/>
                <a:ext cx="334634" cy="333904"/>
              </a:xfrm>
              <a:custGeom>
                <a:rect b="b" l="l" r="r" t="t"/>
                <a:pathLst>
                  <a:path extrusionOk="0" h="10515" w="10538">
                    <a:moveTo>
                      <a:pt x="6978" y="322"/>
                    </a:moveTo>
                    <a:cubicBezTo>
                      <a:pt x="7930" y="322"/>
                      <a:pt x="8716" y="1096"/>
                      <a:pt x="8716" y="2061"/>
                    </a:cubicBezTo>
                    <a:cubicBezTo>
                      <a:pt x="8716" y="2334"/>
                      <a:pt x="8633" y="2644"/>
                      <a:pt x="8478" y="2942"/>
                    </a:cubicBezTo>
                    <a:cubicBezTo>
                      <a:pt x="8478" y="2954"/>
                      <a:pt x="8466" y="2977"/>
                      <a:pt x="8466" y="2977"/>
                    </a:cubicBezTo>
                    <a:cubicBezTo>
                      <a:pt x="8061" y="3823"/>
                      <a:pt x="7276" y="4704"/>
                      <a:pt x="6978" y="5025"/>
                    </a:cubicBezTo>
                    <a:cubicBezTo>
                      <a:pt x="6680" y="4716"/>
                      <a:pt x="5894" y="3835"/>
                      <a:pt x="5490" y="2989"/>
                    </a:cubicBezTo>
                    <a:cubicBezTo>
                      <a:pt x="5490" y="2977"/>
                      <a:pt x="5478" y="2954"/>
                      <a:pt x="5478" y="2942"/>
                    </a:cubicBezTo>
                    <a:cubicBezTo>
                      <a:pt x="5323" y="2632"/>
                      <a:pt x="5240" y="2334"/>
                      <a:pt x="5240" y="2061"/>
                    </a:cubicBezTo>
                    <a:cubicBezTo>
                      <a:pt x="5240" y="1096"/>
                      <a:pt x="6025" y="322"/>
                      <a:pt x="6978" y="322"/>
                    </a:cubicBezTo>
                    <a:close/>
                    <a:moveTo>
                      <a:pt x="5252" y="3227"/>
                    </a:moveTo>
                    <a:cubicBezTo>
                      <a:pt x="5728" y="4192"/>
                      <a:pt x="6597" y="5121"/>
                      <a:pt x="6811" y="5335"/>
                    </a:cubicBezTo>
                    <a:lnTo>
                      <a:pt x="6811" y="5811"/>
                    </a:lnTo>
                    <a:lnTo>
                      <a:pt x="3751" y="6728"/>
                    </a:lnTo>
                    <a:lnTo>
                      <a:pt x="3751" y="3668"/>
                    </a:lnTo>
                    <a:lnTo>
                      <a:pt x="5252" y="3227"/>
                    </a:lnTo>
                    <a:close/>
                    <a:moveTo>
                      <a:pt x="8704" y="3239"/>
                    </a:moveTo>
                    <a:lnTo>
                      <a:pt x="10205" y="3668"/>
                    </a:lnTo>
                    <a:lnTo>
                      <a:pt x="10205" y="6728"/>
                    </a:lnTo>
                    <a:lnTo>
                      <a:pt x="7145" y="5811"/>
                    </a:lnTo>
                    <a:lnTo>
                      <a:pt x="7145" y="5335"/>
                    </a:lnTo>
                    <a:cubicBezTo>
                      <a:pt x="7371" y="5121"/>
                      <a:pt x="8228" y="4192"/>
                      <a:pt x="8704" y="3239"/>
                    </a:cubicBezTo>
                    <a:close/>
                    <a:moveTo>
                      <a:pt x="358" y="2763"/>
                    </a:moveTo>
                    <a:lnTo>
                      <a:pt x="3418" y="3668"/>
                    </a:lnTo>
                    <a:lnTo>
                      <a:pt x="3418" y="6728"/>
                    </a:lnTo>
                    <a:lnTo>
                      <a:pt x="2263" y="6383"/>
                    </a:lnTo>
                    <a:cubicBezTo>
                      <a:pt x="2244" y="6375"/>
                      <a:pt x="2225" y="6372"/>
                      <a:pt x="2208" y="6372"/>
                    </a:cubicBezTo>
                    <a:cubicBezTo>
                      <a:pt x="2136" y="6372"/>
                      <a:pt x="2077" y="6425"/>
                      <a:pt x="2049" y="6502"/>
                    </a:cubicBezTo>
                    <a:cubicBezTo>
                      <a:pt x="2025" y="6585"/>
                      <a:pt x="2084" y="6680"/>
                      <a:pt x="2168" y="6704"/>
                    </a:cubicBezTo>
                    <a:lnTo>
                      <a:pt x="3418" y="7085"/>
                    </a:lnTo>
                    <a:lnTo>
                      <a:pt x="3418" y="10121"/>
                    </a:lnTo>
                    <a:lnTo>
                      <a:pt x="358" y="9204"/>
                    </a:lnTo>
                    <a:lnTo>
                      <a:pt x="358" y="6168"/>
                    </a:lnTo>
                    <a:lnTo>
                      <a:pt x="1513" y="6514"/>
                    </a:lnTo>
                    <a:lnTo>
                      <a:pt x="1561" y="6514"/>
                    </a:lnTo>
                    <a:cubicBezTo>
                      <a:pt x="1632" y="6514"/>
                      <a:pt x="1692" y="6466"/>
                      <a:pt x="1727" y="6394"/>
                    </a:cubicBezTo>
                    <a:cubicBezTo>
                      <a:pt x="1751" y="6311"/>
                      <a:pt x="1692" y="6216"/>
                      <a:pt x="1608" y="6192"/>
                    </a:cubicBezTo>
                    <a:lnTo>
                      <a:pt x="358" y="5811"/>
                    </a:lnTo>
                    <a:lnTo>
                      <a:pt x="358" y="2763"/>
                    </a:lnTo>
                    <a:close/>
                    <a:moveTo>
                      <a:pt x="7145" y="6156"/>
                    </a:moveTo>
                    <a:lnTo>
                      <a:pt x="10205" y="7061"/>
                    </a:lnTo>
                    <a:lnTo>
                      <a:pt x="10205" y="10121"/>
                    </a:lnTo>
                    <a:lnTo>
                      <a:pt x="7145" y="9204"/>
                    </a:lnTo>
                    <a:lnTo>
                      <a:pt x="7145" y="7990"/>
                    </a:lnTo>
                    <a:cubicBezTo>
                      <a:pt x="7145" y="7895"/>
                      <a:pt x="7073" y="7823"/>
                      <a:pt x="6978" y="7823"/>
                    </a:cubicBezTo>
                    <a:cubicBezTo>
                      <a:pt x="6895" y="7823"/>
                      <a:pt x="6811" y="7895"/>
                      <a:pt x="6811" y="7990"/>
                    </a:cubicBezTo>
                    <a:lnTo>
                      <a:pt x="6811" y="9204"/>
                    </a:lnTo>
                    <a:lnTo>
                      <a:pt x="3751" y="10121"/>
                    </a:lnTo>
                    <a:lnTo>
                      <a:pt x="3751" y="7061"/>
                    </a:lnTo>
                    <a:lnTo>
                      <a:pt x="6811" y="6156"/>
                    </a:lnTo>
                    <a:lnTo>
                      <a:pt x="6811" y="7311"/>
                    </a:lnTo>
                    <a:cubicBezTo>
                      <a:pt x="6811" y="7407"/>
                      <a:pt x="6895" y="7478"/>
                      <a:pt x="6978" y="7478"/>
                    </a:cubicBezTo>
                    <a:cubicBezTo>
                      <a:pt x="7073" y="7478"/>
                      <a:pt x="7145" y="7407"/>
                      <a:pt x="7145" y="7311"/>
                    </a:cubicBezTo>
                    <a:lnTo>
                      <a:pt x="7145" y="6156"/>
                    </a:lnTo>
                    <a:close/>
                    <a:moveTo>
                      <a:pt x="6966" y="1"/>
                    </a:moveTo>
                    <a:cubicBezTo>
                      <a:pt x="5823" y="1"/>
                      <a:pt x="4894" y="918"/>
                      <a:pt x="4894" y="2061"/>
                    </a:cubicBezTo>
                    <a:cubicBezTo>
                      <a:pt x="4894" y="2334"/>
                      <a:pt x="4966" y="2632"/>
                      <a:pt x="5085" y="2930"/>
                    </a:cubicBezTo>
                    <a:lnTo>
                      <a:pt x="3573" y="3370"/>
                    </a:lnTo>
                    <a:lnTo>
                      <a:pt x="215" y="2382"/>
                    </a:lnTo>
                    <a:cubicBezTo>
                      <a:pt x="205" y="2375"/>
                      <a:pt x="192" y="2372"/>
                      <a:pt x="179" y="2372"/>
                    </a:cubicBezTo>
                    <a:cubicBezTo>
                      <a:pt x="146" y="2372"/>
                      <a:pt x="106" y="2389"/>
                      <a:pt x="72" y="2406"/>
                    </a:cubicBezTo>
                    <a:cubicBezTo>
                      <a:pt x="25" y="2442"/>
                      <a:pt x="1" y="2477"/>
                      <a:pt x="1" y="2537"/>
                    </a:cubicBezTo>
                    <a:lnTo>
                      <a:pt x="1" y="5954"/>
                    </a:lnTo>
                    <a:lnTo>
                      <a:pt x="1" y="9335"/>
                    </a:lnTo>
                    <a:cubicBezTo>
                      <a:pt x="1" y="9419"/>
                      <a:pt x="37" y="9478"/>
                      <a:pt x="120" y="9502"/>
                    </a:cubicBezTo>
                    <a:lnTo>
                      <a:pt x="3513" y="10514"/>
                    </a:lnTo>
                    <a:lnTo>
                      <a:pt x="3573" y="10514"/>
                    </a:lnTo>
                    <a:lnTo>
                      <a:pt x="6847" y="9550"/>
                    </a:lnTo>
                    <a:cubicBezTo>
                      <a:pt x="6859" y="9562"/>
                      <a:pt x="6883" y="9562"/>
                      <a:pt x="6918" y="9562"/>
                    </a:cubicBezTo>
                    <a:cubicBezTo>
                      <a:pt x="6942" y="9562"/>
                      <a:pt x="6966" y="9562"/>
                      <a:pt x="6990" y="9550"/>
                    </a:cubicBezTo>
                    <a:lnTo>
                      <a:pt x="10264" y="10514"/>
                    </a:lnTo>
                    <a:lnTo>
                      <a:pt x="10312" y="10514"/>
                    </a:lnTo>
                    <a:cubicBezTo>
                      <a:pt x="10335" y="10514"/>
                      <a:pt x="10383" y="10502"/>
                      <a:pt x="10419" y="10490"/>
                    </a:cubicBezTo>
                    <a:cubicBezTo>
                      <a:pt x="10455" y="10454"/>
                      <a:pt x="10490" y="10407"/>
                      <a:pt x="10490" y="10347"/>
                    </a:cubicBezTo>
                    <a:lnTo>
                      <a:pt x="10538" y="6942"/>
                    </a:lnTo>
                    <a:lnTo>
                      <a:pt x="10538" y="3549"/>
                    </a:lnTo>
                    <a:cubicBezTo>
                      <a:pt x="10538" y="3477"/>
                      <a:pt x="10490" y="3418"/>
                      <a:pt x="10419" y="3394"/>
                    </a:cubicBezTo>
                    <a:lnTo>
                      <a:pt x="8835" y="2930"/>
                    </a:lnTo>
                    <a:cubicBezTo>
                      <a:pt x="8954" y="2632"/>
                      <a:pt x="9038" y="2334"/>
                      <a:pt x="9038" y="2061"/>
                    </a:cubicBezTo>
                    <a:cubicBezTo>
                      <a:pt x="9038" y="918"/>
                      <a:pt x="8109" y="1"/>
                      <a:pt x="696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8" name="Google Shape;2978;p42"/>
              <p:cNvSpPr/>
              <p:nvPr/>
            </p:nvSpPr>
            <p:spPr>
              <a:xfrm>
                <a:off x="7613514" y="3251541"/>
                <a:ext cx="74878" cy="74529"/>
              </a:xfrm>
              <a:custGeom>
                <a:rect b="b" l="l" r="r" t="t"/>
                <a:pathLst>
                  <a:path extrusionOk="0" h="2347" w="2358">
                    <a:moveTo>
                      <a:pt x="1179" y="322"/>
                    </a:moveTo>
                    <a:cubicBezTo>
                      <a:pt x="1643" y="322"/>
                      <a:pt x="2012" y="691"/>
                      <a:pt x="2012" y="1156"/>
                    </a:cubicBezTo>
                    <a:cubicBezTo>
                      <a:pt x="2012" y="1620"/>
                      <a:pt x="1643" y="1989"/>
                      <a:pt x="1179" y="1989"/>
                    </a:cubicBezTo>
                    <a:cubicBezTo>
                      <a:pt x="715" y="1989"/>
                      <a:pt x="345" y="1620"/>
                      <a:pt x="345" y="1156"/>
                    </a:cubicBezTo>
                    <a:cubicBezTo>
                      <a:pt x="334" y="703"/>
                      <a:pt x="715" y="322"/>
                      <a:pt x="1179" y="322"/>
                    </a:cubicBezTo>
                    <a:close/>
                    <a:moveTo>
                      <a:pt x="1179" y="1"/>
                    </a:moveTo>
                    <a:cubicBezTo>
                      <a:pt x="524" y="1"/>
                      <a:pt x="0" y="513"/>
                      <a:pt x="0" y="1168"/>
                    </a:cubicBezTo>
                    <a:cubicBezTo>
                      <a:pt x="0" y="1811"/>
                      <a:pt x="524" y="2346"/>
                      <a:pt x="1179" y="2346"/>
                    </a:cubicBezTo>
                    <a:cubicBezTo>
                      <a:pt x="1834" y="2346"/>
                      <a:pt x="2358" y="1822"/>
                      <a:pt x="2358" y="1168"/>
                    </a:cubicBezTo>
                    <a:cubicBezTo>
                      <a:pt x="2358" y="513"/>
                      <a:pt x="1834" y="1"/>
                      <a:pt x="117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79" name="Google Shape;2979;p42"/>
            <p:cNvSpPr/>
            <p:nvPr/>
          </p:nvSpPr>
          <p:spPr>
            <a:xfrm>
              <a:off x="8079296" y="3207306"/>
              <a:ext cx="229906" cy="364135"/>
            </a:xfrm>
            <a:custGeom>
              <a:rect b="b" l="l" r="r" t="t"/>
              <a:pathLst>
                <a:path extrusionOk="0" h="11467" w="7240">
                  <a:moveTo>
                    <a:pt x="1048" y="346"/>
                  </a:moveTo>
                  <a:cubicBezTo>
                    <a:pt x="1156" y="346"/>
                    <a:pt x="1239" y="441"/>
                    <a:pt x="1239" y="537"/>
                  </a:cubicBezTo>
                  <a:cubicBezTo>
                    <a:pt x="1239" y="644"/>
                    <a:pt x="1156" y="727"/>
                    <a:pt x="1048" y="727"/>
                  </a:cubicBezTo>
                  <a:cubicBezTo>
                    <a:pt x="941" y="727"/>
                    <a:pt x="858" y="644"/>
                    <a:pt x="858" y="537"/>
                  </a:cubicBezTo>
                  <a:cubicBezTo>
                    <a:pt x="858" y="429"/>
                    <a:pt x="941" y="346"/>
                    <a:pt x="1048" y="346"/>
                  </a:cubicBezTo>
                  <a:close/>
                  <a:moveTo>
                    <a:pt x="3549" y="1203"/>
                  </a:moveTo>
                  <a:lnTo>
                    <a:pt x="3906" y="1453"/>
                  </a:lnTo>
                  <a:lnTo>
                    <a:pt x="3549" y="1453"/>
                  </a:lnTo>
                  <a:lnTo>
                    <a:pt x="3549" y="1203"/>
                  </a:lnTo>
                  <a:close/>
                  <a:moveTo>
                    <a:pt x="6883" y="1060"/>
                  </a:moveTo>
                  <a:lnTo>
                    <a:pt x="6883" y="1072"/>
                  </a:lnTo>
                  <a:lnTo>
                    <a:pt x="6097" y="2799"/>
                  </a:lnTo>
                  <a:cubicBezTo>
                    <a:pt x="6085" y="2846"/>
                    <a:pt x="6085" y="2894"/>
                    <a:pt x="6097" y="2942"/>
                  </a:cubicBezTo>
                  <a:lnTo>
                    <a:pt x="6883" y="4680"/>
                  </a:lnTo>
                  <a:lnTo>
                    <a:pt x="4620" y="4680"/>
                  </a:lnTo>
                  <a:lnTo>
                    <a:pt x="4620" y="1608"/>
                  </a:lnTo>
                  <a:cubicBezTo>
                    <a:pt x="4620" y="1549"/>
                    <a:pt x="4597" y="1501"/>
                    <a:pt x="4549" y="1477"/>
                  </a:cubicBezTo>
                  <a:lnTo>
                    <a:pt x="3942" y="1060"/>
                  </a:lnTo>
                  <a:close/>
                  <a:moveTo>
                    <a:pt x="6883" y="4680"/>
                  </a:moveTo>
                  <a:cubicBezTo>
                    <a:pt x="6883" y="4686"/>
                    <a:pt x="6880" y="4689"/>
                    <a:pt x="6878" y="4689"/>
                  </a:cubicBezTo>
                  <a:cubicBezTo>
                    <a:pt x="6877" y="4689"/>
                    <a:pt x="6877" y="4686"/>
                    <a:pt x="6883" y="4680"/>
                  </a:cubicBezTo>
                  <a:close/>
                  <a:moveTo>
                    <a:pt x="4299" y="1787"/>
                  </a:moveTo>
                  <a:lnTo>
                    <a:pt x="4299" y="5394"/>
                  </a:lnTo>
                  <a:lnTo>
                    <a:pt x="1941" y="5406"/>
                  </a:lnTo>
                  <a:lnTo>
                    <a:pt x="1941" y="2692"/>
                  </a:lnTo>
                  <a:cubicBezTo>
                    <a:pt x="1941" y="2608"/>
                    <a:pt x="1870" y="2537"/>
                    <a:pt x="1787" y="2537"/>
                  </a:cubicBezTo>
                  <a:cubicBezTo>
                    <a:pt x="1691" y="2537"/>
                    <a:pt x="1620" y="2608"/>
                    <a:pt x="1620" y="2692"/>
                  </a:cubicBezTo>
                  <a:lnTo>
                    <a:pt x="1620" y="5406"/>
                  </a:lnTo>
                  <a:lnTo>
                    <a:pt x="1227" y="5406"/>
                  </a:lnTo>
                  <a:lnTo>
                    <a:pt x="1227" y="1787"/>
                  </a:lnTo>
                  <a:lnTo>
                    <a:pt x="1620" y="1787"/>
                  </a:lnTo>
                  <a:lnTo>
                    <a:pt x="1620" y="1989"/>
                  </a:lnTo>
                  <a:cubicBezTo>
                    <a:pt x="1620" y="2072"/>
                    <a:pt x="1691" y="2144"/>
                    <a:pt x="1787" y="2144"/>
                  </a:cubicBezTo>
                  <a:cubicBezTo>
                    <a:pt x="1870" y="2144"/>
                    <a:pt x="1941" y="2072"/>
                    <a:pt x="1941" y="1989"/>
                  </a:cubicBezTo>
                  <a:lnTo>
                    <a:pt x="1941" y="1787"/>
                  </a:lnTo>
                  <a:close/>
                  <a:moveTo>
                    <a:pt x="1584" y="10764"/>
                  </a:moveTo>
                  <a:cubicBezTo>
                    <a:pt x="1691" y="10764"/>
                    <a:pt x="1787" y="10859"/>
                    <a:pt x="1787" y="10954"/>
                  </a:cubicBezTo>
                  <a:lnTo>
                    <a:pt x="1787" y="11145"/>
                  </a:lnTo>
                  <a:lnTo>
                    <a:pt x="322" y="11145"/>
                  </a:lnTo>
                  <a:lnTo>
                    <a:pt x="322" y="10954"/>
                  </a:lnTo>
                  <a:cubicBezTo>
                    <a:pt x="322" y="10847"/>
                    <a:pt x="417" y="10764"/>
                    <a:pt x="513" y="10764"/>
                  </a:cubicBezTo>
                  <a:close/>
                  <a:moveTo>
                    <a:pt x="1048" y="1"/>
                  </a:moveTo>
                  <a:cubicBezTo>
                    <a:pt x="775" y="1"/>
                    <a:pt x="536" y="239"/>
                    <a:pt x="536" y="525"/>
                  </a:cubicBezTo>
                  <a:cubicBezTo>
                    <a:pt x="536" y="763"/>
                    <a:pt x="679" y="953"/>
                    <a:pt x="894" y="1037"/>
                  </a:cubicBezTo>
                  <a:lnTo>
                    <a:pt x="894" y="10419"/>
                  </a:lnTo>
                  <a:lnTo>
                    <a:pt x="513" y="10419"/>
                  </a:lnTo>
                  <a:cubicBezTo>
                    <a:pt x="215" y="10419"/>
                    <a:pt x="1" y="10657"/>
                    <a:pt x="1" y="10943"/>
                  </a:cubicBezTo>
                  <a:lnTo>
                    <a:pt x="1" y="11300"/>
                  </a:lnTo>
                  <a:cubicBezTo>
                    <a:pt x="1" y="11395"/>
                    <a:pt x="72" y="11466"/>
                    <a:pt x="155" y="11466"/>
                  </a:cubicBezTo>
                  <a:lnTo>
                    <a:pt x="1965" y="11466"/>
                  </a:lnTo>
                  <a:cubicBezTo>
                    <a:pt x="2049" y="11466"/>
                    <a:pt x="2120" y="11395"/>
                    <a:pt x="2120" y="11300"/>
                  </a:cubicBezTo>
                  <a:lnTo>
                    <a:pt x="2120" y="10943"/>
                  </a:lnTo>
                  <a:cubicBezTo>
                    <a:pt x="2120" y="10645"/>
                    <a:pt x="1882" y="10419"/>
                    <a:pt x="1608" y="10419"/>
                  </a:cubicBezTo>
                  <a:lnTo>
                    <a:pt x="1227" y="10419"/>
                  </a:lnTo>
                  <a:lnTo>
                    <a:pt x="1227" y="5740"/>
                  </a:lnTo>
                  <a:lnTo>
                    <a:pt x="4299" y="5740"/>
                  </a:lnTo>
                  <a:cubicBezTo>
                    <a:pt x="4489" y="5740"/>
                    <a:pt x="4632" y="5585"/>
                    <a:pt x="4632" y="5394"/>
                  </a:cubicBezTo>
                  <a:lnTo>
                    <a:pt x="4632" y="5025"/>
                  </a:lnTo>
                  <a:lnTo>
                    <a:pt x="6883" y="5025"/>
                  </a:lnTo>
                  <a:cubicBezTo>
                    <a:pt x="7002" y="5025"/>
                    <a:pt x="7109" y="4966"/>
                    <a:pt x="7180" y="4859"/>
                  </a:cubicBezTo>
                  <a:cubicBezTo>
                    <a:pt x="7228" y="4763"/>
                    <a:pt x="7240" y="4632"/>
                    <a:pt x="7180" y="4525"/>
                  </a:cubicBezTo>
                  <a:lnTo>
                    <a:pt x="6442" y="2882"/>
                  </a:lnTo>
                  <a:lnTo>
                    <a:pt x="7180" y="1227"/>
                  </a:lnTo>
                  <a:cubicBezTo>
                    <a:pt x="7228" y="1120"/>
                    <a:pt x="7228" y="989"/>
                    <a:pt x="7156" y="894"/>
                  </a:cubicBezTo>
                  <a:cubicBezTo>
                    <a:pt x="7097" y="787"/>
                    <a:pt x="6978" y="727"/>
                    <a:pt x="6859" y="727"/>
                  </a:cubicBezTo>
                  <a:lnTo>
                    <a:pt x="3358" y="727"/>
                  </a:lnTo>
                  <a:cubicBezTo>
                    <a:pt x="3275" y="727"/>
                    <a:pt x="3192" y="810"/>
                    <a:pt x="3192" y="894"/>
                  </a:cubicBezTo>
                  <a:lnTo>
                    <a:pt x="3192" y="1453"/>
                  </a:lnTo>
                  <a:lnTo>
                    <a:pt x="1215" y="1453"/>
                  </a:lnTo>
                  <a:lnTo>
                    <a:pt x="1215" y="1037"/>
                  </a:lnTo>
                  <a:cubicBezTo>
                    <a:pt x="1429" y="953"/>
                    <a:pt x="1572" y="763"/>
                    <a:pt x="1572" y="525"/>
                  </a:cubicBezTo>
                  <a:cubicBezTo>
                    <a:pt x="1572" y="227"/>
                    <a:pt x="1334" y="1"/>
                    <a:pt x="104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80" name="Google Shape;2980;p42"/>
            <p:cNvGrpSpPr/>
            <p:nvPr/>
          </p:nvGrpSpPr>
          <p:grpSpPr>
            <a:xfrm>
              <a:off x="5216456" y="3725484"/>
              <a:ext cx="356195" cy="265631"/>
              <a:chOff x="5216456" y="3725484"/>
              <a:chExt cx="356195" cy="265631"/>
            </a:xfrm>
          </p:grpSpPr>
          <p:sp>
            <p:nvSpPr>
              <p:cNvPr id="2981" name="Google Shape;2981;p42"/>
              <p:cNvSpPr/>
              <p:nvPr/>
            </p:nvSpPr>
            <p:spPr>
              <a:xfrm>
                <a:off x="5216456" y="3814335"/>
                <a:ext cx="296465" cy="176780"/>
              </a:xfrm>
              <a:custGeom>
                <a:rect b="b" l="l" r="r" t="t"/>
                <a:pathLst>
                  <a:path extrusionOk="0" h="5567" w="9336">
                    <a:moveTo>
                      <a:pt x="1876" y="0"/>
                    </a:moveTo>
                    <a:cubicBezTo>
                      <a:pt x="1831" y="0"/>
                      <a:pt x="1787" y="18"/>
                      <a:pt x="1751" y="54"/>
                    </a:cubicBezTo>
                    <a:lnTo>
                      <a:pt x="84" y="1721"/>
                    </a:lnTo>
                    <a:cubicBezTo>
                      <a:pt x="1" y="1804"/>
                      <a:pt x="1" y="1899"/>
                      <a:pt x="84" y="1983"/>
                    </a:cubicBezTo>
                    <a:lnTo>
                      <a:pt x="3263" y="5162"/>
                    </a:lnTo>
                    <a:cubicBezTo>
                      <a:pt x="3513" y="5412"/>
                      <a:pt x="3858" y="5566"/>
                      <a:pt x="4215" y="5566"/>
                    </a:cubicBezTo>
                    <a:cubicBezTo>
                      <a:pt x="4573" y="5566"/>
                      <a:pt x="4918" y="5435"/>
                      <a:pt x="5168" y="5162"/>
                    </a:cubicBezTo>
                    <a:lnTo>
                      <a:pt x="9252" y="1090"/>
                    </a:lnTo>
                    <a:cubicBezTo>
                      <a:pt x="9335" y="1006"/>
                      <a:pt x="9335" y="887"/>
                      <a:pt x="9276" y="828"/>
                    </a:cubicBezTo>
                    <a:cubicBezTo>
                      <a:pt x="9240" y="792"/>
                      <a:pt x="9195" y="774"/>
                      <a:pt x="9151" y="774"/>
                    </a:cubicBezTo>
                    <a:cubicBezTo>
                      <a:pt x="9106" y="774"/>
                      <a:pt x="9061" y="792"/>
                      <a:pt x="9026" y="828"/>
                    </a:cubicBezTo>
                    <a:lnTo>
                      <a:pt x="4942" y="4912"/>
                    </a:lnTo>
                    <a:cubicBezTo>
                      <a:pt x="4751" y="5102"/>
                      <a:pt x="4501" y="5209"/>
                      <a:pt x="4227" y="5209"/>
                    </a:cubicBezTo>
                    <a:cubicBezTo>
                      <a:pt x="3965" y="5209"/>
                      <a:pt x="3715" y="5102"/>
                      <a:pt x="3513" y="4912"/>
                    </a:cubicBezTo>
                    <a:lnTo>
                      <a:pt x="453" y="1840"/>
                    </a:lnTo>
                    <a:lnTo>
                      <a:pt x="1870" y="435"/>
                    </a:lnTo>
                    <a:lnTo>
                      <a:pt x="2370" y="935"/>
                    </a:lnTo>
                    <a:cubicBezTo>
                      <a:pt x="2406" y="971"/>
                      <a:pt x="2450" y="988"/>
                      <a:pt x="2495" y="988"/>
                    </a:cubicBezTo>
                    <a:cubicBezTo>
                      <a:pt x="2540" y="988"/>
                      <a:pt x="2584" y="971"/>
                      <a:pt x="2620" y="935"/>
                    </a:cubicBezTo>
                    <a:cubicBezTo>
                      <a:pt x="2703" y="863"/>
                      <a:pt x="2703" y="756"/>
                      <a:pt x="2620" y="685"/>
                    </a:cubicBezTo>
                    <a:lnTo>
                      <a:pt x="2001" y="54"/>
                    </a:lnTo>
                    <a:cubicBezTo>
                      <a:pt x="1965" y="18"/>
                      <a:pt x="1920" y="0"/>
                      <a:pt x="187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2" name="Google Shape;2982;p42"/>
              <p:cNvSpPr/>
              <p:nvPr/>
            </p:nvSpPr>
            <p:spPr>
              <a:xfrm>
                <a:off x="5304925" y="3725484"/>
                <a:ext cx="267726" cy="170715"/>
              </a:xfrm>
              <a:custGeom>
                <a:rect b="b" l="l" r="r" t="t"/>
                <a:pathLst>
                  <a:path extrusionOk="0" h="5376" w="8431">
                    <a:moveTo>
                      <a:pt x="6585" y="0"/>
                    </a:moveTo>
                    <a:cubicBezTo>
                      <a:pt x="6540" y="0"/>
                      <a:pt x="6495" y="18"/>
                      <a:pt x="6454" y="54"/>
                    </a:cubicBezTo>
                    <a:lnTo>
                      <a:pt x="1548" y="4971"/>
                    </a:lnTo>
                    <a:cubicBezTo>
                      <a:pt x="1513" y="4995"/>
                      <a:pt x="1477" y="5007"/>
                      <a:pt x="1429" y="5007"/>
                    </a:cubicBezTo>
                    <a:cubicBezTo>
                      <a:pt x="1382" y="5007"/>
                      <a:pt x="1346" y="4995"/>
                      <a:pt x="1310" y="4971"/>
                    </a:cubicBezTo>
                    <a:lnTo>
                      <a:pt x="334" y="3983"/>
                    </a:lnTo>
                    <a:cubicBezTo>
                      <a:pt x="292" y="3947"/>
                      <a:pt x="248" y="3929"/>
                      <a:pt x="203" y="3929"/>
                    </a:cubicBezTo>
                    <a:cubicBezTo>
                      <a:pt x="158" y="3929"/>
                      <a:pt x="114" y="3947"/>
                      <a:pt x="72" y="3983"/>
                    </a:cubicBezTo>
                    <a:cubicBezTo>
                      <a:pt x="1" y="4054"/>
                      <a:pt x="1" y="4161"/>
                      <a:pt x="72" y="4245"/>
                    </a:cubicBezTo>
                    <a:lnTo>
                      <a:pt x="1060" y="5221"/>
                    </a:lnTo>
                    <a:cubicBezTo>
                      <a:pt x="1156" y="5328"/>
                      <a:pt x="1275" y="5376"/>
                      <a:pt x="1417" y="5376"/>
                    </a:cubicBezTo>
                    <a:cubicBezTo>
                      <a:pt x="1548" y="5376"/>
                      <a:pt x="1679" y="5316"/>
                      <a:pt x="1775" y="5221"/>
                    </a:cubicBezTo>
                    <a:lnTo>
                      <a:pt x="6549" y="447"/>
                    </a:lnTo>
                    <a:lnTo>
                      <a:pt x="7966" y="1852"/>
                    </a:lnTo>
                    <a:lnTo>
                      <a:pt x="6704" y="3126"/>
                    </a:lnTo>
                    <a:cubicBezTo>
                      <a:pt x="6621" y="3197"/>
                      <a:pt x="6621" y="3304"/>
                      <a:pt x="6704" y="3376"/>
                    </a:cubicBezTo>
                    <a:cubicBezTo>
                      <a:pt x="6740" y="3411"/>
                      <a:pt x="6784" y="3429"/>
                      <a:pt x="6829" y="3429"/>
                    </a:cubicBezTo>
                    <a:cubicBezTo>
                      <a:pt x="6874" y="3429"/>
                      <a:pt x="6918" y="3411"/>
                      <a:pt x="6954" y="3376"/>
                    </a:cubicBezTo>
                    <a:lnTo>
                      <a:pt x="8347" y="1983"/>
                    </a:lnTo>
                    <a:cubicBezTo>
                      <a:pt x="8383" y="1947"/>
                      <a:pt x="8395" y="1899"/>
                      <a:pt x="8395" y="1864"/>
                    </a:cubicBezTo>
                    <a:cubicBezTo>
                      <a:pt x="8430" y="1816"/>
                      <a:pt x="8406" y="1768"/>
                      <a:pt x="8383" y="1721"/>
                    </a:cubicBezTo>
                    <a:lnTo>
                      <a:pt x="6716" y="54"/>
                    </a:lnTo>
                    <a:cubicBezTo>
                      <a:pt x="6674" y="18"/>
                      <a:pt x="6629" y="0"/>
                      <a:pt x="658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83" name="Google Shape;2983;p42"/>
            <p:cNvGrpSpPr/>
            <p:nvPr/>
          </p:nvGrpSpPr>
          <p:grpSpPr>
            <a:xfrm>
              <a:off x="6849393" y="3733994"/>
              <a:ext cx="355053" cy="248038"/>
              <a:chOff x="6849393" y="3733994"/>
              <a:chExt cx="355053" cy="248038"/>
            </a:xfrm>
          </p:grpSpPr>
          <p:sp>
            <p:nvSpPr>
              <p:cNvPr id="2984" name="Google Shape;2984;p42"/>
              <p:cNvSpPr/>
              <p:nvPr/>
            </p:nvSpPr>
            <p:spPr>
              <a:xfrm>
                <a:off x="6849393" y="3733994"/>
                <a:ext cx="355053" cy="248038"/>
              </a:xfrm>
              <a:custGeom>
                <a:rect b="b" l="l" r="r" t="t"/>
                <a:pathLst>
                  <a:path extrusionOk="0" h="7811" w="11181">
                    <a:moveTo>
                      <a:pt x="10800" y="357"/>
                    </a:moveTo>
                    <a:cubicBezTo>
                      <a:pt x="10800" y="357"/>
                      <a:pt x="10823" y="357"/>
                      <a:pt x="10823" y="369"/>
                    </a:cubicBezTo>
                    <a:lnTo>
                      <a:pt x="10823" y="5227"/>
                    </a:lnTo>
                    <a:lnTo>
                      <a:pt x="346" y="5239"/>
                    </a:lnTo>
                    <a:cubicBezTo>
                      <a:pt x="346" y="5239"/>
                      <a:pt x="334" y="5239"/>
                      <a:pt x="334" y="5227"/>
                    </a:cubicBezTo>
                    <a:lnTo>
                      <a:pt x="334" y="369"/>
                    </a:lnTo>
                    <a:cubicBezTo>
                      <a:pt x="334" y="369"/>
                      <a:pt x="334" y="357"/>
                      <a:pt x="346" y="357"/>
                    </a:cubicBezTo>
                    <a:close/>
                    <a:moveTo>
                      <a:pt x="10835" y="5572"/>
                    </a:moveTo>
                    <a:lnTo>
                      <a:pt x="10823" y="5977"/>
                    </a:lnTo>
                    <a:lnTo>
                      <a:pt x="10252" y="5977"/>
                    </a:lnTo>
                    <a:cubicBezTo>
                      <a:pt x="10169" y="5977"/>
                      <a:pt x="10073" y="6060"/>
                      <a:pt x="10073" y="6156"/>
                    </a:cubicBezTo>
                    <a:cubicBezTo>
                      <a:pt x="10073" y="6263"/>
                      <a:pt x="10157" y="6334"/>
                      <a:pt x="10252" y="6334"/>
                    </a:cubicBezTo>
                    <a:lnTo>
                      <a:pt x="10823" y="6334"/>
                    </a:lnTo>
                    <a:lnTo>
                      <a:pt x="10823" y="6739"/>
                    </a:lnTo>
                    <a:lnTo>
                      <a:pt x="8014" y="6739"/>
                    </a:lnTo>
                    <a:cubicBezTo>
                      <a:pt x="7918" y="6739"/>
                      <a:pt x="7823" y="6811"/>
                      <a:pt x="7823" y="6918"/>
                    </a:cubicBezTo>
                    <a:cubicBezTo>
                      <a:pt x="7823" y="7013"/>
                      <a:pt x="7906" y="7096"/>
                      <a:pt x="8014" y="7096"/>
                    </a:cubicBezTo>
                    <a:lnTo>
                      <a:pt x="10823" y="7096"/>
                    </a:lnTo>
                    <a:lnTo>
                      <a:pt x="10823" y="7489"/>
                    </a:lnTo>
                    <a:cubicBezTo>
                      <a:pt x="10823" y="7489"/>
                      <a:pt x="10823" y="7501"/>
                      <a:pt x="10812" y="7501"/>
                    </a:cubicBezTo>
                    <a:lnTo>
                      <a:pt x="358" y="7501"/>
                    </a:lnTo>
                    <a:cubicBezTo>
                      <a:pt x="358" y="7501"/>
                      <a:pt x="346" y="7501"/>
                      <a:pt x="346" y="7489"/>
                    </a:cubicBezTo>
                    <a:lnTo>
                      <a:pt x="346" y="7096"/>
                    </a:lnTo>
                    <a:lnTo>
                      <a:pt x="7263" y="7096"/>
                    </a:lnTo>
                    <a:cubicBezTo>
                      <a:pt x="7359" y="7096"/>
                      <a:pt x="7442" y="7025"/>
                      <a:pt x="7442" y="6918"/>
                    </a:cubicBezTo>
                    <a:cubicBezTo>
                      <a:pt x="7442" y="6834"/>
                      <a:pt x="7371" y="6739"/>
                      <a:pt x="7263" y="6739"/>
                    </a:cubicBezTo>
                    <a:lnTo>
                      <a:pt x="346" y="6739"/>
                    </a:lnTo>
                    <a:lnTo>
                      <a:pt x="346" y="6334"/>
                    </a:lnTo>
                    <a:lnTo>
                      <a:pt x="9514" y="6334"/>
                    </a:lnTo>
                    <a:cubicBezTo>
                      <a:pt x="9597" y="6334"/>
                      <a:pt x="9692" y="6263"/>
                      <a:pt x="9692" y="6156"/>
                    </a:cubicBezTo>
                    <a:cubicBezTo>
                      <a:pt x="9692" y="6072"/>
                      <a:pt x="9621" y="5977"/>
                      <a:pt x="9514" y="5977"/>
                    </a:cubicBezTo>
                    <a:lnTo>
                      <a:pt x="346" y="5977"/>
                    </a:lnTo>
                    <a:lnTo>
                      <a:pt x="346" y="5572"/>
                    </a:lnTo>
                    <a:close/>
                    <a:moveTo>
                      <a:pt x="358" y="0"/>
                    </a:moveTo>
                    <a:cubicBezTo>
                      <a:pt x="167" y="0"/>
                      <a:pt x="1" y="167"/>
                      <a:pt x="1" y="357"/>
                    </a:cubicBezTo>
                    <a:lnTo>
                      <a:pt x="1" y="7453"/>
                    </a:lnTo>
                    <a:cubicBezTo>
                      <a:pt x="1" y="7644"/>
                      <a:pt x="167" y="7811"/>
                      <a:pt x="358" y="7811"/>
                    </a:cubicBezTo>
                    <a:lnTo>
                      <a:pt x="10823" y="7811"/>
                    </a:lnTo>
                    <a:cubicBezTo>
                      <a:pt x="11014" y="7811"/>
                      <a:pt x="11181" y="7644"/>
                      <a:pt x="11181" y="7453"/>
                    </a:cubicBezTo>
                    <a:lnTo>
                      <a:pt x="11181" y="357"/>
                    </a:lnTo>
                    <a:cubicBezTo>
                      <a:pt x="11181" y="167"/>
                      <a:pt x="11014" y="0"/>
                      <a:pt x="1082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5" name="Google Shape;2985;p42"/>
              <p:cNvSpPr/>
              <p:nvPr/>
            </p:nvSpPr>
            <p:spPr>
              <a:xfrm>
                <a:off x="7080411" y="3758192"/>
                <a:ext cx="100219" cy="129687"/>
              </a:xfrm>
              <a:custGeom>
                <a:rect b="b" l="l" r="r" t="t"/>
                <a:pathLst>
                  <a:path extrusionOk="0" h="4084" w="3156">
                    <a:moveTo>
                      <a:pt x="179" y="0"/>
                    </a:moveTo>
                    <a:cubicBezTo>
                      <a:pt x="96" y="0"/>
                      <a:pt x="0" y="72"/>
                      <a:pt x="0" y="179"/>
                    </a:cubicBezTo>
                    <a:cubicBezTo>
                      <a:pt x="0" y="274"/>
                      <a:pt x="84" y="357"/>
                      <a:pt x="179" y="357"/>
                    </a:cubicBezTo>
                    <a:lnTo>
                      <a:pt x="2072" y="357"/>
                    </a:lnTo>
                    <a:cubicBezTo>
                      <a:pt x="2144" y="726"/>
                      <a:pt x="2429" y="1012"/>
                      <a:pt x="2798" y="1084"/>
                    </a:cubicBezTo>
                    <a:lnTo>
                      <a:pt x="2798" y="3001"/>
                    </a:lnTo>
                    <a:cubicBezTo>
                      <a:pt x="2429" y="3072"/>
                      <a:pt x="2144" y="3358"/>
                      <a:pt x="2072" y="3727"/>
                    </a:cubicBezTo>
                    <a:lnTo>
                      <a:pt x="179" y="3727"/>
                    </a:lnTo>
                    <a:cubicBezTo>
                      <a:pt x="96" y="3727"/>
                      <a:pt x="0" y="3810"/>
                      <a:pt x="0" y="3905"/>
                    </a:cubicBezTo>
                    <a:cubicBezTo>
                      <a:pt x="0" y="4013"/>
                      <a:pt x="84" y="4084"/>
                      <a:pt x="179" y="4084"/>
                    </a:cubicBezTo>
                    <a:lnTo>
                      <a:pt x="2239" y="4084"/>
                    </a:lnTo>
                    <a:cubicBezTo>
                      <a:pt x="2322" y="4084"/>
                      <a:pt x="2417" y="4013"/>
                      <a:pt x="2417" y="3905"/>
                    </a:cubicBezTo>
                    <a:cubicBezTo>
                      <a:pt x="2417" y="3596"/>
                      <a:pt x="2667" y="3346"/>
                      <a:pt x="2977" y="3346"/>
                    </a:cubicBezTo>
                    <a:cubicBezTo>
                      <a:pt x="3072" y="3346"/>
                      <a:pt x="3156" y="3274"/>
                      <a:pt x="3156" y="3167"/>
                    </a:cubicBezTo>
                    <a:lnTo>
                      <a:pt x="3156" y="917"/>
                    </a:lnTo>
                    <a:cubicBezTo>
                      <a:pt x="3156" y="810"/>
                      <a:pt x="3072" y="738"/>
                      <a:pt x="2977" y="738"/>
                    </a:cubicBezTo>
                    <a:cubicBezTo>
                      <a:pt x="2667" y="738"/>
                      <a:pt x="2417" y="488"/>
                      <a:pt x="2417" y="179"/>
                    </a:cubicBezTo>
                    <a:cubicBezTo>
                      <a:pt x="2417" y="83"/>
                      <a:pt x="2346" y="0"/>
                      <a:pt x="223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6" name="Google Shape;2986;p42"/>
              <p:cNvSpPr/>
              <p:nvPr/>
            </p:nvSpPr>
            <p:spPr>
              <a:xfrm>
                <a:off x="6873209" y="3757811"/>
                <a:ext cx="100219" cy="130068"/>
              </a:xfrm>
              <a:custGeom>
                <a:rect b="b" l="l" r="r" t="t"/>
                <a:pathLst>
                  <a:path extrusionOk="0" h="4096" w="3156">
                    <a:moveTo>
                      <a:pt x="918" y="0"/>
                    </a:moveTo>
                    <a:cubicBezTo>
                      <a:pt x="834" y="0"/>
                      <a:pt x="739" y="84"/>
                      <a:pt x="739" y="191"/>
                    </a:cubicBezTo>
                    <a:cubicBezTo>
                      <a:pt x="739" y="500"/>
                      <a:pt x="489" y="750"/>
                      <a:pt x="179" y="750"/>
                    </a:cubicBezTo>
                    <a:cubicBezTo>
                      <a:pt x="84" y="750"/>
                      <a:pt x="1" y="822"/>
                      <a:pt x="1" y="929"/>
                    </a:cubicBezTo>
                    <a:lnTo>
                      <a:pt x="1" y="3179"/>
                    </a:lnTo>
                    <a:cubicBezTo>
                      <a:pt x="1" y="3263"/>
                      <a:pt x="72" y="3358"/>
                      <a:pt x="179" y="3358"/>
                    </a:cubicBezTo>
                    <a:cubicBezTo>
                      <a:pt x="489" y="3358"/>
                      <a:pt x="739" y="3608"/>
                      <a:pt x="739" y="3917"/>
                    </a:cubicBezTo>
                    <a:cubicBezTo>
                      <a:pt x="739" y="4013"/>
                      <a:pt x="810" y="4096"/>
                      <a:pt x="918" y="4096"/>
                    </a:cubicBezTo>
                    <a:lnTo>
                      <a:pt x="2977" y="4096"/>
                    </a:lnTo>
                    <a:cubicBezTo>
                      <a:pt x="3061" y="4096"/>
                      <a:pt x="3156" y="4025"/>
                      <a:pt x="3156" y="3917"/>
                    </a:cubicBezTo>
                    <a:cubicBezTo>
                      <a:pt x="3132" y="3822"/>
                      <a:pt x="3061" y="3739"/>
                      <a:pt x="2977" y="3739"/>
                    </a:cubicBezTo>
                    <a:lnTo>
                      <a:pt x="1084" y="3739"/>
                    </a:lnTo>
                    <a:cubicBezTo>
                      <a:pt x="1013" y="3370"/>
                      <a:pt x="727" y="3084"/>
                      <a:pt x="346" y="3013"/>
                    </a:cubicBezTo>
                    <a:lnTo>
                      <a:pt x="346" y="1096"/>
                    </a:lnTo>
                    <a:cubicBezTo>
                      <a:pt x="727" y="1024"/>
                      <a:pt x="1013" y="738"/>
                      <a:pt x="1084" y="369"/>
                    </a:cubicBezTo>
                    <a:lnTo>
                      <a:pt x="2977" y="369"/>
                    </a:lnTo>
                    <a:cubicBezTo>
                      <a:pt x="3061" y="369"/>
                      <a:pt x="3156" y="286"/>
                      <a:pt x="3156" y="191"/>
                    </a:cubicBezTo>
                    <a:cubicBezTo>
                      <a:pt x="3156" y="95"/>
                      <a:pt x="3073" y="0"/>
                      <a:pt x="297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7" name="Google Shape;2987;p42"/>
              <p:cNvSpPr/>
              <p:nvPr/>
            </p:nvSpPr>
            <p:spPr>
              <a:xfrm>
                <a:off x="6962060" y="3758192"/>
                <a:ext cx="129338" cy="129338"/>
              </a:xfrm>
              <a:custGeom>
                <a:rect b="b" l="l" r="r" t="t"/>
                <a:pathLst>
                  <a:path extrusionOk="0" h="4073" w="4073">
                    <a:moveTo>
                      <a:pt x="2037" y="334"/>
                    </a:moveTo>
                    <a:cubicBezTo>
                      <a:pt x="2977" y="334"/>
                      <a:pt x="3727" y="1096"/>
                      <a:pt x="3727" y="2036"/>
                    </a:cubicBezTo>
                    <a:cubicBezTo>
                      <a:pt x="3727" y="2977"/>
                      <a:pt x="2977" y="3727"/>
                      <a:pt x="2037" y="3727"/>
                    </a:cubicBezTo>
                    <a:cubicBezTo>
                      <a:pt x="1096" y="3727"/>
                      <a:pt x="334" y="2977"/>
                      <a:pt x="334" y="2036"/>
                    </a:cubicBezTo>
                    <a:cubicBezTo>
                      <a:pt x="334" y="1096"/>
                      <a:pt x="1096" y="334"/>
                      <a:pt x="2037" y="334"/>
                    </a:cubicBezTo>
                    <a:close/>
                    <a:moveTo>
                      <a:pt x="2037" y="0"/>
                    </a:moveTo>
                    <a:cubicBezTo>
                      <a:pt x="906" y="0"/>
                      <a:pt x="1" y="917"/>
                      <a:pt x="1" y="2036"/>
                    </a:cubicBezTo>
                    <a:cubicBezTo>
                      <a:pt x="1" y="3155"/>
                      <a:pt x="918" y="4072"/>
                      <a:pt x="2037" y="4072"/>
                    </a:cubicBezTo>
                    <a:cubicBezTo>
                      <a:pt x="3156" y="4072"/>
                      <a:pt x="4073" y="3155"/>
                      <a:pt x="4073" y="2036"/>
                    </a:cubicBezTo>
                    <a:cubicBezTo>
                      <a:pt x="4073" y="905"/>
                      <a:pt x="3168" y="0"/>
                      <a:pt x="203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8" name="Google Shape;2988;p42"/>
              <p:cNvSpPr/>
              <p:nvPr/>
            </p:nvSpPr>
            <p:spPr>
              <a:xfrm>
                <a:off x="6997244" y="3781627"/>
                <a:ext cx="59382" cy="82436"/>
              </a:xfrm>
              <a:custGeom>
                <a:rect b="b" l="l" r="r" t="t"/>
                <a:pathLst>
                  <a:path extrusionOk="0" h="2596" w="1870">
                    <a:moveTo>
                      <a:pt x="750" y="536"/>
                    </a:moveTo>
                    <a:lnTo>
                      <a:pt x="750" y="1060"/>
                    </a:lnTo>
                    <a:cubicBezTo>
                      <a:pt x="452" y="965"/>
                      <a:pt x="345" y="881"/>
                      <a:pt x="345" y="762"/>
                    </a:cubicBezTo>
                    <a:cubicBezTo>
                      <a:pt x="345" y="691"/>
                      <a:pt x="500" y="584"/>
                      <a:pt x="750" y="536"/>
                    </a:cubicBezTo>
                    <a:close/>
                    <a:moveTo>
                      <a:pt x="1107" y="1524"/>
                    </a:moveTo>
                    <a:cubicBezTo>
                      <a:pt x="1405" y="1608"/>
                      <a:pt x="1512" y="1703"/>
                      <a:pt x="1512" y="1822"/>
                    </a:cubicBezTo>
                    <a:cubicBezTo>
                      <a:pt x="1512" y="1893"/>
                      <a:pt x="1357" y="2001"/>
                      <a:pt x="1107" y="2036"/>
                    </a:cubicBezTo>
                    <a:lnTo>
                      <a:pt x="1107" y="1524"/>
                    </a:lnTo>
                    <a:close/>
                    <a:moveTo>
                      <a:pt x="941" y="0"/>
                    </a:moveTo>
                    <a:cubicBezTo>
                      <a:pt x="857" y="0"/>
                      <a:pt x="762" y="72"/>
                      <a:pt x="762" y="179"/>
                    </a:cubicBezTo>
                    <a:lnTo>
                      <a:pt x="762" y="191"/>
                    </a:lnTo>
                    <a:cubicBezTo>
                      <a:pt x="333" y="238"/>
                      <a:pt x="24" y="477"/>
                      <a:pt x="24" y="774"/>
                    </a:cubicBezTo>
                    <a:cubicBezTo>
                      <a:pt x="24" y="1191"/>
                      <a:pt x="441" y="1346"/>
                      <a:pt x="762" y="1429"/>
                    </a:cubicBezTo>
                    <a:lnTo>
                      <a:pt x="762" y="2036"/>
                    </a:lnTo>
                    <a:cubicBezTo>
                      <a:pt x="512" y="2001"/>
                      <a:pt x="357" y="1893"/>
                      <a:pt x="357" y="1822"/>
                    </a:cubicBezTo>
                    <a:cubicBezTo>
                      <a:pt x="357" y="1727"/>
                      <a:pt x="286" y="1643"/>
                      <a:pt x="179" y="1643"/>
                    </a:cubicBezTo>
                    <a:cubicBezTo>
                      <a:pt x="83" y="1643"/>
                      <a:pt x="0" y="1715"/>
                      <a:pt x="0" y="1822"/>
                    </a:cubicBezTo>
                    <a:cubicBezTo>
                      <a:pt x="0" y="2120"/>
                      <a:pt x="310" y="2334"/>
                      <a:pt x="750" y="2393"/>
                    </a:cubicBezTo>
                    <a:lnTo>
                      <a:pt x="750" y="2417"/>
                    </a:lnTo>
                    <a:cubicBezTo>
                      <a:pt x="750" y="2501"/>
                      <a:pt x="822" y="2596"/>
                      <a:pt x="929" y="2596"/>
                    </a:cubicBezTo>
                    <a:cubicBezTo>
                      <a:pt x="1036" y="2596"/>
                      <a:pt x="1107" y="2513"/>
                      <a:pt x="1107" y="2417"/>
                    </a:cubicBezTo>
                    <a:lnTo>
                      <a:pt x="1107" y="2393"/>
                    </a:lnTo>
                    <a:cubicBezTo>
                      <a:pt x="1536" y="2358"/>
                      <a:pt x="1845" y="2120"/>
                      <a:pt x="1845" y="1822"/>
                    </a:cubicBezTo>
                    <a:cubicBezTo>
                      <a:pt x="1845" y="1417"/>
                      <a:pt x="1453" y="1250"/>
                      <a:pt x="1107" y="1167"/>
                    </a:cubicBezTo>
                    <a:lnTo>
                      <a:pt x="1107" y="548"/>
                    </a:lnTo>
                    <a:cubicBezTo>
                      <a:pt x="1357" y="596"/>
                      <a:pt x="1512" y="703"/>
                      <a:pt x="1512" y="774"/>
                    </a:cubicBezTo>
                    <a:cubicBezTo>
                      <a:pt x="1512" y="869"/>
                      <a:pt x="1584" y="953"/>
                      <a:pt x="1691" y="953"/>
                    </a:cubicBezTo>
                    <a:cubicBezTo>
                      <a:pt x="1774" y="953"/>
                      <a:pt x="1869" y="881"/>
                      <a:pt x="1869" y="774"/>
                    </a:cubicBezTo>
                    <a:cubicBezTo>
                      <a:pt x="1869" y="477"/>
                      <a:pt x="1548" y="250"/>
                      <a:pt x="1119" y="191"/>
                    </a:cubicBezTo>
                    <a:lnTo>
                      <a:pt x="1119" y="179"/>
                    </a:lnTo>
                    <a:cubicBezTo>
                      <a:pt x="1119" y="84"/>
                      <a:pt x="1048" y="0"/>
                      <a:pt x="94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89" name="Google Shape;2989;p42"/>
            <p:cNvGrpSpPr/>
            <p:nvPr/>
          </p:nvGrpSpPr>
          <p:grpSpPr>
            <a:xfrm>
              <a:off x="7918997" y="3714687"/>
              <a:ext cx="392110" cy="280207"/>
              <a:chOff x="7918997" y="3714687"/>
              <a:chExt cx="392110" cy="280207"/>
            </a:xfrm>
          </p:grpSpPr>
          <p:sp>
            <p:nvSpPr>
              <p:cNvPr id="2990" name="Google Shape;2990;p42"/>
              <p:cNvSpPr/>
              <p:nvPr/>
            </p:nvSpPr>
            <p:spPr>
              <a:xfrm>
                <a:off x="7918997" y="3781246"/>
                <a:ext cx="309675" cy="213648"/>
              </a:xfrm>
              <a:custGeom>
                <a:rect b="b" l="l" r="r" t="t"/>
                <a:pathLst>
                  <a:path extrusionOk="0" h="6728" w="9752">
                    <a:moveTo>
                      <a:pt x="774" y="3644"/>
                    </a:moveTo>
                    <a:cubicBezTo>
                      <a:pt x="965" y="3644"/>
                      <a:pt x="1132" y="3810"/>
                      <a:pt x="1132" y="4001"/>
                    </a:cubicBezTo>
                    <a:cubicBezTo>
                      <a:pt x="1132" y="4191"/>
                      <a:pt x="965" y="4358"/>
                      <a:pt x="774" y="4358"/>
                    </a:cubicBezTo>
                    <a:cubicBezTo>
                      <a:pt x="560" y="4358"/>
                      <a:pt x="417" y="4191"/>
                      <a:pt x="417" y="4001"/>
                    </a:cubicBezTo>
                    <a:cubicBezTo>
                      <a:pt x="417" y="3810"/>
                      <a:pt x="584" y="3644"/>
                      <a:pt x="774" y="3644"/>
                    </a:cubicBezTo>
                    <a:close/>
                    <a:moveTo>
                      <a:pt x="715" y="0"/>
                    </a:moveTo>
                    <a:cubicBezTo>
                      <a:pt x="310" y="0"/>
                      <a:pt x="0" y="322"/>
                      <a:pt x="0" y="715"/>
                    </a:cubicBezTo>
                    <a:cubicBezTo>
                      <a:pt x="0" y="1072"/>
                      <a:pt x="250" y="1370"/>
                      <a:pt x="596" y="1429"/>
                    </a:cubicBezTo>
                    <a:lnTo>
                      <a:pt x="596" y="3346"/>
                    </a:lnTo>
                    <a:cubicBezTo>
                      <a:pt x="298" y="3429"/>
                      <a:pt x="72" y="3703"/>
                      <a:pt x="72" y="4025"/>
                    </a:cubicBezTo>
                    <a:cubicBezTo>
                      <a:pt x="72" y="4358"/>
                      <a:pt x="298" y="4644"/>
                      <a:pt x="596" y="4715"/>
                    </a:cubicBezTo>
                    <a:lnTo>
                      <a:pt x="596" y="5442"/>
                    </a:lnTo>
                    <a:cubicBezTo>
                      <a:pt x="322" y="5513"/>
                      <a:pt x="120" y="5775"/>
                      <a:pt x="120" y="6073"/>
                    </a:cubicBezTo>
                    <a:cubicBezTo>
                      <a:pt x="120" y="6430"/>
                      <a:pt x="417" y="6727"/>
                      <a:pt x="774" y="6727"/>
                    </a:cubicBezTo>
                    <a:lnTo>
                      <a:pt x="2215" y="6727"/>
                    </a:lnTo>
                    <a:cubicBezTo>
                      <a:pt x="2322" y="6727"/>
                      <a:pt x="2394" y="6644"/>
                      <a:pt x="2394" y="6549"/>
                    </a:cubicBezTo>
                    <a:cubicBezTo>
                      <a:pt x="2394" y="6442"/>
                      <a:pt x="2286" y="6335"/>
                      <a:pt x="2191" y="6335"/>
                    </a:cubicBezTo>
                    <a:lnTo>
                      <a:pt x="739" y="6335"/>
                    </a:lnTo>
                    <a:cubicBezTo>
                      <a:pt x="584" y="6335"/>
                      <a:pt x="441" y="6204"/>
                      <a:pt x="441" y="6037"/>
                    </a:cubicBezTo>
                    <a:cubicBezTo>
                      <a:pt x="441" y="5882"/>
                      <a:pt x="584" y="5739"/>
                      <a:pt x="739" y="5739"/>
                    </a:cubicBezTo>
                    <a:lnTo>
                      <a:pt x="9561" y="5739"/>
                    </a:lnTo>
                    <a:cubicBezTo>
                      <a:pt x="9668" y="5739"/>
                      <a:pt x="9752" y="5668"/>
                      <a:pt x="9752" y="5561"/>
                    </a:cubicBezTo>
                    <a:cubicBezTo>
                      <a:pt x="9752" y="5465"/>
                      <a:pt x="9668" y="5382"/>
                      <a:pt x="9561" y="5382"/>
                    </a:cubicBezTo>
                    <a:lnTo>
                      <a:pt x="929" y="5382"/>
                    </a:lnTo>
                    <a:lnTo>
                      <a:pt x="929" y="4703"/>
                    </a:lnTo>
                    <a:cubicBezTo>
                      <a:pt x="1251" y="4632"/>
                      <a:pt x="1489" y="4346"/>
                      <a:pt x="1489" y="4001"/>
                    </a:cubicBezTo>
                    <a:cubicBezTo>
                      <a:pt x="1489" y="3656"/>
                      <a:pt x="1251" y="3370"/>
                      <a:pt x="929" y="3298"/>
                    </a:cubicBezTo>
                    <a:lnTo>
                      <a:pt x="929" y="1215"/>
                    </a:lnTo>
                    <a:cubicBezTo>
                      <a:pt x="929" y="1167"/>
                      <a:pt x="917" y="1108"/>
                      <a:pt x="870" y="1084"/>
                    </a:cubicBezTo>
                    <a:cubicBezTo>
                      <a:pt x="834" y="1060"/>
                      <a:pt x="786" y="1036"/>
                      <a:pt x="739" y="1036"/>
                    </a:cubicBezTo>
                    <a:lnTo>
                      <a:pt x="715" y="1036"/>
                    </a:lnTo>
                    <a:cubicBezTo>
                      <a:pt x="512" y="1036"/>
                      <a:pt x="358" y="870"/>
                      <a:pt x="358" y="679"/>
                    </a:cubicBezTo>
                    <a:cubicBezTo>
                      <a:pt x="358" y="489"/>
                      <a:pt x="512" y="322"/>
                      <a:pt x="715" y="322"/>
                    </a:cubicBezTo>
                    <a:cubicBezTo>
                      <a:pt x="905" y="322"/>
                      <a:pt x="1072" y="489"/>
                      <a:pt x="1072" y="679"/>
                    </a:cubicBezTo>
                    <a:cubicBezTo>
                      <a:pt x="1072" y="715"/>
                      <a:pt x="1072" y="762"/>
                      <a:pt x="1048" y="786"/>
                    </a:cubicBezTo>
                    <a:cubicBezTo>
                      <a:pt x="1036" y="858"/>
                      <a:pt x="1048" y="941"/>
                      <a:pt x="1120" y="977"/>
                    </a:cubicBezTo>
                    <a:lnTo>
                      <a:pt x="2906" y="2525"/>
                    </a:lnTo>
                    <a:cubicBezTo>
                      <a:pt x="2940" y="2553"/>
                      <a:pt x="2985" y="2568"/>
                      <a:pt x="3029" y="2568"/>
                    </a:cubicBezTo>
                    <a:cubicBezTo>
                      <a:pt x="3077" y="2568"/>
                      <a:pt x="3124" y="2550"/>
                      <a:pt x="3156" y="2513"/>
                    </a:cubicBezTo>
                    <a:lnTo>
                      <a:pt x="4287" y="1274"/>
                    </a:lnTo>
                    <a:cubicBezTo>
                      <a:pt x="4358" y="1203"/>
                      <a:pt x="4346" y="1084"/>
                      <a:pt x="4275" y="1024"/>
                    </a:cubicBezTo>
                    <a:cubicBezTo>
                      <a:pt x="4237" y="992"/>
                      <a:pt x="4191" y="976"/>
                      <a:pt x="4147" y="976"/>
                    </a:cubicBezTo>
                    <a:cubicBezTo>
                      <a:pt x="4095" y="976"/>
                      <a:pt x="4045" y="998"/>
                      <a:pt x="4013" y="1036"/>
                    </a:cubicBezTo>
                    <a:lnTo>
                      <a:pt x="3001" y="2155"/>
                    </a:lnTo>
                    <a:lnTo>
                      <a:pt x="1429" y="798"/>
                    </a:lnTo>
                    <a:lnTo>
                      <a:pt x="1429" y="715"/>
                    </a:lnTo>
                    <a:cubicBezTo>
                      <a:pt x="1429" y="310"/>
                      <a:pt x="1096" y="0"/>
                      <a:pt x="71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1" name="Google Shape;2991;p42"/>
              <p:cNvSpPr/>
              <p:nvPr/>
            </p:nvSpPr>
            <p:spPr>
              <a:xfrm>
                <a:off x="8080439" y="3862920"/>
                <a:ext cx="68083" cy="68083"/>
              </a:xfrm>
              <a:custGeom>
                <a:rect b="b" l="l" r="r" t="t"/>
                <a:pathLst>
                  <a:path extrusionOk="0" h="2144" w="2144">
                    <a:moveTo>
                      <a:pt x="1072" y="357"/>
                    </a:moveTo>
                    <a:cubicBezTo>
                      <a:pt x="1465" y="357"/>
                      <a:pt x="1786" y="691"/>
                      <a:pt x="1786" y="1072"/>
                    </a:cubicBezTo>
                    <a:cubicBezTo>
                      <a:pt x="1786" y="1465"/>
                      <a:pt x="1465" y="1786"/>
                      <a:pt x="1072" y="1786"/>
                    </a:cubicBezTo>
                    <a:cubicBezTo>
                      <a:pt x="691" y="1786"/>
                      <a:pt x="358" y="1465"/>
                      <a:pt x="358" y="1072"/>
                    </a:cubicBezTo>
                    <a:cubicBezTo>
                      <a:pt x="358" y="691"/>
                      <a:pt x="691" y="357"/>
                      <a:pt x="1072" y="357"/>
                    </a:cubicBezTo>
                    <a:close/>
                    <a:moveTo>
                      <a:pt x="1072" y="0"/>
                    </a:moveTo>
                    <a:cubicBezTo>
                      <a:pt x="477" y="0"/>
                      <a:pt x="0" y="476"/>
                      <a:pt x="0" y="1072"/>
                    </a:cubicBezTo>
                    <a:cubicBezTo>
                      <a:pt x="0" y="1667"/>
                      <a:pt x="477" y="2143"/>
                      <a:pt x="1072" y="2143"/>
                    </a:cubicBezTo>
                    <a:cubicBezTo>
                      <a:pt x="1667" y="2143"/>
                      <a:pt x="2144" y="1655"/>
                      <a:pt x="2144" y="1072"/>
                    </a:cubicBezTo>
                    <a:cubicBezTo>
                      <a:pt x="2144" y="476"/>
                      <a:pt x="1667" y="0"/>
                      <a:pt x="107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2" name="Google Shape;2992;p42"/>
              <p:cNvSpPr/>
              <p:nvPr/>
            </p:nvSpPr>
            <p:spPr>
              <a:xfrm>
                <a:off x="8000290" y="3885593"/>
                <a:ext cx="45410" cy="45410"/>
              </a:xfrm>
              <a:custGeom>
                <a:rect b="b" l="l" r="r" t="t"/>
                <a:pathLst>
                  <a:path extrusionOk="0" h="1430" w="1430">
                    <a:moveTo>
                      <a:pt x="727" y="358"/>
                    </a:moveTo>
                    <a:cubicBezTo>
                      <a:pt x="917" y="358"/>
                      <a:pt x="1084" y="524"/>
                      <a:pt x="1084" y="715"/>
                    </a:cubicBezTo>
                    <a:cubicBezTo>
                      <a:pt x="1084" y="905"/>
                      <a:pt x="917" y="1072"/>
                      <a:pt x="727" y="1072"/>
                    </a:cubicBezTo>
                    <a:cubicBezTo>
                      <a:pt x="536" y="1072"/>
                      <a:pt x="369" y="905"/>
                      <a:pt x="369" y="715"/>
                    </a:cubicBezTo>
                    <a:cubicBezTo>
                      <a:pt x="369" y="524"/>
                      <a:pt x="536" y="358"/>
                      <a:pt x="727" y="358"/>
                    </a:cubicBezTo>
                    <a:close/>
                    <a:moveTo>
                      <a:pt x="694" y="0"/>
                    </a:moveTo>
                    <a:cubicBezTo>
                      <a:pt x="310" y="0"/>
                      <a:pt x="0" y="317"/>
                      <a:pt x="0" y="715"/>
                    </a:cubicBezTo>
                    <a:cubicBezTo>
                      <a:pt x="0" y="1120"/>
                      <a:pt x="322" y="1429"/>
                      <a:pt x="715" y="1429"/>
                    </a:cubicBezTo>
                    <a:cubicBezTo>
                      <a:pt x="1096" y="1429"/>
                      <a:pt x="1429" y="1096"/>
                      <a:pt x="1429" y="715"/>
                    </a:cubicBezTo>
                    <a:cubicBezTo>
                      <a:pt x="1429" y="310"/>
                      <a:pt x="1096" y="1"/>
                      <a:pt x="715" y="1"/>
                    </a:cubicBezTo>
                    <a:cubicBezTo>
                      <a:pt x="708" y="0"/>
                      <a:pt x="701" y="0"/>
                      <a:pt x="69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3" name="Google Shape;2993;p42"/>
              <p:cNvSpPr/>
              <p:nvPr/>
            </p:nvSpPr>
            <p:spPr>
              <a:xfrm>
                <a:off x="8006323" y="3714687"/>
                <a:ext cx="304784" cy="277920"/>
              </a:xfrm>
              <a:custGeom>
                <a:rect b="b" l="l" r="r" t="t"/>
                <a:pathLst>
                  <a:path extrusionOk="0" h="8752" w="9598">
                    <a:moveTo>
                      <a:pt x="8800" y="5740"/>
                    </a:moveTo>
                    <a:cubicBezTo>
                      <a:pt x="8990" y="5740"/>
                      <a:pt x="9157" y="5906"/>
                      <a:pt x="9157" y="6097"/>
                    </a:cubicBezTo>
                    <a:cubicBezTo>
                      <a:pt x="9157" y="6287"/>
                      <a:pt x="9002" y="6454"/>
                      <a:pt x="8800" y="6454"/>
                    </a:cubicBezTo>
                    <a:cubicBezTo>
                      <a:pt x="8609" y="6454"/>
                      <a:pt x="8442" y="6287"/>
                      <a:pt x="8442" y="6097"/>
                    </a:cubicBezTo>
                    <a:cubicBezTo>
                      <a:pt x="8442" y="5906"/>
                      <a:pt x="8597" y="5740"/>
                      <a:pt x="8800" y="5740"/>
                    </a:cubicBezTo>
                    <a:close/>
                    <a:moveTo>
                      <a:pt x="3430" y="1"/>
                    </a:moveTo>
                    <a:cubicBezTo>
                      <a:pt x="2989" y="1"/>
                      <a:pt x="2632" y="358"/>
                      <a:pt x="2632" y="787"/>
                    </a:cubicBezTo>
                    <a:cubicBezTo>
                      <a:pt x="2632" y="989"/>
                      <a:pt x="2727" y="1203"/>
                      <a:pt x="2858" y="1334"/>
                    </a:cubicBezTo>
                    <a:lnTo>
                      <a:pt x="1739" y="2561"/>
                    </a:lnTo>
                    <a:cubicBezTo>
                      <a:pt x="1668" y="2632"/>
                      <a:pt x="1680" y="2751"/>
                      <a:pt x="1763" y="2811"/>
                    </a:cubicBezTo>
                    <a:cubicBezTo>
                      <a:pt x="1796" y="2844"/>
                      <a:pt x="1838" y="2859"/>
                      <a:pt x="1881" y="2859"/>
                    </a:cubicBezTo>
                    <a:cubicBezTo>
                      <a:pt x="1931" y="2859"/>
                      <a:pt x="1981" y="2838"/>
                      <a:pt x="2013" y="2799"/>
                    </a:cubicBezTo>
                    <a:lnTo>
                      <a:pt x="3251" y="1430"/>
                    </a:lnTo>
                    <a:cubicBezTo>
                      <a:pt x="3287" y="1382"/>
                      <a:pt x="3311" y="1323"/>
                      <a:pt x="3287" y="1275"/>
                    </a:cubicBezTo>
                    <a:cubicBezTo>
                      <a:pt x="3275" y="1215"/>
                      <a:pt x="3251" y="1168"/>
                      <a:pt x="3204" y="1144"/>
                    </a:cubicBezTo>
                    <a:cubicBezTo>
                      <a:pt x="3073" y="1072"/>
                      <a:pt x="2977" y="918"/>
                      <a:pt x="2977" y="775"/>
                    </a:cubicBezTo>
                    <a:cubicBezTo>
                      <a:pt x="2977" y="537"/>
                      <a:pt x="3168" y="334"/>
                      <a:pt x="3406" y="334"/>
                    </a:cubicBezTo>
                    <a:cubicBezTo>
                      <a:pt x="3644" y="334"/>
                      <a:pt x="3847" y="537"/>
                      <a:pt x="3847" y="775"/>
                    </a:cubicBezTo>
                    <a:cubicBezTo>
                      <a:pt x="3847" y="918"/>
                      <a:pt x="3751" y="1072"/>
                      <a:pt x="3620" y="1144"/>
                    </a:cubicBezTo>
                    <a:cubicBezTo>
                      <a:pt x="3573" y="1168"/>
                      <a:pt x="3525" y="1215"/>
                      <a:pt x="3525" y="1275"/>
                    </a:cubicBezTo>
                    <a:cubicBezTo>
                      <a:pt x="3513" y="1334"/>
                      <a:pt x="3525" y="1382"/>
                      <a:pt x="3573" y="1430"/>
                    </a:cubicBezTo>
                    <a:lnTo>
                      <a:pt x="6430" y="4561"/>
                    </a:lnTo>
                    <a:cubicBezTo>
                      <a:pt x="6462" y="4606"/>
                      <a:pt x="6512" y="4627"/>
                      <a:pt x="6562" y="4627"/>
                    </a:cubicBezTo>
                    <a:cubicBezTo>
                      <a:pt x="6605" y="4627"/>
                      <a:pt x="6647" y="4612"/>
                      <a:pt x="6680" y="4585"/>
                    </a:cubicBezTo>
                    <a:lnTo>
                      <a:pt x="8466" y="3037"/>
                    </a:lnTo>
                    <a:cubicBezTo>
                      <a:pt x="8526" y="2989"/>
                      <a:pt x="8549" y="2918"/>
                      <a:pt x="8526" y="2835"/>
                    </a:cubicBezTo>
                    <a:cubicBezTo>
                      <a:pt x="8514" y="2811"/>
                      <a:pt x="8514" y="2763"/>
                      <a:pt x="8514" y="2739"/>
                    </a:cubicBezTo>
                    <a:cubicBezTo>
                      <a:pt x="8514" y="2537"/>
                      <a:pt x="8680" y="2382"/>
                      <a:pt x="8871" y="2382"/>
                    </a:cubicBezTo>
                    <a:cubicBezTo>
                      <a:pt x="9061" y="2382"/>
                      <a:pt x="9228" y="2537"/>
                      <a:pt x="9228" y="2739"/>
                    </a:cubicBezTo>
                    <a:cubicBezTo>
                      <a:pt x="9228" y="2930"/>
                      <a:pt x="9061" y="3097"/>
                      <a:pt x="8871" y="3097"/>
                    </a:cubicBezTo>
                    <a:lnTo>
                      <a:pt x="8847" y="3097"/>
                    </a:lnTo>
                    <a:cubicBezTo>
                      <a:pt x="8800" y="3097"/>
                      <a:pt x="8740" y="3108"/>
                      <a:pt x="8704" y="3132"/>
                    </a:cubicBezTo>
                    <a:cubicBezTo>
                      <a:pt x="8680" y="3168"/>
                      <a:pt x="8645" y="3228"/>
                      <a:pt x="8645" y="3275"/>
                    </a:cubicBezTo>
                    <a:lnTo>
                      <a:pt x="8645" y="5359"/>
                    </a:lnTo>
                    <a:cubicBezTo>
                      <a:pt x="8335" y="5430"/>
                      <a:pt x="8097" y="5716"/>
                      <a:pt x="8097" y="6049"/>
                    </a:cubicBezTo>
                    <a:cubicBezTo>
                      <a:pt x="8097" y="6395"/>
                      <a:pt x="8335" y="6680"/>
                      <a:pt x="8645" y="6752"/>
                    </a:cubicBezTo>
                    <a:lnTo>
                      <a:pt x="8645" y="7442"/>
                    </a:lnTo>
                    <a:lnTo>
                      <a:pt x="7561" y="7442"/>
                    </a:lnTo>
                    <a:cubicBezTo>
                      <a:pt x="7454" y="7442"/>
                      <a:pt x="7383" y="7514"/>
                      <a:pt x="7383" y="7621"/>
                    </a:cubicBezTo>
                    <a:cubicBezTo>
                      <a:pt x="7383" y="7716"/>
                      <a:pt x="7454" y="7800"/>
                      <a:pt x="7561" y="7800"/>
                    </a:cubicBezTo>
                    <a:lnTo>
                      <a:pt x="8823" y="7800"/>
                    </a:lnTo>
                    <a:cubicBezTo>
                      <a:pt x="8990" y="7800"/>
                      <a:pt x="9121" y="7930"/>
                      <a:pt x="9121" y="8097"/>
                    </a:cubicBezTo>
                    <a:cubicBezTo>
                      <a:pt x="9121" y="8252"/>
                      <a:pt x="8990" y="8395"/>
                      <a:pt x="8823" y="8395"/>
                    </a:cubicBezTo>
                    <a:lnTo>
                      <a:pt x="179" y="8395"/>
                    </a:lnTo>
                    <a:cubicBezTo>
                      <a:pt x="72" y="8395"/>
                      <a:pt x="1" y="8466"/>
                      <a:pt x="1" y="8573"/>
                    </a:cubicBezTo>
                    <a:cubicBezTo>
                      <a:pt x="1" y="8669"/>
                      <a:pt x="72" y="8752"/>
                      <a:pt x="179" y="8752"/>
                    </a:cubicBezTo>
                    <a:lnTo>
                      <a:pt x="8823" y="8752"/>
                    </a:lnTo>
                    <a:cubicBezTo>
                      <a:pt x="9181" y="8752"/>
                      <a:pt x="9478" y="8454"/>
                      <a:pt x="9478" y="8097"/>
                    </a:cubicBezTo>
                    <a:cubicBezTo>
                      <a:pt x="9478" y="7800"/>
                      <a:pt x="9276" y="7538"/>
                      <a:pt x="9002" y="7466"/>
                    </a:cubicBezTo>
                    <a:lnTo>
                      <a:pt x="9002" y="6752"/>
                    </a:lnTo>
                    <a:cubicBezTo>
                      <a:pt x="9300" y="6704"/>
                      <a:pt x="9526" y="6430"/>
                      <a:pt x="9526" y="6097"/>
                    </a:cubicBezTo>
                    <a:cubicBezTo>
                      <a:pt x="9526" y="5775"/>
                      <a:pt x="9300" y="5490"/>
                      <a:pt x="9002" y="5394"/>
                    </a:cubicBezTo>
                    <a:lnTo>
                      <a:pt x="9002" y="3478"/>
                    </a:lnTo>
                    <a:cubicBezTo>
                      <a:pt x="9347" y="3418"/>
                      <a:pt x="9597" y="3120"/>
                      <a:pt x="9597" y="2763"/>
                    </a:cubicBezTo>
                    <a:cubicBezTo>
                      <a:pt x="9597" y="2358"/>
                      <a:pt x="9276" y="2049"/>
                      <a:pt x="8883" y="2049"/>
                    </a:cubicBezTo>
                    <a:cubicBezTo>
                      <a:pt x="8502" y="2049"/>
                      <a:pt x="8168" y="2382"/>
                      <a:pt x="8168" y="2763"/>
                    </a:cubicBezTo>
                    <a:lnTo>
                      <a:pt x="8168" y="2858"/>
                    </a:lnTo>
                    <a:lnTo>
                      <a:pt x="6597" y="4204"/>
                    </a:lnTo>
                    <a:lnTo>
                      <a:pt x="3989" y="1334"/>
                    </a:lnTo>
                    <a:cubicBezTo>
                      <a:pt x="4144" y="1192"/>
                      <a:pt x="4216" y="989"/>
                      <a:pt x="4216" y="787"/>
                    </a:cubicBezTo>
                    <a:cubicBezTo>
                      <a:pt x="4216" y="358"/>
                      <a:pt x="3858" y="1"/>
                      <a:pt x="343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4" name="Google Shape;2994;p42"/>
              <p:cNvSpPr/>
              <p:nvPr/>
            </p:nvSpPr>
            <p:spPr>
              <a:xfrm>
                <a:off x="8183643" y="3885593"/>
                <a:ext cx="45410" cy="45410"/>
              </a:xfrm>
              <a:custGeom>
                <a:rect b="b" l="l" r="r" t="t"/>
                <a:pathLst>
                  <a:path extrusionOk="0" h="1430" w="1430">
                    <a:moveTo>
                      <a:pt x="703" y="358"/>
                    </a:moveTo>
                    <a:cubicBezTo>
                      <a:pt x="894" y="358"/>
                      <a:pt x="1060" y="524"/>
                      <a:pt x="1060" y="715"/>
                    </a:cubicBezTo>
                    <a:cubicBezTo>
                      <a:pt x="1060" y="905"/>
                      <a:pt x="894" y="1072"/>
                      <a:pt x="703" y="1072"/>
                    </a:cubicBezTo>
                    <a:cubicBezTo>
                      <a:pt x="501" y="1072"/>
                      <a:pt x="346" y="905"/>
                      <a:pt x="346" y="715"/>
                    </a:cubicBezTo>
                    <a:cubicBezTo>
                      <a:pt x="346" y="524"/>
                      <a:pt x="501" y="358"/>
                      <a:pt x="703" y="358"/>
                    </a:cubicBezTo>
                    <a:close/>
                    <a:moveTo>
                      <a:pt x="715" y="1"/>
                    </a:moveTo>
                    <a:cubicBezTo>
                      <a:pt x="310" y="1"/>
                      <a:pt x="1" y="334"/>
                      <a:pt x="1" y="715"/>
                    </a:cubicBezTo>
                    <a:cubicBezTo>
                      <a:pt x="1" y="1120"/>
                      <a:pt x="322" y="1429"/>
                      <a:pt x="715" y="1429"/>
                    </a:cubicBezTo>
                    <a:cubicBezTo>
                      <a:pt x="1096" y="1429"/>
                      <a:pt x="1430" y="1108"/>
                      <a:pt x="1430" y="715"/>
                    </a:cubicBezTo>
                    <a:cubicBezTo>
                      <a:pt x="1430" y="310"/>
                      <a:pt x="1096" y="1"/>
                      <a:pt x="71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95" name="Google Shape;2995;p42"/>
            <p:cNvSpPr/>
            <p:nvPr/>
          </p:nvSpPr>
          <p:spPr>
            <a:xfrm>
              <a:off x="867354" y="3694364"/>
              <a:ext cx="355434" cy="326981"/>
            </a:xfrm>
            <a:custGeom>
              <a:rect b="b" l="l" r="r" t="t"/>
              <a:pathLst>
                <a:path extrusionOk="0" h="10297" w="11193">
                  <a:moveTo>
                    <a:pt x="6014" y="2129"/>
                  </a:moveTo>
                  <a:lnTo>
                    <a:pt x="6014" y="3034"/>
                  </a:lnTo>
                  <a:lnTo>
                    <a:pt x="5097" y="3034"/>
                  </a:lnTo>
                  <a:lnTo>
                    <a:pt x="5097" y="2129"/>
                  </a:lnTo>
                  <a:close/>
                  <a:moveTo>
                    <a:pt x="8704" y="347"/>
                  </a:moveTo>
                  <a:cubicBezTo>
                    <a:pt x="8745" y="347"/>
                    <a:pt x="8785" y="350"/>
                    <a:pt x="8824" y="355"/>
                  </a:cubicBezTo>
                  <a:cubicBezTo>
                    <a:pt x="9133" y="403"/>
                    <a:pt x="9371" y="617"/>
                    <a:pt x="9550" y="1058"/>
                  </a:cubicBezTo>
                  <a:cubicBezTo>
                    <a:pt x="9824" y="1689"/>
                    <a:pt x="9847" y="2201"/>
                    <a:pt x="9645" y="2558"/>
                  </a:cubicBezTo>
                  <a:cubicBezTo>
                    <a:pt x="9419" y="2939"/>
                    <a:pt x="8966" y="3034"/>
                    <a:pt x="8907" y="3046"/>
                  </a:cubicBezTo>
                  <a:lnTo>
                    <a:pt x="6335" y="3046"/>
                  </a:lnTo>
                  <a:lnTo>
                    <a:pt x="6335" y="2034"/>
                  </a:lnTo>
                  <a:cubicBezTo>
                    <a:pt x="6442" y="1903"/>
                    <a:pt x="6764" y="1498"/>
                    <a:pt x="7204" y="1141"/>
                  </a:cubicBezTo>
                  <a:cubicBezTo>
                    <a:pt x="7798" y="612"/>
                    <a:pt x="8304" y="347"/>
                    <a:pt x="8704" y="347"/>
                  </a:cubicBezTo>
                  <a:close/>
                  <a:moveTo>
                    <a:pt x="4585" y="3356"/>
                  </a:moveTo>
                  <a:lnTo>
                    <a:pt x="4585" y="4653"/>
                  </a:lnTo>
                  <a:lnTo>
                    <a:pt x="299" y="4653"/>
                  </a:lnTo>
                  <a:lnTo>
                    <a:pt x="299" y="3356"/>
                  </a:lnTo>
                  <a:close/>
                  <a:moveTo>
                    <a:pt x="6204" y="3356"/>
                  </a:moveTo>
                  <a:lnTo>
                    <a:pt x="6204" y="9987"/>
                  </a:lnTo>
                  <a:lnTo>
                    <a:pt x="4906" y="9987"/>
                  </a:lnTo>
                  <a:lnTo>
                    <a:pt x="4906" y="3356"/>
                  </a:lnTo>
                  <a:close/>
                  <a:moveTo>
                    <a:pt x="10812" y="3356"/>
                  </a:moveTo>
                  <a:lnTo>
                    <a:pt x="10812" y="4653"/>
                  </a:lnTo>
                  <a:lnTo>
                    <a:pt x="9074" y="4653"/>
                  </a:lnTo>
                  <a:cubicBezTo>
                    <a:pt x="8990" y="4653"/>
                    <a:pt x="8907" y="4725"/>
                    <a:pt x="8907" y="4820"/>
                  </a:cubicBezTo>
                  <a:cubicBezTo>
                    <a:pt x="8907" y="4903"/>
                    <a:pt x="8990" y="4987"/>
                    <a:pt x="9074" y="4987"/>
                  </a:cubicBezTo>
                  <a:lnTo>
                    <a:pt x="10002" y="4987"/>
                  </a:lnTo>
                  <a:lnTo>
                    <a:pt x="10002" y="9594"/>
                  </a:lnTo>
                  <a:cubicBezTo>
                    <a:pt x="10002" y="9809"/>
                    <a:pt x="9824" y="9987"/>
                    <a:pt x="9609" y="9987"/>
                  </a:cubicBezTo>
                  <a:lnTo>
                    <a:pt x="6526" y="9987"/>
                  </a:lnTo>
                  <a:lnTo>
                    <a:pt x="6526" y="4987"/>
                  </a:lnTo>
                  <a:lnTo>
                    <a:pt x="8419" y="4987"/>
                  </a:lnTo>
                  <a:cubicBezTo>
                    <a:pt x="8514" y="4987"/>
                    <a:pt x="8585" y="4903"/>
                    <a:pt x="8585" y="4820"/>
                  </a:cubicBezTo>
                  <a:cubicBezTo>
                    <a:pt x="8585" y="4725"/>
                    <a:pt x="8514" y="4653"/>
                    <a:pt x="8419" y="4653"/>
                  </a:cubicBezTo>
                  <a:lnTo>
                    <a:pt x="6526" y="4653"/>
                  </a:lnTo>
                  <a:lnTo>
                    <a:pt x="6526" y="3356"/>
                  </a:lnTo>
                  <a:close/>
                  <a:moveTo>
                    <a:pt x="2416" y="1"/>
                  </a:moveTo>
                  <a:cubicBezTo>
                    <a:pt x="2282" y="1"/>
                    <a:pt x="2156" y="24"/>
                    <a:pt x="2037" y="69"/>
                  </a:cubicBezTo>
                  <a:cubicBezTo>
                    <a:pt x="1727" y="188"/>
                    <a:pt x="1465" y="474"/>
                    <a:pt x="1287" y="903"/>
                  </a:cubicBezTo>
                  <a:cubicBezTo>
                    <a:pt x="977" y="1653"/>
                    <a:pt x="965" y="2248"/>
                    <a:pt x="1215" y="2689"/>
                  </a:cubicBezTo>
                  <a:cubicBezTo>
                    <a:pt x="1287" y="2820"/>
                    <a:pt x="1382" y="2927"/>
                    <a:pt x="1489" y="3022"/>
                  </a:cubicBezTo>
                  <a:lnTo>
                    <a:pt x="156" y="3022"/>
                  </a:lnTo>
                  <a:cubicBezTo>
                    <a:pt x="72" y="3022"/>
                    <a:pt x="1" y="3094"/>
                    <a:pt x="1" y="3177"/>
                  </a:cubicBezTo>
                  <a:lnTo>
                    <a:pt x="1" y="4808"/>
                  </a:lnTo>
                  <a:cubicBezTo>
                    <a:pt x="1" y="4891"/>
                    <a:pt x="72" y="4963"/>
                    <a:pt x="156" y="4963"/>
                  </a:cubicBezTo>
                  <a:lnTo>
                    <a:pt x="834" y="4963"/>
                  </a:lnTo>
                  <a:lnTo>
                    <a:pt x="834" y="9583"/>
                  </a:lnTo>
                  <a:cubicBezTo>
                    <a:pt x="834" y="9964"/>
                    <a:pt x="1156" y="10297"/>
                    <a:pt x="1549" y="10297"/>
                  </a:cubicBezTo>
                  <a:lnTo>
                    <a:pt x="2656" y="10297"/>
                  </a:lnTo>
                  <a:cubicBezTo>
                    <a:pt x="2751" y="10297"/>
                    <a:pt x="2823" y="10225"/>
                    <a:pt x="2823" y="10130"/>
                  </a:cubicBezTo>
                  <a:cubicBezTo>
                    <a:pt x="2823" y="10047"/>
                    <a:pt x="2751" y="9964"/>
                    <a:pt x="2656" y="9964"/>
                  </a:cubicBezTo>
                  <a:lnTo>
                    <a:pt x="1549" y="9964"/>
                  </a:lnTo>
                  <a:cubicBezTo>
                    <a:pt x="1334" y="9964"/>
                    <a:pt x="1156" y="9785"/>
                    <a:pt x="1156" y="9583"/>
                  </a:cubicBezTo>
                  <a:lnTo>
                    <a:pt x="1156" y="4963"/>
                  </a:lnTo>
                  <a:lnTo>
                    <a:pt x="4609" y="4963"/>
                  </a:lnTo>
                  <a:lnTo>
                    <a:pt x="4609" y="9964"/>
                  </a:lnTo>
                  <a:lnTo>
                    <a:pt x="3311" y="9964"/>
                  </a:lnTo>
                  <a:cubicBezTo>
                    <a:pt x="3228" y="9964"/>
                    <a:pt x="3156" y="10047"/>
                    <a:pt x="3156" y="10130"/>
                  </a:cubicBezTo>
                  <a:cubicBezTo>
                    <a:pt x="3156" y="10225"/>
                    <a:pt x="3228" y="10297"/>
                    <a:pt x="3311" y="10297"/>
                  </a:cubicBezTo>
                  <a:lnTo>
                    <a:pt x="9645" y="10297"/>
                  </a:lnTo>
                  <a:cubicBezTo>
                    <a:pt x="10026" y="10297"/>
                    <a:pt x="10359" y="9964"/>
                    <a:pt x="10359" y="9583"/>
                  </a:cubicBezTo>
                  <a:lnTo>
                    <a:pt x="10359" y="4963"/>
                  </a:lnTo>
                  <a:lnTo>
                    <a:pt x="11026" y="4963"/>
                  </a:lnTo>
                  <a:cubicBezTo>
                    <a:pt x="11110" y="4963"/>
                    <a:pt x="11193" y="4891"/>
                    <a:pt x="11193" y="4808"/>
                  </a:cubicBezTo>
                  <a:lnTo>
                    <a:pt x="11193" y="3177"/>
                  </a:lnTo>
                  <a:cubicBezTo>
                    <a:pt x="11145" y="3106"/>
                    <a:pt x="11074" y="3034"/>
                    <a:pt x="10979" y="3034"/>
                  </a:cubicBezTo>
                  <a:lnTo>
                    <a:pt x="9657" y="3034"/>
                  </a:lnTo>
                  <a:cubicBezTo>
                    <a:pt x="9752" y="2939"/>
                    <a:pt x="9847" y="2844"/>
                    <a:pt x="9919" y="2701"/>
                  </a:cubicBezTo>
                  <a:cubicBezTo>
                    <a:pt x="10181" y="2260"/>
                    <a:pt x="10157" y="1641"/>
                    <a:pt x="9847" y="915"/>
                  </a:cubicBezTo>
                  <a:cubicBezTo>
                    <a:pt x="9621" y="379"/>
                    <a:pt x="9300" y="81"/>
                    <a:pt x="8871" y="22"/>
                  </a:cubicBezTo>
                  <a:cubicBezTo>
                    <a:pt x="8824" y="16"/>
                    <a:pt x="8776" y="13"/>
                    <a:pt x="8728" y="13"/>
                  </a:cubicBezTo>
                  <a:cubicBezTo>
                    <a:pt x="7648" y="13"/>
                    <a:pt x="6371" y="1489"/>
                    <a:pt x="6097" y="1808"/>
                  </a:cubicBezTo>
                  <a:lnTo>
                    <a:pt x="5025" y="1808"/>
                  </a:lnTo>
                  <a:cubicBezTo>
                    <a:pt x="4859" y="1617"/>
                    <a:pt x="4359" y="1022"/>
                    <a:pt x="3751" y="581"/>
                  </a:cubicBezTo>
                  <a:cubicBezTo>
                    <a:pt x="3715" y="556"/>
                    <a:pt x="3677" y="543"/>
                    <a:pt x="3642" y="543"/>
                  </a:cubicBezTo>
                  <a:cubicBezTo>
                    <a:pt x="3595" y="543"/>
                    <a:pt x="3552" y="565"/>
                    <a:pt x="3525" y="605"/>
                  </a:cubicBezTo>
                  <a:cubicBezTo>
                    <a:pt x="3466" y="677"/>
                    <a:pt x="3478" y="784"/>
                    <a:pt x="3549" y="831"/>
                  </a:cubicBezTo>
                  <a:cubicBezTo>
                    <a:pt x="4144" y="1260"/>
                    <a:pt x="4656" y="1855"/>
                    <a:pt x="4787" y="2022"/>
                  </a:cubicBezTo>
                  <a:lnTo>
                    <a:pt x="4787" y="3034"/>
                  </a:lnTo>
                  <a:lnTo>
                    <a:pt x="2216" y="3034"/>
                  </a:lnTo>
                  <a:cubicBezTo>
                    <a:pt x="2144" y="3022"/>
                    <a:pt x="1692" y="2927"/>
                    <a:pt x="1489" y="2546"/>
                  </a:cubicBezTo>
                  <a:cubicBezTo>
                    <a:pt x="1275" y="2189"/>
                    <a:pt x="1323" y="1677"/>
                    <a:pt x="1573" y="1034"/>
                  </a:cubicBezTo>
                  <a:cubicBezTo>
                    <a:pt x="1727" y="700"/>
                    <a:pt x="1906" y="474"/>
                    <a:pt x="2144" y="379"/>
                  </a:cubicBezTo>
                  <a:cubicBezTo>
                    <a:pt x="2224" y="348"/>
                    <a:pt x="2314" y="332"/>
                    <a:pt x="2413" y="332"/>
                  </a:cubicBezTo>
                  <a:cubicBezTo>
                    <a:pt x="2578" y="332"/>
                    <a:pt x="2769" y="377"/>
                    <a:pt x="2978" y="474"/>
                  </a:cubicBezTo>
                  <a:cubicBezTo>
                    <a:pt x="3001" y="488"/>
                    <a:pt x="3025" y="493"/>
                    <a:pt x="3049" y="493"/>
                  </a:cubicBezTo>
                  <a:cubicBezTo>
                    <a:pt x="3109" y="493"/>
                    <a:pt x="3166" y="454"/>
                    <a:pt x="3192" y="403"/>
                  </a:cubicBezTo>
                  <a:cubicBezTo>
                    <a:pt x="3239" y="308"/>
                    <a:pt x="3192" y="224"/>
                    <a:pt x="3120" y="177"/>
                  </a:cubicBezTo>
                  <a:cubicBezTo>
                    <a:pt x="2864" y="59"/>
                    <a:pt x="2630" y="1"/>
                    <a:pt x="24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96" name="Google Shape;2996;p42"/>
            <p:cNvGrpSpPr/>
            <p:nvPr/>
          </p:nvGrpSpPr>
          <p:grpSpPr>
            <a:xfrm>
              <a:off x="1408777" y="3680964"/>
              <a:ext cx="357720" cy="355147"/>
              <a:chOff x="1408777" y="3680964"/>
              <a:chExt cx="357720" cy="355147"/>
            </a:xfrm>
          </p:grpSpPr>
          <p:sp>
            <p:nvSpPr>
              <p:cNvPr id="2997" name="Google Shape;2997;p42"/>
              <p:cNvSpPr/>
              <p:nvPr/>
            </p:nvSpPr>
            <p:spPr>
              <a:xfrm>
                <a:off x="1510488" y="3814144"/>
                <a:ext cx="37852" cy="49188"/>
              </a:xfrm>
              <a:custGeom>
                <a:rect b="b" l="l" r="r" t="t"/>
                <a:pathLst>
                  <a:path extrusionOk="0" h="1549" w="1192">
                    <a:moveTo>
                      <a:pt x="596" y="0"/>
                    </a:moveTo>
                    <a:cubicBezTo>
                      <a:pt x="262" y="0"/>
                      <a:pt x="1" y="274"/>
                      <a:pt x="1" y="596"/>
                    </a:cubicBezTo>
                    <a:lnTo>
                      <a:pt x="1" y="953"/>
                    </a:lnTo>
                    <a:cubicBezTo>
                      <a:pt x="1" y="1286"/>
                      <a:pt x="262" y="1548"/>
                      <a:pt x="596" y="1548"/>
                    </a:cubicBezTo>
                    <a:cubicBezTo>
                      <a:pt x="917" y="1548"/>
                      <a:pt x="1191" y="1286"/>
                      <a:pt x="1191" y="953"/>
                    </a:cubicBezTo>
                    <a:lnTo>
                      <a:pt x="1191" y="691"/>
                    </a:lnTo>
                    <a:cubicBezTo>
                      <a:pt x="1191" y="596"/>
                      <a:pt x="1108" y="524"/>
                      <a:pt x="1024" y="524"/>
                    </a:cubicBezTo>
                    <a:cubicBezTo>
                      <a:pt x="941" y="524"/>
                      <a:pt x="858" y="596"/>
                      <a:pt x="858" y="691"/>
                    </a:cubicBezTo>
                    <a:lnTo>
                      <a:pt x="858" y="953"/>
                    </a:lnTo>
                    <a:cubicBezTo>
                      <a:pt x="858" y="1108"/>
                      <a:pt x="739" y="1227"/>
                      <a:pt x="596" y="1227"/>
                    </a:cubicBezTo>
                    <a:cubicBezTo>
                      <a:pt x="441" y="1227"/>
                      <a:pt x="322" y="1108"/>
                      <a:pt x="322" y="953"/>
                    </a:cubicBezTo>
                    <a:lnTo>
                      <a:pt x="322" y="596"/>
                    </a:lnTo>
                    <a:cubicBezTo>
                      <a:pt x="322" y="453"/>
                      <a:pt x="441" y="334"/>
                      <a:pt x="596" y="334"/>
                    </a:cubicBezTo>
                    <a:cubicBezTo>
                      <a:pt x="679" y="334"/>
                      <a:pt x="763" y="262"/>
                      <a:pt x="763" y="167"/>
                    </a:cubicBezTo>
                    <a:cubicBezTo>
                      <a:pt x="763" y="84"/>
                      <a:pt x="679" y="0"/>
                      <a:pt x="59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8" name="Google Shape;2998;p42"/>
              <p:cNvSpPr/>
              <p:nvPr/>
            </p:nvSpPr>
            <p:spPr>
              <a:xfrm>
                <a:off x="1627315" y="3814144"/>
                <a:ext cx="37852" cy="49188"/>
              </a:xfrm>
              <a:custGeom>
                <a:rect b="b" l="l" r="r" t="t"/>
                <a:pathLst>
                  <a:path extrusionOk="0" h="1549" w="1192">
                    <a:moveTo>
                      <a:pt x="596" y="0"/>
                    </a:moveTo>
                    <a:cubicBezTo>
                      <a:pt x="262" y="0"/>
                      <a:pt x="1" y="274"/>
                      <a:pt x="1" y="596"/>
                    </a:cubicBezTo>
                    <a:lnTo>
                      <a:pt x="1" y="953"/>
                    </a:lnTo>
                    <a:cubicBezTo>
                      <a:pt x="1" y="1286"/>
                      <a:pt x="262" y="1548"/>
                      <a:pt x="596" y="1548"/>
                    </a:cubicBezTo>
                    <a:cubicBezTo>
                      <a:pt x="917" y="1548"/>
                      <a:pt x="1191" y="1286"/>
                      <a:pt x="1191" y="953"/>
                    </a:cubicBezTo>
                    <a:lnTo>
                      <a:pt x="1191" y="691"/>
                    </a:lnTo>
                    <a:cubicBezTo>
                      <a:pt x="1191" y="596"/>
                      <a:pt x="1108" y="524"/>
                      <a:pt x="1024" y="524"/>
                    </a:cubicBezTo>
                    <a:cubicBezTo>
                      <a:pt x="929" y="524"/>
                      <a:pt x="858" y="596"/>
                      <a:pt x="858" y="691"/>
                    </a:cubicBezTo>
                    <a:lnTo>
                      <a:pt x="858" y="953"/>
                    </a:lnTo>
                    <a:cubicBezTo>
                      <a:pt x="858" y="1108"/>
                      <a:pt x="739" y="1227"/>
                      <a:pt x="596" y="1227"/>
                    </a:cubicBezTo>
                    <a:cubicBezTo>
                      <a:pt x="441" y="1227"/>
                      <a:pt x="322" y="1108"/>
                      <a:pt x="322" y="953"/>
                    </a:cubicBezTo>
                    <a:lnTo>
                      <a:pt x="322" y="596"/>
                    </a:lnTo>
                    <a:cubicBezTo>
                      <a:pt x="322" y="453"/>
                      <a:pt x="441" y="334"/>
                      <a:pt x="596" y="334"/>
                    </a:cubicBezTo>
                    <a:cubicBezTo>
                      <a:pt x="679" y="334"/>
                      <a:pt x="751" y="262"/>
                      <a:pt x="751" y="167"/>
                    </a:cubicBezTo>
                    <a:cubicBezTo>
                      <a:pt x="751" y="84"/>
                      <a:pt x="679" y="0"/>
                      <a:pt x="59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9" name="Google Shape;2999;p42"/>
              <p:cNvSpPr/>
              <p:nvPr/>
            </p:nvSpPr>
            <p:spPr>
              <a:xfrm>
                <a:off x="1525604" y="3908806"/>
                <a:ext cx="123305" cy="33152"/>
              </a:xfrm>
              <a:custGeom>
                <a:rect b="b" l="l" r="r" t="t"/>
                <a:pathLst>
                  <a:path extrusionOk="0" h="1044" w="3883">
                    <a:moveTo>
                      <a:pt x="3714" y="0"/>
                    </a:moveTo>
                    <a:cubicBezTo>
                      <a:pt x="3669" y="0"/>
                      <a:pt x="3622" y="18"/>
                      <a:pt x="3585" y="55"/>
                    </a:cubicBezTo>
                    <a:cubicBezTo>
                      <a:pt x="3215" y="460"/>
                      <a:pt x="2596" y="710"/>
                      <a:pt x="1953" y="710"/>
                    </a:cubicBezTo>
                    <a:cubicBezTo>
                      <a:pt x="1299" y="710"/>
                      <a:pt x="679" y="472"/>
                      <a:pt x="310" y="55"/>
                    </a:cubicBezTo>
                    <a:cubicBezTo>
                      <a:pt x="278" y="23"/>
                      <a:pt x="231" y="4"/>
                      <a:pt x="183" y="4"/>
                    </a:cubicBezTo>
                    <a:cubicBezTo>
                      <a:pt x="144" y="4"/>
                      <a:pt x="104" y="17"/>
                      <a:pt x="72" y="43"/>
                    </a:cubicBezTo>
                    <a:cubicBezTo>
                      <a:pt x="13" y="103"/>
                      <a:pt x="1" y="210"/>
                      <a:pt x="60" y="282"/>
                    </a:cubicBezTo>
                    <a:cubicBezTo>
                      <a:pt x="489" y="758"/>
                      <a:pt x="1191" y="1044"/>
                      <a:pt x="1930" y="1044"/>
                    </a:cubicBezTo>
                    <a:cubicBezTo>
                      <a:pt x="2680" y="1044"/>
                      <a:pt x="3370" y="758"/>
                      <a:pt x="3811" y="282"/>
                    </a:cubicBezTo>
                    <a:cubicBezTo>
                      <a:pt x="3882" y="210"/>
                      <a:pt x="3882" y="103"/>
                      <a:pt x="3823" y="43"/>
                    </a:cubicBezTo>
                    <a:cubicBezTo>
                      <a:pt x="3794" y="15"/>
                      <a:pt x="3755" y="0"/>
                      <a:pt x="371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0" name="Google Shape;3000;p42"/>
              <p:cNvSpPr/>
              <p:nvPr/>
            </p:nvSpPr>
            <p:spPr>
              <a:xfrm>
                <a:off x="1408777" y="3680964"/>
                <a:ext cx="298338" cy="296528"/>
              </a:xfrm>
              <a:custGeom>
                <a:rect b="b" l="l" r="r" t="t"/>
                <a:pathLst>
                  <a:path extrusionOk="0" h="9338" w="9395">
                    <a:moveTo>
                      <a:pt x="5655" y="0"/>
                    </a:moveTo>
                    <a:cubicBezTo>
                      <a:pt x="5592" y="0"/>
                      <a:pt x="5529" y="1"/>
                      <a:pt x="5466" y="3"/>
                    </a:cubicBezTo>
                    <a:cubicBezTo>
                      <a:pt x="4037" y="51"/>
                      <a:pt x="2692" y="622"/>
                      <a:pt x="1680" y="1634"/>
                    </a:cubicBezTo>
                    <a:cubicBezTo>
                      <a:pt x="667" y="2646"/>
                      <a:pt x="96" y="3992"/>
                      <a:pt x="48" y="5421"/>
                    </a:cubicBezTo>
                    <a:cubicBezTo>
                      <a:pt x="1" y="6849"/>
                      <a:pt x="489" y="8219"/>
                      <a:pt x="1429" y="9278"/>
                    </a:cubicBezTo>
                    <a:cubicBezTo>
                      <a:pt x="1465" y="9302"/>
                      <a:pt x="1501" y="9338"/>
                      <a:pt x="1549" y="9338"/>
                    </a:cubicBezTo>
                    <a:cubicBezTo>
                      <a:pt x="1596" y="9338"/>
                      <a:pt x="1620" y="9314"/>
                      <a:pt x="1656" y="9290"/>
                    </a:cubicBezTo>
                    <a:cubicBezTo>
                      <a:pt x="1727" y="9231"/>
                      <a:pt x="1727" y="9123"/>
                      <a:pt x="1668" y="9052"/>
                    </a:cubicBezTo>
                    <a:cubicBezTo>
                      <a:pt x="787" y="8052"/>
                      <a:pt x="310" y="6754"/>
                      <a:pt x="358" y="5421"/>
                    </a:cubicBezTo>
                    <a:cubicBezTo>
                      <a:pt x="406" y="4075"/>
                      <a:pt x="941" y="2813"/>
                      <a:pt x="1894" y="1861"/>
                    </a:cubicBezTo>
                    <a:cubicBezTo>
                      <a:pt x="2846" y="908"/>
                      <a:pt x="4108" y="360"/>
                      <a:pt x="5454" y="325"/>
                    </a:cubicBezTo>
                    <a:cubicBezTo>
                      <a:pt x="5500" y="323"/>
                      <a:pt x="5547" y="323"/>
                      <a:pt x="5594" y="323"/>
                    </a:cubicBezTo>
                    <a:cubicBezTo>
                      <a:pt x="6878" y="323"/>
                      <a:pt x="8120" y="796"/>
                      <a:pt x="9085" y="1634"/>
                    </a:cubicBezTo>
                    <a:cubicBezTo>
                      <a:pt x="9119" y="1663"/>
                      <a:pt x="9162" y="1678"/>
                      <a:pt x="9203" y="1678"/>
                    </a:cubicBezTo>
                    <a:cubicBezTo>
                      <a:pt x="9248" y="1678"/>
                      <a:pt x="9292" y="1660"/>
                      <a:pt x="9323" y="1623"/>
                    </a:cubicBezTo>
                    <a:cubicBezTo>
                      <a:pt x="9395" y="1551"/>
                      <a:pt x="9395" y="1444"/>
                      <a:pt x="9323" y="1384"/>
                    </a:cubicBezTo>
                    <a:cubicBezTo>
                      <a:pt x="8300" y="486"/>
                      <a:pt x="7004" y="0"/>
                      <a:pt x="565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1" name="Google Shape;3001;p42"/>
              <p:cNvSpPr/>
              <p:nvPr/>
            </p:nvSpPr>
            <p:spPr>
              <a:xfrm>
                <a:off x="1468508" y="3739075"/>
                <a:ext cx="297989" cy="297036"/>
              </a:xfrm>
              <a:custGeom>
                <a:rect b="b" l="l" r="r" t="t"/>
                <a:pathLst>
                  <a:path extrusionOk="0" h="9354" w="9384">
                    <a:moveTo>
                      <a:pt x="7834" y="1"/>
                    </a:moveTo>
                    <a:cubicBezTo>
                      <a:pt x="7795" y="1"/>
                      <a:pt x="7754" y="15"/>
                      <a:pt x="7716" y="43"/>
                    </a:cubicBezTo>
                    <a:cubicBezTo>
                      <a:pt x="7645" y="102"/>
                      <a:pt x="7645" y="209"/>
                      <a:pt x="7704" y="281"/>
                    </a:cubicBezTo>
                    <a:cubicBezTo>
                      <a:pt x="8585" y="1281"/>
                      <a:pt x="9062" y="2579"/>
                      <a:pt x="9014" y="3912"/>
                    </a:cubicBezTo>
                    <a:cubicBezTo>
                      <a:pt x="8966" y="5257"/>
                      <a:pt x="8431" y="6520"/>
                      <a:pt x="7478" y="7472"/>
                    </a:cubicBezTo>
                    <a:cubicBezTo>
                      <a:pt x="6526" y="8425"/>
                      <a:pt x="5263" y="8972"/>
                      <a:pt x="3918" y="9008"/>
                    </a:cubicBezTo>
                    <a:cubicBezTo>
                      <a:pt x="3870" y="9009"/>
                      <a:pt x="3823" y="9010"/>
                      <a:pt x="3775" y="9010"/>
                    </a:cubicBezTo>
                    <a:cubicBezTo>
                      <a:pt x="2492" y="9010"/>
                      <a:pt x="1251" y="8548"/>
                      <a:pt x="299" y="7698"/>
                    </a:cubicBezTo>
                    <a:cubicBezTo>
                      <a:pt x="259" y="7670"/>
                      <a:pt x="216" y="7655"/>
                      <a:pt x="175" y="7655"/>
                    </a:cubicBezTo>
                    <a:cubicBezTo>
                      <a:pt x="130" y="7655"/>
                      <a:pt x="86" y="7673"/>
                      <a:pt x="49" y="7710"/>
                    </a:cubicBezTo>
                    <a:cubicBezTo>
                      <a:pt x="1" y="7782"/>
                      <a:pt x="1" y="7889"/>
                      <a:pt x="72" y="7948"/>
                    </a:cubicBezTo>
                    <a:cubicBezTo>
                      <a:pt x="1096" y="8853"/>
                      <a:pt x="2394" y="9353"/>
                      <a:pt x="3763" y="9353"/>
                    </a:cubicBezTo>
                    <a:lnTo>
                      <a:pt x="3930" y="9353"/>
                    </a:lnTo>
                    <a:cubicBezTo>
                      <a:pt x="5359" y="9306"/>
                      <a:pt x="6692" y="8722"/>
                      <a:pt x="7704" y="7710"/>
                    </a:cubicBezTo>
                    <a:cubicBezTo>
                      <a:pt x="8716" y="6698"/>
                      <a:pt x="9300" y="5365"/>
                      <a:pt x="9347" y="3936"/>
                    </a:cubicBezTo>
                    <a:cubicBezTo>
                      <a:pt x="9383" y="2507"/>
                      <a:pt x="8895" y="1126"/>
                      <a:pt x="7954" y="66"/>
                    </a:cubicBezTo>
                    <a:cubicBezTo>
                      <a:pt x="7922" y="21"/>
                      <a:pt x="7879" y="1"/>
                      <a:pt x="783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02" name="Google Shape;3002;p42"/>
            <p:cNvGrpSpPr/>
            <p:nvPr/>
          </p:nvGrpSpPr>
          <p:grpSpPr>
            <a:xfrm>
              <a:off x="1952836" y="3680964"/>
              <a:ext cx="357719" cy="355147"/>
              <a:chOff x="1952836" y="3680964"/>
              <a:chExt cx="357719" cy="355147"/>
            </a:xfrm>
          </p:grpSpPr>
          <p:sp>
            <p:nvSpPr>
              <p:cNvPr id="3003" name="Google Shape;3003;p42"/>
              <p:cNvSpPr/>
              <p:nvPr/>
            </p:nvSpPr>
            <p:spPr>
              <a:xfrm>
                <a:off x="2054166" y="3814144"/>
                <a:ext cx="38233" cy="49188"/>
              </a:xfrm>
              <a:custGeom>
                <a:rect b="b" l="l" r="r" t="t"/>
                <a:pathLst>
                  <a:path extrusionOk="0" h="1549" w="1204">
                    <a:moveTo>
                      <a:pt x="596" y="0"/>
                    </a:moveTo>
                    <a:cubicBezTo>
                      <a:pt x="275" y="0"/>
                      <a:pt x="1" y="274"/>
                      <a:pt x="1" y="596"/>
                    </a:cubicBezTo>
                    <a:lnTo>
                      <a:pt x="1" y="953"/>
                    </a:lnTo>
                    <a:cubicBezTo>
                      <a:pt x="1" y="1286"/>
                      <a:pt x="275" y="1548"/>
                      <a:pt x="596" y="1548"/>
                    </a:cubicBezTo>
                    <a:cubicBezTo>
                      <a:pt x="929" y="1548"/>
                      <a:pt x="1191" y="1286"/>
                      <a:pt x="1191" y="953"/>
                    </a:cubicBezTo>
                    <a:lnTo>
                      <a:pt x="1191" y="691"/>
                    </a:lnTo>
                    <a:cubicBezTo>
                      <a:pt x="1203" y="596"/>
                      <a:pt x="1120" y="524"/>
                      <a:pt x="1037" y="524"/>
                    </a:cubicBezTo>
                    <a:cubicBezTo>
                      <a:pt x="941" y="524"/>
                      <a:pt x="870" y="596"/>
                      <a:pt x="870" y="691"/>
                    </a:cubicBezTo>
                    <a:lnTo>
                      <a:pt x="870" y="953"/>
                    </a:lnTo>
                    <a:cubicBezTo>
                      <a:pt x="870" y="1108"/>
                      <a:pt x="751" y="1227"/>
                      <a:pt x="596" y="1227"/>
                    </a:cubicBezTo>
                    <a:cubicBezTo>
                      <a:pt x="453" y="1227"/>
                      <a:pt x="334" y="1108"/>
                      <a:pt x="334" y="953"/>
                    </a:cubicBezTo>
                    <a:lnTo>
                      <a:pt x="334" y="596"/>
                    </a:lnTo>
                    <a:cubicBezTo>
                      <a:pt x="334" y="453"/>
                      <a:pt x="453" y="334"/>
                      <a:pt x="596" y="334"/>
                    </a:cubicBezTo>
                    <a:cubicBezTo>
                      <a:pt x="691" y="334"/>
                      <a:pt x="763" y="262"/>
                      <a:pt x="763" y="167"/>
                    </a:cubicBezTo>
                    <a:cubicBezTo>
                      <a:pt x="763" y="84"/>
                      <a:pt x="691" y="0"/>
                      <a:pt x="59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4" name="Google Shape;3004;p42"/>
              <p:cNvSpPr/>
              <p:nvPr/>
            </p:nvSpPr>
            <p:spPr>
              <a:xfrm>
                <a:off x="2170992" y="3814144"/>
                <a:ext cx="37852" cy="49188"/>
              </a:xfrm>
              <a:custGeom>
                <a:rect b="b" l="l" r="r" t="t"/>
                <a:pathLst>
                  <a:path extrusionOk="0" h="1549" w="1192">
                    <a:moveTo>
                      <a:pt x="596" y="0"/>
                    </a:moveTo>
                    <a:cubicBezTo>
                      <a:pt x="275" y="0"/>
                      <a:pt x="1" y="274"/>
                      <a:pt x="1" y="596"/>
                    </a:cubicBezTo>
                    <a:lnTo>
                      <a:pt x="1" y="953"/>
                    </a:lnTo>
                    <a:cubicBezTo>
                      <a:pt x="1" y="1286"/>
                      <a:pt x="275" y="1548"/>
                      <a:pt x="596" y="1548"/>
                    </a:cubicBezTo>
                    <a:cubicBezTo>
                      <a:pt x="929" y="1548"/>
                      <a:pt x="1191" y="1286"/>
                      <a:pt x="1191" y="953"/>
                    </a:cubicBezTo>
                    <a:lnTo>
                      <a:pt x="1191" y="691"/>
                    </a:lnTo>
                    <a:cubicBezTo>
                      <a:pt x="1191" y="596"/>
                      <a:pt x="1120" y="524"/>
                      <a:pt x="1037" y="524"/>
                    </a:cubicBezTo>
                    <a:cubicBezTo>
                      <a:pt x="941" y="524"/>
                      <a:pt x="870" y="596"/>
                      <a:pt x="870" y="691"/>
                    </a:cubicBezTo>
                    <a:lnTo>
                      <a:pt x="870" y="953"/>
                    </a:lnTo>
                    <a:cubicBezTo>
                      <a:pt x="870" y="1108"/>
                      <a:pt x="751" y="1227"/>
                      <a:pt x="596" y="1227"/>
                    </a:cubicBezTo>
                    <a:cubicBezTo>
                      <a:pt x="453" y="1227"/>
                      <a:pt x="334" y="1108"/>
                      <a:pt x="334" y="953"/>
                    </a:cubicBezTo>
                    <a:lnTo>
                      <a:pt x="334" y="596"/>
                    </a:lnTo>
                    <a:cubicBezTo>
                      <a:pt x="334" y="453"/>
                      <a:pt x="453" y="334"/>
                      <a:pt x="596" y="334"/>
                    </a:cubicBezTo>
                    <a:cubicBezTo>
                      <a:pt x="691" y="334"/>
                      <a:pt x="763" y="262"/>
                      <a:pt x="763" y="167"/>
                    </a:cubicBezTo>
                    <a:cubicBezTo>
                      <a:pt x="763" y="84"/>
                      <a:pt x="691" y="0"/>
                      <a:pt x="59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5" name="Google Shape;3005;p42"/>
              <p:cNvSpPr/>
              <p:nvPr/>
            </p:nvSpPr>
            <p:spPr>
              <a:xfrm>
                <a:off x="2070043" y="3908647"/>
                <a:ext cx="122924" cy="33311"/>
              </a:xfrm>
              <a:custGeom>
                <a:rect b="b" l="l" r="r" t="t"/>
                <a:pathLst>
                  <a:path extrusionOk="0" h="1049" w="3871">
                    <a:moveTo>
                      <a:pt x="1930" y="1"/>
                    </a:moveTo>
                    <a:cubicBezTo>
                      <a:pt x="1191" y="1"/>
                      <a:pt x="489" y="287"/>
                      <a:pt x="60" y="763"/>
                    </a:cubicBezTo>
                    <a:cubicBezTo>
                      <a:pt x="1" y="822"/>
                      <a:pt x="1" y="930"/>
                      <a:pt x="72" y="1001"/>
                    </a:cubicBezTo>
                    <a:cubicBezTo>
                      <a:pt x="101" y="1029"/>
                      <a:pt x="140" y="1044"/>
                      <a:pt x="181" y="1044"/>
                    </a:cubicBezTo>
                    <a:cubicBezTo>
                      <a:pt x="226" y="1044"/>
                      <a:pt x="273" y="1026"/>
                      <a:pt x="310" y="989"/>
                    </a:cubicBezTo>
                    <a:cubicBezTo>
                      <a:pt x="679" y="584"/>
                      <a:pt x="1299" y="334"/>
                      <a:pt x="1953" y="334"/>
                    </a:cubicBezTo>
                    <a:cubicBezTo>
                      <a:pt x="2596" y="334"/>
                      <a:pt x="3215" y="572"/>
                      <a:pt x="3585" y="989"/>
                    </a:cubicBezTo>
                    <a:cubicBezTo>
                      <a:pt x="3620" y="1013"/>
                      <a:pt x="3656" y="1049"/>
                      <a:pt x="3704" y="1049"/>
                    </a:cubicBezTo>
                    <a:cubicBezTo>
                      <a:pt x="3751" y="1049"/>
                      <a:pt x="3775" y="1037"/>
                      <a:pt x="3811" y="1001"/>
                    </a:cubicBezTo>
                    <a:cubicBezTo>
                      <a:pt x="3870" y="930"/>
                      <a:pt x="3870" y="822"/>
                      <a:pt x="3811" y="763"/>
                    </a:cubicBezTo>
                    <a:cubicBezTo>
                      <a:pt x="3382" y="287"/>
                      <a:pt x="2680" y="1"/>
                      <a:pt x="193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6" name="Google Shape;3006;p42"/>
              <p:cNvSpPr/>
              <p:nvPr/>
            </p:nvSpPr>
            <p:spPr>
              <a:xfrm>
                <a:off x="1952836" y="3680964"/>
                <a:ext cx="298338" cy="296528"/>
              </a:xfrm>
              <a:custGeom>
                <a:rect b="b" l="l" r="r" t="t"/>
                <a:pathLst>
                  <a:path extrusionOk="0" h="9338" w="9395">
                    <a:moveTo>
                      <a:pt x="5654" y="0"/>
                    </a:moveTo>
                    <a:cubicBezTo>
                      <a:pt x="5591" y="0"/>
                      <a:pt x="5528" y="1"/>
                      <a:pt x="5466" y="3"/>
                    </a:cubicBezTo>
                    <a:cubicBezTo>
                      <a:pt x="4037" y="51"/>
                      <a:pt x="2692" y="622"/>
                      <a:pt x="1680" y="1634"/>
                    </a:cubicBezTo>
                    <a:cubicBezTo>
                      <a:pt x="668" y="2646"/>
                      <a:pt x="84" y="3992"/>
                      <a:pt x="48" y="5421"/>
                    </a:cubicBezTo>
                    <a:cubicBezTo>
                      <a:pt x="1" y="6849"/>
                      <a:pt x="489" y="8219"/>
                      <a:pt x="1430" y="9278"/>
                    </a:cubicBezTo>
                    <a:cubicBezTo>
                      <a:pt x="1453" y="9302"/>
                      <a:pt x="1501" y="9338"/>
                      <a:pt x="1549" y="9338"/>
                    </a:cubicBezTo>
                    <a:cubicBezTo>
                      <a:pt x="1596" y="9338"/>
                      <a:pt x="1620" y="9314"/>
                      <a:pt x="1656" y="9290"/>
                    </a:cubicBezTo>
                    <a:cubicBezTo>
                      <a:pt x="1727" y="9231"/>
                      <a:pt x="1727" y="9123"/>
                      <a:pt x="1668" y="9052"/>
                    </a:cubicBezTo>
                    <a:cubicBezTo>
                      <a:pt x="787" y="8052"/>
                      <a:pt x="310" y="6754"/>
                      <a:pt x="358" y="5421"/>
                    </a:cubicBezTo>
                    <a:cubicBezTo>
                      <a:pt x="406" y="4075"/>
                      <a:pt x="941" y="2813"/>
                      <a:pt x="1894" y="1861"/>
                    </a:cubicBezTo>
                    <a:cubicBezTo>
                      <a:pt x="2846" y="908"/>
                      <a:pt x="4108" y="360"/>
                      <a:pt x="5442" y="325"/>
                    </a:cubicBezTo>
                    <a:cubicBezTo>
                      <a:pt x="5489" y="323"/>
                      <a:pt x="5536" y="323"/>
                      <a:pt x="5583" y="323"/>
                    </a:cubicBezTo>
                    <a:cubicBezTo>
                      <a:pt x="6878" y="323"/>
                      <a:pt x="8120" y="796"/>
                      <a:pt x="9073" y="1634"/>
                    </a:cubicBezTo>
                    <a:cubicBezTo>
                      <a:pt x="9113" y="1663"/>
                      <a:pt x="9156" y="1678"/>
                      <a:pt x="9196" y="1678"/>
                    </a:cubicBezTo>
                    <a:cubicBezTo>
                      <a:pt x="9239" y="1678"/>
                      <a:pt x="9280" y="1660"/>
                      <a:pt x="9312" y="1623"/>
                    </a:cubicBezTo>
                    <a:cubicBezTo>
                      <a:pt x="9395" y="1551"/>
                      <a:pt x="9395" y="1444"/>
                      <a:pt x="9312" y="1384"/>
                    </a:cubicBezTo>
                    <a:cubicBezTo>
                      <a:pt x="8288" y="486"/>
                      <a:pt x="6992" y="0"/>
                      <a:pt x="565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7" name="Google Shape;3007;p42"/>
              <p:cNvSpPr/>
              <p:nvPr/>
            </p:nvSpPr>
            <p:spPr>
              <a:xfrm>
                <a:off x="2012217" y="3739075"/>
                <a:ext cx="298338" cy="297036"/>
              </a:xfrm>
              <a:custGeom>
                <a:rect b="b" l="l" r="r" t="t"/>
                <a:pathLst>
                  <a:path extrusionOk="0" h="9354" w="9395">
                    <a:moveTo>
                      <a:pt x="7840" y="1"/>
                    </a:moveTo>
                    <a:cubicBezTo>
                      <a:pt x="7800" y="1"/>
                      <a:pt x="7760" y="15"/>
                      <a:pt x="7727" y="43"/>
                    </a:cubicBezTo>
                    <a:cubicBezTo>
                      <a:pt x="7656" y="102"/>
                      <a:pt x="7656" y="209"/>
                      <a:pt x="7715" y="281"/>
                    </a:cubicBezTo>
                    <a:cubicBezTo>
                      <a:pt x="8585" y="1281"/>
                      <a:pt x="9073" y="2579"/>
                      <a:pt x="9025" y="3912"/>
                    </a:cubicBezTo>
                    <a:cubicBezTo>
                      <a:pt x="8977" y="5257"/>
                      <a:pt x="8442" y="6520"/>
                      <a:pt x="7489" y="7472"/>
                    </a:cubicBezTo>
                    <a:cubicBezTo>
                      <a:pt x="6537" y="8425"/>
                      <a:pt x="5275" y="8972"/>
                      <a:pt x="3929" y="9008"/>
                    </a:cubicBezTo>
                    <a:cubicBezTo>
                      <a:pt x="3881" y="9009"/>
                      <a:pt x="3834" y="9010"/>
                      <a:pt x="3786" y="9010"/>
                    </a:cubicBezTo>
                    <a:cubicBezTo>
                      <a:pt x="2503" y="9010"/>
                      <a:pt x="1262" y="8548"/>
                      <a:pt x="298" y="7698"/>
                    </a:cubicBezTo>
                    <a:cubicBezTo>
                      <a:pt x="264" y="7670"/>
                      <a:pt x="221" y="7655"/>
                      <a:pt x="180" y="7655"/>
                    </a:cubicBezTo>
                    <a:cubicBezTo>
                      <a:pt x="135" y="7655"/>
                      <a:pt x="91" y="7673"/>
                      <a:pt x="60" y="7710"/>
                    </a:cubicBezTo>
                    <a:cubicBezTo>
                      <a:pt x="0" y="7782"/>
                      <a:pt x="0" y="7889"/>
                      <a:pt x="83" y="7948"/>
                    </a:cubicBezTo>
                    <a:cubicBezTo>
                      <a:pt x="1107" y="8853"/>
                      <a:pt x="2405" y="9353"/>
                      <a:pt x="3774" y="9353"/>
                    </a:cubicBezTo>
                    <a:lnTo>
                      <a:pt x="3929" y="9353"/>
                    </a:lnTo>
                    <a:cubicBezTo>
                      <a:pt x="5358" y="9306"/>
                      <a:pt x="6703" y="8722"/>
                      <a:pt x="7715" y="7710"/>
                    </a:cubicBezTo>
                    <a:cubicBezTo>
                      <a:pt x="8727" y="6698"/>
                      <a:pt x="9311" y="5365"/>
                      <a:pt x="9347" y="3936"/>
                    </a:cubicBezTo>
                    <a:cubicBezTo>
                      <a:pt x="9394" y="2507"/>
                      <a:pt x="8906" y="1126"/>
                      <a:pt x="7965" y="66"/>
                    </a:cubicBezTo>
                    <a:cubicBezTo>
                      <a:pt x="7933" y="21"/>
                      <a:pt x="7887" y="1"/>
                      <a:pt x="784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08" name="Google Shape;3008;p42"/>
            <p:cNvGrpSpPr/>
            <p:nvPr/>
          </p:nvGrpSpPr>
          <p:grpSpPr>
            <a:xfrm>
              <a:off x="2496894" y="3680964"/>
              <a:ext cx="357720" cy="355147"/>
              <a:chOff x="2496894" y="3680964"/>
              <a:chExt cx="357720" cy="355147"/>
            </a:xfrm>
          </p:grpSpPr>
          <p:sp>
            <p:nvSpPr>
              <p:cNvPr id="3009" name="Google Shape;3009;p42"/>
              <p:cNvSpPr/>
              <p:nvPr/>
            </p:nvSpPr>
            <p:spPr>
              <a:xfrm>
                <a:off x="2598224" y="3786549"/>
                <a:ext cx="37852" cy="59763"/>
              </a:xfrm>
              <a:custGeom>
                <a:rect b="b" l="l" r="r" t="t"/>
                <a:pathLst>
                  <a:path extrusionOk="0" h="1882" w="1192">
                    <a:moveTo>
                      <a:pt x="596" y="0"/>
                    </a:moveTo>
                    <a:cubicBezTo>
                      <a:pt x="275" y="0"/>
                      <a:pt x="1" y="262"/>
                      <a:pt x="1" y="595"/>
                    </a:cubicBezTo>
                    <a:lnTo>
                      <a:pt x="1" y="1286"/>
                    </a:lnTo>
                    <a:cubicBezTo>
                      <a:pt x="1" y="1619"/>
                      <a:pt x="275" y="1881"/>
                      <a:pt x="596" y="1881"/>
                    </a:cubicBezTo>
                    <a:cubicBezTo>
                      <a:pt x="929" y="1881"/>
                      <a:pt x="1191" y="1619"/>
                      <a:pt x="1191" y="1286"/>
                    </a:cubicBezTo>
                    <a:lnTo>
                      <a:pt x="1191" y="679"/>
                    </a:lnTo>
                    <a:cubicBezTo>
                      <a:pt x="1191" y="595"/>
                      <a:pt x="1120" y="512"/>
                      <a:pt x="1037" y="512"/>
                    </a:cubicBezTo>
                    <a:cubicBezTo>
                      <a:pt x="941" y="512"/>
                      <a:pt x="870" y="595"/>
                      <a:pt x="870" y="679"/>
                    </a:cubicBezTo>
                    <a:lnTo>
                      <a:pt x="870" y="1286"/>
                    </a:lnTo>
                    <a:cubicBezTo>
                      <a:pt x="870" y="1441"/>
                      <a:pt x="751" y="1560"/>
                      <a:pt x="596" y="1560"/>
                    </a:cubicBezTo>
                    <a:cubicBezTo>
                      <a:pt x="453" y="1560"/>
                      <a:pt x="334" y="1441"/>
                      <a:pt x="334" y="1286"/>
                    </a:cubicBezTo>
                    <a:lnTo>
                      <a:pt x="334" y="595"/>
                    </a:lnTo>
                    <a:cubicBezTo>
                      <a:pt x="334" y="441"/>
                      <a:pt x="453" y="322"/>
                      <a:pt x="596" y="322"/>
                    </a:cubicBezTo>
                    <a:cubicBezTo>
                      <a:pt x="691" y="322"/>
                      <a:pt x="763" y="250"/>
                      <a:pt x="763" y="155"/>
                    </a:cubicBezTo>
                    <a:cubicBezTo>
                      <a:pt x="763" y="72"/>
                      <a:pt x="691" y="0"/>
                      <a:pt x="59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0" name="Google Shape;3010;p42"/>
              <p:cNvSpPr/>
              <p:nvPr/>
            </p:nvSpPr>
            <p:spPr>
              <a:xfrm>
                <a:off x="2715051" y="3786549"/>
                <a:ext cx="37852" cy="59763"/>
              </a:xfrm>
              <a:custGeom>
                <a:rect b="b" l="l" r="r" t="t"/>
                <a:pathLst>
                  <a:path extrusionOk="0" h="1882" w="1192">
                    <a:moveTo>
                      <a:pt x="596" y="0"/>
                    </a:moveTo>
                    <a:cubicBezTo>
                      <a:pt x="275" y="0"/>
                      <a:pt x="1" y="262"/>
                      <a:pt x="1" y="595"/>
                    </a:cubicBezTo>
                    <a:lnTo>
                      <a:pt x="1" y="1286"/>
                    </a:lnTo>
                    <a:cubicBezTo>
                      <a:pt x="1" y="1619"/>
                      <a:pt x="275" y="1881"/>
                      <a:pt x="596" y="1881"/>
                    </a:cubicBezTo>
                    <a:cubicBezTo>
                      <a:pt x="930" y="1881"/>
                      <a:pt x="1191" y="1619"/>
                      <a:pt x="1191" y="1286"/>
                    </a:cubicBezTo>
                    <a:lnTo>
                      <a:pt x="1191" y="679"/>
                    </a:lnTo>
                    <a:cubicBezTo>
                      <a:pt x="1191" y="595"/>
                      <a:pt x="1120" y="512"/>
                      <a:pt x="1025" y="512"/>
                    </a:cubicBezTo>
                    <a:cubicBezTo>
                      <a:pt x="941" y="512"/>
                      <a:pt x="870" y="595"/>
                      <a:pt x="870" y="679"/>
                    </a:cubicBezTo>
                    <a:lnTo>
                      <a:pt x="870" y="1286"/>
                    </a:lnTo>
                    <a:cubicBezTo>
                      <a:pt x="870" y="1441"/>
                      <a:pt x="751" y="1560"/>
                      <a:pt x="596" y="1560"/>
                    </a:cubicBezTo>
                    <a:cubicBezTo>
                      <a:pt x="453" y="1560"/>
                      <a:pt x="334" y="1441"/>
                      <a:pt x="334" y="1286"/>
                    </a:cubicBezTo>
                    <a:lnTo>
                      <a:pt x="334" y="595"/>
                    </a:lnTo>
                    <a:cubicBezTo>
                      <a:pt x="334" y="441"/>
                      <a:pt x="453" y="322"/>
                      <a:pt x="596" y="322"/>
                    </a:cubicBezTo>
                    <a:cubicBezTo>
                      <a:pt x="691" y="322"/>
                      <a:pt x="763" y="250"/>
                      <a:pt x="763" y="155"/>
                    </a:cubicBezTo>
                    <a:cubicBezTo>
                      <a:pt x="763" y="72"/>
                      <a:pt x="691" y="0"/>
                      <a:pt x="59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1" name="Google Shape;3011;p42"/>
              <p:cNvSpPr/>
              <p:nvPr/>
            </p:nvSpPr>
            <p:spPr>
              <a:xfrm>
                <a:off x="2496894" y="3680964"/>
                <a:ext cx="297989" cy="296528"/>
              </a:xfrm>
              <a:custGeom>
                <a:rect b="b" l="l" r="r" t="t"/>
                <a:pathLst>
                  <a:path extrusionOk="0" h="9338" w="9384">
                    <a:moveTo>
                      <a:pt x="5643" y="0"/>
                    </a:moveTo>
                    <a:cubicBezTo>
                      <a:pt x="5580" y="0"/>
                      <a:pt x="5517" y="1"/>
                      <a:pt x="5454" y="3"/>
                    </a:cubicBezTo>
                    <a:cubicBezTo>
                      <a:pt x="4025" y="51"/>
                      <a:pt x="2692" y="622"/>
                      <a:pt x="1680" y="1634"/>
                    </a:cubicBezTo>
                    <a:cubicBezTo>
                      <a:pt x="668" y="2646"/>
                      <a:pt x="84" y="3992"/>
                      <a:pt x="37" y="5421"/>
                    </a:cubicBezTo>
                    <a:cubicBezTo>
                      <a:pt x="1" y="6849"/>
                      <a:pt x="489" y="8219"/>
                      <a:pt x="1430" y="9278"/>
                    </a:cubicBezTo>
                    <a:cubicBezTo>
                      <a:pt x="1453" y="9302"/>
                      <a:pt x="1501" y="9338"/>
                      <a:pt x="1549" y="9338"/>
                    </a:cubicBezTo>
                    <a:cubicBezTo>
                      <a:pt x="1584" y="9338"/>
                      <a:pt x="1620" y="9314"/>
                      <a:pt x="1644" y="9290"/>
                    </a:cubicBezTo>
                    <a:cubicBezTo>
                      <a:pt x="1727" y="9231"/>
                      <a:pt x="1727" y="9123"/>
                      <a:pt x="1668" y="9052"/>
                    </a:cubicBezTo>
                    <a:cubicBezTo>
                      <a:pt x="787" y="8052"/>
                      <a:pt x="310" y="6754"/>
                      <a:pt x="358" y="5421"/>
                    </a:cubicBezTo>
                    <a:cubicBezTo>
                      <a:pt x="394" y="4075"/>
                      <a:pt x="930" y="2813"/>
                      <a:pt x="1882" y="1861"/>
                    </a:cubicBezTo>
                    <a:cubicBezTo>
                      <a:pt x="2835" y="908"/>
                      <a:pt x="4109" y="360"/>
                      <a:pt x="5442" y="325"/>
                    </a:cubicBezTo>
                    <a:cubicBezTo>
                      <a:pt x="5489" y="323"/>
                      <a:pt x="5536" y="323"/>
                      <a:pt x="5583" y="323"/>
                    </a:cubicBezTo>
                    <a:cubicBezTo>
                      <a:pt x="6877" y="323"/>
                      <a:pt x="8108" y="796"/>
                      <a:pt x="9073" y="1634"/>
                    </a:cubicBezTo>
                    <a:cubicBezTo>
                      <a:pt x="9108" y="1663"/>
                      <a:pt x="9150" y="1678"/>
                      <a:pt x="9191" y="1678"/>
                    </a:cubicBezTo>
                    <a:cubicBezTo>
                      <a:pt x="9236" y="1678"/>
                      <a:pt x="9280" y="1660"/>
                      <a:pt x="9312" y="1623"/>
                    </a:cubicBezTo>
                    <a:cubicBezTo>
                      <a:pt x="9383" y="1551"/>
                      <a:pt x="9383" y="1444"/>
                      <a:pt x="9312" y="1384"/>
                    </a:cubicBezTo>
                    <a:cubicBezTo>
                      <a:pt x="8288" y="486"/>
                      <a:pt x="6992" y="0"/>
                      <a:pt x="564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2" name="Google Shape;3012;p42"/>
              <p:cNvSpPr/>
              <p:nvPr/>
            </p:nvSpPr>
            <p:spPr>
              <a:xfrm>
                <a:off x="2555895" y="3739075"/>
                <a:ext cx="298719" cy="297036"/>
              </a:xfrm>
              <a:custGeom>
                <a:rect b="b" l="l" r="r" t="t"/>
                <a:pathLst>
                  <a:path extrusionOk="0" h="9354" w="9407">
                    <a:moveTo>
                      <a:pt x="7840" y="1"/>
                    </a:moveTo>
                    <a:cubicBezTo>
                      <a:pt x="7800" y="1"/>
                      <a:pt x="7760" y="15"/>
                      <a:pt x="7727" y="43"/>
                    </a:cubicBezTo>
                    <a:cubicBezTo>
                      <a:pt x="7644" y="102"/>
                      <a:pt x="7644" y="209"/>
                      <a:pt x="7704" y="281"/>
                    </a:cubicBezTo>
                    <a:cubicBezTo>
                      <a:pt x="8585" y="1281"/>
                      <a:pt x="9061" y="2579"/>
                      <a:pt x="9013" y="3912"/>
                    </a:cubicBezTo>
                    <a:cubicBezTo>
                      <a:pt x="8978" y="5257"/>
                      <a:pt x="8430" y="6520"/>
                      <a:pt x="7489" y="7472"/>
                    </a:cubicBezTo>
                    <a:cubicBezTo>
                      <a:pt x="6537" y="8425"/>
                      <a:pt x="5263" y="8972"/>
                      <a:pt x="3929" y="9008"/>
                    </a:cubicBezTo>
                    <a:cubicBezTo>
                      <a:pt x="3881" y="9009"/>
                      <a:pt x="3833" y="9010"/>
                      <a:pt x="3785" y="9010"/>
                    </a:cubicBezTo>
                    <a:cubicBezTo>
                      <a:pt x="2491" y="9010"/>
                      <a:pt x="1251" y="8548"/>
                      <a:pt x="298" y="7698"/>
                    </a:cubicBezTo>
                    <a:cubicBezTo>
                      <a:pt x="264" y="7670"/>
                      <a:pt x="222" y="7655"/>
                      <a:pt x="180" y="7655"/>
                    </a:cubicBezTo>
                    <a:cubicBezTo>
                      <a:pt x="135" y="7655"/>
                      <a:pt x="91" y="7673"/>
                      <a:pt x="60" y="7710"/>
                    </a:cubicBezTo>
                    <a:cubicBezTo>
                      <a:pt x="0" y="7782"/>
                      <a:pt x="0" y="7889"/>
                      <a:pt x="72" y="7948"/>
                    </a:cubicBezTo>
                    <a:cubicBezTo>
                      <a:pt x="1096" y="8853"/>
                      <a:pt x="2393" y="9353"/>
                      <a:pt x="3763" y="9353"/>
                    </a:cubicBezTo>
                    <a:lnTo>
                      <a:pt x="3929" y="9353"/>
                    </a:lnTo>
                    <a:cubicBezTo>
                      <a:pt x="5358" y="9306"/>
                      <a:pt x="6692" y="8722"/>
                      <a:pt x="7704" y="7710"/>
                    </a:cubicBezTo>
                    <a:cubicBezTo>
                      <a:pt x="8716" y="6698"/>
                      <a:pt x="9299" y="5365"/>
                      <a:pt x="9347" y="3936"/>
                    </a:cubicBezTo>
                    <a:cubicBezTo>
                      <a:pt x="9406" y="2507"/>
                      <a:pt x="8894" y="1126"/>
                      <a:pt x="7966" y="66"/>
                    </a:cubicBezTo>
                    <a:cubicBezTo>
                      <a:pt x="7933" y="21"/>
                      <a:pt x="7887" y="1"/>
                      <a:pt x="784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3" name="Google Shape;3013;p42"/>
              <p:cNvSpPr/>
              <p:nvPr/>
            </p:nvSpPr>
            <p:spPr>
              <a:xfrm>
                <a:off x="2569867" y="3875336"/>
                <a:ext cx="211393" cy="99139"/>
              </a:xfrm>
              <a:custGeom>
                <a:rect b="b" l="l" r="r" t="t"/>
                <a:pathLst>
                  <a:path extrusionOk="0" h="3122" w="6657">
                    <a:moveTo>
                      <a:pt x="5692" y="478"/>
                    </a:moveTo>
                    <a:lnTo>
                      <a:pt x="5692" y="478"/>
                    </a:lnTo>
                    <a:cubicBezTo>
                      <a:pt x="5644" y="562"/>
                      <a:pt x="5597" y="657"/>
                      <a:pt x="5537" y="728"/>
                    </a:cubicBezTo>
                    <a:cubicBezTo>
                      <a:pt x="5466" y="859"/>
                      <a:pt x="5311" y="931"/>
                      <a:pt x="5156" y="966"/>
                    </a:cubicBezTo>
                    <a:cubicBezTo>
                      <a:pt x="4537" y="1038"/>
                      <a:pt x="3918" y="1074"/>
                      <a:pt x="3323" y="1074"/>
                    </a:cubicBezTo>
                    <a:cubicBezTo>
                      <a:pt x="2715" y="1074"/>
                      <a:pt x="2096" y="1038"/>
                      <a:pt x="1489" y="966"/>
                    </a:cubicBezTo>
                    <a:cubicBezTo>
                      <a:pt x="1334" y="955"/>
                      <a:pt x="1191" y="859"/>
                      <a:pt x="1108" y="740"/>
                    </a:cubicBezTo>
                    <a:cubicBezTo>
                      <a:pt x="1049" y="657"/>
                      <a:pt x="1001" y="574"/>
                      <a:pt x="953" y="490"/>
                    </a:cubicBezTo>
                    <a:lnTo>
                      <a:pt x="953" y="490"/>
                    </a:lnTo>
                    <a:cubicBezTo>
                      <a:pt x="1727" y="609"/>
                      <a:pt x="2525" y="681"/>
                      <a:pt x="3323" y="681"/>
                    </a:cubicBezTo>
                    <a:cubicBezTo>
                      <a:pt x="4120" y="681"/>
                      <a:pt x="4918" y="609"/>
                      <a:pt x="5692" y="478"/>
                    </a:cubicBezTo>
                    <a:close/>
                    <a:moveTo>
                      <a:pt x="6347" y="324"/>
                    </a:moveTo>
                    <a:cubicBezTo>
                      <a:pt x="6311" y="335"/>
                      <a:pt x="6311" y="335"/>
                      <a:pt x="6311" y="359"/>
                    </a:cubicBezTo>
                    <a:cubicBezTo>
                      <a:pt x="6121" y="1050"/>
                      <a:pt x="5716" y="1681"/>
                      <a:pt x="5180" y="2121"/>
                    </a:cubicBezTo>
                    <a:cubicBezTo>
                      <a:pt x="4644" y="2574"/>
                      <a:pt x="3989" y="2812"/>
                      <a:pt x="3323" y="2812"/>
                    </a:cubicBezTo>
                    <a:cubicBezTo>
                      <a:pt x="2656" y="2812"/>
                      <a:pt x="2001" y="2574"/>
                      <a:pt x="1465" y="2121"/>
                    </a:cubicBezTo>
                    <a:cubicBezTo>
                      <a:pt x="941" y="1693"/>
                      <a:pt x="537" y="1050"/>
                      <a:pt x="334" y="359"/>
                    </a:cubicBezTo>
                    <a:lnTo>
                      <a:pt x="334" y="335"/>
                    </a:lnTo>
                    <a:cubicBezTo>
                      <a:pt x="406" y="359"/>
                      <a:pt x="477" y="371"/>
                      <a:pt x="572" y="395"/>
                    </a:cubicBezTo>
                    <a:cubicBezTo>
                      <a:pt x="644" y="574"/>
                      <a:pt x="739" y="752"/>
                      <a:pt x="834" y="907"/>
                    </a:cubicBezTo>
                    <a:cubicBezTo>
                      <a:pt x="965" y="1109"/>
                      <a:pt x="1203" y="1264"/>
                      <a:pt x="1465" y="1276"/>
                    </a:cubicBezTo>
                    <a:cubicBezTo>
                      <a:pt x="2084" y="1347"/>
                      <a:pt x="2715" y="1383"/>
                      <a:pt x="3335" y="1383"/>
                    </a:cubicBezTo>
                    <a:cubicBezTo>
                      <a:pt x="3954" y="1383"/>
                      <a:pt x="4585" y="1347"/>
                      <a:pt x="5216" y="1276"/>
                    </a:cubicBezTo>
                    <a:cubicBezTo>
                      <a:pt x="5466" y="1240"/>
                      <a:pt x="5704" y="1109"/>
                      <a:pt x="5835" y="883"/>
                    </a:cubicBezTo>
                    <a:cubicBezTo>
                      <a:pt x="5942" y="728"/>
                      <a:pt x="6037" y="562"/>
                      <a:pt x="6109" y="383"/>
                    </a:cubicBezTo>
                    <a:cubicBezTo>
                      <a:pt x="6180" y="371"/>
                      <a:pt x="6252" y="347"/>
                      <a:pt x="6347" y="324"/>
                    </a:cubicBezTo>
                    <a:close/>
                    <a:moveTo>
                      <a:pt x="334" y="0"/>
                    </a:moveTo>
                    <a:cubicBezTo>
                      <a:pt x="256" y="0"/>
                      <a:pt x="181" y="36"/>
                      <a:pt x="120" y="97"/>
                    </a:cubicBezTo>
                    <a:cubicBezTo>
                      <a:pt x="37" y="193"/>
                      <a:pt x="1" y="324"/>
                      <a:pt x="37" y="443"/>
                    </a:cubicBezTo>
                    <a:cubicBezTo>
                      <a:pt x="251" y="1217"/>
                      <a:pt x="668" y="1883"/>
                      <a:pt x="1263" y="2360"/>
                    </a:cubicBezTo>
                    <a:cubicBezTo>
                      <a:pt x="1858" y="2871"/>
                      <a:pt x="2596" y="3122"/>
                      <a:pt x="3335" y="3122"/>
                    </a:cubicBezTo>
                    <a:cubicBezTo>
                      <a:pt x="4097" y="3122"/>
                      <a:pt x="4811" y="2860"/>
                      <a:pt x="5406" y="2360"/>
                    </a:cubicBezTo>
                    <a:cubicBezTo>
                      <a:pt x="5990" y="1871"/>
                      <a:pt x="6418" y="1205"/>
                      <a:pt x="6645" y="443"/>
                    </a:cubicBezTo>
                    <a:cubicBezTo>
                      <a:pt x="6656" y="324"/>
                      <a:pt x="6633" y="193"/>
                      <a:pt x="6549" y="97"/>
                    </a:cubicBezTo>
                    <a:cubicBezTo>
                      <a:pt x="6495" y="43"/>
                      <a:pt x="6412" y="2"/>
                      <a:pt x="6328" y="2"/>
                    </a:cubicBezTo>
                    <a:cubicBezTo>
                      <a:pt x="6302" y="2"/>
                      <a:pt x="6277" y="6"/>
                      <a:pt x="6252" y="14"/>
                    </a:cubicBezTo>
                    <a:cubicBezTo>
                      <a:pt x="5323" y="240"/>
                      <a:pt x="4335" y="359"/>
                      <a:pt x="3335" y="359"/>
                    </a:cubicBezTo>
                    <a:cubicBezTo>
                      <a:pt x="2334" y="359"/>
                      <a:pt x="1346" y="240"/>
                      <a:pt x="418" y="14"/>
                    </a:cubicBezTo>
                    <a:cubicBezTo>
                      <a:pt x="390" y="5"/>
                      <a:pt x="362" y="0"/>
                      <a:pt x="33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14" name="Google Shape;3014;p42"/>
            <p:cNvGrpSpPr/>
            <p:nvPr/>
          </p:nvGrpSpPr>
          <p:grpSpPr>
            <a:xfrm>
              <a:off x="3040984" y="3681059"/>
              <a:ext cx="356164" cy="355815"/>
              <a:chOff x="3040984" y="3681059"/>
              <a:chExt cx="356164" cy="355815"/>
            </a:xfrm>
          </p:grpSpPr>
          <p:sp>
            <p:nvSpPr>
              <p:cNvPr id="3015" name="Google Shape;3015;p42"/>
              <p:cNvSpPr/>
              <p:nvPr/>
            </p:nvSpPr>
            <p:spPr>
              <a:xfrm>
                <a:off x="3040984" y="3681059"/>
                <a:ext cx="356164" cy="355815"/>
              </a:xfrm>
              <a:custGeom>
                <a:rect b="b" l="l" r="r" t="t"/>
                <a:pathLst>
                  <a:path extrusionOk="0" h="11205" w="11216">
                    <a:moveTo>
                      <a:pt x="5620" y="0"/>
                    </a:moveTo>
                    <a:cubicBezTo>
                      <a:pt x="4274" y="0"/>
                      <a:pt x="2965" y="488"/>
                      <a:pt x="1953" y="1369"/>
                    </a:cubicBezTo>
                    <a:cubicBezTo>
                      <a:pt x="1881" y="1429"/>
                      <a:pt x="1881" y="1536"/>
                      <a:pt x="1941" y="1608"/>
                    </a:cubicBezTo>
                    <a:cubicBezTo>
                      <a:pt x="1972" y="1645"/>
                      <a:pt x="2016" y="1663"/>
                      <a:pt x="2061" y="1663"/>
                    </a:cubicBezTo>
                    <a:cubicBezTo>
                      <a:pt x="2103" y="1663"/>
                      <a:pt x="2145" y="1648"/>
                      <a:pt x="2179" y="1620"/>
                    </a:cubicBezTo>
                    <a:cubicBezTo>
                      <a:pt x="3131" y="786"/>
                      <a:pt x="4358" y="346"/>
                      <a:pt x="5620" y="346"/>
                    </a:cubicBezTo>
                    <a:cubicBezTo>
                      <a:pt x="7013" y="346"/>
                      <a:pt x="8346" y="893"/>
                      <a:pt x="9335" y="1893"/>
                    </a:cubicBezTo>
                    <a:cubicBezTo>
                      <a:pt x="10335" y="2882"/>
                      <a:pt x="10882" y="4215"/>
                      <a:pt x="10882" y="5608"/>
                    </a:cubicBezTo>
                    <a:cubicBezTo>
                      <a:pt x="10882" y="7013"/>
                      <a:pt x="10335" y="8335"/>
                      <a:pt x="9335" y="9335"/>
                    </a:cubicBezTo>
                    <a:cubicBezTo>
                      <a:pt x="8346" y="10323"/>
                      <a:pt x="7013" y="10883"/>
                      <a:pt x="5620" y="10883"/>
                    </a:cubicBezTo>
                    <a:cubicBezTo>
                      <a:pt x="4215" y="10883"/>
                      <a:pt x="2893" y="10323"/>
                      <a:pt x="1893" y="9335"/>
                    </a:cubicBezTo>
                    <a:cubicBezTo>
                      <a:pt x="893" y="8335"/>
                      <a:pt x="345" y="7013"/>
                      <a:pt x="345" y="5608"/>
                    </a:cubicBezTo>
                    <a:cubicBezTo>
                      <a:pt x="345" y="4298"/>
                      <a:pt x="822" y="3048"/>
                      <a:pt x="1703" y="2084"/>
                    </a:cubicBezTo>
                    <a:cubicBezTo>
                      <a:pt x="1762" y="2012"/>
                      <a:pt x="1762" y="1905"/>
                      <a:pt x="1691" y="1846"/>
                    </a:cubicBezTo>
                    <a:cubicBezTo>
                      <a:pt x="1657" y="1817"/>
                      <a:pt x="1614" y="1802"/>
                      <a:pt x="1573" y="1802"/>
                    </a:cubicBezTo>
                    <a:cubicBezTo>
                      <a:pt x="1528" y="1802"/>
                      <a:pt x="1484" y="1820"/>
                      <a:pt x="1453" y="1858"/>
                    </a:cubicBezTo>
                    <a:cubicBezTo>
                      <a:pt x="512" y="2882"/>
                      <a:pt x="0" y="4227"/>
                      <a:pt x="0" y="5608"/>
                    </a:cubicBezTo>
                    <a:cubicBezTo>
                      <a:pt x="0" y="7096"/>
                      <a:pt x="583" y="8513"/>
                      <a:pt x="1643" y="9573"/>
                    </a:cubicBezTo>
                    <a:cubicBezTo>
                      <a:pt x="2703" y="10621"/>
                      <a:pt x="4096" y="11204"/>
                      <a:pt x="5608" y="11204"/>
                    </a:cubicBezTo>
                    <a:cubicBezTo>
                      <a:pt x="7108" y="11204"/>
                      <a:pt x="8501" y="10621"/>
                      <a:pt x="9561" y="9573"/>
                    </a:cubicBezTo>
                    <a:cubicBezTo>
                      <a:pt x="10620" y="8513"/>
                      <a:pt x="11204" y="7108"/>
                      <a:pt x="11204" y="5608"/>
                    </a:cubicBezTo>
                    <a:cubicBezTo>
                      <a:pt x="11216" y="4096"/>
                      <a:pt x="10632" y="2691"/>
                      <a:pt x="9573" y="1631"/>
                    </a:cubicBezTo>
                    <a:cubicBezTo>
                      <a:pt x="8525" y="572"/>
                      <a:pt x="7120" y="0"/>
                      <a:pt x="56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6" name="Google Shape;3016;p42"/>
              <p:cNvSpPr/>
              <p:nvPr/>
            </p:nvSpPr>
            <p:spPr>
              <a:xfrm>
                <a:off x="3183120" y="3921508"/>
                <a:ext cx="59414" cy="59382"/>
              </a:xfrm>
              <a:custGeom>
                <a:rect b="b" l="l" r="r" t="t"/>
                <a:pathLst>
                  <a:path extrusionOk="0" h="1870" w="1871">
                    <a:moveTo>
                      <a:pt x="929" y="334"/>
                    </a:moveTo>
                    <a:cubicBezTo>
                      <a:pt x="1263" y="334"/>
                      <a:pt x="1549" y="608"/>
                      <a:pt x="1549" y="941"/>
                    </a:cubicBezTo>
                    <a:cubicBezTo>
                      <a:pt x="1549" y="1263"/>
                      <a:pt x="1263" y="1548"/>
                      <a:pt x="929" y="1548"/>
                    </a:cubicBezTo>
                    <a:cubicBezTo>
                      <a:pt x="608" y="1548"/>
                      <a:pt x="334" y="1287"/>
                      <a:pt x="334" y="941"/>
                    </a:cubicBezTo>
                    <a:cubicBezTo>
                      <a:pt x="334" y="596"/>
                      <a:pt x="608" y="334"/>
                      <a:pt x="929" y="334"/>
                    </a:cubicBezTo>
                    <a:close/>
                    <a:moveTo>
                      <a:pt x="929" y="1"/>
                    </a:moveTo>
                    <a:cubicBezTo>
                      <a:pt x="429" y="1"/>
                      <a:pt x="1" y="417"/>
                      <a:pt x="1" y="941"/>
                    </a:cubicBezTo>
                    <a:cubicBezTo>
                      <a:pt x="1" y="1453"/>
                      <a:pt x="417" y="1870"/>
                      <a:pt x="929" y="1870"/>
                    </a:cubicBezTo>
                    <a:cubicBezTo>
                      <a:pt x="1191" y="1870"/>
                      <a:pt x="1430" y="1775"/>
                      <a:pt x="1608" y="1596"/>
                    </a:cubicBezTo>
                    <a:cubicBezTo>
                      <a:pt x="1787" y="1417"/>
                      <a:pt x="1870" y="1179"/>
                      <a:pt x="1870" y="941"/>
                    </a:cubicBezTo>
                    <a:cubicBezTo>
                      <a:pt x="1870" y="679"/>
                      <a:pt x="1763" y="453"/>
                      <a:pt x="1584" y="263"/>
                    </a:cubicBezTo>
                    <a:cubicBezTo>
                      <a:pt x="1406" y="108"/>
                      <a:pt x="1191" y="1"/>
                      <a:pt x="92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7" name="Google Shape;3017;p42"/>
              <p:cNvSpPr/>
              <p:nvPr/>
            </p:nvSpPr>
            <p:spPr>
              <a:xfrm>
                <a:off x="3149110" y="3735868"/>
                <a:ext cx="141056" cy="174716"/>
              </a:xfrm>
              <a:custGeom>
                <a:rect b="b" l="l" r="r" t="t"/>
                <a:pathLst>
                  <a:path extrusionOk="0" h="5502" w="4442">
                    <a:moveTo>
                      <a:pt x="2143" y="1"/>
                    </a:moveTo>
                    <a:cubicBezTo>
                      <a:pt x="1322" y="1"/>
                      <a:pt x="810" y="286"/>
                      <a:pt x="536" y="501"/>
                    </a:cubicBezTo>
                    <a:cubicBezTo>
                      <a:pt x="191" y="786"/>
                      <a:pt x="0" y="1156"/>
                      <a:pt x="0" y="1513"/>
                    </a:cubicBezTo>
                    <a:cubicBezTo>
                      <a:pt x="0" y="1739"/>
                      <a:pt x="84" y="1941"/>
                      <a:pt x="262" y="2084"/>
                    </a:cubicBezTo>
                    <a:cubicBezTo>
                      <a:pt x="393" y="2203"/>
                      <a:pt x="596" y="2263"/>
                      <a:pt x="774" y="2263"/>
                    </a:cubicBezTo>
                    <a:cubicBezTo>
                      <a:pt x="1084" y="2263"/>
                      <a:pt x="1227" y="2049"/>
                      <a:pt x="1334" y="1894"/>
                    </a:cubicBezTo>
                    <a:cubicBezTo>
                      <a:pt x="1465" y="1679"/>
                      <a:pt x="1596" y="1489"/>
                      <a:pt x="2108" y="1489"/>
                    </a:cubicBezTo>
                    <a:cubicBezTo>
                      <a:pt x="2286" y="1489"/>
                      <a:pt x="2858" y="1525"/>
                      <a:pt x="2858" y="2001"/>
                    </a:cubicBezTo>
                    <a:cubicBezTo>
                      <a:pt x="2858" y="2358"/>
                      <a:pt x="2512" y="2632"/>
                      <a:pt x="2227" y="2858"/>
                    </a:cubicBezTo>
                    <a:cubicBezTo>
                      <a:pt x="2155" y="2918"/>
                      <a:pt x="2072" y="2965"/>
                      <a:pt x="2024" y="3025"/>
                    </a:cubicBezTo>
                    <a:cubicBezTo>
                      <a:pt x="1679" y="3323"/>
                      <a:pt x="1286" y="3763"/>
                      <a:pt x="1286" y="4668"/>
                    </a:cubicBezTo>
                    <a:cubicBezTo>
                      <a:pt x="1286" y="5180"/>
                      <a:pt x="1405" y="5501"/>
                      <a:pt x="2000" y="5501"/>
                    </a:cubicBezTo>
                    <a:cubicBezTo>
                      <a:pt x="2274" y="5501"/>
                      <a:pt x="2465" y="5442"/>
                      <a:pt x="2596" y="5323"/>
                    </a:cubicBezTo>
                    <a:cubicBezTo>
                      <a:pt x="2703" y="5216"/>
                      <a:pt x="2762" y="5085"/>
                      <a:pt x="2762" y="4918"/>
                    </a:cubicBezTo>
                    <a:cubicBezTo>
                      <a:pt x="2762" y="4430"/>
                      <a:pt x="2762" y="4192"/>
                      <a:pt x="3263" y="3787"/>
                    </a:cubicBezTo>
                    <a:lnTo>
                      <a:pt x="3286" y="3787"/>
                    </a:lnTo>
                    <a:cubicBezTo>
                      <a:pt x="3298" y="3775"/>
                      <a:pt x="3322" y="3763"/>
                      <a:pt x="3358" y="3727"/>
                    </a:cubicBezTo>
                    <a:cubicBezTo>
                      <a:pt x="3429" y="3680"/>
                      <a:pt x="3453" y="3573"/>
                      <a:pt x="3393" y="3489"/>
                    </a:cubicBezTo>
                    <a:cubicBezTo>
                      <a:pt x="3360" y="3449"/>
                      <a:pt x="3311" y="3427"/>
                      <a:pt x="3261" y="3427"/>
                    </a:cubicBezTo>
                    <a:cubicBezTo>
                      <a:pt x="3224" y="3427"/>
                      <a:pt x="3186" y="3440"/>
                      <a:pt x="3155" y="3465"/>
                    </a:cubicBezTo>
                    <a:cubicBezTo>
                      <a:pt x="3120" y="3477"/>
                      <a:pt x="3108" y="3513"/>
                      <a:pt x="3072" y="3525"/>
                    </a:cubicBezTo>
                    <a:lnTo>
                      <a:pt x="3060" y="3525"/>
                    </a:lnTo>
                    <a:cubicBezTo>
                      <a:pt x="2465" y="3989"/>
                      <a:pt x="2429" y="4346"/>
                      <a:pt x="2429" y="4906"/>
                    </a:cubicBezTo>
                    <a:cubicBezTo>
                      <a:pt x="2429" y="4977"/>
                      <a:pt x="2429" y="5156"/>
                      <a:pt x="2000" y="5156"/>
                    </a:cubicBezTo>
                    <a:cubicBezTo>
                      <a:pt x="1798" y="5156"/>
                      <a:pt x="1739" y="5120"/>
                      <a:pt x="1703" y="5085"/>
                    </a:cubicBezTo>
                    <a:cubicBezTo>
                      <a:pt x="1643" y="5025"/>
                      <a:pt x="1619" y="4882"/>
                      <a:pt x="1619" y="4656"/>
                    </a:cubicBezTo>
                    <a:cubicBezTo>
                      <a:pt x="1619" y="3882"/>
                      <a:pt x="1929" y="3513"/>
                      <a:pt x="2227" y="3251"/>
                    </a:cubicBezTo>
                    <a:cubicBezTo>
                      <a:pt x="2286" y="3215"/>
                      <a:pt x="2346" y="3156"/>
                      <a:pt x="2417" y="3108"/>
                    </a:cubicBezTo>
                    <a:cubicBezTo>
                      <a:pt x="2762" y="2858"/>
                      <a:pt x="3179" y="2525"/>
                      <a:pt x="3179" y="1989"/>
                    </a:cubicBezTo>
                    <a:cubicBezTo>
                      <a:pt x="3179" y="1465"/>
                      <a:pt x="2762" y="1144"/>
                      <a:pt x="2108" y="1144"/>
                    </a:cubicBezTo>
                    <a:cubicBezTo>
                      <a:pt x="1417" y="1144"/>
                      <a:pt x="1215" y="1453"/>
                      <a:pt x="1048" y="1691"/>
                    </a:cubicBezTo>
                    <a:cubicBezTo>
                      <a:pt x="941" y="1858"/>
                      <a:pt x="881" y="1918"/>
                      <a:pt x="750" y="1918"/>
                    </a:cubicBezTo>
                    <a:cubicBezTo>
                      <a:pt x="572" y="1918"/>
                      <a:pt x="322" y="1810"/>
                      <a:pt x="322" y="1513"/>
                    </a:cubicBezTo>
                    <a:cubicBezTo>
                      <a:pt x="322" y="1322"/>
                      <a:pt x="429" y="1025"/>
                      <a:pt x="738" y="775"/>
                    </a:cubicBezTo>
                    <a:cubicBezTo>
                      <a:pt x="977" y="572"/>
                      <a:pt x="1405" y="334"/>
                      <a:pt x="2131" y="334"/>
                    </a:cubicBezTo>
                    <a:cubicBezTo>
                      <a:pt x="3298" y="334"/>
                      <a:pt x="4120" y="953"/>
                      <a:pt x="4120" y="1822"/>
                    </a:cubicBezTo>
                    <a:cubicBezTo>
                      <a:pt x="4120" y="2227"/>
                      <a:pt x="3941" y="2644"/>
                      <a:pt x="3596" y="3037"/>
                    </a:cubicBezTo>
                    <a:cubicBezTo>
                      <a:pt x="3524" y="3096"/>
                      <a:pt x="3536" y="3203"/>
                      <a:pt x="3596" y="3263"/>
                    </a:cubicBezTo>
                    <a:cubicBezTo>
                      <a:pt x="3629" y="3290"/>
                      <a:pt x="3669" y="3305"/>
                      <a:pt x="3709" y="3305"/>
                    </a:cubicBezTo>
                    <a:cubicBezTo>
                      <a:pt x="3755" y="3305"/>
                      <a:pt x="3802" y="3284"/>
                      <a:pt x="3834" y="3239"/>
                    </a:cubicBezTo>
                    <a:cubicBezTo>
                      <a:pt x="4239" y="2787"/>
                      <a:pt x="4441" y="2310"/>
                      <a:pt x="4441" y="1810"/>
                    </a:cubicBezTo>
                    <a:cubicBezTo>
                      <a:pt x="4441" y="1287"/>
                      <a:pt x="4203" y="834"/>
                      <a:pt x="3786" y="501"/>
                    </a:cubicBezTo>
                    <a:cubicBezTo>
                      <a:pt x="3370" y="179"/>
                      <a:pt x="2798" y="1"/>
                      <a:pt x="214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18" name="Google Shape;3018;p42"/>
            <p:cNvGrpSpPr/>
            <p:nvPr/>
          </p:nvGrpSpPr>
          <p:grpSpPr>
            <a:xfrm>
              <a:off x="3584280" y="3699191"/>
              <a:ext cx="358069" cy="317995"/>
              <a:chOff x="3584280" y="3699191"/>
              <a:chExt cx="358069" cy="317995"/>
            </a:xfrm>
          </p:grpSpPr>
          <p:sp>
            <p:nvSpPr>
              <p:cNvPr id="3019" name="Google Shape;3019;p42"/>
              <p:cNvSpPr/>
              <p:nvPr/>
            </p:nvSpPr>
            <p:spPr>
              <a:xfrm>
                <a:off x="3584280" y="3699191"/>
                <a:ext cx="358069" cy="317995"/>
              </a:xfrm>
              <a:custGeom>
                <a:rect b="b" l="l" r="r" t="t"/>
                <a:pathLst>
                  <a:path extrusionOk="0" h="10014" w="11276">
                    <a:moveTo>
                      <a:pt x="5644" y="1"/>
                    </a:moveTo>
                    <a:cubicBezTo>
                      <a:pt x="5203" y="1"/>
                      <a:pt x="4810" y="227"/>
                      <a:pt x="4596" y="620"/>
                    </a:cubicBezTo>
                    <a:lnTo>
                      <a:pt x="822" y="7168"/>
                    </a:lnTo>
                    <a:cubicBezTo>
                      <a:pt x="774" y="7240"/>
                      <a:pt x="798" y="7347"/>
                      <a:pt x="881" y="7395"/>
                    </a:cubicBezTo>
                    <a:cubicBezTo>
                      <a:pt x="903" y="7406"/>
                      <a:pt x="929" y="7411"/>
                      <a:pt x="955" y="7411"/>
                    </a:cubicBezTo>
                    <a:cubicBezTo>
                      <a:pt x="1012" y="7411"/>
                      <a:pt x="1071" y="7384"/>
                      <a:pt x="1096" y="7335"/>
                    </a:cubicBezTo>
                    <a:lnTo>
                      <a:pt x="4882" y="787"/>
                    </a:lnTo>
                    <a:cubicBezTo>
                      <a:pt x="5049" y="513"/>
                      <a:pt x="5322" y="346"/>
                      <a:pt x="5644" y="346"/>
                    </a:cubicBezTo>
                    <a:cubicBezTo>
                      <a:pt x="5953" y="346"/>
                      <a:pt x="6239" y="513"/>
                      <a:pt x="6394" y="787"/>
                    </a:cubicBezTo>
                    <a:lnTo>
                      <a:pt x="10775" y="8359"/>
                    </a:lnTo>
                    <a:cubicBezTo>
                      <a:pt x="10942" y="8621"/>
                      <a:pt x="10942" y="8954"/>
                      <a:pt x="10775" y="9240"/>
                    </a:cubicBezTo>
                    <a:cubicBezTo>
                      <a:pt x="10609" y="9502"/>
                      <a:pt x="10323" y="9669"/>
                      <a:pt x="10013" y="9669"/>
                    </a:cubicBezTo>
                    <a:lnTo>
                      <a:pt x="1262" y="9669"/>
                    </a:lnTo>
                    <a:cubicBezTo>
                      <a:pt x="953" y="9669"/>
                      <a:pt x="667" y="9502"/>
                      <a:pt x="500" y="9240"/>
                    </a:cubicBezTo>
                    <a:cubicBezTo>
                      <a:pt x="346" y="8966"/>
                      <a:pt x="346" y="8645"/>
                      <a:pt x="500" y="8359"/>
                    </a:cubicBezTo>
                    <a:lnTo>
                      <a:pt x="774" y="7895"/>
                    </a:lnTo>
                    <a:cubicBezTo>
                      <a:pt x="822" y="7823"/>
                      <a:pt x="786" y="7716"/>
                      <a:pt x="715" y="7668"/>
                    </a:cubicBezTo>
                    <a:cubicBezTo>
                      <a:pt x="693" y="7657"/>
                      <a:pt x="667" y="7652"/>
                      <a:pt x="641" y="7652"/>
                    </a:cubicBezTo>
                    <a:cubicBezTo>
                      <a:pt x="583" y="7652"/>
                      <a:pt x="521" y="7679"/>
                      <a:pt x="488" y="7728"/>
                    </a:cubicBezTo>
                    <a:lnTo>
                      <a:pt x="227" y="8192"/>
                    </a:lnTo>
                    <a:cubicBezTo>
                      <a:pt x="0" y="8561"/>
                      <a:pt x="0" y="9026"/>
                      <a:pt x="227" y="9395"/>
                    </a:cubicBezTo>
                    <a:cubicBezTo>
                      <a:pt x="441" y="9776"/>
                      <a:pt x="834" y="10014"/>
                      <a:pt x="1262" y="10014"/>
                    </a:cubicBezTo>
                    <a:lnTo>
                      <a:pt x="10013" y="10014"/>
                    </a:lnTo>
                    <a:cubicBezTo>
                      <a:pt x="10442" y="10014"/>
                      <a:pt x="10847" y="9788"/>
                      <a:pt x="11061" y="9395"/>
                    </a:cubicBezTo>
                    <a:cubicBezTo>
                      <a:pt x="11276" y="9026"/>
                      <a:pt x="11276" y="8585"/>
                      <a:pt x="11061" y="8192"/>
                    </a:cubicBezTo>
                    <a:lnTo>
                      <a:pt x="6680" y="620"/>
                    </a:lnTo>
                    <a:cubicBezTo>
                      <a:pt x="6453" y="251"/>
                      <a:pt x="6072" y="1"/>
                      <a:pt x="564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0" name="Google Shape;3020;p42"/>
              <p:cNvSpPr/>
              <p:nvPr/>
            </p:nvSpPr>
            <p:spPr>
              <a:xfrm>
                <a:off x="3613400" y="3727167"/>
                <a:ext cx="299831" cy="261661"/>
              </a:xfrm>
              <a:custGeom>
                <a:rect b="b" l="l" r="r" t="t"/>
                <a:pathLst>
                  <a:path extrusionOk="0" h="8240" w="9442">
                    <a:moveTo>
                      <a:pt x="4727" y="358"/>
                    </a:moveTo>
                    <a:lnTo>
                      <a:pt x="9085" y="7907"/>
                    </a:lnTo>
                    <a:lnTo>
                      <a:pt x="381" y="7907"/>
                    </a:lnTo>
                    <a:lnTo>
                      <a:pt x="4727" y="358"/>
                    </a:lnTo>
                    <a:close/>
                    <a:moveTo>
                      <a:pt x="4727" y="1"/>
                    </a:moveTo>
                    <a:cubicBezTo>
                      <a:pt x="4608" y="1"/>
                      <a:pt x="4501" y="60"/>
                      <a:pt x="4441" y="168"/>
                    </a:cubicBezTo>
                    <a:lnTo>
                      <a:pt x="60" y="7740"/>
                    </a:lnTo>
                    <a:cubicBezTo>
                      <a:pt x="0" y="7847"/>
                      <a:pt x="0" y="7966"/>
                      <a:pt x="60" y="8073"/>
                    </a:cubicBezTo>
                    <a:cubicBezTo>
                      <a:pt x="119" y="8192"/>
                      <a:pt x="226" y="8240"/>
                      <a:pt x="345" y="8240"/>
                    </a:cubicBezTo>
                    <a:lnTo>
                      <a:pt x="9096" y="8240"/>
                    </a:lnTo>
                    <a:cubicBezTo>
                      <a:pt x="9216" y="8240"/>
                      <a:pt x="9323" y="8180"/>
                      <a:pt x="9382" y="8073"/>
                    </a:cubicBezTo>
                    <a:cubicBezTo>
                      <a:pt x="9442" y="7966"/>
                      <a:pt x="9442" y="7847"/>
                      <a:pt x="9382" y="7740"/>
                    </a:cubicBezTo>
                    <a:lnTo>
                      <a:pt x="5001" y="168"/>
                    </a:lnTo>
                    <a:cubicBezTo>
                      <a:pt x="4941" y="60"/>
                      <a:pt x="4846" y="1"/>
                      <a:pt x="472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1" name="Google Shape;3021;p42"/>
              <p:cNvSpPr/>
              <p:nvPr/>
            </p:nvSpPr>
            <p:spPr>
              <a:xfrm>
                <a:off x="3735879" y="3910171"/>
                <a:ext cx="54873" cy="54841"/>
              </a:xfrm>
              <a:custGeom>
                <a:rect b="b" l="l" r="r" t="t"/>
                <a:pathLst>
                  <a:path extrusionOk="0" h="1727" w="1728">
                    <a:moveTo>
                      <a:pt x="870" y="322"/>
                    </a:moveTo>
                    <a:cubicBezTo>
                      <a:pt x="1168" y="322"/>
                      <a:pt x="1406" y="572"/>
                      <a:pt x="1406" y="870"/>
                    </a:cubicBezTo>
                    <a:cubicBezTo>
                      <a:pt x="1406" y="1167"/>
                      <a:pt x="1168" y="1405"/>
                      <a:pt x="870" y="1405"/>
                    </a:cubicBezTo>
                    <a:cubicBezTo>
                      <a:pt x="572" y="1405"/>
                      <a:pt x="334" y="1167"/>
                      <a:pt x="334" y="870"/>
                    </a:cubicBezTo>
                    <a:cubicBezTo>
                      <a:pt x="334" y="572"/>
                      <a:pt x="572" y="322"/>
                      <a:pt x="870" y="322"/>
                    </a:cubicBezTo>
                    <a:close/>
                    <a:moveTo>
                      <a:pt x="870" y="0"/>
                    </a:moveTo>
                    <a:cubicBezTo>
                      <a:pt x="394" y="0"/>
                      <a:pt x="1" y="393"/>
                      <a:pt x="1" y="870"/>
                    </a:cubicBezTo>
                    <a:cubicBezTo>
                      <a:pt x="1" y="1346"/>
                      <a:pt x="394" y="1727"/>
                      <a:pt x="870" y="1727"/>
                    </a:cubicBezTo>
                    <a:cubicBezTo>
                      <a:pt x="1346" y="1727"/>
                      <a:pt x="1727" y="1334"/>
                      <a:pt x="1727" y="870"/>
                    </a:cubicBezTo>
                    <a:cubicBezTo>
                      <a:pt x="1727" y="393"/>
                      <a:pt x="1346" y="0"/>
                      <a:pt x="87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2" name="Google Shape;3022;p42"/>
              <p:cNvSpPr/>
              <p:nvPr/>
            </p:nvSpPr>
            <p:spPr>
              <a:xfrm>
                <a:off x="3738896" y="3788422"/>
                <a:ext cx="49188" cy="114604"/>
              </a:xfrm>
              <a:custGeom>
                <a:rect b="b" l="l" r="r" t="t"/>
                <a:pathLst>
                  <a:path extrusionOk="0" h="3609" w="1549">
                    <a:moveTo>
                      <a:pt x="572" y="1"/>
                    </a:moveTo>
                    <a:cubicBezTo>
                      <a:pt x="263" y="1"/>
                      <a:pt x="1" y="251"/>
                      <a:pt x="1" y="572"/>
                    </a:cubicBezTo>
                    <a:lnTo>
                      <a:pt x="1" y="3037"/>
                    </a:lnTo>
                    <a:cubicBezTo>
                      <a:pt x="1" y="3346"/>
                      <a:pt x="263" y="3608"/>
                      <a:pt x="572" y="3608"/>
                    </a:cubicBezTo>
                    <a:lnTo>
                      <a:pt x="965" y="3608"/>
                    </a:lnTo>
                    <a:cubicBezTo>
                      <a:pt x="1275" y="3608"/>
                      <a:pt x="1549" y="3358"/>
                      <a:pt x="1549" y="3037"/>
                    </a:cubicBezTo>
                    <a:lnTo>
                      <a:pt x="1549" y="1560"/>
                    </a:lnTo>
                    <a:cubicBezTo>
                      <a:pt x="1549" y="1465"/>
                      <a:pt x="1465" y="1394"/>
                      <a:pt x="1382" y="1394"/>
                    </a:cubicBezTo>
                    <a:cubicBezTo>
                      <a:pt x="1287" y="1394"/>
                      <a:pt x="1215" y="1465"/>
                      <a:pt x="1215" y="1560"/>
                    </a:cubicBezTo>
                    <a:lnTo>
                      <a:pt x="1215" y="3037"/>
                    </a:lnTo>
                    <a:cubicBezTo>
                      <a:pt x="1215" y="3168"/>
                      <a:pt x="1108" y="3275"/>
                      <a:pt x="977" y="3275"/>
                    </a:cubicBezTo>
                    <a:lnTo>
                      <a:pt x="584" y="3275"/>
                    </a:lnTo>
                    <a:cubicBezTo>
                      <a:pt x="453" y="3275"/>
                      <a:pt x="346" y="3168"/>
                      <a:pt x="346" y="3037"/>
                    </a:cubicBezTo>
                    <a:lnTo>
                      <a:pt x="346" y="572"/>
                    </a:lnTo>
                    <a:cubicBezTo>
                      <a:pt x="346" y="441"/>
                      <a:pt x="453" y="334"/>
                      <a:pt x="584" y="334"/>
                    </a:cubicBezTo>
                    <a:lnTo>
                      <a:pt x="977" y="334"/>
                    </a:lnTo>
                    <a:cubicBezTo>
                      <a:pt x="1108" y="334"/>
                      <a:pt x="1215" y="441"/>
                      <a:pt x="1215" y="572"/>
                    </a:cubicBezTo>
                    <a:lnTo>
                      <a:pt x="1215" y="906"/>
                    </a:lnTo>
                    <a:cubicBezTo>
                      <a:pt x="1215" y="989"/>
                      <a:pt x="1287" y="1072"/>
                      <a:pt x="1382" y="1072"/>
                    </a:cubicBezTo>
                    <a:cubicBezTo>
                      <a:pt x="1465" y="1072"/>
                      <a:pt x="1549" y="989"/>
                      <a:pt x="1549" y="906"/>
                    </a:cubicBezTo>
                    <a:lnTo>
                      <a:pt x="1549" y="572"/>
                    </a:lnTo>
                    <a:cubicBezTo>
                      <a:pt x="1549" y="263"/>
                      <a:pt x="1287" y="1"/>
                      <a:pt x="96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23" name="Google Shape;3023;p42"/>
            <p:cNvGrpSpPr/>
            <p:nvPr/>
          </p:nvGrpSpPr>
          <p:grpSpPr>
            <a:xfrm>
              <a:off x="4129482" y="3681059"/>
              <a:ext cx="355402" cy="354291"/>
              <a:chOff x="4129482" y="3681059"/>
              <a:chExt cx="355402" cy="354291"/>
            </a:xfrm>
          </p:grpSpPr>
          <p:sp>
            <p:nvSpPr>
              <p:cNvPr id="3024" name="Google Shape;3024;p42"/>
              <p:cNvSpPr/>
              <p:nvPr/>
            </p:nvSpPr>
            <p:spPr>
              <a:xfrm>
                <a:off x="4313979" y="3719578"/>
                <a:ext cx="133117" cy="225016"/>
              </a:xfrm>
              <a:custGeom>
                <a:rect b="b" l="l" r="r" t="t"/>
                <a:pathLst>
                  <a:path extrusionOk="0" h="7086" w="4192">
                    <a:moveTo>
                      <a:pt x="173" y="0"/>
                    </a:moveTo>
                    <a:cubicBezTo>
                      <a:pt x="96" y="0"/>
                      <a:pt x="23" y="68"/>
                      <a:pt x="12" y="156"/>
                    </a:cubicBezTo>
                    <a:cubicBezTo>
                      <a:pt x="0" y="240"/>
                      <a:pt x="72" y="323"/>
                      <a:pt x="167" y="335"/>
                    </a:cubicBezTo>
                    <a:cubicBezTo>
                      <a:pt x="1167" y="418"/>
                      <a:pt x="2108" y="883"/>
                      <a:pt x="2798" y="1633"/>
                    </a:cubicBezTo>
                    <a:cubicBezTo>
                      <a:pt x="3501" y="2383"/>
                      <a:pt x="3870" y="3359"/>
                      <a:pt x="3870" y="4383"/>
                    </a:cubicBezTo>
                    <a:cubicBezTo>
                      <a:pt x="3870" y="5217"/>
                      <a:pt x="3620" y="6002"/>
                      <a:pt x="3156" y="6693"/>
                    </a:cubicBezTo>
                    <a:lnTo>
                      <a:pt x="893" y="4407"/>
                    </a:lnTo>
                    <a:cubicBezTo>
                      <a:pt x="864" y="4377"/>
                      <a:pt x="822" y="4362"/>
                      <a:pt x="779" y="4362"/>
                    </a:cubicBezTo>
                    <a:cubicBezTo>
                      <a:pt x="736" y="4362"/>
                      <a:pt x="691" y="4377"/>
                      <a:pt x="655" y="4407"/>
                    </a:cubicBezTo>
                    <a:cubicBezTo>
                      <a:pt x="596" y="4467"/>
                      <a:pt x="596" y="4574"/>
                      <a:pt x="655" y="4645"/>
                    </a:cubicBezTo>
                    <a:lnTo>
                      <a:pt x="3048" y="7050"/>
                    </a:lnTo>
                    <a:cubicBezTo>
                      <a:pt x="3084" y="7074"/>
                      <a:pt x="3120" y="7086"/>
                      <a:pt x="3167" y="7086"/>
                    </a:cubicBezTo>
                    <a:lnTo>
                      <a:pt x="3179" y="7086"/>
                    </a:lnTo>
                    <a:cubicBezTo>
                      <a:pt x="3227" y="7086"/>
                      <a:pt x="3275" y="7062"/>
                      <a:pt x="3298" y="7026"/>
                    </a:cubicBezTo>
                    <a:cubicBezTo>
                      <a:pt x="3882" y="6252"/>
                      <a:pt x="4191" y="5348"/>
                      <a:pt x="4191" y="4383"/>
                    </a:cubicBezTo>
                    <a:cubicBezTo>
                      <a:pt x="4191" y="3276"/>
                      <a:pt x="3775" y="2228"/>
                      <a:pt x="3036" y="1407"/>
                    </a:cubicBezTo>
                    <a:cubicBezTo>
                      <a:pt x="2286" y="597"/>
                      <a:pt x="1274" y="97"/>
                      <a:pt x="191" y="2"/>
                    </a:cubicBezTo>
                    <a:cubicBezTo>
                      <a:pt x="185" y="1"/>
                      <a:pt x="179" y="0"/>
                      <a:pt x="17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5" name="Google Shape;3025;p42"/>
              <p:cNvSpPr/>
              <p:nvPr/>
            </p:nvSpPr>
            <p:spPr>
              <a:xfrm>
                <a:off x="4220968" y="3719197"/>
                <a:ext cx="106284" cy="132387"/>
              </a:xfrm>
              <a:custGeom>
                <a:rect b="b" l="l" r="r" t="t"/>
                <a:pathLst>
                  <a:path extrusionOk="0" h="4169" w="3347">
                    <a:moveTo>
                      <a:pt x="2340" y="1"/>
                    </a:moveTo>
                    <a:cubicBezTo>
                      <a:pt x="2334" y="1"/>
                      <a:pt x="2328" y="1"/>
                      <a:pt x="2322" y="2"/>
                    </a:cubicBezTo>
                    <a:cubicBezTo>
                      <a:pt x="1501" y="73"/>
                      <a:pt x="715" y="371"/>
                      <a:pt x="60" y="883"/>
                    </a:cubicBezTo>
                    <a:cubicBezTo>
                      <a:pt x="12" y="907"/>
                      <a:pt x="0" y="954"/>
                      <a:pt x="0" y="1002"/>
                    </a:cubicBezTo>
                    <a:cubicBezTo>
                      <a:pt x="0" y="1038"/>
                      <a:pt x="12" y="1085"/>
                      <a:pt x="36" y="1133"/>
                    </a:cubicBezTo>
                    <a:lnTo>
                      <a:pt x="3048" y="4121"/>
                    </a:lnTo>
                    <a:cubicBezTo>
                      <a:pt x="3072" y="4157"/>
                      <a:pt x="3120" y="4169"/>
                      <a:pt x="3167" y="4169"/>
                    </a:cubicBezTo>
                    <a:cubicBezTo>
                      <a:pt x="3203" y="4169"/>
                      <a:pt x="3251" y="4157"/>
                      <a:pt x="3287" y="4121"/>
                    </a:cubicBezTo>
                    <a:cubicBezTo>
                      <a:pt x="3346" y="4062"/>
                      <a:pt x="3346" y="3955"/>
                      <a:pt x="3287" y="3883"/>
                    </a:cubicBezTo>
                    <a:lnTo>
                      <a:pt x="429" y="1026"/>
                    </a:lnTo>
                    <a:cubicBezTo>
                      <a:pt x="1001" y="645"/>
                      <a:pt x="1655" y="383"/>
                      <a:pt x="2358" y="323"/>
                    </a:cubicBezTo>
                    <a:cubicBezTo>
                      <a:pt x="2363" y="324"/>
                      <a:pt x="2367" y="324"/>
                      <a:pt x="2372" y="324"/>
                    </a:cubicBezTo>
                    <a:cubicBezTo>
                      <a:pt x="2449" y="324"/>
                      <a:pt x="2512" y="235"/>
                      <a:pt x="2501" y="157"/>
                    </a:cubicBezTo>
                    <a:cubicBezTo>
                      <a:pt x="2479" y="68"/>
                      <a:pt x="2416" y="1"/>
                      <a:pt x="234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6" name="Google Shape;3026;p42"/>
              <p:cNvSpPr/>
              <p:nvPr/>
            </p:nvSpPr>
            <p:spPr>
              <a:xfrm>
                <a:off x="4167270" y="3772545"/>
                <a:ext cx="226127" cy="225746"/>
              </a:xfrm>
              <a:custGeom>
                <a:rect b="b" l="l" r="r" t="t"/>
                <a:pathLst>
                  <a:path extrusionOk="0" h="7109" w="7121">
                    <a:moveTo>
                      <a:pt x="1037" y="405"/>
                    </a:moveTo>
                    <a:lnTo>
                      <a:pt x="6704" y="6061"/>
                    </a:lnTo>
                    <a:cubicBezTo>
                      <a:pt x="6013" y="6537"/>
                      <a:pt x="5228" y="6775"/>
                      <a:pt x="4406" y="6775"/>
                    </a:cubicBezTo>
                    <a:cubicBezTo>
                      <a:pt x="2168" y="6775"/>
                      <a:pt x="334" y="4942"/>
                      <a:pt x="334" y="2703"/>
                    </a:cubicBezTo>
                    <a:cubicBezTo>
                      <a:pt x="334" y="1882"/>
                      <a:pt x="572" y="1096"/>
                      <a:pt x="1037" y="405"/>
                    </a:cubicBezTo>
                    <a:close/>
                    <a:moveTo>
                      <a:pt x="1001" y="1"/>
                    </a:moveTo>
                    <a:cubicBezTo>
                      <a:pt x="953" y="1"/>
                      <a:pt x="918" y="36"/>
                      <a:pt x="882" y="60"/>
                    </a:cubicBezTo>
                    <a:cubicBezTo>
                      <a:pt x="298" y="822"/>
                      <a:pt x="1" y="1739"/>
                      <a:pt x="1" y="2703"/>
                    </a:cubicBezTo>
                    <a:cubicBezTo>
                      <a:pt x="1" y="5120"/>
                      <a:pt x="1989" y="7109"/>
                      <a:pt x="4406" y="7109"/>
                    </a:cubicBezTo>
                    <a:cubicBezTo>
                      <a:pt x="5382" y="7109"/>
                      <a:pt x="6287" y="6811"/>
                      <a:pt x="7061" y="6228"/>
                    </a:cubicBezTo>
                    <a:cubicBezTo>
                      <a:pt x="7109" y="6192"/>
                      <a:pt x="7121" y="6156"/>
                      <a:pt x="7121" y="6108"/>
                    </a:cubicBezTo>
                    <a:cubicBezTo>
                      <a:pt x="7121" y="6061"/>
                      <a:pt x="7109" y="6013"/>
                      <a:pt x="7073" y="5978"/>
                    </a:cubicBezTo>
                    <a:lnTo>
                      <a:pt x="1132" y="36"/>
                    </a:lnTo>
                    <a:cubicBezTo>
                      <a:pt x="1096" y="24"/>
                      <a:pt x="1048" y="1"/>
                      <a:pt x="100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7" name="Google Shape;3027;p42"/>
              <p:cNvSpPr/>
              <p:nvPr/>
            </p:nvSpPr>
            <p:spPr>
              <a:xfrm>
                <a:off x="4129482" y="3681059"/>
                <a:ext cx="355402" cy="354291"/>
              </a:xfrm>
              <a:custGeom>
                <a:rect b="b" l="l" r="r" t="t"/>
                <a:pathLst>
                  <a:path extrusionOk="0" h="11157" w="11192">
                    <a:moveTo>
                      <a:pt x="5596" y="0"/>
                    </a:moveTo>
                    <a:cubicBezTo>
                      <a:pt x="4096" y="0"/>
                      <a:pt x="2703" y="572"/>
                      <a:pt x="1643" y="1631"/>
                    </a:cubicBezTo>
                    <a:cubicBezTo>
                      <a:pt x="584" y="2691"/>
                      <a:pt x="0" y="4096"/>
                      <a:pt x="0" y="5584"/>
                    </a:cubicBezTo>
                    <a:cubicBezTo>
                      <a:pt x="0" y="7013"/>
                      <a:pt x="536" y="8358"/>
                      <a:pt x="1512" y="9406"/>
                    </a:cubicBezTo>
                    <a:cubicBezTo>
                      <a:pt x="2477" y="10430"/>
                      <a:pt x="3786" y="11061"/>
                      <a:pt x="5191" y="11156"/>
                    </a:cubicBezTo>
                    <a:cubicBezTo>
                      <a:pt x="5286" y="11156"/>
                      <a:pt x="5358" y="11097"/>
                      <a:pt x="5382" y="11014"/>
                    </a:cubicBezTo>
                    <a:cubicBezTo>
                      <a:pt x="5382" y="10918"/>
                      <a:pt x="5322" y="10847"/>
                      <a:pt x="5227" y="10835"/>
                    </a:cubicBezTo>
                    <a:cubicBezTo>
                      <a:pt x="3905" y="10740"/>
                      <a:pt x="2667" y="10144"/>
                      <a:pt x="1762" y="9180"/>
                    </a:cubicBezTo>
                    <a:cubicBezTo>
                      <a:pt x="834" y="8192"/>
                      <a:pt x="333" y="6930"/>
                      <a:pt x="333" y="5572"/>
                    </a:cubicBezTo>
                    <a:cubicBezTo>
                      <a:pt x="333" y="4179"/>
                      <a:pt x="881" y="2858"/>
                      <a:pt x="1881" y="1858"/>
                    </a:cubicBezTo>
                    <a:cubicBezTo>
                      <a:pt x="2881" y="858"/>
                      <a:pt x="4203" y="310"/>
                      <a:pt x="5596" y="310"/>
                    </a:cubicBezTo>
                    <a:cubicBezTo>
                      <a:pt x="7001" y="310"/>
                      <a:pt x="8323" y="858"/>
                      <a:pt x="9323" y="1858"/>
                    </a:cubicBezTo>
                    <a:cubicBezTo>
                      <a:pt x="10323" y="2858"/>
                      <a:pt x="10871" y="4179"/>
                      <a:pt x="10871" y="5572"/>
                    </a:cubicBezTo>
                    <a:cubicBezTo>
                      <a:pt x="10871" y="6918"/>
                      <a:pt x="10359" y="8192"/>
                      <a:pt x="9442" y="9180"/>
                    </a:cubicBezTo>
                    <a:cubicBezTo>
                      <a:pt x="8525" y="10144"/>
                      <a:pt x="7299" y="10740"/>
                      <a:pt x="5977" y="10835"/>
                    </a:cubicBezTo>
                    <a:cubicBezTo>
                      <a:pt x="5882" y="10835"/>
                      <a:pt x="5810" y="10918"/>
                      <a:pt x="5822" y="11014"/>
                    </a:cubicBezTo>
                    <a:cubicBezTo>
                      <a:pt x="5822" y="11097"/>
                      <a:pt x="5894" y="11156"/>
                      <a:pt x="5989" y="11156"/>
                    </a:cubicBezTo>
                    <a:lnTo>
                      <a:pt x="6001" y="11156"/>
                    </a:lnTo>
                    <a:cubicBezTo>
                      <a:pt x="7418" y="11061"/>
                      <a:pt x="8727" y="10442"/>
                      <a:pt x="9692" y="9406"/>
                    </a:cubicBezTo>
                    <a:cubicBezTo>
                      <a:pt x="10656" y="8358"/>
                      <a:pt x="11192" y="7013"/>
                      <a:pt x="11192" y="5584"/>
                    </a:cubicBezTo>
                    <a:cubicBezTo>
                      <a:pt x="11192" y="4096"/>
                      <a:pt x="10597" y="2691"/>
                      <a:pt x="9561" y="1631"/>
                    </a:cubicBezTo>
                    <a:cubicBezTo>
                      <a:pt x="8501" y="572"/>
                      <a:pt x="7108" y="0"/>
                      <a:pt x="559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28" name="Google Shape;3028;p42"/>
            <p:cNvGrpSpPr/>
            <p:nvPr/>
          </p:nvGrpSpPr>
          <p:grpSpPr>
            <a:xfrm>
              <a:off x="4673540" y="3680297"/>
              <a:ext cx="355434" cy="355815"/>
              <a:chOff x="4673540" y="3680297"/>
              <a:chExt cx="355434" cy="355815"/>
            </a:xfrm>
          </p:grpSpPr>
          <p:sp>
            <p:nvSpPr>
              <p:cNvPr id="3029" name="Google Shape;3029;p42"/>
              <p:cNvSpPr/>
              <p:nvPr/>
            </p:nvSpPr>
            <p:spPr>
              <a:xfrm>
                <a:off x="4673540" y="3680297"/>
                <a:ext cx="355434" cy="355815"/>
              </a:xfrm>
              <a:custGeom>
                <a:rect b="b" l="l" r="r" t="t"/>
                <a:pathLst>
                  <a:path extrusionOk="0" h="11205" w="11193">
                    <a:moveTo>
                      <a:pt x="2012" y="0"/>
                    </a:moveTo>
                    <a:cubicBezTo>
                      <a:pt x="905" y="0"/>
                      <a:pt x="0" y="893"/>
                      <a:pt x="0" y="2013"/>
                    </a:cubicBezTo>
                    <a:lnTo>
                      <a:pt x="0" y="9192"/>
                    </a:lnTo>
                    <a:cubicBezTo>
                      <a:pt x="0" y="10287"/>
                      <a:pt x="893" y="11204"/>
                      <a:pt x="2012" y="11204"/>
                    </a:cubicBezTo>
                    <a:lnTo>
                      <a:pt x="9180" y="11204"/>
                    </a:lnTo>
                    <a:cubicBezTo>
                      <a:pt x="10287" y="11204"/>
                      <a:pt x="11192" y="10311"/>
                      <a:pt x="11192" y="9192"/>
                    </a:cubicBezTo>
                    <a:lnTo>
                      <a:pt x="11192" y="2013"/>
                    </a:lnTo>
                    <a:cubicBezTo>
                      <a:pt x="11180" y="917"/>
                      <a:pt x="10287" y="0"/>
                      <a:pt x="9180" y="0"/>
                    </a:cubicBezTo>
                    <a:lnTo>
                      <a:pt x="8085" y="0"/>
                    </a:lnTo>
                    <a:cubicBezTo>
                      <a:pt x="7989" y="0"/>
                      <a:pt x="7918" y="84"/>
                      <a:pt x="7918" y="167"/>
                    </a:cubicBezTo>
                    <a:cubicBezTo>
                      <a:pt x="7918" y="262"/>
                      <a:pt x="7989" y="334"/>
                      <a:pt x="8085" y="334"/>
                    </a:cubicBezTo>
                    <a:lnTo>
                      <a:pt x="9180" y="334"/>
                    </a:lnTo>
                    <a:cubicBezTo>
                      <a:pt x="10109" y="334"/>
                      <a:pt x="10847" y="1084"/>
                      <a:pt x="10847" y="2001"/>
                    </a:cubicBezTo>
                    <a:lnTo>
                      <a:pt x="10847" y="9180"/>
                    </a:lnTo>
                    <a:cubicBezTo>
                      <a:pt x="10847" y="10097"/>
                      <a:pt x="10109" y="10847"/>
                      <a:pt x="9180" y="10847"/>
                    </a:cubicBezTo>
                    <a:lnTo>
                      <a:pt x="2012" y="10847"/>
                    </a:lnTo>
                    <a:cubicBezTo>
                      <a:pt x="1084" y="10847"/>
                      <a:pt x="345" y="10097"/>
                      <a:pt x="345" y="9180"/>
                    </a:cubicBezTo>
                    <a:lnTo>
                      <a:pt x="345" y="2001"/>
                    </a:lnTo>
                    <a:cubicBezTo>
                      <a:pt x="345" y="1084"/>
                      <a:pt x="1084" y="334"/>
                      <a:pt x="2012" y="334"/>
                    </a:cubicBezTo>
                    <a:lnTo>
                      <a:pt x="7418" y="334"/>
                    </a:lnTo>
                    <a:cubicBezTo>
                      <a:pt x="7501" y="334"/>
                      <a:pt x="7573" y="262"/>
                      <a:pt x="7573" y="167"/>
                    </a:cubicBezTo>
                    <a:cubicBezTo>
                      <a:pt x="7573" y="84"/>
                      <a:pt x="7501" y="0"/>
                      <a:pt x="741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0" name="Google Shape;3030;p42"/>
              <p:cNvSpPr/>
              <p:nvPr/>
            </p:nvSpPr>
            <p:spPr>
              <a:xfrm>
                <a:off x="4805864" y="3736630"/>
                <a:ext cx="93042" cy="92661"/>
              </a:xfrm>
              <a:custGeom>
                <a:rect b="b" l="l" r="r" t="t"/>
                <a:pathLst>
                  <a:path extrusionOk="0" h="2918" w="2930">
                    <a:moveTo>
                      <a:pt x="1477" y="334"/>
                    </a:moveTo>
                    <a:cubicBezTo>
                      <a:pt x="2096" y="334"/>
                      <a:pt x="2608" y="834"/>
                      <a:pt x="2608" y="1465"/>
                    </a:cubicBezTo>
                    <a:cubicBezTo>
                      <a:pt x="2608" y="2084"/>
                      <a:pt x="2096" y="2596"/>
                      <a:pt x="1477" y="2596"/>
                    </a:cubicBezTo>
                    <a:cubicBezTo>
                      <a:pt x="846" y="2596"/>
                      <a:pt x="346" y="2084"/>
                      <a:pt x="346" y="1465"/>
                    </a:cubicBezTo>
                    <a:cubicBezTo>
                      <a:pt x="346" y="834"/>
                      <a:pt x="846" y="334"/>
                      <a:pt x="1477" y="334"/>
                    </a:cubicBezTo>
                    <a:close/>
                    <a:moveTo>
                      <a:pt x="1477" y="0"/>
                    </a:moveTo>
                    <a:cubicBezTo>
                      <a:pt x="667" y="0"/>
                      <a:pt x="12" y="655"/>
                      <a:pt x="12" y="1465"/>
                    </a:cubicBezTo>
                    <a:cubicBezTo>
                      <a:pt x="0" y="2263"/>
                      <a:pt x="655" y="2918"/>
                      <a:pt x="1477" y="2918"/>
                    </a:cubicBezTo>
                    <a:cubicBezTo>
                      <a:pt x="2274" y="2918"/>
                      <a:pt x="2929" y="2263"/>
                      <a:pt x="2929" y="1465"/>
                    </a:cubicBezTo>
                    <a:cubicBezTo>
                      <a:pt x="2929" y="655"/>
                      <a:pt x="2274" y="0"/>
                      <a:pt x="147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1" name="Google Shape;3031;p42"/>
              <p:cNvSpPr/>
              <p:nvPr/>
            </p:nvSpPr>
            <p:spPr>
              <a:xfrm>
                <a:off x="4779380" y="3841358"/>
                <a:ext cx="143723" cy="138801"/>
              </a:xfrm>
              <a:custGeom>
                <a:rect b="b" l="l" r="r" t="t"/>
                <a:pathLst>
                  <a:path extrusionOk="0" h="4371" w="4526">
                    <a:moveTo>
                      <a:pt x="477" y="1"/>
                    </a:moveTo>
                    <a:cubicBezTo>
                      <a:pt x="215" y="1"/>
                      <a:pt x="1" y="203"/>
                      <a:pt x="1" y="477"/>
                    </a:cubicBezTo>
                    <a:lnTo>
                      <a:pt x="1" y="893"/>
                    </a:lnTo>
                    <a:cubicBezTo>
                      <a:pt x="1" y="1155"/>
                      <a:pt x="203" y="1370"/>
                      <a:pt x="477" y="1370"/>
                    </a:cubicBezTo>
                    <a:lnTo>
                      <a:pt x="763" y="1370"/>
                    </a:lnTo>
                    <a:cubicBezTo>
                      <a:pt x="834" y="1370"/>
                      <a:pt x="906" y="1429"/>
                      <a:pt x="906" y="1513"/>
                    </a:cubicBezTo>
                    <a:lnTo>
                      <a:pt x="906" y="2858"/>
                    </a:lnTo>
                    <a:cubicBezTo>
                      <a:pt x="906" y="2929"/>
                      <a:pt x="846" y="3001"/>
                      <a:pt x="763" y="3001"/>
                    </a:cubicBezTo>
                    <a:lnTo>
                      <a:pt x="572" y="3001"/>
                    </a:lnTo>
                    <a:cubicBezTo>
                      <a:pt x="299" y="3001"/>
                      <a:pt x="96" y="3215"/>
                      <a:pt x="96" y="3477"/>
                    </a:cubicBezTo>
                    <a:lnTo>
                      <a:pt x="96" y="3894"/>
                    </a:lnTo>
                    <a:cubicBezTo>
                      <a:pt x="96" y="4168"/>
                      <a:pt x="299" y="4370"/>
                      <a:pt x="572" y="4370"/>
                    </a:cubicBezTo>
                    <a:lnTo>
                      <a:pt x="4049" y="4370"/>
                    </a:lnTo>
                    <a:cubicBezTo>
                      <a:pt x="4311" y="4370"/>
                      <a:pt x="4525" y="4168"/>
                      <a:pt x="4525" y="3894"/>
                    </a:cubicBezTo>
                    <a:lnTo>
                      <a:pt x="4525" y="3477"/>
                    </a:lnTo>
                    <a:cubicBezTo>
                      <a:pt x="4525" y="3215"/>
                      <a:pt x="4311" y="3001"/>
                      <a:pt x="4049" y="3001"/>
                    </a:cubicBezTo>
                    <a:lnTo>
                      <a:pt x="3859" y="3001"/>
                    </a:lnTo>
                    <a:cubicBezTo>
                      <a:pt x="3787" y="3001"/>
                      <a:pt x="3704" y="2941"/>
                      <a:pt x="3704" y="2858"/>
                    </a:cubicBezTo>
                    <a:lnTo>
                      <a:pt x="3704" y="477"/>
                    </a:lnTo>
                    <a:cubicBezTo>
                      <a:pt x="3704" y="203"/>
                      <a:pt x="3501" y="1"/>
                      <a:pt x="3228" y="1"/>
                    </a:cubicBezTo>
                    <a:lnTo>
                      <a:pt x="1442" y="1"/>
                    </a:lnTo>
                    <a:cubicBezTo>
                      <a:pt x="1358" y="1"/>
                      <a:pt x="1287" y="72"/>
                      <a:pt x="1287" y="155"/>
                    </a:cubicBezTo>
                    <a:cubicBezTo>
                      <a:pt x="1287" y="251"/>
                      <a:pt x="1358" y="322"/>
                      <a:pt x="1442" y="322"/>
                    </a:cubicBezTo>
                    <a:lnTo>
                      <a:pt x="3228" y="322"/>
                    </a:lnTo>
                    <a:cubicBezTo>
                      <a:pt x="3311" y="322"/>
                      <a:pt x="3382" y="382"/>
                      <a:pt x="3382" y="477"/>
                    </a:cubicBezTo>
                    <a:lnTo>
                      <a:pt x="3382" y="2858"/>
                    </a:lnTo>
                    <a:cubicBezTo>
                      <a:pt x="3382" y="3120"/>
                      <a:pt x="3585" y="3334"/>
                      <a:pt x="3859" y="3334"/>
                    </a:cubicBezTo>
                    <a:lnTo>
                      <a:pt x="4049" y="3334"/>
                    </a:lnTo>
                    <a:cubicBezTo>
                      <a:pt x="4121" y="3334"/>
                      <a:pt x="4204" y="3394"/>
                      <a:pt x="4204" y="3477"/>
                    </a:cubicBezTo>
                    <a:lnTo>
                      <a:pt x="4204" y="3894"/>
                    </a:lnTo>
                    <a:cubicBezTo>
                      <a:pt x="4204" y="3965"/>
                      <a:pt x="4132" y="4049"/>
                      <a:pt x="4049" y="4049"/>
                    </a:cubicBezTo>
                    <a:lnTo>
                      <a:pt x="572" y="4049"/>
                    </a:lnTo>
                    <a:cubicBezTo>
                      <a:pt x="489" y="4049"/>
                      <a:pt x="418" y="3989"/>
                      <a:pt x="418" y="3894"/>
                    </a:cubicBezTo>
                    <a:lnTo>
                      <a:pt x="418" y="3477"/>
                    </a:lnTo>
                    <a:cubicBezTo>
                      <a:pt x="418" y="3406"/>
                      <a:pt x="477" y="3334"/>
                      <a:pt x="572" y="3334"/>
                    </a:cubicBezTo>
                    <a:lnTo>
                      <a:pt x="763" y="3334"/>
                    </a:lnTo>
                    <a:cubicBezTo>
                      <a:pt x="1025" y="3334"/>
                      <a:pt x="1239" y="3120"/>
                      <a:pt x="1239" y="2858"/>
                    </a:cubicBezTo>
                    <a:lnTo>
                      <a:pt x="1239" y="1513"/>
                    </a:lnTo>
                    <a:cubicBezTo>
                      <a:pt x="1239" y="1251"/>
                      <a:pt x="1025" y="1036"/>
                      <a:pt x="763" y="1036"/>
                    </a:cubicBezTo>
                    <a:lnTo>
                      <a:pt x="477" y="1036"/>
                    </a:lnTo>
                    <a:cubicBezTo>
                      <a:pt x="406" y="1036"/>
                      <a:pt x="334" y="977"/>
                      <a:pt x="334" y="893"/>
                    </a:cubicBezTo>
                    <a:lnTo>
                      <a:pt x="334" y="477"/>
                    </a:lnTo>
                    <a:cubicBezTo>
                      <a:pt x="334" y="393"/>
                      <a:pt x="394" y="322"/>
                      <a:pt x="477" y="322"/>
                    </a:cubicBezTo>
                    <a:lnTo>
                      <a:pt x="787" y="322"/>
                    </a:lnTo>
                    <a:cubicBezTo>
                      <a:pt x="882" y="322"/>
                      <a:pt x="953" y="251"/>
                      <a:pt x="953" y="155"/>
                    </a:cubicBezTo>
                    <a:cubicBezTo>
                      <a:pt x="953" y="72"/>
                      <a:pt x="882" y="1"/>
                      <a:pt x="78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32" name="Google Shape;3032;p42"/>
            <p:cNvGrpSpPr/>
            <p:nvPr/>
          </p:nvGrpSpPr>
          <p:grpSpPr>
            <a:xfrm>
              <a:off x="5779408" y="3699191"/>
              <a:ext cx="317645" cy="318757"/>
              <a:chOff x="5779408" y="3699191"/>
              <a:chExt cx="317645" cy="318757"/>
            </a:xfrm>
          </p:grpSpPr>
          <p:sp>
            <p:nvSpPr>
              <p:cNvPr id="3033" name="Google Shape;3033;p42"/>
              <p:cNvSpPr/>
              <p:nvPr/>
            </p:nvSpPr>
            <p:spPr>
              <a:xfrm>
                <a:off x="5892837" y="3700334"/>
                <a:ext cx="204216" cy="317614"/>
              </a:xfrm>
              <a:custGeom>
                <a:rect b="b" l="l" r="r" t="t"/>
                <a:pathLst>
                  <a:path extrusionOk="0" h="10002" w="6431">
                    <a:moveTo>
                      <a:pt x="4025" y="0"/>
                    </a:moveTo>
                    <a:cubicBezTo>
                      <a:pt x="3870" y="0"/>
                      <a:pt x="3704" y="60"/>
                      <a:pt x="3608" y="179"/>
                    </a:cubicBezTo>
                    <a:lnTo>
                      <a:pt x="1465" y="2322"/>
                    </a:lnTo>
                    <a:lnTo>
                      <a:pt x="299" y="1167"/>
                    </a:lnTo>
                    <a:cubicBezTo>
                      <a:pt x="269" y="1138"/>
                      <a:pt x="227" y="1123"/>
                      <a:pt x="184" y="1123"/>
                    </a:cubicBezTo>
                    <a:cubicBezTo>
                      <a:pt x="141" y="1123"/>
                      <a:pt x="96" y="1138"/>
                      <a:pt x="60" y="1167"/>
                    </a:cubicBezTo>
                    <a:cubicBezTo>
                      <a:pt x="1" y="1227"/>
                      <a:pt x="1" y="1322"/>
                      <a:pt x="60" y="1405"/>
                    </a:cubicBezTo>
                    <a:lnTo>
                      <a:pt x="1346" y="2679"/>
                    </a:lnTo>
                    <a:cubicBezTo>
                      <a:pt x="1370" y="2715"/>
                      <a:pt x="1418" y="2727"/>
                      <a:pt x="1465" y="2727"/>
                    </a:cubicBezTo>
                    <a:cubicBezTo>
                      <a:pt x="1501" y="2727"/>
                      <a:pt x="1549" y="2715"/>
                      <a:pt x="1584" y="2679"/>
                    </a:cubicBezTo>
                    <a:lnTo>
                      <a:pt x="3847" y="417"/>
                    </a:lnTo>
                    <a:cubicBezTo>
                      <a:pt x="3882" y="370"/>
                      <a:pt x="3966" y="346"/>
                      <a:pt x="4037" y="346"/>
                    </a:cubicBezTo>
                    <a:cubicBezTo>
                      <a:pt x="4109" y="346"/>
                      <a:pt x="4168" y="370"/>
                      <a:pt x="4228" y="417"/>
                    </a:cubicBezTo>
                    <a:lnTo>
                      <a:pt x="6049" y="2239"/>
                    </a:lnTo>
                    <a:cubicBezTo>
                      <a:pt x="6085" y="2275"/>
                      <a:pt x="6121" y="2358"/>
                      <a:pt x="6121" y="2429"/>
                    </a:cubicBezTo>
                    <a:cubicBezTo>
                      <a:pt x="6121" y="2501"/>
                      <a:pt x="6085" y="2560"/>
                      <a:pt x="6049" y="2620"/>
                    </a:cubicBezTo>
                    <a:lnTo>
                      <a:pt x="3775" y="4882"/>
                    </a:lnTo>
                    <a:cubicBezTo>
                      <a:pt x="3716" y="4942"/>
                      <a:pt x="3716" y="5049"/>
                      <a:pt x="3775" y="5120"/>
                    </a:cubicBezTo>
                    <a:lnTo>
                      <a:pt x="6049" y="7382"/>
                    </a:lnTo>
                    <a:cubicBezTo>
                      <a:pt x="6085" y="7430"/>
                      <a:pt x="6121" y="7501"/>
                      <a:pt x="6121" y="7573"/>
                    </a:cubicBezTo>
                    <a:cubicBezTo>
                      <a:pt x="6121" y="7656"/>
                      <a:pt x="6085" y="7716"/>
                      <a:pt x="6049" y="7775"/>
                    </a:cubicBezTo>
                    <a:lnTo>
                      <a:pt x="4228" y="9585"/>
                    </a:lnTo>
                    <a:cubicBezTo>
                      <a:pt x="4174" y="9639"/>
                      <a:pt x="4103" y="9665"/>
                      <a:pt x="4033" y="9665"/>
                    </a:cubicBezTo>
                    <a:cubicBezTo>
                      <a:pt x="3963" y="9665"/>
                      <a:pt x="3894" y="9639"/>
                      <a:pt x="3847" y="9585"/>
                    </a:cubicBezTo>
                    <a:lnTo>
                      <a:pt x="2989" y="8740"/>
                    </a:lnTo>
                    <a:cubicBezTo>
                      <a:pt x="2960" y="8710"/>
                      <a:pt x="2921" y="8695"/>
                      <a:pt x="2879" y="8695"/>
                    </a:cubicBezTo>
                    <a:cubicBezTo>
                      <a:pt x="2838" y="8695"/>
                      <a:pt x="2793" y="8710"/>
                      <a:pt x="2751" y="8740"/>
                    </a:cubicBezTo>
                    <a:cubicBezTo>
                      <a:pt x="2692" y="8799"/>
                      <a:pt x="2692" y="8906"/>
                      <a:pt x="2751" y="8978"/>
                    </a:cubicBezTo>
                    <a:lnTo>
                      <a:pt x="3608" y="9823"/>
                    </a:lnTo>
                    <a:cubicBezTo>
                      <a:pt x="3728" y="9942"/>
                      <a:pt x="3870" y="10002"/>
                      <a:pt x="4025" y="10002"/>
                    </a:cubicBezTo>
                    <a:cubicBezTo>
                      <a:pt x="4168" y="10002"/>
                      <a:pt x="4335" y="9942"/>
                      <a:pt x="4442" y="9823"/>
                    </a:cubicBezTo>
                    <a:lnTo>
                      <a:pt x="6252" y="8013"/>
                    </a:lnTo>
                    <a:cubicBezTo>
                      <a:pt x="6371" y="7894"/>
                      <a:pt x="6430" y="7740"/>
                      <a:pt x="6430" y="7597"/>
                    </a:cubicBezTo>
                    <a:cubicBezTo>
                      <a:pt x="6430" y="7430"/>
                      <a:pt x="6371" y="7275"/>
                      <a:pt x="6252" y="7180"/>
                    </a:cubicBezTo>
                    <a:lnTo>
                      <a:pt x="4109" y="4977"/>
                    </a:lnTo>
                    <a:lnTo>
                      <a:pt x="6252" y="2834"/>
                    </a:lnTo>
                    <a:cubicBezTo>
                      <a:pt x="6371" y="2715"/>
                      <a:pt x="6430" y="2560"/>
                      <a:pt x="6430" y="2417"/>
                    </a:cubicBezTo>
                    <a:cubicBezTo>
                      <a:pt x="6430" y="2251"/>
                      <a:pt x="6371" y="2096"/>
                      <a:pt x="6252" y="2001"/>
                    </a:cubicBezTo>
                    <a:lnTo>
                      <a:pt x="4442" y="179"/>
                    </a:lnTo>
                    <a:cubicBezTo>
                      <a:pt x="4323" y="60"/>
                      <a:pt x="4168" y="0"/>
                      <a:pt x="402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4" name="Google Shape;3034;p42"/>
              <p:cNvSpPr/>
              <p:nvPr/>
            </p:nvSpPr>
            <p:spPr>
              <a:xfrm>
                <a:off x="5779408" y="3699191"/>
                <a:ext cx="195134" cy="316883"/>
              </a:xfrm>
              <a:custGeom>
                <a:rect b="b" l="l" r="r" t="t"/>
                <a:pathLst>
                  <a:path extrusionOk="0" h="9979" w="6145">
                    <a:moveTo>
                      <a:pt x="2477" y="1"/>
                    </a:moveTo>
                    <a:cubicBezTo>
                      <a:pt x="2311" y="1"/>
                      <a:pt x="2156" y="60"/>
                      <a:pt x="2061" y="179"/>
                    </a:cubicBezTo>
                    <a:lnTo>
                      <a:pt x="239" y="2001"/>
                    </a:lnTo>
                    <a:cubicBezTo>
                      <a:pt x="1" y="2239"/>
                      <a:pt x="1" y="2608"/>
                      <a:pt x="239" y="2846"/>
                    </a:cubicBezTo>
                    <a:lnTo>
                      <a:pt x="2382" y="4989"/>
                    </a:lnTo>
                    <a:lnTo>
                      <a:pt x="239" y="7133"/>
                    </a:lnTo>
                    <a:cubicBezTo>
                      <a:pt x="1" y="7371"/>
                      <a:pt x="1" y="7752"/>
                      <a:pt x="239" y="7990"/>
                    </a:cubicBezTo>
                    <a:lnTo>
                      <a:pt x="2061" y="9800"/>
                    </a:lnTo>
                    <a:cubicBezTo>
                      <a:pt x="2180" y="9919"/>
                      <a:pt x="2323" y="9978"/>
                      <a:pt x="2477" y="9978"/>
                    </a:cubicBezTo>
                    <a:cubicBezTo>
                      <a:pt x="2620" y="9978"/>
                      <a:pt x="2787" y="9919"/>
                      <a:pt x="2882" y="9800"/>
                    </a:cubicBezTo>
                    <a:lnTo>
                      <a:pt x="5037" y="7656"/>
                    </a:lnTo>
                    <a:lnTo>
                      <a:pt x="5859" y="8490"/>
                    </a:lnTo>
                    <a:cubicBezTo>
                      <a:pt x="5895" y="8520"/>
                      <a:pt x="5936" y="8535"/>
                      <a:pt x="5978" y="8535"/>
                    </a:cubicBezTo>
                    <a:cubicBezTo>
                      <a:pt x="6020" y="8535"/>
                      <a:pt x="6061" y="8520"/>
                      <a:pt x="6097" y="8490"/>
                    </a:cubicBezTo>
                    <a:cubicBezTo>
                      <a:pt x="6145" y="8430"/>
                      <a:pt x="6145" y="8323"/>
                      <a:pt x="6085" y="8264"/>
                    </a:cubicBezTo>
                    <a:lnTo>
                      <a:pt x="5156" y="7335"/>
                    </a:lnTo>
                    <a:cubicBezTo>
                      <a:pt x="5121" y="7299"/>
                      <a:pt x="5073" y="7287"/>
                      <a:pt x="5037" y="7287"/>
                    </a:cubicBezTo>
                    <a:cubicBezTo>
                      <a:pt x="4990" y="7287"/>
                      <a:pt x="4942" y="7299"/>
                      <a:pt x="4918" y="7335"/>
                    </a:cubicBezTo>
                    <a:lnTo>
                      <a:pt x="2656" y="9597"/>
                    </a:lnTo>
                    <a:cubicBezTo>
                      <a:pt x="2608" y="9633"/>
                      <a:pt x="2537" y="9669"/>
                      <a:pt x="2454" y="9669"/>
                    </a:cubicBezTo>
                    <a:cubicBezTo>
                      <a:pt x="2382" y="9669"/>
                      <a:pt x="2323" y="9633"/>
                      <a:pt x="2263" y="9597"/>
                    </a:cubicBezTo>
                    <a:lnTo>
                      <a:pt x="453" y="7776"/>
                    </a:lnTo>
                    <a:cubicBezTo>
                      <a:pt x="346" y="7668"/>
                      <a:pt x="346" y="7490"/>
                      <a:pt x="453" y="7395"/>
                    </a:cubicBezTo>
                    <a:lnTo>
                      <a:pt x="2716" y="5132"/>
                    </a:lnTo>
                    <a:cubicBezTo>
                      <a:pt x="2739" y="5097"/>
                      <a:pt x="2751" y="5049"/>
                      <a:pt x="2751" y="5013"/>
                    </a:cubicBezTo>
                    <a:cubicBezTo>
                      <a:pt x="2751" y="4966"/>
                      <a:pt x="2739" y="4918"/>
                      <a:pt x="2716" y="4894"/>
                    </a:cubicBezTo>
                    <a:lnTo>
                      <a:pt x="453" y="2632"/>
                    </a:lnTo>
                    <a:cubicBezTo>
                      <a:pt x="346" y="2525"/>
                      <a:pt x="346" y="2346"/>
                      <a:pt x="453" y="2239"/>
                    </a:cubicBezTo>
                    <a:lnTo>
                      <a:pt x="2263" y="417"/>
                    </a:lnTo>
                    <a:cubicBezTo>
                      <a:pt x="2311" y="382"/>
                      <a:pt x="2382" y="346"/>
                      <a:pt x="2454" y="346"/>
                    </a:cubicBezTo>
                    <a:cubicBezTo>
                      <a:pt x="2537" y="346"/>
                      <a:pt x="2597" y="382"/>
                      <a:pt x="2656" y="417"/>
                    </a:cubicBezTo>
                    <a:lnTo>
                      <a:pt x="3168" y="941"/>
                    </a:lnTo>
                    <a:cubicBezTo>
                      <a:pt x="3198" y="971"/>
                      <a:pt x="3239" y="986"/>
                      <a:pt x="3283" y="986"/>
                    </a:cubicBezTo>
                    <a:cubicBezTo>
                      <a:pt x="3326" y="986"/>
                      <a:pt x="3370" y="971"/>
                      <a:pt x="3406" y="941"/>
                    </a:cubicBezTo>
                    <a:cubicBezTo>
                      <a:pt x="3466" y="882"/>
                      <a:pt x="3466" y="775"/>
                      <a:pt x="3406" y="703"/>
                    </a:cubicBezTo>
                    <a:lnTo>
                      <a:pt x="2882" y="179"/>
                    </a:lnTo>
                    <a:cubicBezTo>
                      <a:pt x="2775" y="60"/>
                      <a:pt x="2620" y="1"/>
                      <a:pt x="247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035" name="Google Shape;3035;p42"/>
            <p:cNvSpPr/>
            <p:nvPr/>
          </p:nvSpPr>
          <p:spPr>
            <a:xfrm>
              <a:off x="6304573" y="3694459"/>
              <a:ext cx="356196" cy="328410"/>
            </a:xfrm>
            <a:custGeom>
              <a:rect b="b" l="l" r="r" t="t"/>
              <a:pathLst>
                <a:path extrusionOk="0" h="10342" w="11217">
                  <a:moveTo>
                    <a:pt x="3394" y="1186"/>
                  </a:moveTo>
                  <a:lnTo>
                    <a:pt x="3394" y="1507"/>
                  </a:lnTo>
                  <a:lnTo>
                    <a:pt x="1668" y="1507"/>
                  </a:lnTo>
                  <a:lnTo>
                    <a:pt x="1668" y="1186"/>
                  </a:lnTo>
                  <a:close/>
                  <a:moveTo>
                    <a:pt x="3096" y="1829"/>
                  </a:moveTo>
                  <a:lnTo>
                    <a:pt x="3096" y="2090"/>
                  </a:lnTo>
                  <a:lnTo>
                    <a:pt x="2013" y="3043"/>
                  </a:lnTo>
                  <a:lnTo>
                    <a:pt x="2013" y="1829"/>
                  </a:lnTo>
                  <a:close/>
                  <a:moveTo>
                    <a:pt x="6740" y="5948"/>
                  </a:moveTo>
                  <a:cubicBezTo>
                    <a:pt x="6775" y="5948"/>
                    <a:pt x="6799" y="5972"/>
                    <a:pt x="6799" y="6008"/>
                  </a:cubicBezTo>
                  <a:lnTo>
                    <a:pt x="6799" y="10020"/>
                  </a:lnTo>
                  <a:lnTo>
                    <a:pt x="4644" y="10020"/>
                  </a:lnTo>
                  <a:lnTo>
                    <a:pt x="4644" y="6008"/>
                  </a:lnTo>
                  <a:cubicBezTo>
                    <a:pt x="4644" y="5972"/>
                    <a:pt x="4668" y="5948"/>
                    <a:pt x="4704" y="5948"/>
                  </a:cubicBezTo>
                  <a:close/>
                  <a:moveTo>
                    <a:pt x="5601" y="1"/>
                  </a:moveTo>
                  <a:cubicBezTo>
                    <a:pt x="5543" y="1"/>
                    <a:pt x="5484" y="19"/>
                    <a:pt x="5430" y="55"/>
                  </a:cubicBezTo>
                  <a:lnTo>
                    <a:pt x="3692" y="1567"/>
                  </a:lnTo>
                  <a:lnTo>
                    <a:pt x="3692" y="1126"/>
                  </a:lnTo>
                  <a:cubicBezTo>
                    <a:pt x="3692" y="995"/>
                    <a:pt x="3573" y="876"/>
                    <a:pt x="3442" y="876"/>
                  </a:cubicBezTo>
                  <a:lnTo>
                    <a:pt x="1596" y="876"/>
                  </a:lnTo>
                  <a:cubicBezTo>
                    <a:pt x="1453" y="876"/>
                    <a:pt x="1334" y="995"/>
                    <a:pt x="1334" y="1126"/>
                  </a:cubicBezTo>
                  <a:lnTo>
                    <a:pt x="1334" y="1590"/>
                  </a:lnTo>
                  <a:cubicBezTo>
                    <a:pt x="1334" y="1721"/>
                    <a:pt x="1453" y="1840"/>
                    <a:pt x="1596" y="1840"/>
                  </a:cubicBezTo>
                  <a:lnTo>
                    <a:pt x="1691" y="1840"/>
                  </a:lnTo>
                  <a:lnTo>
                    <a:pt x="1691" y="3329"/>
                  </a:lnTo>
                  <a:lnTo>
                    <a:pt x="108" y="4710"/>
                  </a:lnTo>
                  <a:cubicBezTo>
                    <a:pt x="25" y="4781"/>
                    <a:pt x="1" y="4888"/>
                    <a:pt x="25" y="4984"/>
                  </a:cubicBezTo>
                  <a:cubicBezTo>
                    <a:pt x="60" y="5079"/>
                    <a:pt x="167" y="5138"/>
                    <a:pt x="251" y="5138"/>
                  </a:cubicBezTo>
                  <a:lnTo>
                    <a:pt x="1322" y="5138"/>
                  </a:lnTo>
                  <a:lnTo>
                    <a:pt x="1322" y="7972"/>
                  </a:lnTo>
                  <a:cubicBezTo>
                    <a:pt x="1322" y="8056"/>
                    <a:pt x="1394" y="8139"/>
                    <a:pt x="1489" y="8139"/>
                  </a:cubicBezTo>
                  <a:cubicBezTo>
                    <a:pt x="1572" y="8139"/>
                    <a:pt x="1656" y="8056"/>
                    <a:pt x="1656" y="7972"/>
                  </a:cubicBezTo>
                  <a:lnTo>
                    <a:pt x="1656" y="5055"/>
                  </a:lnTo>
                  <a:lnTo>
                    <a:pt x="5609" y="1614"/>
                  </a:lnTo>
                  <a:lnTo>
                    <a:pt x="9561" y="5055"/>
                  </a:lnTo>
                  <a:lnTo>
                    <a:pt x="9561" y="9937"/>
                  </a:lnTo>
                  <a:cubicBezTo>
                    <a:pt x="9561" y="9984"/>
                    <a:pt x="9526" y="10020"/>
                    <a:pt x="9478" y="10020"/>
                  </a:cubicBezTo>
                  <a:lnTo>
                    <a:pt x="7109" y="10020"/>
                  </a:lnTo>
                  <a:lnTo>
                    <a:pt x="7109" y="6008"/>
                  </a:lnTo>
                  <a:cubicBezTo>
                    <a:pt x="7109" y="5793"/>
                    <a:pt x="6930" y="5615"/>
                    <a:pt x="6728" y="5615"/>
                  </a:cubicBezTo>
                  <a:lnTo>
                    <a:pt x="4680" y="5615"/>
                  </a:lnTo>
                  <a:cubicBezTo>
                    <a:pt x="4478" y="5615"/>
                    <a:pt x="4299" y="5793"/>
                    <a:pt x="4299" y="6008"/>
                  </a:cubicBezTo>
                  <a:lnTo>
                    <a:pt x="4299" y="10020"/>
                  </a:lnTo>
                  <a:lnTo>
                    <a:pt x="1739" y="10020"/>
                  </a:lnTo>
                  <a:cubicBezTo>
                    <a:pt x="1691" y="10020"/>
                    <a:pt x="1656" y="9984"/>
                    <a:pt x="1656" y="9937"/>
                  </a:cubicBezTo>
                  <a:lnTo>
                    <a:pt x="1656" y="8734"/>
                  </a:lnTo>
                  <a:cubicBezTo>
                    <a:pt x="1656" y="8639"/>
                    <a:pt x="1572" y="8567"/>
                    <a:pt x="1489" y="8567"/>
                  </a:cubicBezTo>
                  <a:cubicBezTo>
                    <a:pt x="1394" y="8567"/>
                    <a:pt x="1322" y="8639"/>
                    <a:pt x="1322" y="8734"/>
                  </a:cubicBezTo>
                  <a:lnTo>
                    <a:pt x="1322" y="9937"/>
                  </a:lnTo>
                  <a:cubicBezTo>
                    <a:pt x="1322" y="10163"/>
                    <a:pt x="1501" y="10342"/>
                    <a:pt x="1727" y="10342"/>
                  </a:cubicBezTo>
                  <a:lnTo>
                    <a:pt x="9466" y="10342"/>
                  </a:lnTo>
                  <a:cubicBezTo>
                    <a:pt x="9692" y="10342"/>
                    <a:pt x="9871" y="10163"/>
                    <a:pt x="9871" y="9937"/>
                  </a:cubicBezTo>
                  <a:lnTo>
                    <a:pt x="9871" y="5127"/>
                  </a:lnTo>
                  <a:lnTo>
                    <a:pt x="10943" y="5127"/>
                  </a:lnTo>
                  <a:cubicBezTo>
                    <a:pt x="11038" y="5127"/>
                    <a:pt x="11133" y="5067"/>
                    <a:pt x="11157" y="4960"/>
                  </a:cubicBezTo>
                  <a:cubicBezTo>
                    <a:pt x="11216" y="4877"/>
                    <a:pt x="11205" y="4769"/>
                    <a:pt x="11121" y="4698"/>
                  </a:cubicBezTo>
                  <a:lnTo>
                    <a:pt x="8811" y="2686"/>
                  </a:lnTo>
                  <a:cubicBezTo>
                    <a:pt x="8785" y="2659"/>
                    <a:pt x="8748" y="2647"/>
                    <a:pt x="8711" y="2647"/>
                  </a:cubicBezTo>
                  <a:cubicBezTo>
                    <a:pt x="8665" y="2647"/>
                    <a:pt x="8618" y="2665"/>
                    <a:pt x="8585" y="2698"/>
                  </a:cubicBezTo>
                  <a:cubicBezTo>
                    <a:pt x="8526" y="2757"/>
                    <a:pt x="8538" y="2864"/>
                    <a:pt x="8597" y="2924"/>
                  </a:cubicBezTo>
                  <a:lnTo>
                    <a:pt x="10764" y="4805"/>
                  </a:lnTo>
                  <a:lnTo>
                    <a:pt x="9776" y="4805"/>
                  </a:lnTo>
                  <a:lnTo>
                    <a:pt x="5763" y="1305"/>
                  </a:lnTo>
                  <a:cubicBezTo>
                    <a:pt x="5716" y="1269"/>
                    <a:pt x="5659" y="1251"/>
                    <a:pt x="5601" y="1251"/>
                  </a:cubicBezTo>
                  <a:cubicBezTo>
                    <a:pt x="5543" y="1251"/>
                    <a:pt x="5484" y="1269"/>
                    <a:pt x="5430" y="1305"/>
                  </a:cubicBezTo>
                  <a:lnTo>
                    <a:pt x="1418" y="4805"/>
                  </a:lnTo>
                  <a:lnTo>
                    <a:pt x="429" y="4805"/>
                  </a:lnTo>
                  <a:lnTo>
                    <a:pt x="1918" y="3507"/>
                  </a:lnTo>
                  <a:lnTo>
                    <a:pt x="3335" y="2281"/>
                  </a:lnTo>
                  <a:lnTo>
                    <a:pt x="5609" y="340"/>
                  </a:lnTo>
                  <a:lnTo>
                    <a:pt x="8026" y="2436"/>
                  </a:lnTo>
                  <a:cubicBezTo>
                    <a:pt x="8052" y="2463"/>
                    <a:pt x="8086" y="2475"/>
                    <a:pt x="8121" y="2475"/>
                  </a:cubicBezTo>
                  <a:cubicBezTo>
                    <a:pt x="8164" y="2475"/>
                    <a:pt x="8207" y="2457"/>
                    <a:pt x="8240" y="2424"/>
                  </a:cubicBezTo>
                  <a:cubicBezTo>
                    <a:pt x="8299" y="2364"/>
                    <a:pt x="8288" y="2257"/>
                    <a:pt x="8228" y="2198"/>
                  </a:cubicBezTo>
                  <a:lnTo>
                    <a:pt x="5763" y="55"/>
                  </a:lnTo>
                  <a:cubicBezTo>
                    <a:pt x="5716" y="19"/>
                    <a:pt x="5659" y="1"/>
                    <a:pt x="56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036" name="Google Shape;3036;p42"/>
            <p:cNvGrpSpPr/>
            <p:nvPr/>
          </p:nvGrpSpPr>
          <p:grpSpPr>
            <a:xfrm>
              <a:off x="7390435" y="3680868"/>
              <a:ext cx="372073" cy="355244"/>
              <a:chOff x="7390435" y="3680868"/>
              <a:chExt cx="372073" cy="355244"/>
            </a:xfrm>
          </p:grpSpPr>
          <p:sp>
            <p:nvSpPr>
              <p:cNvPr id="3037" name="Google Shape;3037;p42"/>
              <p:cNvSpPr/>
              <p:nvPr/>
            </p:nvSpPr>
            <p:spPr>
              <a:xfrm>
                <a:off x="7390435" y="3744950"/>
                <a:ext cx="294178" cy="291162"/>
              </a:xfrm>
              <a:custGeom>
                <a:rect b="b" l="l" r="r" t="t"/>
                <a:pathLst>
                  <a:path extrusionOk="0" h="9169" w="9264">
                    <a:moveTo>
                      <a:pt x="4668" y="0"/>
                    </a:moveTo>
                    <a:cubicBezTo>
                      <a:pt x="3441" y="0"/>
                      <a:pt x="2287" y="477"/>
                      <a:pt x="1417" y="1334"/>
                    </a:cubicBezTo>
                    <a:cubicBezTo>
                      <a:pt x="1358" y="1393"/>
                      <a:pt x="1358" y="1501"/>
                      <a:pt x="1417" y="1572"/>
                    </a:cubicBezTo>
                    <a:cubicBezTo>
                      <a:pt x="1447" y="1602"/>
                      <a:pt x="1489" y="1617"/>
                      <a:pt x="1532" y="1617"/>
                    </a:cubicBezTo>
                    <a:cubicBezTo>
                      <a:pt x="1575" y="1617"/>
                      <a:pt x="1620" y="1602"/>
                      <a:pt x="1655" y="1572"/>
                    </a:cubicBezTo>
                    <a:cubicBezTo>
                      <a:pt x="2465" y="774"/>
                      <a:pt x="3537" y="322"/>
                      <a:pt x="4668" y="322"/>
                    </a:cubicBezTo>
                    <a:cubicBezTo>
                      <a:pt x="5799" y="322"/>
                      <a:pt x="6870" y="774"/>
                      <a:pt x="7668" y="1572"/>
                    </a:cubicBezTo>
                    <a:cubicBezTo>
                      <a:pt x="8478" y="2382"/>
                      <a:pt x="8918" y="3453"/>
                      <a:pt x="8918" y="4584"/>
                    </a:cubicBezTo>
                    <a:cubicBezTo>
                      <a:pt x="8918" y="5715"/>
                      <a:pt x="8478" y="6787"/>
                      <a:pt x="7668" y="7585"/>
                    </a:cubicBezTo>
                    <a:cubicBezTo>
                      <a:pt x="6841" y="8412"/>
                      <a:pt x="5751" y="8826"/>
                      <a:pt x="4662" y="8826"/>
                    </a:cubicBezTo>
                    <a:cubicBezTo>
                      <a:pt x="3572" y="8826"/>
                      <a:pt x="2483" y="8412"/>
                      <a:pt x="1655" y="7585"/>
                    </a:cubicBezTo>
                    <a:cubicBezTo>
                      <a:pt x="953" y="6882"/>
                      <a:pt x="524" y="5965"/>
                      <a:pt x="441" y="4977"/>
                    </a:cubicBezTo>
                    <a:cubicBezTo>
                      <a:pt x="346" y="4013"/>
                      <a:pt x="596" y="3037"/>
                      <a:pt x="1132" y="2227"/>
                    </a:cubicBezTo>
                    <a:cubicBezTo>
                      <a:pt x="1179" y="2155"/>
                      <a:pt x="1167" y="2048"/>
                      <a:pt x="1096" y="1989"/>
                    </a:cubicBezTo>
                    <a:cubicBezTo>
                      <a:pt x="1066" y="1972"/>
                      <a:pt x="1035" y="1964"/>
                      <a:pt x="1005" y="1964"/>
                    </a:cubicBezTo>
                    <a:cubicBezTo>
                      <a:pt x="950" y="1964"/>
                      <a:pt x="896" y="1990"/>
                      <a:pt x="858" y="2036"/>
                    </a:cubicBezTo>
                    <a:cubicBezTo>
                      <a:pt x="274" y="2894"/>
                      <a:pt x="1" y="3953"/>
                      <a:pt x="108" y="5013"/>
                    </a:cubicBezTo>
                    <a:cubicBezTo>
                      <a:pt x="215" y="6073"/>
                      <a:pt x="679" y="7085"/>
                      <a:pt x="1429" y="7823"/>
                    </a:cubicBezTo>
                    <a:cubicBezTo>
                      <a:pt x="2322" y="8716"/>
                      <a:pt x="3501" y="9168"/>
                      <a:pt x="4680" y="9168"/>
                    </a:cubicBezTo>
                    <a:cubicBezTo>
                      <a:pt x="5858" y="9168"/>
                      <a:pt x="7025" y="8716"/>
                      <a:pt x="7918" y="7823"/>
                    </a:cubicBezTo>
                    <a:cubicBezTo>
                      <a:pt x="8787" y="6966"/>
                      <a:pt x="9264" y="5799"/>
                      <a:pt x="9264" y="4584"/>
                    </a:cubicBezTo>
                    <a:cubicBezTo>
                      <a:pt x="9264" y="3358"/>
                      <a:pt x="8787" y="2203"/>
                      <a:pt x="7906" y="1334"/>
                    </a:cubicBezTo>
                    <a:cubicBezTo>
                      <a:pt x="7049" y="477"/>
                      <a:pt x="5882" y="0"/>
                      <a:pt x="466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8" name="Google Shape;3038;p42"/>
              <p:cNvSpPr/>
              <p:nvPr/>
            </p:nvSpPr>
            <p:spPr>
              <a:xfrm>
                <a:off x="7408948" y="3772259"/>
                <a:ext cx="259407" cy="236257"/>
              </a:xfrm>
              <a:custGeom>
                <a:rect b="b" l="l" r="r" t="t"/>
                <a:pathLst>
                  <a:path extrusionOk="0" h="7440" w="8169">
                    <a:moveTo>
                      <a:pt x="4085" y="319"/>
                    </a:moveTo>
                    <a:cubicBezTo>
                      <a:pt x="4942" y="319"/>
                      <a:pt x="5823" y="653"/>
                      <a:pt x="6478" y="1319"/>
                    </a:cubicBezTo>
                    <a:cubicBezTo>
                      <a:pt x="7800" y="2653"/>
                      <a:pt x="7800" y="4796"/>
                      <a:pt x="6478" y="6117"/>
                    </a:cubicBezTo>
                    <a:cubicBezTo>
                      <a:pt x="5817" y="6778"/>
                      <a:pt x="4951" y="7109"/>
                      <a:pt x="4083" y="7109"/>
                    </a:cubicBezTo>
                    <a:cubicBezTo>
                      <a:pt x="3216" y="7109"/>
                      <a:pt x="2346" y="6778"/>
                      <a:pt x="1680" y="6117"/>
                    </a:cubicBezTo>
                    <a:cubicBezTo>
                      <a:pt x="358" y="4796"/>
                      <a:pt x="358" y="2653"/>
                      <a:pt x="1680" y="1319"/>
                    </a:cubicBezTo>
                    <a:cubicBezTo>
                      <a:pt x="2335" y="664"/>
                      <a:pt x="3216" y="319"/>
                      <a:pt x="4085" y="319"/>
                    </a:cubicBezTo>
                    <a:close/>
                    <a:moveTo>
                      <a:pt x="4088" y="1"/>
                    </a:moveTo>
                    <a:cubicBezTo>
                      <a:pt x="3132" y="1"/>
                      <a:pt x="2174" y="361"/>
                      <a:pt x="1442" y="1081"/>
                    </a:cubicBezTo>
                    <a:cubicBezTo>
                      <a:pt x="1" y="2534"/>
                      <a:pt x="1" y="4891"/>
                      <a:pt x="1442" y="6356"/>
                    </a:cubicBezTo>
                    <a:cubicBezTo>
                      <a:pt x="2180" y="7082"/>
                      <a:pt x="3120" y="7439"/>
                      <a:pt x="4085" y="7439"/>
                    </a:cubicBezTo>
                    <a:cubicBezTo>
                      <a:pt x="5037" y="7439"/>
                      <a:pt x="5978" y="7082"/>
                      <a:pt x="6716" y="6356"/>
                    </a:cubicBezTo>
                    <a:cubicBezTo>
                      <a:pt x="8169" y="4891"/>
                      <a:pt x="8169" y="2546"/>
                      <a:pt x="6716" y="1081"/>
                    </a:cubicBezTo>
                    <a:cubicBezTo>
                      <a:pt x="5996" y="361"/>
                      <a:pt x="5043" y="1"/>
                      <a:pt x="408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9" name="Google Shape;3039;p42"/>
              <p:cNvSpPr/>
              <p:nvPr/>
            </p:nvSpPr>
            <p:spPr>
              <a:xfrm>
                <a:off x="7487986" y="3680868"/>
                <a:ext cx="274522" cy="259565"/>
              </a:xfrm>
              <a:custGeom>
                <a:rect b="b" l="l" r="r" t="t"/>
                <a:pathLst>
                  <a:path extrusionOk="0" h="8174" w="8645">
                    <a:moveTo>
                      <a:pt x="3614" y="0"/>
                    </a:moveTo>
                    <a:cubicBezTo>
                      <a:pt x="2438" y="0"/>
                      <a:pt x="1262" y="447"/>
                      <a:pt x="369" y="1340"/>
                    </a:cubicBezTo>
                    <a:cubicBezTo>
                      <a:pt x="262" y="1447"/>
                      <a:pt x="167" y="1566"/>
                      <a:pt x="60" y="1685"/>
                    </a:cubicBezTo>
                    <a:cubicBezTo>
                      <a:pt x="0" y="1756"/>
                      <a:pt x="12" y="1864"/>
                      <a:pt x="84" y="1923"/>
                    </a:cubicBezTo>
                    <a:cubicBezTo>
                      <a:pt x="118" y="1948"/>
                      <a:pt x="155" y="1960"/>
                      <a:pt x="191" y="1960"/>
                    </a:cubicBezTo>
                    <a:cubicBezTo>
                      <a:pt x="240" y="1960"/>
                      <a:pt x="287" y="1936"/>
                      <a:pt x="322" y="1887"/>
                    </a:cubicBezTo>
                    <a:cubicBezTo>
                      <a:pt x="417" y="1792"/>
                      <a:pt x="500" y="1685"/>
                      <a:pt x="608" y="1578"/>
                    </a:cubicBezTo>
                    <a:cubicBezTo>
                      <a:pt x="1435" y="750"/>
                      <a:pt x="2524" y="337"/>
                      <a:pt x="3614" y="337"/>
                    </a:cubicBezTo>
                    <a:cubicBezTo>
                      <a:pt x="4703" y="337"/>
                      <a:pt x="5793" y="750"/>
                      <a:pt x="6620" y="1578"/>
                    </a:cubicBezTo>
                    <a:cubicBezTo>
                      <a:pt x="8275" y="3233"/>
                      <a:pt x="8275" y="5936"/>
                      <a:pt x="6620" y="7591"/>
                    </a:cubicBezTo>
                    <a:cubicBezTo>
                      <a:pt x="6513" y="7698"/>
                      <a:pt x="6418" y="7781"/>
                      <a:pt x="6311" y="7876"/>
                    </a:cubicBezTo>
                    <a:cubicBezTo>
                      <a:pt x="6239" y="7936"/>
                      <a:pt x="6215" y="8043"/>
                      <a:pt x="6275" y="8114"/>
                    </a:cubicBezTo>
                    <a:cubicBezTo>
                      <a:pt x="6311" y="8162"/>
                      <a:pt x="6358" y="8174"/>
                      <a:pt x="6418" y="8174"/>
                    </a:cubicBezTo>
                    <a:cubicBezTo>
                      <a:pt x="6454" y="8174"/>
                      <a:pt x="6489" y="8162"/>
                      <a:pt x="6513" y="8126"/>
                    </a:cubicBezTo>
                    <a:cubicBezTo>
                      <a:pt x="6632" y="8043"/>
                      <a:pt x="6751" y="7936"/>
                      <a:pt x="6858" y="7817"/>
                    </a:cubicBezTo>
                    <a:cubicBezTo>
                      <a:pt x="8644" y="6031"/>
                      <a:pt x="8644" y="3126"/>
                      <a:pt x="6858" y="1340"/>
                    </a:cubicBezTo>
                    <a:cubicBezTo>
                      <a:pt x="5965" y="447"/>
                      <a:pt x="4790" y="0"/>
                      <a:pt x="361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0" name="Google Shape;3040;p42"/>
              <p:cNvSpPr/>
              <p:nvPr/>
            </p:nvSpPr>
            <p:spPr>
              <a:xfrm>
                <a:off x="7691758" y="3789502"/>
                <a:ext cx="34073" cy="102918"/>
              </a:xfrm>
              <a:custGeom>
                <a:rect b="b" l="l" r="r" t="t"/>
                <a:pathLst>
                  <a:path extrusionOk="0" h="3241" w="1073">
                    <a:moveTo>
                      <a:pt x="589" y="1"/>
                    </a:moveTo>
                    <a:cubicBezTo>
                      <a:pt x="580" y="1"/>
                      <a:pt x="570" y="1"/>
                      <a:pt x="560" y="2"/>
                    </a:cubicBezTo>
                    <a:cubicBezTo>
                      <a:pt x="477" y="38"/>
                      <a:pt x="429" y="121"/>
                      <a:pt x="441" y="217"/>
                    </a:cubicBezTo>
                    <a:cubicBezTo>
                      <a:pt x="715" y="1157"/>
                      <a:pt x="560" y="2145"/>
                      <a:pt x="37" y="2967"/>
                    </a:cubicBezTo>
                    <a:cubicBezTo>
                      <a:pt x="1" y="3038"/>
                      <a:pt x="13" y="3146"/>
                      <a:pt x="84" y="3205"/>
                    </a:cubicBezTo>
                    <a:cubicBezTo>
                      <a:pt x="120" y="3217"/>
                      <a:pt x="144" y="3241"/>
                      <a:pt x="167" y="3241"/>
                    </a:cubicBezTo>
                    <a:cubicBezTo>
                      <a:pt x="239" y="3241"/>
                      <a:pt x="275" y="3205"/>
                      <a:pt x="310" y="3158"/>
                    </a:cubicBezTo>
                    <a:cubicBezTo>
                      <a:pt x="906" y="2265"/>
                      <a:pt x="1072" y="1169"/>
                      <a:pt x="775" y="121"/>
                    </a:cubicBezTo>
                    <a:cubicBezTo>
                      <a:pt x="743" y="47"/>
                      <a:pt x="672" y="1"/>
                      <a:pt x="58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1" name="Google Shape;3041;p42"/>
              <p:cNvSpPr/>
              <p:nvPr/>
            </p:nvSpPr>
            <p:spPr>
              <a:xfrm>
                <a:off x="7536000" y="3708082"/>
                <a:ext cx="173192" cy="72052"/>
              </a:xfrm>
              <a:custGeom>
                <a:rect b="b" l="l" r="r" t="t"/>
                <a:pathLst>
                  <a:path extrusionOk="0" h="2269" w="5454">
                    <a:moveTo>
                      <a:pt x="2121" y="0"/>
                    </a:moveTo>
                    <a:cubicBezTo>
                      <a:pt x="1410" y="0"/>
                      <a:pt x="707" y="204"/>
                      <a:pt x="108" y="590"/>
                    </a:cubicBezTo>
                    <a:cubicBezTo>
                      <a:pt x="36" y="638"/>
                      <a:pt x="0" y="733"/>
                      <a:pt x="60" y="828"/>
                    </a:cubicBezTo>
                    <a:cubicBezTo>
                      <a:pt x="91" y="874"/>
                      <a:pt x="147" y="906"/>
                      <a:pt x="205" y="906"/>
                    </a:cubicBezTo>
                    <a:cubicBezTo>
                      <a:pt x="237" y="906"/>
                      <a:pt x="269" y="897"/>
                      <a:pt x="298" y="876"/>
                    </a:cubicBezTo>
                    <a:cubicBezTo>
                      <a:pt x="841" y="534"/>
                      <a:pt x="1478" y="344"/>
                      <a:pt x="2123" y="344"/>
                    </a:cubicBezTo>
                    <a:cubicBezTo>
                      <a:pt x="2241" y="344"/>
                      <a:pt x="2359" y="351"/>
                      <a:pt x="2477" y="364"/>
                    </a:cubicBezTo>
                    <a:cubicBezTo>
                      <a:pt x="3251" y="435"/>
                      <a:pt x="3977" y="792"/>
                      <a:pt x="4513" y="1328"/>
                    </a:cubicBezTo>
                    <a:cubicBezTo>
                      <a:pt x="4763" y="1590"/>
                      <a:pt x="4977" y="1864"/>
                      <a:pt x="5120" y="2185"/>
                    </a:cubicBezTo>
                    <a:cubicBezTo>
                      <a:pt x="5156" y="2245"/>
                      <a:pt x="5215" y="2269"/>
                      <a:pt x="5275" y="2269"/>
                    </a:cubicBezTo>
                    <a:cubicBezTo>
                      <a:pt x="5299" y="2269"/>
                      <a:pt x="5323" y="2269"/>
                      <a:pt x="5346" y="2257"/>
                    </a:cubicBezTo>
                    <a:cubicBezTo>
                      <a:pt x="5418" y="2197"/>
                      <a:pt x="5453" y="2102"/>
                      <a:pt x="5406" y="2019"/>
                    </a:cubicBezTo>
                    <a:cubicBezTo>
                      <a:pt x="5227" y="1673"/>
                      <a:pt x="5001" y="1364"/>
                      <a:pt x="4739" y="1102"/>
                    </a:cubicBezTo>
                    <a:cubicBezTo>
                      <a:pt x="4144" y="507"/>
                      <a:pt x="3334" y="114"/>
                      <a:pt x="2489" y="18"/>
                    </a:cubicBezTo>
                    <a:cubicBezTo>
                      <a:pt x="2366" y="6"/>
                      <a:pt x="2243" y="0"/>
                      <a:pt x="212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2" name="Google Shape;3042;p42"/>
              <p:cNvSpPr/>
              <p:nvPr/>
            </p:nvSpPr>
            <p:spPr>
              <a:xfrm>
                <a:off x="7501228" y="3819415"/>
                <a:ext cx="75640" cy="141437"/>
              </a:xfrm>
              <a:custGeom>
                <a:rect b="b" l="l" r="r" t="t"/>
                <a:pathLst>
                  <a:path extrusionOk="0" h="4454" w="2382">
                    <a:moveTo>
                      <a:pt x="1012" y="692"/>
                    </a:moveTo>
                    <a:lnTo>
                      <a:pt x="1012" y="2061"/>
                    </a:lnTo>
                    <a:cubicBezTo>
                      <a:pt x="607" y="2001"/>
                      <a:pt x="310" y="1715"/>
                      <a:pt x="310" y="1370"/>
                    </a:cubicBezTo>
                    <a:cubicBezTo>
                      <a:pt x="310" y="1025"/>
                      <a:pt x="607" y="763"/>
                      <a:pt x="1012" y="692"/>
                    </a:cubicBezTo>
                    <a:close/>
                    <a:moveTo>
                      <a:pt x="1357" y="2418"/>
                    </a:moveTo>
                    <a:cubicBezTo>
                      <a:pt x="1750" y="2477"/>
                      <a:pt x="2048" y="2751"/>
                      <a:pt x="2048" y="3097"/>
                    </a:cubicBezTo>
                    <a:cubicBezTo>
                      <a:pt x="2048" y="3430"/>
                      <a:pt x="1738" y="3704"/>
                      <a:pt x="1357" y="3763"/>
                    </a:cubicBezTo>
                    <a:lnTo>
                      <a:pt x="1357" y="2418"/>
                    </a:lnTo>
                    <a:close/>
                    <a:moveTo>
                      <a:pt x="1191" y="1"/>
                    </a:moveTo>
                    <a:cubicBezTo>
                      <a:pt x="1095" y="1"/>
                      <a:pt x="1024" y="72"/>
                      <a:pt x="1024" y="168"/>
                    </a:cubicBezTo>
                    <a:lnTo>
                      <a:pt x="1024" y="358"/>
                    </a:lnTo>
                    <a:cubicBezTo>
                      <a:pt x="441" y="430"/>
                      <a:pt x="0" y="870"/>
                      <a:pt x="0" y="1370"/>
                    </a:cubicBezTo>
                    <a:cubicBezTo>
                      <a:pt x="0" y="1882"/>
                      <a:pt x="441" y="2323"/>
                      <a:pt x="1024" y="2382"/>
                    </a:cubicBezTo>
                    <a:lnTo>
                      <a:pt x="1024" y="3763"/>
                    </a:lnTo>
                    <a:cubicBezTo>
                      <a:pt x="619" y="3704"/>
                      <a:pt x="322" y="3430"/>
                      <a:pt x="322" y="3085"/>
                    </a:cubicBezTo>
                    <a:cubicBezTo>
                      <a:pt x="322" y="2989"/>
                      <a:pt x="250" y="2918"/>
                      <a:pt x="167" y="2918"/>
                    </a:cubicBezTo>
                    <a:cubicBezTo>
                      <a:pt x="71" y="2918"/>
                      <a:pt x="0" y="2989"/>
                      <a:pt x="0" y="3085"/>
                    </a:cubicBezTo>
                    <a:cubicBezTo>
                      <a:pt x="0" y="3609"/>
                      <a:pt x="441" y="4037"/>
                      <a:pt x="1024" y="4097"/>
                    </a:cubicBezTo>
                    <a:lnTo>
                      <a:pt x="1024" y="4287"/>
                    </a:lnTo>
                    <a:cubicBezTo>
                      <a:pt x="1024" y="4371"/>
                      <a:pt x="1095" y="4454"/>
                      <a:pt x="1191" y="4454"/>
                    </a:cubicBezTo>
                    <a:cubicBezTo>
                      <a:pt x="1274" y="4454"/>
                      <a:pt x="1357" y="4371"/>
                      <a:pt x="1357" y="4287"/>
                    </a:cubicBezTo>
                    <a:lnTo>
                      <a:pt x="1357" y="4097"/>
                    </a:lnTo>
                    <a:cubicBezTo>
                      <a:pt x="1929" y="4025"/>
                      <a:pt x="2381" y="3585"/>
                      <a:pt x="2381" y="3085"/>
                    </a:cubicBezTo>
                    <a:cubicBezTo>
                      <a:pt x="2381" y="2573"/>
                      <a:pt x="1929" y="2144"/>
                      <a:pt x="1357" y="2073"/>
                    </a:cubicBezTo>
                    <a:lnTo>
                      <a:pt x="1357" y="692"/>
                    </a:lnTo>
                    <a:cubicBezTo>
                      <a:pt x="1750" y="751"/>
                      <a:pt x="2048" y="1025"/>
                      <a:pt x="2048" y="1370"/>
                    </a:cubicBezTo>
                    <a:cubicBezTo>
                      <a:pt x="2048" y="1465"/>
                      <a:pt x="2131" y="1537"/>
                      <a:pt x="2215" y="1537"/>
                    </a:cubicBezTo>
                    <a:cubicBezTo>
                      <a:pt x="2298" y="1537"/>
                      <a:pt x="2381" y="1465"/>
                      <a:pt x="2381" y="1370"/>
                    </a:cubicBezTo>
                    <a:cubicBezTo>
                      <a:pt x="2381" y="846"/>
                      <a:pt x="1929" y="418"/>
                      <a:pt x="1345" y="358"/>
                    </a:cubicBezTo>
                    <a:lnTo>
                      <a:pt x="1345" y="168"/>
                    </a:lnTo>
                    <a:cubicBezTo>
                      <a:pt x="1345" y="72"/>
                      <a:pt x="1274" y="1"/>
                      <a:pt x="119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43" name="Google Shape;3043;p42"/>
            <p:cNvGrpSpPr/>
            <p:nvPr/>
          </p:nvGrpSpPr>
          <p:grpSpPr>
            <a:xfrm>
              <a:off x="1421638" y="4125629"/>
              <a:ext cx="374709" cy="374010"/>
              <a:chOff x="1421638" y="4125629"/>
              <a:chExt cx="374709" cy="374010"/>
            </a:xfrm>
          </p:grpSpPr>
          <p:sp>
            <p:nvSpPr>
              <p:cNvPr id="3044" name="Google Shape;3044;p42"/>
              <p:cNvSpPr/>
              <p:nvPr/>
            </p:nvSpPr>
            <p:spPr>
              <a:xfrm>
                <a:off x="1421638" y="4265954"/>
                <a:ext cx="374709" cy="233685"/>
              </a:xfrm>
              <a:custGeom>
                <a:rect b="b" l="l" r="r" t="t"/>
                <a:pathLst>
                  <a:path extrusionOk="0" h="7359" w="11800">
                    <a:moveTo>
                      <a:pt x="3180" y="3298"/>
                    </a:moveTo>
                    <a:lnTo>
                      <a:pt x="3180" y="7001"/>
                    </a:lnTo>
                    <a:lnTo>
                      <a:pt x="1691" y="7001"/>
                    </a:lnTo>
                    <a:lnTo>
                      <a:pt x="1691" y="3298"/>
                    </a:lnTo>
                    <a:close/>
                    <a:moveTo>
                      <a:pt x="6680" y="2370"/>
                    </a:moveTo>
                    <a:lnTo>
                      <a:pt x="6680" y="7001"/>
                    </a:lnTo>
                    <a:lnTo>
                      <a:pt x="5192" y="7001"/>
                    </a:lnTo>
                    <a:lnTo>
                      <a:pt x="5192" y="2370"/>
                    </a:lnTo>
                    <a:close/>
                    <a:moveTo>
                      <a:pt x="10180" y="345"/>
                    </a:moveTo>
                    <a:lnTo>
                      <a:pt x="10180" y="7001"/>
                    </a:lnTo>
                    <a:lnTo>
                      <a:pt x="8692" y="7001"/>
                    </a:lnTo>
                    <a:lnTo>
                      <a:pt x="8692" y="345"/>
                    </a:lnTo>
                    <a:close/>
                    <a:moveTo>
                      <a:pt x="8502" y="0"/>
                    </a:moveTo>
                    <a:cubicBezTo>
                      <a:pt x="8406" y="0"/>
                      <a:pt x="8323" y="84"/>
                      <a:pt x="8323" y="179"/>
                    </a:cubicBezTo>
                    <a:lnTo>
                      <a:pt x="8323" y="7001"/>
                    </a:lnTo>
                    <a:lnTo>
                      <a:pt x="7013" y="7001"/>
                    </a:lnTo>
                    <a:lnTo>
                      <a:pt x="7013" y="2203"/>
                    </a:lnTo>
                    <a:cubicBezTo>
                      <a:pt x="7013" y="2120"/>
                      <a:pt x="6930" y="2024"/>
                      <a:pt x="6835" y="2024"/>
                    </a:cubicBezTo>
                    <a:lnTo>
                      <a:pt x="4989" y="2024"/>
                    </a:lnTo>
                    <a:cubicBezTo>
                      <a:pt x="4894" y="2024"/>
                      <a:pt x="4811" y="2108"/>
                      <a:pt x="4811" y="2203"/>
                    </a:cubicBezTo>
                    <a:lnTo>
                      <a:pt x="4811" y="7001"/>
                    </a:lnTo>
                    <a:lnTo>
                      <a:pt x="3501" y="7001"/>
                    </a:lnTo>
                    <a:lnTo>
                      <a:pt x="3501" y="3132"/>
                    </a:lnTo>
                    <a:cubicBezTo>
                      <a:pt x="3501" y="3036"/>
                      <a:pt x="3418" y="2953"/>
                      <a:pt x="3322" y="2953"/>
                    </a:cubicBezTo>
                    <a:lnTo>
                      <a:pt x="1477" y="2953"/>
                    </a:lnTo>
                    <a:cubicBezTo>
                      <a:pt x="1382" y="2953"/>
                      <a:pt x="1298" y="3024"/>
                      <a:pt x="1298" y="3132"/>
                    </a:cubicBezTo>
                    <a:lnTo>
                      <a:pt x="1298" y="7001"/>
                    </a:lnTo>
                    <a:lnTo>
                      <a:pt x="179" y="7001"/>
                    </a:lnTo>
                    <a:cubicBezTo>
                      <a:pt x="84" y="7001"/>
                      <a:pt x="1" y="7073"/>
                      <a:pt x="1" y="7180"/>
                    </a:cubicBezTo>
                    <a:cubicBezTo>
                      <a:pt x="1" y="7287"/>
                      <a:pt x="72" y="7358"/>
                      <a:pt x="179" y="7358"/>
                    </a:cubicBezTo>
                    <a:lnTo>
                      <a:pt x="11597" y="7358"/>
                    </a:lnTo>
                    <a:cubicBezTo>
                      <a:pt x="11681" y="7358"/>
                      <a:pt x="11776" y="7287"/>
                      <a:pt x="11776" y="7180"/>
                    </a:cubicBezTo>
                    <a:cubicBezTo>
                      <a:pt x="11800" y="7073"/>
                      <a:pt x="11728" y="7001"/>
                      <a:pt x="11633" y="7001"/>
                    </a:cubicBezTo>
                    <a:lnTo>
                      <a:pt x="10526" y="7001"/>
                    </a:lnTo>
                    <a:lnTo>
                      <a:pt x="10526" y="179"/>
                    </a:lnTo>
                    <a:cubicBezTo>
                      <a:pt x="10526" y="95"/>
                      <a:pt x="10442" y="0"/>
                      <a:pt x="1034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5" name="Google Shape;3045;p42"/>
              <p:cNvSpPr/>
              <p:nvPr/>
            </p:nvSpPr>
            <p:spPr>
              <a:xfrm>
                <a:off x="1428052" y="4125629"/>
                <a:ext cx="356958" cy="215585"/>
              </a:xfrm>
              <a:custGeom>
                <a:rect b="b" l="l" r="r" t="t"/>
                <a:pathLst>
                  <a:path extrusionOk="0" h="6789" w="11241">
                    <a:moveTo>
                      <a:pt x="10668" y="0"/>
                    </a:moveTo>
                    <a:cubicBezTo>
                      <a:pt x="10653" y="0"/>
                      <a:pt x="10637" y="1"/>
                      <a:pt x="10621" y="2"/>
                    </a:cubicBezTo>
                    <a:lnTo>
                      <a:pt x="9145" y="181"/>
                    </a:lnTo>
                    <a:cubicBezTo>
                      <a:pt x="8847" y="216"/>
                      <a:pt x="8633" y="490"/>
                      <a:pt x="8669" y="788"/>
                    </a:cubicBezTo>
                    <a:cubicBezTo>
                      <a:pt x="8691" y="1064"/>
                      <a:pt x="8938" y="1268"/>
                      <a:pt x="9211" y="1268"/>
                    </a:cubicBezTo>
                    <a:cubicBezTo>
                      <a:pt x="9232" y="1268"/>
                      <a:pt x="9254" y="1267"/>
                      <a:pt x="9276" y="1264"/>
                    </a:cubicBezTo>
                    <a:lnTo>
                      <a:pt x="9395" y="1252"/>
                    </a:lnTo>
                    <a:lnTo>
                      <a:pt x="9395" y="1252"/>
                    </a:lnTo>
                    <a:cubicBezTo>
                      <a:pt x="7597" y="3348"/>
                      <a:pt x="5442" y="4443"/>
                      <a:pt x="3918" y="4979"/>
                    </a:cubicBezTo>
                    <a:cubicBezTo>
                      <a:pt x="2025" y="5657"/>
                      <a:pt x="561" y="5717"/>
                      <a:pt x="537" y="5717"/>
                    </a:cubicBezTo>
                    <a:cubicBezTo>
                      <a:pt x="239" y="5729"/>
                      <a:pt x="1" y="5967"/>
                      <a:pt x="25" y="6265"/>
                    </a:cubicBezTo>
                    <a:cubicBezTo>
                      <a:pt x="37" y="6562"/>
                      <a:pt x="275" y="6789"/>
                      <a:pt x="561" y="6789"/>
                    </a:cubicBezTo>
                    <a:lnTo>
                      <a:pt x="572" y="6789"/>
                    </a:lnTo>
                    <a:cubicBezTo>
                      <a:pt x="632" y="6789"/>
                      <a:pt x="2192" y="6729"/>
                      <a:pt x="4263" y="6003"/>
                    </a:cubicBezTo>
                    <a:cubicBezTo>
                      <a:pt x="5418" y="5586"/>
                      <a:pt x="6514" y="5050"/>
                      <a:pt x="7490" y="4383"/>
                    </a:cubicBezTo>
                    <a:cubicBezTo>
                      <a:pt x="7561" y="4324"/>
                      <a:pt x="7597" y="4217"/>
                      <a:pt x="7538" y="4145"/>
                    </a:cubicBezTo>
                    <a:cubicBezTo>
                      <a:pt x="7501" y="4093"/>
                      <a:pt x="7445" y="4065"/>
                      <a:pt x="7391" y="4065"/>
                    </a:cubicBezTo>
                    <a:cubicBezTo>
                      <a:pt x="7358" y="4065"/>
                      <a:pt x="7326" y="4075"/>
                      <a:pt x="7299" y="4098"/>
                    </a:cubicBezTo>
                    <a:cubicBezTo>
                      <a:pt x="6335" y="4753"/>
                      <a:pt x="5275" y="5288"/>
                      <a:pt x="4144" y="5693"/>
                    </a:cubicBezTo>
                    <a:cubicBezTo>
                      <a:pt x="2132" y="6408"/>
                      <a:pt x="632" y="6467"/>
                      <a:pt x="561" y="6467"/>
                    </a:cubicBezTo>
                    <a:cubicBezTo>
                      <a:pt x="453" y="6467"/>
                      <a:pt x="358" y="6372"/>
                      <a:pt x="358" y="6265"/>
                    </a:cubicBezTo>
                    <a:cubicBezTo>
                      <a:pt x="358" y="6169"/>
                      <a:pt x="441" y="6074"/>
                      <a:pt x="561" y="6062"/>
                    </a:cubicBezTo>
                    <a:cubicBezTo>
                      <a:pt x="572" y="6062"/>
                      <a:pt x="2085" y="6003"/>
                      <a:pt x="4037" y="5300"/>
                    </a:cubicBezTo>
                    <a:cubicBezTo>
                      <a:pt x="5680" y="4717"/>
                      <a:pt x="8026" y="3514"/>
                      <a:pt x="9943" y="1133"/>
                    </a:cubicBezTo>
                    <a:cubicBezTo>
                      <a:pt x="10035" y="1018"/>
                      <a:pt x="9949" y="847"/>
                      <a:pt x="9813" y="847"/>
                    </a:cubicBezTo>
                    <a:cubicBezTo>
                      <a:pt x="9809" y="847"/>
                      <a:pt x="9804" y="847"/>
                      <a:pt x="9800" y="847"/>
                    </a:cubicBezTo>
                    <a:lnTo>
                      <a:pt x="9252" y="931"/>
                    </a:lnTo>
                    <a:cubicBezTo>
                      <a:pt x="9244" y="932"/>
                      <a:pt x="9236" y="932"/>
                      <a:pt x="9228" y="932"/>
                    </a:cubicBezTo>
                    <a:cubicBezTo>
                      <a:pt x="9139" y="932"/>
                      <a:pt x="9049" y="874"/>
                      <a:pt x="9038" y="776"/>
                    </a:cubicBezTo>
                    <a:cubicBezTo>
                      <a:pt x="9014" y="657"/>
                      <a:pt x="9085" y="550"/>
                      <a:pt x="9204" y="538"/>
                    </a:cubicBezTo>
                    <a:lnTo>
                      <a:pt x="10681" y="359"/>
                    </a:lnTo>
                    <a:cubicBezTo>
                      <a:pt x="10688" y="358"/>
                      <a:pt x="10696" y="358"/>
                      <a:pt x="10703" y="358"/>
                    </a:cubicBezTo>
                    <a:cubicBezTo>
                      <a:pt x="10812" y="358"/>
                      <a:pt x="10895" y="438"/>
                      <a:pt x="10895" y="550"/>
                    </a:cubicBezTo>
                    <a:lnTo>
                      <a:pt x="10895" y="2026"/>
                    </a:lnTo>
                    <a:cubicBezTo>
                      <a:pt x="10895" y="2133"/>
                      <a:pt x="10812" y="2217"/>
                      <a:pt x="10705" y="2217"/>
                    </a:cubicBezTo>
                    <a:cubicBezTo>
                      <a:pt x="10598" y="2217"/>
                      <a:pt x="10514" y="2133"/>
                      <a:pt x="10514" y="2026"/>
                    </a:cubicBezTo>
                    <a:lnTo>
                      <a:pt x="10514" y="1586"/>
                    </a:lnTo>
                    <a:cubicBezTo>
                      <a:pt x="10514" y="1502"/>
                      <a:pt x="10467" y="1443"/>
                      <a:pt x="10407" y="1419"/>
                    </a:cubicBezTo>
                    <a:cubicBezTo>
                      <a:pt x="10387" y="1409"/>
                      <a:pt x="10368" y="1405"/>
                      <a:pt x="10349" y="1405"/>
                    </a:cubicBezTo>
                    <a:cubicBezTo>
                      <a:pt x="10298" y="1405"/>
                      <a:pt x="10251" y="1435"/>
                      <a:pt x="10217" y="1478"/>
                    </a:cubicBezTo>
                    <a:cubicBezTo>
                      <a:pt x="9574" y="2264"/>
                      <a:pt x="8835" y="2979"/>
                      <a:pt x="8026" y="3610"/>
                    </a:cubicBezTo>
                    <a:cubicBezTo>
                      <a:pt x="7954" y="3669"/>
                      <a:pt x="7942" y="3764"/>
                      <a:pt x="8002" y="3848"/>
                    </a:cubicBezTo>
                    <a:cubicBezTo>
                      <a:pt x="8036" y="3888"/>
                      <a:pt x="8081" y="3910"/>
                      <a:pt x="8129" y="3910"/>
                    </a:cubicBezTo>
                    <a:cubicBezTo>
                      <a:pt x="8166" y="3910"/>
                      <a:pt x="8204" y="3897"/>
                      <a:pt x="8240" y="3872"/>
                    </a:cubicBezTo>
                    <a:cubicBezTo>
                      <a:pt x="8931" y="3336"/>
                      <a:pt x="9585" y="2729"/>
                      <a:pt x="10169" y="2062"/>
                    </a:cubicBezTo>
                    <a:cubicBezTo>
                      <a:pt x="10181" y="2336"/>
                      <a:pt x="10419" y="2574"/>
                      <a:pt x="10705" y="2574"/>
                    </a:cubicBezTo>
                    <a:cubicBezTo>
                      <a:pt x="11002" y="2574"/>
                      <a:pt x="11240" y="2336"/>
                      <a:pt x="11240" y="2038"/>
                    </a:cubicBezTo>
                    <a:lnTo>
                      <a:pt x="11240" y="573"/>
                    </a:lnTo>
                    <a:cubicBezTo>
                      <a:pt x="11240" y="395"/>
                      <a:pt x="11169" y="240"/>
                      <a:pt x="11050" y="133"/>
                    </a:cubicBezTo>
                    <a:cubicBezTo>
                      <a:pt x="10943" y="47"/>
                      <a:pt x="10807" y="0"/>
                      <a:pt x="1066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46" name="Google Shape;3046;p42"/>
            <p:cNvGrpSpPr/>
            <p:nvPr/>
          </p:nvGrpSpPr>
          <p:grpSpPr>
            <a:xfrm>
              <a:off x="1973254" y="4156304"/>
              <a:ext cx="357720" cy="342192"/>
              <a:chOff x="1973254" y="4156304"/>
              <a:chExt cx="357720" cy="342192"/>
            </a:xfrm>
          </p:grpSpPr>
          <p:sp>
            <p:nvSpPr>
              <p:cNvPr id="3047" name="Google Shape;3047;p42"/>
              <p:cNvSpPr/>
              <p:nvPr/>
            </p:nvSpPr>
            <p:spPr>
              <a:xfrm>
                <a:off x="2129044" y="4156304"/>
                <a:ext cx="18926" cy="97964"/>
              </a:xfrm>
              <a:custGeom>
                <a:rect b="b" l="l" r="r" t="t"/>
                <a:pathLst>
                  <a:path extrusionOk="0" h="3085" w="596">
                    <a:moveTo>
                      <a:pt x="417" y="0"/>
                    </a:moveTo>
                    <a:cubicBezTo>
                      <a:pt x="310" y="0"/>
                      <a:pt x="238" y="72"/>
                      <a:pt x="238" y="179"/>
                    </a:cubicBezTo>
                    <a:cubicBezTo>
                      <a:pt x="238" y="358"/>
                      <a:pt x="191" y="453"/>
                      <a:pt x="131" y="560"/>
                    </a:cubicBezTo>
                    <a:cubicBezTo>
                      <a:pt x="72" y="667"/>
                      <a:pt x="0" y="822"/>
                      <a:pt x="0" y="1096"/>
                    </a:cubicBezTo>
                    <a:cubicBezTo>
                      <a:pt x="0" y="1358"/>
                      <a:pt x="72" y="1501"/>
                      <a:pt x="131" y="1632"/>
                    </a:cubicBezTo>
                    <a:cubicBezTo>
                      <a:pt x="191" y="1727"/>
                      <a:pt x="238" y="1822"/>
                      <a:pt x="238" y="2001"/>
                    </a:cubicBezTo>
                    <a:cubicBezTo>
                      <a:pt x="238" y="2179"/>
                      <a:pt x="191" y="2263"/>
                      <a:pt x="131" y="2370"/>
                    </a:cubicBezTo>
                    <a:cubicBezTo>
                      <a:pt x="72" y="2501"/>
                      <a:pt x="0" y="2644"/>
                      <a:pt x="0" y="2906"/>
                    </a:cubicBezTo>
                    <a:cubicBezTo>
                      <a:pt x="0" y="3013"/>
                      <a:pt x="72" y="3084"/>
                      <a:pt x="179" y="3084"/>
                    </a:cubicBezTo>
                    <a:cubicBezTo>
                      <a:pt x="286" y="3084"/>
                      <a:pt x="357" y="3013"/>
                      <a:pt x="357" y="2906"/>
                    </a:cubicBezTo>
                    <a:cubicBezTo>
                      <a:pt x="357" y="2727"/>
                      <a:pt x="405" y="2644"/>
                      <a:pt x="464" y="2536"/>
                    </a:cubicBezTo>
                    <a:cubicBezTo>
                      <a:pt x="524" y="2417"/>
                      <a:pt x="595" y="2263"/>
                      <a:pt x="595" y="2001"/>
                    </a:cubicBezTo>
                    <a:cubicBezTo>
                      <a:pt x="595" y="1727"/>
                      <a:pt x="524" y="1584"/>
                      <a:pt x="464" y="1465"/>
                    </a:cubicBezTo>
                    <a:cubicBezTo>
                      <a:pt x="405" y="1358"/>
                      <a:pt x="357" y="1274"/>
                      <a:pt x="357" y="1096"/>
                    </a:cubicBezTo>
                    <a:cubicBezTo>
                      <a:pt x="357" y="905"/>
                      <a:pt x="405" y="822"/>
                      <a:pt x="464" y="715"/>
                    </a:cubicBezTo>
                    <a:cubicBezTo>
                      <a:pt x="524" y="596"/>
                      <a:pt x="595" y="453"/>
                      <a:pt x="595" y="179"/>
                    </a:cubicBezTo>
                    <a:cubicBezTo>
                      <a:pt x="595" y="72"/>
                      <a:pt x="524" y="0"/>
                      <a:pt x="41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8" name="Google Shape;3048;p42"/>
              <p:cNvSpPr/>
              <p:nvPr/>
            </p:nvSpPr>
            <p:spPr>
              <a:xfrm>
                <a:off x="2174771" y="4156304"/>
                <a:ext cx="18958" cy="97964"/>
              </a:xfrm>
              <a:custGeom>
                <a:rect b="b" l="l" r="r" t="t"/>
                <a:pathLst>
                  <a:path extrusionOk="0" h="3085" w="597">
                    <a:moveTo>
                      <a:pt x="418" y="0"/>
                    </a:moveTo>
                    <a:cubicBezTo>
                      <a:pt x="322" y="0"/>
                      <a:pt x="239" y="72"/>
                      <a:pt x="239" y="179"/>
                    </a:cubicBezTo>
                    <a:cubicBezTo>
                      <a:pt x="239" y="358"/>
                      <a:pt x="191" y="453"/>
                      <a:pt x="144" y="560"/>
                    </a:cubicBezTo>
                    <a:cubicBezTo>
                      <a:pt x="84" y="667"/>
                      <a:pt x="1" y="822"/>
                      <a:pt x="1" y="1096"/>
                    </a:cubicBezTo>
                    <a:cubicBezTo>
                      <a:pt x="1" y="1358"/>
                      <a:pt x="84" y="1501"/>
                      <a:pt x="144" y="1632"/>
                    </a:cubicBezTo>
                    <a:cubicBezTo>
                      <a:pt x="191" y="1727"/>
                      <a:pt x="239" y="1822"/>
                      <a:pt x="239" y="2001"/>
                    </a:cubicBezTo>
                    <a:cubicBezTo>
                      <a:pt x="239" y="2179"/>
                      <a:pt x="191" y="2263"/>
                      <a:pt x="144" y="2370"/>
                    </a:cubicBezTo>
                    <a:cubicBezTo>
                      <a:pt x="84" y="2501"/>
                      <a:pt x="1" y="2644"/>
                      <a:pt x="1" y="2906"/>
                    </a:cubicBezTo>
                    <a:cubicBezTo>
                      <a:pt x="1" y="3013"/>
                      <a:pt x="84" y="3084"/>
                      <a:pt x="179" y="3084"/>
                    </a:cubicBezTo>
                    <a:cubicBezTo>
                      <a:pt x="287" y="3084"/>
                      <a:pt x="358" y="3013"/>
                      <a:pt x="358" y="2906"/>
                    </a:cubicBezTo>
                    <a:cubicBezTo>
                      <a:pt x="358" y="2727"/>
                      <a:pt x="406" y="2644"/>
                      <a:pt x="465" y="2536"/>
                    </a:cubicBezTo>
                    <a:cubicBezTo>
                      <a:pt x="525" y="2417"/>
                      <a:pt x="596" y="2263"/>
                      <a:pt x="596" y="2001"/>
                    </a:cubicBezTo>
                    <a:cubicBezTo>
                      <a:pt x="596" y="1727"/>
                      <a:pt x="525" y="1584"/>
                      <a:pt x="465" y="1465"/>
                    </a:cubicBezTo>
                    <a:cubicBezTo>
                      <a:pt x="406" y="1358"/>
                      <a:pt x="358" y="1274"/>
                      <a:pt x="358" y="1096"/>
                    </a:cubicBezTo>
                    <a:cubicBezTo>
                      <a:pt x="358" y="905"/>
                      <a:pt x="406" y="822"/>
                      <a:pt x="465" y="715"/>
                    </a:cubicBezTo>
                    <a:cubicBezTo>
                      <a:pt x="525" y="596"/>
                      <a:pt x="596" y="453"/>
                      <a:pt x="596" y="179"/>
                    </a:cubicBezTo>
                    <a:cubicBezTo>
                      <a:pt x="596" y="72"/>
                      <a:pt x="525" y="0"/>
                      <a:pt x="41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9" name="Google Shape;3049;p42"/>
              <p:cNvSpPr/>
              <p:nvPr/>
            </p:nvSpPr>
            <p:spPr>
              <a:xfrm>
                <a:off x="1992529" y="4460644"/>
                <a:ext cx="338445" cy="37852"/>
              </a:xfrm>
              <a:custGeom>
                <a:rect b="b" l="l" r="r" t="t"/>
                <a:pathLst>
                  <a:path extrusionOk="0" h="1192" w="10658">
                    <a:moveTo>
                      <a:pt x="10002" y="358"/>
                    </a:moveTo>
                    <a:lnTo>
                      <a:pt x="9931" y="632"/>
                    </a:lnTo>
                    <a:cubicBezTo>
                      <a:pt x="9895" y="751"/>
                      <a:pt x="9764" y="834"/>
                      <a:pt x="9645" y="834"/>
                    </a:cubicBezTo>
                    <a:lnTo>
                      <a:pt x="1013" y="834"/>
                    </a:lnTo>
                    <a:cubicBezTo>
                      <a:pt x="894" y="834"/>
                      <a:pt x="763" y="739"/>
                      <a:pt x="727" y="632"/>
                    </a:cubicBezTo>
                    <a:lnTo>
                      <a:pt x="656" y="358"/>
                    </a:lnTo>
                    <a:close/>
                    <a:moveTo>
                      <a:pt x="180" y="1"/>
                    </a:moveTo>
                    <a:cubicBezTo>
                      <a:pt x="72" y="1"/>
                      <a:pt x="1" y="84"/>
                      <a:pt x="1" y="180"/>
                    </a:cubicBezTo>
                    <a:cubicBezTo>
                      <a:pt x="1" y="287"/>
                      <a:pt x="72" y="358"/>
                      <a:pt x="180" y="358"/>
                    </a:cubicBezTo>
                    <a:lnTo>
                      <a:pt x="287" y="358"/>
                    </a:lnTo>
                    <a:lnTo>
                      <a:pt x="382" y="715"/>
                    </a:lnTo>
                    <a:cubicBezTo>
                      <a:pt x="465" y="989"/>
                      <a:pt x="739" y="1192"/>
                      <a:pt x="1013" y="1192"/>
                    </a:cubicBezTo>
                    <a:lnTo>
                      <a:pt x="9645" y="1192"/>
                    </a:lnTo>
                    <a:cubicBezTo>
                      <a:pt x="9931" y="1192"/>
                      <a:pt x="10193" y="989"/>
                      <a:pt x="10264" y="715"/>
                    </a:cubicBezTo>
                    <a:lnTo>
                      <a:pt x="10371" y="358"/>
                    </a:lnTo>
                    <a:lnTo>
                      <a:pt x="10478" y="358"/>
                    </a:lnTo>
                    <a:cubicBezTo>
                      <a:pt x="10574" y="358"/>
                      <a:pt x="10657" y="287"/>
                      <a:pt x="10657" y="180"/>
                    </a:cubicBezTo>
                    <a:cubicBezTo>
                      <a:pt x="10657" y="96"/>
                      <a:pt x="10586" y="1"/>
                      <a:pt x="1047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0" name="Google Shape;3050;p42"/>
              <p:cNvSpPr/>
              <p:nvPr/>
            </p:nvSpPr>
            <p:spPr>
              <a:xfrm>
                <a:off x="1996340" y="4288627"/>
                <a:ext cx="60525" cy="69226"/>
              </a:xfrm>
              <a:custGeom>
                <a:rect b="b" l="l" r="r" t="t"/>
                <a:pathLst>
                  <a:path extrusionOk="0" h="2180" w="1906">
                    <a:moveTo>
                      <a:pt x="1500" y="358"/>
                    </a:moveTo>
                    <a:lnTo>
                      <a:pt x="1500" y="1346"/>
                    </a:lnTo>
                    <a:cubicBezTo>
                      <a:pt x="1500" y="1513"/>
                      <a:pt x="1512" y="1656"/>
                      <a:pt x="1524" y="1822"/>
                    </a:cubicBezTo>
                    <a:lnTo>
                      <a:pt x="1512" y="1822"/>
                    </a:lnTo>
                    <a:cubicBezTo>
                      <a:pt x="869" y="1822"/>
                      <a:pt x="369" y="1298"/>
                      <a:pt x="369" y="679"/>
                    </a:cubicBezTo>
                    <a:cubicBezTo>
                      <a:pt x="357" y="572"/>
                      <a:pt x="369" y="465"/>
                      <a:pt x="405" y="358"/>
                    </a:cubicBezTo>
                    <a:close/>
                    <a:moveTo>
                      <a:pt x="262" y="1"/>
                    </a:moveTo>
                    <a:cubicBezTo>
                      <a:pt x="191" y="1"/>
                      <a:pt x="131" y="48"/>
                      <a:pt x="107" y="120"/>
                    </a:cubicBezTo>
                    <a:cubicBezTo>
                      <a:pt x="24" y="298"/>
                      <a:pt x="0" y="477"/>
                      <a:pt x="0" y="679"/>
                    </a:cubicBezTo>
                    <a:cubicBezTo>
                      <a:pt x="0" y="1513"/>
                      <a:pt x="667" y="2179"/>
                      <a:pt x="1500" y="2179"/>
                    </a:cubicBezTo>
                    <a:lnTo>
                      <a:pt x="1726" y="2179"/>
                    </a:lnTo>
                    <a:cubicBezTo>
                      <a:pt x="1786" y="2179"/>
                      <a:pt x="1834" y="2144"/>
                      <a:pt x="1857" y="2120"/>
                    </a:cubicBezTo>
                    <a:cubicBezTo>
                      <a:pt x="1893" y="2084"/>
                      <a:pt x="1905" y="2025"/>
                      <a:pt x="1905" y="1965"/>
                    </a:cubicBezTo>
                    <a:cubicBezTo>
                      <a:pt x="1857" y="1763"/>
                      <a:pt x="1846" y="1548"/>
                      <a:pt x="1846" y="1358"/>
                    </a:cubicBezTo>
                    <a:lnTo>
                      <a:pt x="1846" y="179"/>
                    </a:lnTo>
                    <a:cubicBezTo>
                      <a:pt x="1846" y="84"/>
                      <a:pt x="1774" y="1"/>
                      <a:pt x="166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1" name="Google Shape;3051;p42"/>
              <p:cNvSpPr/>
              <p:nvPr/>
            </p:nvSpPr>
            <p:spPr>
              <a:xfrm>
                <a:off x="1973254" y="4265954"/>
                <a:ext cx="306658" cy="184147"/>
              </a:xfrm>
              <a:custGeom>
                <a:rect b="b" l="l" r="r" t="t"/>
                <a:pathLst>
                  <a:path extrusionOk="0" h="5799" w="9657">
                    <a:moveTo>
                      <a:pt x="9288" y="357"/>
                    </a:moveTo>
                    <a:lnTo>
                      <a:pt x="9288" y="2072"/>
                    </a:lnTo>
                    <a:cubicBezTo>
                      <a:pt x="9288" y="3917"/>
                      <a:pt x="7776" y="5418"/>
                      <a:pt x="5930" y="5418"/>
                    </a:cubicBezTo>
                    <a:cubicBezTo>
                      <a:pt x="4585" y="5418"/>
                      <a:pt x="3358" y="4620"/>
                      <a:pt x="2834" y="3370"/>
                    </a:cubicBezTo>
                    <a:cubicBezTo>
                      <a:pt x="2811" y="3310"/>
                      <a:pt x="2751" y="3263"/>
                      <a:pt x="2668" y="3263"/>
                    </a:cubicBezTo>
                    <a:lnTo>
                      <a:pt x="2227" y="3263"/>
                    </a:lnTo>
                    <a:cubicBezTo>
                      <a:pt x="1203" y="3263"/>
                      <a:pt x="346" y="2429"/>
                      <a:pt x="346" y="1393"/>
                    </a:cubicBezTo>
                    <a:cubicBezTo>
                      <a:pt x="358" y="1012"/>
                      <a:pt x="477" y="655"/>
                      <a:pt x="668" y="357"/>
                    </a:cubicBezTo>
                    <a:lnTo>
                      <a:pt x="8335" y="357"/>
                    </a:lnTo>
                    <a:lnTo>
                      <a:pt x="8335" y="1131"/>
                    </a:lnTo>
                    <a:cubicBezTo>
                      <a:pt x="8335" y="1238"/>
                      <a:pt x="8407" y="1310"/>
                      <a:pt x="8514" y="1310"/>
                    </a:cubicBezTo>
                    <a:cubicBezTo>
                      <a:pt x="8609" y="1310"/>
                      <a:pt x="8692" y="1238"/>
                      <a:pt x="8692" y="1131"/>
                    </a:cubicBezTo>
                    <a:lnTo>
                      <a:pt x="8692" y="357"/>
                    </a:lnTo>
                    <a:close/>
                    <a:moveTo>
                      <a:pt x="572" y="0"/>
                    </a:moveTo>
                    <a:cubicBezTo>
                      <a:pt x="513" y="0"/>
                      <a:pt x="477" y="36"/>
                      <a:pt x="429" y="84"/>
                    </a:cubicBezTo>
                    <a:cubicBezTo>
                      <a:pt x="144" y="465"/>
                      <a:pt x="1" y="917"/>
                      <a:pt x="1" y="1381"/>
                    </a:cubicBezTo>
                    <a:cubicBezTo>
                      <a:pt x="1" y="2620"/>
                      <a:pt x="1013" y="3620"/>
                      <a:pt x="2227" y="3620"/>
                    </a:cubicBezTo>
                    <a:lnTo>
                      <a:pt x="2561" y="3620"/>
                    </a:lnTo>
                    <a:cubicBezTo>
                      <a:pt x="3168" y="4941"/>
                      <a:pt x="4478" y="5799"/>
                      <a:pt x="5930" y="5799"/>
                    </a:cubicBezTo>
                    <a:cubicBezTo>
                      <a:pt x="7990" y="5799"/>
                      <a:pt x="9657" y="4132"/>
                      <a:pt x="9657" y="2072"/>
                    </a:cubicBezTo>
                    <a:lnTo>
                      <a:pt x="9657" y="179"/>
                    </a:lnTo>
                    <a:cubicBezTo>
                      <a:pt x="9657" y="84"/>
                      <a:pt x="9585" y="0"/>
                      <a:pt x="947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2" name="Google Shape;3052;p42"/>
              <p:cNvSpPr/>
              <p:nvPr/>
            </p:nvSpPr>
            <p:spPr>
              <a:xfrm>
                <a:off x="2155877" y="4319620"/>
                <a:ext cx="93423" cy="99488"/>
              </a:xfrm>
              <a:custGeom>
                <a:rect b="b" l="l" r="r" t="t"/>
                <a:pathLst>
                  <a:path extrusionOk="0" h="3133" w="2942">
                    <a:moveTo>
                      <a:pt x="2763" y="1"/>
                    </a:moveTo>
                    <a:cubicBezTo>
                      <a:pt x="2656" y="1"/>
                      <a:pt x="2584" y="72"/>
                      <a:pt x="2584" y="179"/>
                    </a:cubicBezTo>
                    <a:lnTo>
                      <a:pt x="2584" y="382"/>
                    </a:lnTo>
                    <a:cubicBezTo>
                      <a:pt x="2584" y="1703"/>
                      <a:pt x="1513" y="2775"/>
                      <a:pt x="179" y="2775"/>
                    </a:cubicBezTo>
                    <a:cubicBezTo>
                      <a:pt x="84" y="2775"/>
                      <a:pt x="0" y="2858"/>
                      <a:pt x="0" y="2954"/>
                    </a:cubicBezTo>
                    <a:cubicBezTo>
                      <a:pt x="0" y="3061"/>
                      <a:pt x="84" y="3132"/>
                      <a:pt x="179" y="3132"/>
                    </a:cubicBezTo>
                    <a:cubicBezTo>
                      <a:pt x="1703" y="3132"/>
                      <a:pt x="2941" y="1906"/>
                      <a:pt x="2941" y="382"/>
                    </a:cubicBezTo>
                    <a:lnTo>
                      <a:pt x="2941" y="179"/>
                    </a:lnTo>
                    <a:cubicBezTo>
                      <a:pt x="2941" y="72"/>
                      <a:pt x="2858" y="1"/>
                      <a:pt x="276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53" name="Google Shape;3053;p42"/>
            <p:cNvGrpSpPr/>
            <p:nvPr/>
          </p:nvGrpSpPr>
          <p:grpSpPr>
            <a:xfrm>
              <a:off x="2523759" y="4135505"/>
              <a:ext cx="341049" cy="340318"/>
              <a:chOff x="2523759" y="4135505"/>
              <a:chExt cx="341049" cy="340318"/>
            </a:xfrm>
          </p:grpSpPr>
          <p:sp>
            <p:nvSpPr>
              <p:cNvPr id="3054" name="Google Shape;3054;p42"/>
              <p:cNvSpPr/>
              <p:nvPr/>
            </p:nvSpPr>
            <p:spPr>
              <a:xfrm>
                <a:off x="2523759" y="4135505"/>
                <a:ext cx="341049" cy="340318"/>
              </a:xfrm>
              <a:custGeom>
                <a:rect b="b" l="l" r="r" t="t"/>
                <a:pathLst>
                  <a:path extrusionOk="0" h="10717" w="10740">
                    <a:moveTo>
                      <a:pt x="7882" y="358"/>
                    </a:moveTo>
                    <a:cubicBezTo>
                      <a:pt x="7501" y="703"/>
                      <a:pt x="6965" y="1286"/>
                      <a:pt x="6751" y="1906"/>
                    </a:cubicBezTo>
                    <a:cubicBezTo>
                      <a:pt x="6215" y="1644"/>
                      <a:pt x="5620" y="1489"/>
                      <a:pt x="5013" y="1489"/>
                    </a:cubicBezTo>
                    <a:cubicBezTo>
                      <a:pt x="4739" y="1489"/>
                      <a:pt x="4489" y="1513"/>
                      <a:pt x="4251" y="1536"/>
                    </a:cubicBezTo>
                    <a:cubicBezTo>
                      <a:pt x="5132" y="1060"/>
                      <a:pt x="6061" y="763"/>
                      <a:pt x="6727" y="584"/>
                    </a:cubicBezTo>
                    <a:cubicBezTo>
                      <a:pt x="7192" y="465"/>
                      <a:pt x="7585" y="405"/>
                      <a:pt x="7882" y="358"/>
                    </a:cubicBezTo>
                    <a:close/>
                    <a:moveTo>
                      <a:pt x="8013" y="3453"/>
                    </a:moveTo>
                    <a:cubicBezTo>
                      <a:pt x="8180" y="3727"/>
                      <a:pt x="8335" y="4025"/>
                      <a:pt x="8418" y="4323"/>
                    </a:cubicBezTo>
                    <a:cubicBezTo>
                      <a:pt x="8466" y="4453"/>
                      <a:pt x="8549" y="4561"/>
                      <a:pt x="8668" y="4620"/>
                    </a:cubicBezTo>
                    <a:cubicBezTo>
                      <a:pt x="8739" y="4650"/>
                      <a:pt x="8811" y="4665"/>
                      <a:pt x="8879" y="4665"/>
                    </a:cubicBezTo>
                    <a:cubicBezTo>
                      <a:pt x="8948" y="4665"/>
                      <a:pt x="9013" y="4650"/>
                      <a:pt x="9073" y="4620"/>
                    </a:cubicBezTo>
                    <a:lnTo>
                      <a:pt x="10299" y="4096"/>
                    </a:lnTo>
                    <a:lnTo>
                      <a:pt x="10002" y="5001"/>
                    </a:lnTo>
                    <a:cubicBezTo>
                      <a:pt x="9930" y="5215"/>
                      <a:pt x="9930" y="5430"/>
                      <a:pt x="10002" y="5632"/>
                    </a:cubicBezTo>
                    <a:lnTo>
                      <a:pt x="10299" y="6537"/>
                    </a:lnTo>
                    <a:lnTo>
                      <a:pt x="9073" y="6049"/>
                    </a:lnTo>
                    <a:cubicBezTo>
                      <a:pt x="9007" y="6019"/>
                      <a:pt x="8939" y="6004"/>
                      <a:pt x="8870" y="6004"/>
                    </a:cubicBezTo>
                    <a:cubicBezTo>
                      <a:pt x="8802" y="6004"/>
                      <a:pt x="8733" y="6019"/>
                      <a:pt x="8668" y="6049"/>
                    </a:cubicBezTo>
                    <a:cubicBezTo>
                      <a:pt x="8549" y="6108"/>
                      <a:pt x="8454" y="6216"/>
                      <a:pt x="8418" y="6347"/>
                    </a:cubicBezTo>
                    <a:cubicBezTo>
                      <a:pt x="8335" y="6656"/>
                      <a:pt x="8192" y="6942"/>
                      <a:pt x="8013" y="7204"/>
                    </a:cubicBezTo>
                    <a:cubicBezTo>
                      <a:pt x="7894" y="6644"/>
                      <a:pt x="7835" y="6001"/>
                      <a:pt x="7835" y="5335"/>
                    </a:cubicBezTo>
                    <a:cubicBezTo>
                      <a:pt x="7835" y="4668"/>
                      <a:pt x="7894" y="4025"/>
                      <a:pt x="8013" y="3453"/>
                    </a:cubicBezTo>
                    <a:close/>
                    <a:moveTo>
                      <a:pt x="3001" y="2298"/>
                    </a:moveTo>
                    <a:lnTo>
                      <a:pt x="3001" y="2298"/>
                    </a:lnTo>
                    <a:cubicBezTo>
                      <a:pt x="2691" y="3203"/>
                      <a:pt x="2548" y="4263"/>
                      <a:pt x="2548" y="5358"/>
                    </a:cubicBezTo>
                    <a:cubicBezTo>
                      <a:pt x="2548" y="6466"/>
                      <a:pt x="2703" y="7501"/>
                      <a:pt x="3001" y="8430"/>
                    </a:cubicBezTo>
                    <a:cubicBezTo>
                      <a:pt x="2858" y="8323"/>
                      <a:pt x="2703" y="8216"/>
                      <a:pt x="2572" y="8121"/>
                    </a:cubicBezTo>
                    <a:cubicBezTo>
                      <a:pt x="1989" y="7656"/>
                      <a:pt x="1572" y="7025"/>
                      <a:pt x="1179" y="6430"/>
                    </a:cubicBezTo>
                    <a:cubicBezTo>
                      <a:pt x="941" y="6061"/>
                      <a:pt x="679" y="5692"/>
                      <a:pt x="381" y="5346"/>
                    </a:cubicBezTo>
                    <a:cubicBezTo>
                      <a:pt x="667" y="5001"/>
                      <a:pt x="917" y="4632"/>
                      <a:pt x="1179" y="4263"/>
                    </a:cubicBezTo>
                    <a:cubicBezTo>
                      <a:pt x="1572" y="3656"/>
                      <a:pt x="1989" y="3025"/>
                      <a:pt x="2572" y="2584"/>
                    </a:cubicBezTo>
                    <a:cubicBezTo>
                      <a:pt x="2703" y="2477"/>
                      <a:pt x="2858" y="2370"/>
                      <a:pt x="3001" y="2298"/>
                    </a:cubicBezTo>
                    <a:close/>
                    <a:moveTo>
                      <a:pt x="6168" y="2013"/>
                    </a:moveTo>
                    <a:cubicBezTo>
                      <a:pt x="6465" y="2120"/>
                      <a:pt x="6751" y="2251"/>
                      <a:pt x="7001" y="2429"/>
                    </a:cubicBezTo>
                    <a:cubicBezTo>
                      <a:pt x="6942" y="2596"/>
                      <a:pt x="6906" y="2775"/>
                      <a:pt x="6858" y="2965"/>
                    </a:cubicBezTo>
                    <a:cubicBezTo>
                      <a:pt x="6846" y="3049"/>
                      <a:pt x="6882" y="3132"/>
                      <a:pt x="6977" y="3156"/>
                    </a:cubicBezTo>
                    <a:lnTo>
                      <a:pt x="7001" y="3156"/>
                    </a:lnTo>
                    <a:cubicBezTo>
                      <a:pt x="7084" y="3156"/>
                      <a:pt x="7144" y="3108"/>
                      <a:pt x="7156" y="3037"/>
                    </a:cubicBezTo>
                    <a:cubicBezTo>
                      <a:pt x="7180" y="2906"/>
                      <a:pt x="7227" y="2775"/>
                      <a:pt x="7263" y="2632"/>
                    </a:cubicBezTo>
                    <a:cubicBezTo>
                      <a:pt x="7442" y="2787"/>
                      <a:pt x="7596" y="2953"/>
                      <a:pt x="7751" y="3132"/>
                    </a:cubicBezTo>
                    <a:cubicBezTo>
                      <a:pt x="7585" y="3787"/>
                      <a:pt x="7513" y="4537"/>
                      <a:pt x="7513" y="5346"/>
                    </a:cubicBezTo>
                    <a:cubicBezTo>
                      <a:pt x="7513" y="6144"/>
                      <a:pt x="7596" y="6906"/>
                      <a:pt x="7751" y="7561"/>
                    </a:cubicBezTo>
                    <a:cubicBezTo>
                      <a:pt x="7632" y="7740"/>
                      <a:pt x="7465" y="7906"/>
                      <a:pt x="7287" y="8061"/>
                    </a:cubicBezTo>
                    <a:cubicBezTo>
                      <a:pt x="7049" y="7287"/>
                      <a:pt x="6918" y="6335"/>
                      <a:pt x="6918" y="5346"/>
                    </a:cubicBezTo>
                    <a:cubicBezTo>
                      <a:pt x="6918" y="4787"/>
                      <a:pt x="6965" y="4215"/>
                      <a:pt x="7037" y="3691"/>
                    </a:cubicBezTo>
                    <a:cubicBezTo>
                      <a:pt x="7049" y="3608"/>
                      <a:pt x="6989" y="3537"/>
                      <a:pt x="6906" y="3513"/>
                    </a:cubicBezTo>
                    <a:cubicBezTo>
                      <a:pt x="6898" y="3512"/>
                      <a:pt x="6890" y="3511"/>
                      <a:pt x="6882" y="3511"/>
                    </a:cubicBezTo>
                    <a:cubicBezTo>
                      <a:pt x="6799" y="3511"/>
                      <a:pt x="6738" y="3568"/>
                      <a:pt x="6727" y="3644"/>
                    </a:cubicBezTo>
                    <a:cubicBezTo>
                      <a:pt x="6632" y="4192"/>
                      <a:pt x="6584" y="4763"/>
                      <a:pt x="6584" y="5346"/>
                    </a:cubicBezTo>
                    <a:cubicBezTo>
                      <a:pt x="6584" y="6406"/>
                      <a:pt x="6739" y="7430"/>
                      <a:pt x="7001" y="8263"/>
                    </a:cubicBezTo>
                    <a:cubicBezTo>
                      <a:pt x="6739" y="8442"/>
                      <a:pt x="6465" y="8573"/>
                      <a:pt x="6168" y="8680"/>
                    </a:cubicBezTo>
                    <a:cubicBezTo>
                      <a:pt x="5977" y="7740"/>
                      <a:pt x="5870" y="6561"/>
                      <a:pt x="5870" y="5346"/>
                    </a:cubicBezTo>
                    <a:cubicBezTo>
                      <a:pt x="5870" y="4120"/>
                      <a:pt x="5977" y="2953"/>
                      <a:pt x="6168" y="2013"/>
                    </a:cubicBezTo>
                    <a:close/>
                    <a:moveTo>
                      <a:pt x="5263" y="1834"/>
                    </a:moveTo>
                    <a:cubicBezTo>
                      <a:pt x="5477" y="1846"/>
                      <a:pt x="5680" y="1882"/>
                      <a:pt x="5870" y="1929"/>
                    </a:cubicBezTo>
                    <a:cubicBezTo>
                      <a:pt x="5668" y="2894"/>
                      <a:pt x="5560" y="4096"/>
                      <a:pt x="5560" y="5346"/>
                    </a:cubicBezTo>
                    <a:cubicBezTo>
                      <a:pt x="5560" y="6597"/>
                      <a:pt x="5680" y="7799"/>
                      <a:pt x="5870" y="8775"/>
                    </a:cubicBezTo>
                    <a:cubicBezTo>
                      <a:pt x="5680" y="8811"/>
                      <a:pt x="5477" y="8847"/>
                      <a:pt x="5263" y="8859"/>
                    </a:cubicBezTo>
                    <a:cubicBezTo>
                      <a:pt x="5025" y="7882"/>
                      <a:pt x="4894" y="6632"/>
                      <a:pt x="4894" y="5346"/>
                    </a:cubicBezTo>
                    <a:cubicBezTo>
                      <a:pt x="4894" y="4049"/>
                      <a:pt x="5025" y="2822"/>
                      <a:pt x="5263" y="1834"/>
                    </a:cubicBezTo>
                    <a:close/>
                    <a:moveTo>
                      <a:pt x="4941" y="1822"/>
                    </a:moveTo>
                    <a:cubicBezTo>
                      <a:pt x="4703" y="2822"/>
                      <a:pt x="4584" y="4072"/>
                      <a:pt x="4584" y="5346"/>
                    </a:cubicBezTo>
                    <a:cubicBezTo>
                      <a:pt x="4584" y="6632"/>
                      <a:pt x="4715" y="7882"/>
                      <a:pt x="4941" y="8871"/>
                    </a:cubicBezTo>
                    <a:cubicBezTo>
                      <a:pt x="4668" y="8871"/>
                      <a:pt x="4429" y="8847"/>
                      <a:pt x="4191" y="8811"/>
                    </a:cubicBezTo>
                    <a:cubicBezTo>
                      <a:pt x="3977" y="7847"/>
                      <a:pt x="3834" y="6609"/>
                      <a:pt x="3834" y="5346"/>
                    </a:cubicBezTo>
                    <a:cubicBezTo>
                      <a:pt x="3834" y="4525"/>
                      <a:pt x="3882" y="3751"/>
                      <a:pt x="3989" y="3025"/>
                    </a:cubicBezTo>
                    <a:cubicBezTo>
                      <a:pt x="4013" y="2941"/>
                      <a:pt x="3953" y="2858"/>
                      <a:pt x="3870" y="2846"/>
                    </a:cubicBezTo>
                    <a:cubicBezTo>
                      <a:pt x="3862" y="2845"/>
                      <a:pt x="3854" y="2845"/>
                      <a:pt x="3846" y="2845"/>
                    </a:cubicBezTo>
                    <a:cubicBezTo>
                      <a:pt x="3763" y="2845"/>
                      <a:pt x="3702" y="2901"/>
                      <a:pt x="3691" y="2977"/>
                    </a:cubicBezTo>
                    <a:cubicBezTo>
                      <a:pt x="3584" y="3727"/>
                      <a:pt x="3536" y="4513"/>
                      <a:pt x="3536" y="5346"/>
                    </a:cubicBezTo>
                    <a:cubicBezTo>
                      <a:pt x="3536" y="6585"/>
                      <a:pt x="3655" y="7775"/>
                      <a:pt x="3870" y="8740"/>
                    </a:cubicBezTo>
                    <a:cubicBezTo>
                      <a:pt x="3703" y="8692"/>
                      <a:pt x="3548" y="8656"/>
                      <a:pt x="3394" y="8597"/>
                    </a:cubicBezTo>
                    <a:cubicBezTo>
                      <a:pt x="3036" y="7656"/>
                      <a:pt x="2834" y="6525"/>
                      <a:pt x="2834" y="5346"/>
                    </a:cubicBezTo>
                    <a:cubicBezTo>
                      <a:pt x="2834" y="4156"/>
                      <a:pt x="3036" y="3037"/>
                      <a:pt x="3394" y="2108"/>
                    </a:cubicBezTo>
                    <a:cubicBezTo>
                      <a:pt x="3536" y="2048"/>
                      <a:pt x="3703" y="2001"/>
                      <a:pt x="3870" y="1953"/>
                    </a:cubicBezTo>
                    <a:lnTo>
                      <a:pt x="3870" y="1953"/>
                    </a:lnTo>
                    <a:cubicBezTo>
                      <a:pt x="3834" y="2072"/>
                      <a:pt x="3822" y="2191"/>
                      <a:pt x="3786" y="2310"/>
                    </a:cubicBezTo>
                    <a:cubicBezTo>
                      <a:pt x="3775" y="2406"/>
                      <a:pt x="3834" y="2477"/>
                      <a:pt x="3906" y="2489"/>
                    </a:cubicBezTo>
                    <a:lnTo>
                      <a:pt x="3941" y="2489"/>
                    </a:lnTo>
                    <a:cubicBezTo>
                      <a:pt x="4013" y="2489"/>
                      <a:pt x="4072" y="2429"/>
                      <a:pt x="4084" y="2358"/>
                    </a:cubicBezTo>
                    <a:cubicBezTo>
                      <a:pt x="4120" y="2191"/>
                      <a:pt x="4144" y="2025"/>
                      <a:pt x="4191" y="1882"/>
                    </a:cubicBezTo>
                    <a:cubicBezTo>
                      <a:pt x="4429" y="1834"/>
                      <a:pt x="4679" y="1822"/>
                      <a:pt x="4941" y="1822"/>
                    </a:cubicBezTo>
                    <a:close/>
                    <a:moveTo>
                      <a:pt x="6751" y="8775"/>
                    </a:moveTo>
                    <a:cubicBezTo>
                      <a:pt x="6965" y="9406"/>
                      <a:pt x="7501" y="9978"/>
                      <a:pt x="7882" y="10335"/>
                    </a:cubicBezTo>
                    <a:cubicBezTo>
                      <a:pt x="7585" y="10288"/>
                      <a:pt x="7180" y="10228"/>
                      <a:pt x="6727" y="10109"/>
                    </a:cubicBezTo>
                    <a:cubicBezTo>
                      <a:pt x="6061" y="9942"/>
                      <a:pt x="5132" y="9645"/>
                      <a:pt x="4251" y="9145"/>
                    </a:cubicBezTo>
                    <a:lnTo>
                      <a:pt x="4251" y="9145"/>
                    </a:lnTo>
                    <a:cubicBezTo>
                      <a:pt x="4489" y="9168"/>
                      <a:pt x="4739" y="9192"/>
                      <a:pt x="5013" y="9192"/>
                    </a:cubicBezTo>
                    <a:cubicBezTo>
                      <a:pt x="5620" y="9192"/>
                      <a:pt x="6215" y="9049"/>
                      <a:pt x="6751" y="8775"/>
                    </a:cubicBezTo>
                    <a:close/>
                    <a:moveTo>
                      <a:pt x="8370" y="1"/>
                    </a:moveTo>
                    <a:cubicBezTo>
                      <a:pt x="8347" y="1"/>
                      <a:pt x="7632" y="48"/>
                      <a:pt x="6644" y="286"/>
                    </a:cubicBezTo>
                    <a:cubicBezTo>
                      <a:pt x="5739" y="513"/>
                      <a:pt x="4429" y="953"/>
                      <a:pt x="3298" y="1798"/>
                    </a:cubicBezTo>
                    <a:cubicBezTo>
                      <a:pt x="2953" y="1941"/>
                      <a:pt x="2655" y="2120"/>
                      <a:pt x="2382" y="2334"/>
                    </a:cubicBezTo>
                    <a:cubicBezTo>
                      <a:pt x="1750" y="2834"/>
                      <a:pt x="1322" y="3465"/>
                      <a:pt x="905" y="4096"/>
                    </a:cubicBezTo>
                    <a:cubicBezTo>
                      <a:pt x="631" y="4513"/>
                      <a:pt x="369" y="4894"/>
                      <a:pt x="60" y="5251"/>
                    </a:cubicBezTo>
                    <a:cubicBezTo>
                      <a:pt x="0" y="5311"/>
                      <a:pt x="0" y="5406"/>
                      <a:pt x="60" y="5466"/>
                    </a:cubicBezTo>
                    <a:cubicBezTo>
                      <a:pt x="369" y="5811"/>
                      <a:pt x="619" y="6204"/>
                      <a:pt x="905" y="6620"/>
                    </a:cubicBezTo>
                    <a:cubicBezTo>
                      <a:pt x="1322" y="7251"/>
                      <a:pt x="1750" y="7894"/>
                      <a:pt x="2382" y="8383"/>
                    </a:cubicBezTo>
                    <a:cubicBezTo>
                      <a:pt x="2655" y="8609"/>
                      <a:pt x="2977" y="8787"/>
                      <a:pt x="3298" y="8918"/>
                    </a:cubicBezTo>
                    <a:cubicBezTo>
                      <a:pt x="4429" y="9752"/>
                      <a:pt x="5751" y="10216"/>
                      <a:pt x="6668" y="10430"/>
                    </a:cubicBezTo>
                    <a:cubicBezTo>
                      <a:pt x="7644" y="10669"/>
                      <a:pt x="8358" y="10716"/>
                      <a:pt x="8394" y="10716"/>
                    </a:cubicBezTo>
                    <a:lnTo>
                      <a:pt x="8406" y="10716"/>
                    </a:lnTo>
                    <a:cubicBezTo>
                      <a:pt x="8466" y="10716"/>
                      <a:pt x="8525" y="10669"/>
                      <a:pt x="8549" y="10609"/>
                    </a:cubicBezTo>
                    <a:cubicBezTo>
                      <a:pt x="8585" y="10549"/>
                      <a:pt x="8549" y="10478"/>
                      <a:pt x="8501" y="10430"/>
                    </a:cubicBezTo>
                    <a:cubicBezTo>
                      <a:pt x="8478" y="10419"/>
                      <a:pt x="7323" y="9573"/>
                      <a:pt x="7049" y="8644"/>
                    </a:cubicBezTo>
                    <a:cubicBezTo>
                      <a:pt x="7156" y="8585"/>
                      <a:pt x="7263" y="8514"/>
                      <a:pt x="7358" y="8442"/>
                    </a:cubicBezTo>
                    <a:cubicBezTo>
                      <a:pt x="8013" y="7954"/>
                      <a:pt x="8513" y="7251"/>
                      <a:pt x="8739" y="6478"/>
                    </a:cubicBezTo>
                    <a:cubicBezTo>
                      <a:pt x="8751" y="6430"/>
                      <a:pt x="8775" y="6406"/>
                      <a:pt x="8823" y="6370"/>
                    </a:cubicBezTo>
                    <a:cubicBezTo>
                      <a:pt x="8850" y="6364"/>
                      <a:pt x="8882" y="6357"/>
                      <a:pt x="8913" y="6357"/>
                    </a:cubicBezTo>
                    <a:cubicBezTo>
                      <a:pt x="8935" y="6357"/>
                      <a:pt x="8957" y="6360"/>
                      <a:pt x="8978" y="6370"/>
                    </a:cubicBezTo>
                    <a:lnTo>
                      <a:pt x="10525" y="7037"/>
                    </a:lnTo>
                    <a:cubicBezTo>
                      <a:pt x="10549" y="7051"/>
                      <a:pt x="10570" y="7058"/>
                      <a:pt x="10591" y="7058"/>
                    </a:cubicBezTo>
                    <a:cubicBezTo>
                      <a:pt x="10622" y="7058"/>
                      <a:pt x="10651" y="7042"/>
                      <a:pt x="10680" y="7013"/>
                    </a:cubicBezTo>
                    <a:cubicBezTo>
                      <a:pt x="10728" y="6966"/>
                      <a:pt x="10740" y="6906"/>
                      <a:pt x="10728" y="6847"/>
                    </a:cubicBezTo>
                    <a:lnTo>
                      <a:pt x="10299" y="5561"/>
                    </a:lnTo>
                    <a:cubicBezTo>
                      <a:pt x="10252" y="5418"/>
                      <a:pt x="10252" y="5263"/>
                      <a:pt x="10299" y="5120"/>
                    </a:cubicBezTo>
                    <a:lnTo>
                      <a:pt x="10716" y="3870"/>
                    </a:lnTo>
                    <a:cubicBezTo>
                      <a:pt x="10728" y="3811"/>
                      <a:pt x="10716" y="3751"/>
                      <a:pt x="10668" y="3715"/>
                    </a:cubicBezTo>
                    <a:cubicBezTo>
                      <a:pt x="10637" y="3684"/>
                      <a:pt x="10599" y="3668"/>
                      <a:pt x="10561" y="3668"/>
                    </a:cubicBezTo>
                    <a:cubicBezTo>
                      <a:pt x="10541" y="3668"/>
                      <a:pt x="10521" y="3672"/>
                      <a:pt x="10502" y="3680"/>
                    </a:cubicBezTo>
                    <a:lnTo>
                      <a:pt x="8954" y="4346"/>
                    </a:lnTo>
                    <a:cubicBezTo>
                      <a:pt x="8936" y="4358"/>
                      <a:pt x="8909" y="4364"/>
                      <a:pt x="8882" y="4364"/>
                    </a:cubicBezTo>
                    <a:cubicBezTo>
                      <a:pt x="8856" y="4364"/>
                      <a:pt x="8829" y="4358"/>
                      <a:pt x="8811" y="4346"/>
                    </a:cubicBezTo>
                    <a:cubicBezTo>
                      <a:pt x="8763" y="4334"/>
                      <a:pt x="8739" y="4287"/>
                      <a:pt x="8716" y="4239"/>
                    </a:cubicBezTo>
                    <a:cubicBezTo>
                      <a:pt x="8478" y="3465"/>
                      <a:pt x="8001" y="2775"/>
                      <a:pt x="7346" y="2275"/>
                    </a:cubicBezTo>
                    <a:cubicBezTo>
                      <a:pt x="7239" y="2203"/>
                      <a:pt x="7144" y="2132"/>
                      <a:pt x="7037" y="2072"/>
                    </a:cubicBezTo>
                    <a:cubicBezTo>
                      <a:pt x="7299" y="1144"/>
                      <a:pt x="8466" y="286"/>
                      <a:pt x="8478" y="286"/>
                    </a:cubicBezTo>
                    <a:cubicBezTo>
                      <a:pt x="8537" y="239"/>
                      <a:pt x="8549" y="167"/>
                      <a:pt x="8537" y="108"/>
                    </a:cubicBezTo>
                    <a:cubicBezTo>
                      <a:pt x="8513" y="48"/>
                      <a:pt x="8454" y="1"/>
                      <a:pt x="837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5" name="Google Shape;3055;p42"/>
              <p:cNvSpPr/>
              <p:nvPr/>
            </p:nvSpPr>
            <p:spPr>
              <a:xfrm>
                <a:off x="2561547" y="4278815"/>
                <a:ext cx="36709" cy="37058"/>
              </a:xfrm>
              <a:custGeom>
                <a:rect b="b" l="l" r="r" t="t"/>
                <a:pathLst>
                  <a:path extrusionOk="0" h="1167" w="1156">
                    <a:moveTo>
                      <a:pt x="584" y="310"/>
                    </a:moveTo>
                    <a:cubicBezTo>
                      <a:pt x="727" y="310"/>
                      <a:pt x="846" y="429"/>
                      <a:pt x="846" y="583"/>
                    </a:cubicBezTo>
                    <a:cubicBezTo>
                      <a:pt x="846" y="726"/>
                      <a:pt x="727" y="845"/>
                      <a:pt x="584" y="845"/>
                    </a:cubicBezTo>
                    <a:cubicBezTo>
                      <a:pt x="430" y="845"/>
                      <a:pt x="310" y="726"/>
                      <a:pt x="310" y="583"/>
                    </a:cubicBezTo>
                    <a:cubicBezTo>
                      <a:pt x="310" y="429"/>
                      <a:pt x="430" y="310"/>
                      <a:pt x="584" y="310"/>
                    </a:cubicBezTo>
                    <a:close/>
                    <a:moveTo>
                      <a:pt x="584" y="0"/>
                    </a:moveTo>
                    <a:cubicBezTo>
                      <a:pt x="263" y="0"/>
                      <a:pt x="1" y="250"/>
                      <a:pt x="1" y="583"/>
                    </a:cubicBezTo>
                    <a:cubicBezTo>
                      <a:pt x="1" y="893"/>
                      <a:pt x="251" y="1167"/>
                      <a:pt x="584" y="1167"/>
                    </a:cubicBezTo>
                    <a:cubicBezTo>
                      <a:pt x="894" y="1167"/>
                      <a:pt x="1156" y="905"/>
                      <a:pt x="1156" y="583"/>
                    </a:cubicBezTo>
                    <a:cubicBezTo>
                      <a:pt x="1156" y="274"/>
                      <a:pt x="894" y="0"/>
                      <a:pt x="58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56" name="Google Shape;3056;p42"/>
            <p:cNvGrpSpPr/>
            <p:nvPr/>
          </p:nvGrpSpPr>
          <p:grpSpPr>
            <a:xfrm>
              <a:off x="3040603" y="4130360"/>
              <a:ext cx="392079" cy="350353"/>
              <a:chOff x="3040603" y="4130360"/>
              <a:chExt cx="392079" cy="350353"/>
            </a:xfrm>
          </p:grpSpPr>
          <p:sp>
            <p:nvSpPr>
              <p:cNvPr id="3057" name="Google Shape;3057;p42"/>
              <p:cNvSpPr/>
              <p:nvPr/>
            </p:nvSpPr>
            <p:spPr>
              <a:xfrm>
                <a:off x="3081059" y="4144523"/>
                <a:ext cx="62780" cy="66241"/>
              </a:xfrm>
              <a:custGeom>
                <a:rect b="b" l="l" r="r" t="t"/>
                <a:pathLst>
                  <a:path extrusionOk="0" h="2086" w="1977">
                    <a:moveTo>
                      <a:pt x="857" y="348"/>
                    </a:moveTo>
                    <a:cubicBezTo>
                      <a:pt x="1048" y="348"/>
                      <a:pt x="1250" y="467"/>
                      <a:pt x="1381" y="669"/>
                    </a:cubicBezTo>
                    <a:cubicBezTo>
                      <a:pt x="1524" y="931"/>
                      <a:pt x="1607" y="1264"/>
                      <a:pt x="1548" y="1491"/>
                    </a:cubicBezTo>
                    <a:cubicBezTo>
                      <a:pt x="1524" y="1550"/>
                      <a:pt x="1500" y="1645"/>
                      <a:pt x="1429" y="1681"/>
                    </a:cubicBezTo>
                    <a:cubicBezTo>
                      <a:pt x="1393" y="1705"/>
                      <a:pt x="1345" y="1717"/>
                      <a:pt x="1310" y="1717"/>
                    </a:cubicBezTo>
                    <a:cubicBezTo>
                      <a:pt x="1072" y="1717"/>
                      <a:pt x="714" y="1491"/>
                      <a:pt x="512" y="1193"/>
                    </a:cubicBezTo>
                    <a:cubicBezTo>
                      <a:pt x="417" y="1026"/>
                      <a:pt x="369" y="848"/>
                      <a:pt x="417" y="705"/>
                    </a:cubicBezTo>
                    <a:cubicBezTo>
                      <a:pt x="441" y="586"/>
                      <a:pt x="512" y="479"/>
                      <a:pt x="619" y="419"/>
                    </a:cubicBezTo>
                    <a:cubicBezTo>
                      <a:pt x="691" y="371"/>
                      <a:pt x="786" y="348"/>
                      <a:pt x="857" y="348"/>
                    </a:cubicBezTo>
                    <a:close/>
                    <a:moveTo>
                      <a:pt x="862" y="0"/>
                    </a:moveTo>
                    <a:cubicBezTo>
                      <a:pt x="713" y="0"/>
                      <a:pt x="565" y="40"/>
                      <a:pt x="429" y="121"/>
                    </a:cubicBezTo>
                    <a:cubicBezTo>
                      <a:pt x="238" y="240"/>
                      <a:pt x="119" y="419"/>
                      <a:pt x="60" y="633"/>
                    </a:cubicBezTo>
                    <a:cubicBezTo>
                      <a:pt x="0" y="883"/>
                      <a:pt x="60" y="1145"/>
                      <a:pt x="202" y="1407"/>
                    </a:cubicBezTo>
                    <a:cubicBezTo>
                      <a:pt x="357" y="1622"/>
                      <a:pt x="572" y="1836"/>
                      <a:pt x="834" y="1967"/>
                    </a:cubicBezTo>
                    <a:cubicBezTo>
                      <a:pt x="988" y="2062"/>
                      <a:pt x="1155" y="2086"/>
                      <a:pt x="1286" y="2086"/>
                    </a:cubicBezTo>
                    <a:cubicBezTo>
                      <a:pt x="1405" y="2086"/>
                      <a:pt x="1512" y="2050"/>
                      <a:pt x="1607" y="1991"/>
                    </a:cubicBezTo>
                    <a:cubicBezTo>
                      <a:pt x="1738" y="1907"/>
                      <a:pt x="1846" y="1776"/>
                      <a:pt x="1881" y="1574"/>
                    </a:cubicBezTo>
                    <a:cubicBezTo>
                      <a:pt x="1977" y="1252"/>
                      <a:pt x="1881" y="824"/>
                      <a:pt x="1679" y="490"/>
                    </a:cubicBezTo>
                    <a:cubicBezTo>
                      <a:pt x="1478" y="170"/>
                      <a:pt x="1170" y="0"/>
                      <a:pt x="86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8" name="Google Shape;3058;p42"/>
              <p:cNvSpPr/>
              <p:nvPr/>
            </p:nvSpPr>
            <p:spPr>
              <a:xfrm>
                <a:off x="3040603" y="4192981"/>
                <a:ext cx="58620" cy="55222"/>
              </a:xfrm>
              <a:custGeom>
                <a:rect b="b" l="l" r="r" t="t"/>
                <a:pathLst>
                  <a:path extrusionOk="0" h="1739" w="1846">
                    <a:moveTo>
                      <a:pt x="750" y="369"/>
                    </a:moveTo>
                    <a:cubicBezTo>
                      <a:pt x="869" y="369"/>
                      <a:pt x="1000" y="429"/>
                      <a:pt x="1119" y="536"/>
                    </a:cubicBezTo>
                    <a:cubicBezTo>
                      <a:pt x="1357" y="727"/>
                      <a:pt x="1548" y="1155"/>
                      <a:pt x="1417" y="1310"/>
                    </a:cubicBezTo>
                    <a:cubicBezTo>
                      <a:pt x="1387" y="1347"/>
                      <a:pt x="1325" y="1366"/>
                      <a:pt x="1247" y="1366"/>
                    </a:cubicBezTo>
                    <a:cubicBezTo>
                      <a:pt x="1201" y="1366"/>
                      <a:pt x="1149" y="1359"/>
                      <a:pt x="1095" y="1346"/>
                    </a:cubicBezTo>
                    <a:cubicBezTo>
                      <a:pt x="905" y="1322"/>
                      <a:pt x="738" y="1227"/>
                      <a:pt x="595" y="1108"/>
                    </a:cubicBezTo>
                    <a:cubicBezTo>
                      <a:pt x="476" y="1000"/>
                      <a:pt x="405" y="893"/>
                      <a:pt x="393" y="774"/>
                    </a:cubicBezTo>
                    <a:cubicBezTo>
                      <a:pt x="381" y="667"/>
                      <a:pt x="405" y="560"/>
                      <a:pt x="476" y="488"/>
                    </a:cubicBezTo>
                    <a:cubicBezTo>
                      <a:pt x="560" y="417"/>
                      <a:pt x="643" y="369"/>
                      <a:pt x="750" y="369"/>
                    </a:cubicBezTo>
                    <a:close/>
                    <a:moveTo>
                      <a:pt x="753" y="0"/>
                    </a:moveTo>
                    <a:cubicBezTo>
                      <a:pt x="548" y="0"/>
                      <a:pt x="351" y="84"/>
                      <a:pt x="203" y="250"/>
                    </a:cubicBezTo>
                    <a:cubicBezTo>
                      <a:pt x="60" y="417"/>
                      <a:pt x="0" y="608"/>
                      <a:pt x="36" y="834"/>
                    </a:cubicBezTo>
                    <a:cubicBezTo>
                      <a:pt x="60" y="1036"/>
                      <a:pt x="179" y="1227"/>
                      <a:pt x="357" y="1393"/>
                    </a:cubicBezTo>
                    <a:cubicBezTo>
                      <a:pt x="536" y="1536"/>
                      <a:pt x="774" y="1655"/>
                      <a:pt x="1012" y="1727"/>
                    </a:cubicBezTo>
                    <a:cubicBezTo>
                      <a:pt x="1095" y="1739"/>
                      <a:pt x="1155" y="1739"/>
                      <a:pt x="1226" y="1739"/>
                    </a:cubicBezTo>
                    <a:cubicBezTo>
                      <a:pt x="1417" y="1739"/>
                      <a:pt x="1584" y="1679"/>
                      <a:pt x="1691" y="1560"/>
                    </a:cubicBezTo>
                    <a:cubicBezTo>
                      <a:pt x="1834" y="1381"/>
                      <a:pt x="1846" y="1143"/>
                      <a:pt x="1762" y="858"/>
                    </a:cubicBezTo>
                    <a:cubicBezTo>
                      <a:pt x="1691" y="631"/>
                      <a:pt x="1536" y="393"/>
                      <a:pt x="1357" y="250"/>
                    </a:cubicBezTo>
                    <a:cubicBezTo>
                      <a:pt x="1173" y="84"/>
                      <a:pt x="959" y="0"/>
                      <a:pt x="75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9" name="Google Shape;3059;p42"/>
              <p:cNvSpPr/>
              <p:nvPr/>
            </p:nvSpPr>
            <p:spPr>
              <a:xfrm>
                <a:off x="3147967" y="4130360"/>
                <a:ext cx="55984" cy="69067"/>
              </a:xfrm>
              <a:custGeom>
                <a:rect b="b" l="l" r="r" t="t"/>
                <a:pathLst>
                  <a:path extrusionOk="0" h="2175" w="1763">
                    <a:moveTo>
                      <a:pt x="899" y="0"/>
                    </a:moveTo>
                    <a:cubicBezTo>
                      <a:pt x="581" y="0"/>
                      <a:pt x="279" y="177"/>
                      <a:pt x="120" y="496"/>
                    </a:cubicBezTo>
                    <a:cubicBezTo>
                      <a:pt x="72" y="579"/>
                      <a:pt x="108" y="686"/>
                      <a:pt x="191" y="734"/>
                    </a:cubicBezTo>
                    <a:cubicBezTo>
                      <a:pt x="220" y="749"/>
                      <a:pt x="249" y="755"/>
                      <a:pt x="277" y="755"/>
                    </a:cubicBezTo>
                    <a:cubicBezTo>
                      <a:pt x="340" y="755"/>
                      <a:pt x="396" y="720"/>
                      <a:pt x="429" y="663"/>
                    </a:cubicBezTo>
                    <a:cubicBezTo>
                      <a:pt x="524" y="474"/>
                      <a:pt x="701" y="359"/>
                      <a:pt x="881" y="359"/>
                    </a:cubicBezTo>
                    <a:cubicBezTo>
                      <a:pt x="905" y="359"/>
                      <a:pt x="929" y="361"/>
                      <a:pt x="953" y="365"/>
                    </a:cubicBezTo>
                    <a:cubicBezTo>
                      <a:pt x="1072" y="377"/>
                      <a:pt x="1179" y="436"/>
                      <a:pt x="1251" y="544"/>
                    </a:cubicBezTo>
                    <a:cubicBezTo>
                      <a:pt x="1346" y="675"/>
                      <a:pt x="1382" y="841"/>
                      <a:pt x="1358" y="1032"/>
                    </a:cubicBezTo>
                    <a:cubicBezTo>
                      <a:pt x="1301" y="1432"/>
                      <a:pt x="980" y="1832"/>
                      <a:pt x="744" y="1832"/>
                    </a:cubicBezTo>
                    <a:cubicBezTo>
                      <a:pt x="734" y="1832"/>
                      <a:pt x="724" y="1831"/>
                      <a:pt x="715" y="1829"/>
                    </a:cubicBezTo>
                    <a:cubicBezTo>
                      <a:pt x="548" y="1806"/>
                      <a:pt x="405" y="1556"/>
                      <a:pt x="358" y="1210"/>
                    </a:cubicBezTo>
                    <a:cubicBezTo>
                      <a:pt x="346" y="1103"/>
                      <a:pt x="251" y="1044"/>
                      <a:pt x="167" y="1044"/>
                    </a:cubicBezTo>
                    <a:cubicBezTo>
                      <a:pt x="60" y="1056"/>
                      <a:pt x="0" y="1151"/>
                      <a:pt x="0" y="1234"/>
                    </a:cubicBezTo>
                    <a:cubicBezTo>
                      <a:pt x="48" y="1663"/>
                      <a:pt x="274" y="2115"/>
                      <a:pt x="667" y="2175"/>
                    </a:cubicBezTo>
                    <a:lnTo>
                      <a:pt x="751" y="2175"/>
                    </a:lnTo>
                    <a:cubicBezTo>
                      <a:pt x="953" y="2175"/>
                      <a:pt x="1179" y="2056"/>
                      <a:pt x="1370" y="1818"/>
                    </a:cubicBezTo>
                    <a:cubicBezTo>
                      <a:pt x="1548" y="1603"/>
                      <a:pt x="1679" y="1329"/>
                      <a:pt x="1727" y="1056"/>
                    </a:cubicBezTo>
                    <a:cubicBezTo>
                      <a:pt x="1763" y="805"/>
                      <a:pt x="1703" y="544"/>
                      <a:pt x="1548" y="329"/>
                    </a:cubicBezTo>
                    <a:cubicBezTo>
                      <a:pt x="1417" y="151"/>
                      <a:pt x="1215" y="43"/>
                      <a:pt x="1013" y="8"/>
                    </a:cubicBezTo>
                    <a:cubicBezTo>
                      <a:pt x="974" y="3"/>
                      <a:pt x="936" y="0"/>
                      <a:pt x="89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0" name="Google Shape;3060;p42"/>
              <p:cNvSpPr/>
              <p:nvPr/>
            </p:nvSpPr>
            <p:spPr>
              <a:xfrm>
                <a:off x="3205443" y="4158082"/>
                <a:ext cx="52586" cy="59890"/>
              </a:xfrm>
              <a:custGeom>
                <a:rect b="b" l="l" r="r" t="t"/>
                <a:pathLst>
                  <a:path extrusionOk="0" h="1886" w="1656">
                    <a:moveTo>
                      <a:pt x="905" y="349"/>
                    </a:moveTo>
                    <a:cubicBezTo>
                      <a:pt x="941" y="349"/>
                      <a:pt x="1000" y="361"/>
                      <a:pt x="1048" y="385"/>
                    </a:cubicBezTo>
                    <a:cubicBezTo>
                      <a:pt x="1143" y="421"/>
                      <a:pt x="1215" y="516"/>
                      <a:pt x="1238" y="623"/>
                    </a:cubicBezTo>
                    <a:cubicBezTo>
                      <a:pt x="1286" y="742"/>
                      <a:pt x="1274" y="885"/>
                      <a:pt x="1203" y="1016"/>
                    </a:cubicBezTo>
                    <a:cubicBezTo>
                      <a:pt x="1077" y="1268"/>
                      <a:pt x="774" y="1530"/>
                      <a:pt x="582" y="1530"/>
                    </a:cubicBezTo>
                    <a:cubicBezTo>
                      <a:pt x="556" y="1530"/>
                      <a:pt x="533" y="1526"/>
                      <a:pt x="512" y="1516"/>
                    </a:cubicBezTo>
                    <a:cubicBezTo>
                      <a:pt x="334" y="1421"/>
                      <a:pt x="346" y="945"/>
                      <a:pt x="465" y="683"/>
                    </a:cubicBezTo>
                    <a:cubicBezTo>
                      <a:pt x="524" y="540"/>
                      <a:pt x="631" y="444"/>
                      <a:pt x="750" y="385"/>
                    </a:cubicBezTo>
                    <a:cubicBezTo>
                      <a:pt x="798" y="361"/>
                      <a:pt x="857" y="349"/>
                      <a:pt x="905" y="349"/>
                    </a:cubicBezTo>
                    <a:close/>
                    <a:moveTo>
                      <a:pt x="917" y="1"/>
                    </a:moveTo>
                    <a:cubicBezTo>
                      <a:pt x="816" y="1"/>
                      <a:pt x="715" y="22"/>
                      <a:pt x="619" y="63"/>
                    </a:cubicBezTo>
                    <a:cubicBezTo>
                      <a:pt x="429" y="159"/>
                      <a:pt x="262" y="325"/>
                      <a:pt x="155" y="528"/>
                    </a:cubicBezTo>
                    <a:cubicBezTo>
                      <a:pt x="48" y="742"/>
                      <a:pt x="0" y="1004"/>
                      <a:pt x="24" y="1242"/>
                    </a:cubicBezTo>
                    <a:cubicBezTo>
                      <a:pt x="48" y="1540"/>
                      <a:pt x="167" y="1742"/>
                      <a:pt x="357" y="1837"/>
                    </a:cubicBezTo>
                    <a:cubicBezTo>
                      <a:pt x="441" y="1873"/>
                      <a:pt x="512" y="1885"/>
                      <a:pt x="584" y="1885"/>
                    </a:cubicBezTo>
                    <a:cubicBezTo>
                      <a:pt x="953" y="1885"/>
                      <a:pt x="1358" y="1504"/>
                      <a:pt x="1524" y="1171"/>
                    </a:cubicBezTo>
                    <a:cubicBezTo>
                      <a:pt x="1631" y="956"/>
                      <a:pt x="1655" y="742"/>
                      <a:pt x="1596" y="528"/>
                    </a:cubicBezTo>
                    <a:cubicBezTo>
                      <a:pt x="1536" y="325"/>
                      <a:pt x="1405" y="159"/>
                      <a:pt x="1215" y="63"/>
                    </a:cubicBezTo>
                    <a:cubicBezTo>
                      <a:pt x="1119" y="22"/>
                      <a:pt x="1018" y="1"/>
                      <a:pt x="91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1" name="Google Shape;3061;p42"/>
              <p:cNvSpPr/>
              <p:nvPr/>
            </p:nvSpPr>
            <p:spPr>
              <a:xfrm>
                <a:off x="3092777" y="4212002"/>
                <a:ext cx="144453" cy="102759"/>
              </a:xfrm>
              <a:custGeom>
                <a:rect b="b" l="l" r="r" t="t"/>
                <a:pathLst>
                  <a:path extrusionOk="0" h="3236" w="4549">
                    <a:moveTo>
                      <a:pt x="2386" y="0"/>
                    </a:moveTo>
                    <a:cubicBezTo>
                      <a:pt x="2223" y="0"/>
                      <a:pt x="2061" y="17"/>
                      <a:pt x="1905" y="56"/>
                    </a:cubicBezTo>
                    <a:cubicBezTo>
                      <a:pt x="1334" y="175"/>
                      <a:pt x="834" y="485"/>
                      <a:pt x="476" y="949"/>
                    </a:cubicBezTo>
                    <a:cubicBezTo>
                      <a:pt x="131" y="1390"/>
                      <a:pt x="0" y="1914"/>
                      <a:pt x="84" y="2378"/>
                    </a:cubicBezTo>
                    <a:cubicBezTo>
                      <a:pt x="179" y="2830"/>
                      <a:pt x="488" y="3116"/>
                      <a:pt x="1000" y="3211"/>
                    </a:cubicBezTo>
                    <a:cubicBezTo>
                      <a:pt x="1119" y="3235"/>
                      <a:pt x="1262" y="3235"/>
                      <a:pt x="1417" y="3235"/>
                    </a:cubicBezTo>
                    <a:cubicBezTo>
                      <a:pt x="1715" y="3235"/>
                      <a:pt x="2084" y="3187"/>
                      <a:pt x="2524" y="3104"/>
                    </a:cubicBezTo>
                    <a:cubicBezTo>
                      <a:pt x="3203" y="2973"/>
                      <a:pt x="3679" y="2806"/>
                      <a:pt x="3989" y="2592"/>
                    </a:cubicBezTo>
                    <a:cubicBezTo>
                      <a:pt x="4394" y="2283"/>
                      <a:pt x="4548" y="1902"/>
                      <a:pt x="4465" y="1437"/>
                    </a:cubicBezTo>
                    <a:cubicBezTo>
                      <a:pt x="4394" y="1044"/>
                      <a:pt x="4132" y="687"/>
                      <a:pt x="3774" y="425"/>
                    </a:cubicBezTo>
                    <a:cubicBezTo>
                      <a:pt x="3746" y="401"/>
                      <a:pt x="3709" y="389"/>
                      <a:pt x="3672" y="389"/>
                    </a:cubicBezTo>
                    <a:cubicBezTo>
                      <a:pt x="3617" y="389"/>
                      <a:pt x="3560" y="416"/>
                      <a:pt x="3524" y="473"/>
                    </a:cubicBezTo>
                    <a:cubicBezTo>
                      <a:pt x="3465" y="544"/>
                      <a:pt x="3477" y="663"/>
                      <a:pt x="3572" y="723"/>
                    </a:cubicBezTo>
                    <a:cubicBezTo>
                      <a:pt x="3870" y="949"/>
                      <a:pt x="4060" y="1211"/>
                      <a:pt x="4120" y="1509"/>
                    </a:cubicBezTo>
                    <a:cubicBezTo>
                      <a:pt x="4179" y="1818"/>
                      <a:pt x="4072" y="2056"/>
                      <a:pt x="3774" y="2271"/>
                    </a:cubicBezTo>
                    <a:cubicBezTo>
                      <a:pt x="3501" y="2449"/>
                      <a:pt x="3084" y="2592"/>
                      <a:pt x="2453" y="2735"/>
                    </a:cubicBezTo>
                    <a:cubicBezTo>
                      <a:pt x="2024" y="2818"/>
                      <a:pt x="1679" y="2866"/>
                      <a:pt x="1417" y="2866"/>
                    </a:cubicBezTo>
                    <a:cubicBezTo>
                      <a:pt x="679" y="2866"/>
                      <a:pt x="500" y="2580"/>
                      <a:pt x="441" y="2283"/>
                    </a:cubicBezTo>
                    <a:cubicBezTo>
                      <a:pt x="298" y="1568"/>
                      <a:pt x="917" y="616"/>
                      <a:pt x="1977" y="390"/>
                    </a:cubicBezTo>
                    <a:cubicBezTo>
                      <a:pt x="2115" y="360"/>
                      <a:pt x="2254" y="344"/>
                      <a:pt x="2393" y="344"/>
                    </a:cubicBezTo>
                    <a:cubicBezTo>
                      <a:pt x="2587" y="344"/>
                      <a:pt x="2782" y="375"/>
                      <a:pt x="2977" y="437"/>
                    </a:cubicBezTo>
                    <a:cubicBezTo>
                      <a:pt x="2992" y="444"/>
                      <a:pt x="3008" y="447"/>
                      <a:pt x="3024" y="447"/>
                    </a:cubicBezTo>
                    <a:cubicBezTo>
                      <a:pt x="3097" y="447"/>
                      <a:pt x="3174" y="386"/>
                      <a:pt x="3203" y="318"/>
                    </a:cubicBezTo>
                    <a:cubicBezTo>
                      <a:pt x="3227" y="235"/>
                      <a:pt x="3167" y="128"/>
                      <a:pt x="3084" y="92"/>
                    </a:cubicBezTo>
                    <a:cubicBezTo>
                      <a:pt x="2859" y="36"/>
                      <a:pt x="2621" y="0"/>
                      <a:pt x="238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2" name="Google Shape;3062;p42"/>
              <p:cNvSpPr/>
              <p:nvPr/>
            </p:nvSpPr>
            <p:spPr>
              <a:xfrm>
                <a:off x="3283307" y="4290469"/>
                <a:ext cx="55254" cy="70782"/>
              </a:xfrm>
              <a:custGeom>
                <a:rect b="b" l="l" r="r" t="t"/>
                <a:pathLst>
                  <a:path extrusionOk="0" h="2229" w="1740">
                    <a:moveTo>
                      <a:pt x="858" y="347"/>
                    </a:moveTo>
                    <a:cubicBezTo>
                      <a:pt x="1144" y="383"/>
                      <a:pt x="1346" y="645"/>
                      <a:pt x="1334" y="1002"/>
                    </a:cubicBezTo>
                    <a:cubicBezTo>
                      <a:pt x="1334" y="1288"/>
                      <a:pt x="1203" y="1598"/>
                      <a:pt x="1025" y="1764"/>
                    </a:cubicBezTo>
                    <a:cubicBezTo>
                      <a:pt x="985" y="1804"/>
                      <a:pt x="928" y="1853"/>
                      <a:pt x="854" y="1853"/>
                    </a:cubicBezTo>
                    <a:cubicBezTo>
                      <a:pt x="840" y="1853"/>
                      <a:pt x="825" y="1851"/>
                      <a:pt x="811" y="1848"/>
                    </a:cubicBezTo>
                    <a:cubicBezTo>
                      <a:pt x="572" y="1836"/>
                      <a:pt x="322" y="1359"/>
                      <a:pt x="334" y="943"/>
                    </a:cubicBezTo>
                    <a:cubicBezTo>
                      <a:pt x="334" y="752"/>
                      <a:pt x="418" y="586"/>
                      <a:pt x="525" y="466"/>
                    </a:cubicBezTo>
                    <a:cubicBezTo>
                      <a:pt x="620" y="395"/>
                      <a:pt x="727" y="347"/>
                      <a:pt x="822" y="347"/>
                    </a:cubicBezTo>
                    <a:close/>
                    <a:moveTo>
                      <a:pt x="824" y="1"/>
                    </a:moveTo>
                    <a:cubicBezTo>
                      <a:pt x="626" y="1"/>
                      <a:pt x="431" y="73"/>
                      <a:pt x="299" y="216"/>
                    </a:cubicBezTo>
                    <a:cubicBezTo>
                      <a:pt x="96" y="395"/>
                      <a:pt x="1" y="645"/>
                      <a:pt x="1" y="943"/>
                    </a:cubicBezTo>
                    <a:cubicBezTo>
                      <a:pt x="1" y="1205"/>
                      <a:pt x="72" y="1502"/>
                      <a:pt x="203" y="1764"/>
                    </a:cubicBezTo>
                    <a:cubicBezTo>
                      <a:pt x="370" y="2062"/>
                      <a:pt x="596" y="2229"/>
                      <a:pt x="834" y="2229"/>
                    </a:cubicBezTo>
                    <a:lnTo>
                      <a:pt x="858" y="2229"/>
                    </a:lnTo>
                    <a:cubicBezTo>
                      <a:pt x="1013" y="2229"/>
                      <a:pt x="1168" y="2169"/>
                      <a:pt x="1311" y="2026"/>
                    </a:cubicBezTo>
                    <a:cubicBezTo>
                      <a:pt x="1561" y="1812"/>
                      <a:pt x="1727" y="1395"/>
                      <a:pt x="1739" y="1014"/>
                    </a:cubicBezTo>
                    <a:cubicBezTo>
                      <a:pt x="1704" y="466"/>
                      <a:pt x="1346" y="26"/>
                      <a:pt x="870" y="2"/>
                    </a:cubicBezTo>
                    <a:cubicBezTo>
                      <a:pt x="855" y="1"/>
                      <a:pt x="839" y="1"/>
                      <a:pt x="82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3" name="Google Shape;3063;p42"/>
              <p:cNvSpPr/>
              <p:nvPr/>
            </p:nvSpPr>
            <p:spPr>
              <a:xfrm>
                <a:off x="3221702" y="4306728"/>
                <a:ext cx="54460" cy="62462"/>
              </a:xfrm>
              <a:custGeom>
                <a:rect b="b" l="l" r="r" t="t"/>
                <a:pathLst>
                  <a:path extrusionOk="0" h="1967" w="1715">
                    <a:moveTo>
                      <a:pt x="834" y="359"/>
                    </a:moveTo>
                    <a:cubicBezTo>
                      <a:pt x="905" y="359"/>
                      <a:pt x="988" y="371"/>
                      <a:pt x="1048" y="419"/>
                    </a:cubicBezTo>
                    <a:cubicBezTo>
                      <a:pt x="1143" y="490"/>
                      <a:pt x="1227" y="609"/>
                      <a:pt x="1262" y="752"/>
                    </a:cubicBezTo>
                    <a:cubicBezTo>
                      <a:pt x="1322" y="1074"/>
                      <a:pt x="1250" y="1538"/>
                      <a:pt x="1060" y="1598"/>
                    </a:cubicBezTo>
                    <a:cubicBezTo>
                      <a:pt x="1053" y="1599"/>
                      <a:pt x="1045" y="1599"/>
                      <a:pt x="1037" y="1599"/>
                    </a:cubicBezTo>
                    <a:cubicBezTo>
                      <a:pt x="965" y="1599"/>
                      <a:pt x="859" y="1550"/>
                      <a:pt x="762" y="1443"/>
                    </a:cubicBezTo>
                    <a:cubicBezTo>
                      <a:pt x="643" y="1324"/>
                      <a:pt x="536" y="1145"/>
                      <a:pt x="488" y="966"/>
                    </a:cubicBezTo>
                    <a:cubicBezTo>
                      <a:pt x="417" y="681"/>
                      <a:pt x="524" y="431"/>
                      <a:pt x="750" y="371"/>
                    </a:cubicBezTo>
                    <a:cubicBezTo>
                      <a:pt x="774" y="359"/>
                      <a:pt x="810" y="359"/>
                      <a:pt x="834" y="359"/>
                    </a:cubicBezTo>
                    <a:close/>
                    <a:moveTo>
                      <a:pt x="822" y="0"/>
                    </a:moveTo>
                    <a:cubicBezTo>
                      <a:pt x="762" y="0"/>
                      <a:pt x="702" y="9"/>
                      <a:pt x="643" y="26"/>
                    </a:cubicBezTo>
                    <a:cubicBezTo>
                      <a:pt x="226" y="133"/>
                      <a:pt x="0" y="585"/>
                      <a:pt x="131" y="1074"/>
                    </a:cubicBezTo>
                    <a:cubicBezTo>
                      <a:pt x="191" y="1288"/>
                      <a:pt x="334" y="1526"/>
                      <a:pt x="512" y="1705"/>
                    </a:cubicBezTo>
                    <a:cubicBezTo>
                      <a:pt x="667" y="1871"/>
                      <a:pt x="846" y="1967"/>
                      <a:pt x="1024" y="1967"/>
                    </a:cubicBezTo>
                    <a:cubicBezTo>
                      <a:pt x="1072" y="1967"/>
                      <a:pt x="1119" y="1967"/>
                      <a:pt x="1167" y="1943"/>
                    </a:cubicBezTo>
                    <a:cubicBezTo>
                      <a:pt x="1608" y="1812"/>
                      <a:pt x="1715" y="1121"/>
                      <a:pt x="1596" y="669"/>
                    </a:cubicBezTo>
                    <a:cubicBezTo>
                      <a:pt x="1536" y="431"/>
                      <a:pt x="1405" y="240"/>
                      <a:pt x="1238" y="133"/>
                    </a:cubicBezTo>
                    <a:cubicBezTo>
                      <a:pt x="1112" y="49"/>
                      <a:pt x="968" y="0"/>
                      <a:pt x="82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4" name="Google Shape;3064;p42"/>
              <p:cNvSpPr/>
              <p:nvPr/>
            </p:nvSpPr>
            <p:spPr>
              <a:xfrm>
                <a:off x="3333606" y="4316667"/>
                <a:ext cx="66940" cy="62748"/>
              </a:xfrm>
              <a:custGeom>
                <a:rect b="b" l="l" r="r" t="t"/>
                <a:pathLst>
                  <a:path extrusionOk="0" h="1976" w="2108">
                    <a:moveTo>
                      <a:pt x="1255" y="0"/>
                    </a:moveTo>
                    <a:cubicBezTo>
                      <a:pt x="1107" y="0"/>
                      <a:pt x="954" y="38"/>
                      <a:pt x="810" y="118"/>
                    </a:cubicBezTo>
                    <a:cubicBezTo>
                      <a:pt x="715" y="165"/>
                      <a:pt x="691" y="284"/>
                      <a:pt x="739" y="356"/>
                    </a:cubicBezTo>
                    <a:cubicBezTo>
                      <a:pt x="762" y="419"/>
                      <a:pt x="823" y="451"/>
                      <a:pt x="886" y="451"/>
                    </a:cubicBezTo>
                    <a:cubicBezTo>
                      <a:pt x="917" y="451"/>
                      <a:pt x="949" y="443"/>
                      <a:pt x="977" y="427"/>
                    </a:cubicBezTo>
                    <a:cubicBezTo>
                      <a:pt x="1064" y="376"/>
                      <a:pt x="1156" y="351"/>
                      <a:pt x="1246" y="351"/>
                    </a:cubicBezTo>
                    <a:cubicBezTo>
                      <a:pt x="1364" y="351"/>
                      <a:pt x="1477" y="394"/>
                      <a:pt x="1572" y="475"/>
                    </a:cubicBezTo>
                    <a:cubicBezTo>
                      <a:pt x="1655" y="570"/>
                      <a:pt x="1715" y="665"/>
                      <a:pt x="1715" y="784"/>
                    </a:cubicBezTo>
                    <a:cubicBezTo>
                      <a:pt x="1715" y="951"/>
                      <a:pt x="1655" y="1118"/>
                      <a:pt x="1524" y="1249"/>
                    </a:cubicBezTo>
                    <a:cubicBezTo>
                      <a:pt x="1314" y="1468"/>
                      <a:pt x="975" y="1622"/>
                      <a:pt x="739" y="1622"/>
                    </a:cubicBezTo>
                    <a:cubicBezTo>
                      <a:pt x="655" y="1622"/>
                      <a:pt x="583" y="1602"/>
                      <a:pt x="536" y="1558"/>
                    </a:cubicBezTo>
                    <a:cubicBezTo>
                      <a:pt x="417" y="1463"/>
                      <a:pt x="441" y="1142"/>
                      <a:pt x="584" y="844"/>
                    </a:cubicBezTo>
                    <a:cubicBezTo>
                      <a:pt x="631" y="761"/>
                      <a:pt x="596" y="653"/>
                      <a:pt x="512" y="606"/>
                    </a:cubicBezTo>
                    <a:cubicBezTo>
                      <a:pt x="485" y="595"/>
                      <a:pt x="457" y="590"/>
                      <a:pt x="430" y="590"/>
                    </a:cubicBezTo>
                    <a:cubicBezTo>
                      <a:pt x="366" y="590"/>
                      <a:pt x="308" y="622"/>
                      <a:pt x="274" y="689"/>
                    </a:cubicBezTo>
                    <a:cubicBezTo>
                      <a:pt x="84" y="1070"/>
                      <a:pt x="0" y="1558"/>
                      <a:pt x="298" y="1832"/>
                    </a:cubicBezTo>
                    <a:cubicBezTo>
                      <a:pt x="417" y="1939"/>
                      <a:pt x="572" y="1975"/>
                      <a:pt x="751" y="1975"/>
                    </a:cubicBezTo>
                    <a:cubicBezTo>
                      <a:pt x="858" y="1975"/>
                      <a:pt x="953" y="1963"/>
                      <a:pt x="1072" y="1939"/>
                    </a:cubicBezTo>
                    <a:cubicBezTo>
                      <a:pt x="1346" y="1856"/>
                      <a:pt x="1608" y="1701"/>
                      <a:pt x="1786" y="1499"/>
                    </a:cubicBezTo>
                    <a:cubicBezTo>
                      <a:pt x="2001" y="1296"/>
                      <a:pt x="2108" y="1046"/>
                      <a:pt x="2084" y="773"/>
                    </a:cubicBezTo>
                    <a:cubicBezTo>
                      <a:pt x="2072" y="546"/>
                      <a:pt x="1989" y="356"/>
                      <a:pt x="1822" y="213"/>
                    </a:cubicBezTo>
                    <a:cubicBezTo>
                      <a:pt x="1663" y="74"/>
                      <a:pt x="1463" y="0"/>
                      <a:pt x="125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5" name="Google Shape;3065;p42"/>
              <p:cNvSpPr/>
              <p:nvPr/>
            </p:nvSpPr>
            <p:spPr>
              <a:xfrm>
                <a:off x="3371046" y="4372587"/>
                <a:ext cx="61636" cy="51792"/>
              </a:xfrm>
              <a:custGeom>
                <a:rect b="b" l="l" r="r" t="t"/>
                <a:pathLst>
                  <a:path extrusionOk="0" h="1631" w="1941">
                    <a:moveTo>
                      <a:pt x="1181" y="373"/>
                    </a:moveTo>
                    <a:cubicBezTo>
                      <a:pt x="1315" y="373"/>
                      <a:pt x="1432" y="430"/>
                      <a:pt x="1500" y="547"/>
                    </a:cubicBezTo>
                    <a:cubicBezTo>
                      <a:pt x="1548" y="631"/>
                      <a:pt x="1560" y="738"/>
                      <a:pt x="1536" y="845"/>
                    </a:cubicBezTo>
                    <a:cubicBezTo>
                      <a:pt x="1488" y="964"/>
                      <a:pt x="1405" y="1071"/>
                      <a:pt x="1262" y="1143"/>
                    </a:cubicBezTo>
                    <a:cubicBezTo>
                      <a:pt x="1119" y="1226"/>
                      <a:pt x="929" y="1286"/>
                      <a:pt x="750" y="1286"/>
                    </a:cubicBezTo>
                    <a:cubicBezTo>
                      <a:pt x="595" y="1286"/>
                      <a:pt x="476" y="1250"/>
                      <a:pt x="429" y="1190"/>
                    </a:cubicBezTo>
                    <a:cubicBezTo>
                      <a:pt x="393" y="1131"/>
                      <a:pt x="417" y="988"/>
                      <a:pt x="488" y="857"/>
                    </a:cubicBezTo>
                    <a:cubicBezTo>
                      <a:pt x="584" y="702"/>
                      <a:pt x="726" y="559"/>
                      <a:pt x="869" y="464"/>
                    </a:cubicBezTo>
                    <a:cubicBezTo>
                      <a:pt x="975" y="404"/>
                      <a:pt x="1083" y="373"/>
                      <a:pt x="1181" y="373"/>
                    </a:cubicBezTo>
                    <a:close/>
                    <a:moveTo>
                      <a:pt x="1161" y="0"/>
                    </a:moveTo>
                    <a:cubicBezTo>
                      <a:pt x="998" y="0"/>
                      <a:pt x="826" y="47"/>
                      <a:pt x="667" y="143"/>
                    </a:cubicBezTo>
                    <a:cubicBezTo>
                      <a:pt x="465" y="262"/>
                      <a:pt x="286" y="452"/>
                      <a:pt x="167" y="667"/>
                    </a:cubicBezTo>
                    <a:cubicBezTo>
                      <a:pt x="12" y="917"/>
                      <a:pt x="0" y="1167"/>
                      <a:pt x="107" y="1345"/>
                    </a:cubicBezTo>
                    <a:cubicBezTo>
                      <a:pt x="214" y="1524"/>
                      <a:pt x="429" y="1631"/>
                      <a:pt x="726" y="1631"/>
                    </a:cubicBezTo>
                    <a:cubicBezTo>
                      <a:pt x="965" y="1631"/>
                      <a:pt x="1238" y="1559"/>
                      <a:pt x="1429" y="1440"/>
                    </a:cubicBezTo>
                    <a:cubicBezTo>
                      <a:pt x="1643" y="1321"/>
                      <a:pt x="1786" y="1143"/>
                      <a:pt x="1858" y="952"/>
                    </a:cubicBezTo>
                    <a:cubicBezTo>
                      <a:pt x="1941" y="750"/>
                      <a:pt x="1917" y="536"/>
                      <a:pt x="1798" y="357"/>
                    </a:cubicBezTo>
                    <a:cubicBezTo>
                      <a:pt x="1666" y="122"/>
                      <a:pt x="1425" y="0"/>
                      <a:pt x="116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6" name="Google Shape;3066;p42"/>
              <p:cNvSpPr/>
              <p:nvPr/>
            </p:nvSpPr>
            <p:spPr>
              <a:xfrm>
                <a:off x="3227735" y="4370904"/>
                <a:ext cx="142961" cy="109809"/>
              </a:xfrm>
              <a:custGeom>
                <a:rect b="b" l="l" r="r" t="t"/>
                <a:pathLst>
                  <a:path extrusionOk="0" h="3458" w="4502">
                    <a:moveTo>
                      <a:pt x="2067" y="1"/>
                    </a:moveTo>
                    <a:cubicBezTo>
                      <a:pt x="1808" y="1"/>
                      <a:pt x="1548" y="43"/>
                      <a:pt x="1298" y="124"/>
                    </a:cubicBezTo>
                    <a:cubicBezTo>
                      <a:pt x="763" y="303"/>
                      <a:pt x="358" y="660"/>
                      <a:pt x="179" y="1089"/>
                    </a:cubicBezTo>
                    <a:cubicBezTo>
                      <a:pt x="1" y="1517"/>
                      <a:pt x="96" y="1934"/>
                      <a:pt x="465" y="2291"/>
                    </a:cubicBezTo>
                    <a:cubicBezTo>
                      <a:pt x="739" y="2565"/>
                      <a:pt x="1168" y="2803"/>
                      <a:pt x="1810" y="3065"/>
                    </a:cubicBezTo>
                    <a:cubicBezTo>
                      <a:pt x="2441" y="3339"/>
                      <a:pt x="2918" y="3458"/>
                      <a:pt x="3299" y="3458"/>
                    </a:cubicBezTo>
                    <a:cubicBezTo>
                      <a:pt x="3799" y="3458"/>
                      <a:pt x="4156" y="3232"/>
                      <a:pt x="4335" y="2803"/>
                    </a:cubicBezTo>
                    <a:cubicBezTo>
                      <a:pt x="4501" y="2434"/>
                      <a:pt x="4501" y="1982"/>
                      <a:pt x="4335" y="1565"/>
                    </a:cubicBezTo>
                    <a:cubicBezTo>
                      <a:pt x="4316" y="1498"/>
                      <a:pt x="4244" y="1447"/>
                      <a:pt x="4167" y="1447"/>
                    </a:cubicBezTo>
                    <a:cubicBezTo>
                      <a:pt x="4147" y="1447"/>
                      <a:pt x="4128" y="1450"/>
                      <a:pt x="4108" y="1458"/>
                    </a:cubicBezTo>
                    <a:cubicBezTo>
                      <a:pt x="4025" y="1493"/>
                      <a:pt x="3965" y="1589"/>
                      <a:pt x="4013" y="1684"/>
                    </a:cubicBezTo>
                    <a:cubicBezTo>
                      <a:pt x="4120" y="2029"/>
                      <a:pt x="4144" y="2374"/>
                      <a:pt x="4025" y="2648"/>
                    </a:cubicBezTo>
                    <a:cubicBezTo>
                      <a:pt x="3927" y="2880"/>
                      <a:pt x="3758" y="3083"/>
                      <a:pt x="3320" y="3083"/>
                    </a:cubicBezTo>
                    <a:cubicBezTo>
                      <a:pt x="3016" y="3083"/>
                      <a:pt x="2583" y="2985"/>
                      <a:pt x="1953" y="2732"/>
                    </a:cubicBezTo>
                    <a:cubicBezTo>
                      <a:pt x="1358" y="2482"/>
                      <a:pt x="977" y="2267"/>
                      <a:pt x="739" y="2029"/>
                    </a:cubicBezTo>
                    <a:cubicBezTo>
                      <a:pt x="477" y="1767"/>
                      <a:pt x="406" y="1517"/>
                      <a:pt x="525" y="1220"/>
                    </a:cubicBezTo>
                    <a:cubicBezTo>
                      <a:pt x="656" y="886"/>
                      <a:pt x="989" y="612"/>
                      <a:pt x="1418" y="458"/>
                    </a:cubicBezTo>
                    <a:cubicBezTo>
                      <a:pt x="1628" y="393"/>
                      <a:pt x="1846" y="360"/>
                      <a:pt x="2065" y="360"/>
                    </a:cubicBezTo>
                    <a:cubicBezTo>
                      <a:pt x="2328" y="360"/>
                      <a:pt x="2593" y="408"/>
                      <a:pt x="2846" y="505"/>
                    </a:cubicBezTo>
                    <a:cubicBezTo>
                      <a:pt x="3156" y="636"/>
                      <a:pt x="3442" y="839"/>
                      <a:pt x="3656" y="1101"/>
                    </a:cubicBezTo>
                    <a:cubicBezTo>
                      <a:pt x="3692" y="1144"/>
                      <a:pt x="3751" y="1170"/>
                      <a:pt x="3807" y="1170"/>
                    </a:cubicBezTo>
                    <a:cubicBezTo>
                      <a:pt x="3843" y="1170"/>
                      <a:pt x="3878" y="1159"/>
                      <a:pt x="3906" y="1136"/>
                    </a:cubicBezTo>
                    <a:cubicBezTo>
                      <a:pt x="3977" y="1077"/>
                      <a:pt x="3989" y="958"/>
                      <a:pt x="3930" y="874"/>
                    </a:cubicBezTo>
                    <a:cubicBezTo>
                      <a:pt x="3680" y="577"/>
                      <a:pt x="3358" y="339"/>
                      <a:pt x="2977" y="184"/>
                    </a:cubicBezTo>
                    <a:cubicBezTo>
                      <a:pt x="2686" y="61"/>
                      <a:pt x="2376" y="1"/>
                      <a:pt x="206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67" name="Google Shape;3067;p42"/>
            <p:cNvGrpSpPr/>
            <p:nvPr/>
          </p:nvGrpSpPr>
          <p:grpSpPr>
            <a:xfrm>
              <a:off x="3662144" y="4135505"/>
              <a:ext cx="232954" cy="340318"/>
              <a:chOff x="3662144" y="4135505"/>
              <a:chExt cx="232954" cy="340318"/>
            </a:xfrm>
          </p:grpSpPr>
          <p:sp>
            <p:nvSpPr>
              <p:cNvPr id="3068" name="Google Shape;3068;p42"/>
              <p:cNvSpPr/>
              <p:nvPr/>
            </p:nvSpPr>
            <p:spPr>
              <a:xfrm>
                <a:off x="3662144" y="4135505"/>
                <a:ext cx="163761" cy="340318"/>
              </a:xfrm>
              <a:custGeom>
                <a:rect b="b" l="l" r="r" t="t"/>
                <a:pathLst>
                  <a:path extrusionOk="0" h="10717" w="5157">
                    <a:moveTo>
                      <a:pt x="2573" y="1"/>
                    </a:moveTo>
                    <a:cubicBezTo>
                      <a:pt x="1715" y="1"/>
                      <a:pt x="1013" y="703"/>
                      <a:pt x="1013" y="1572"/>
                    </a:cubicBezTo>
                    <a:lnTo>
                      <a:pt x="1013" y="6097"/>
                    </a:lnTo>
                    <a:cubicBezTo>
                      <a:pt x="370" y="6585"/>
                      <a:pt x="1" y="7347"/>
                      <a:pt x="1" y="8144"/>
                    </a:cubicBezTo>
                    <a:cubicBezTo>
                      <a:pt x="1" y="9561"/>
                      <a:pt x="1156" y="10716"/>
                      <a:pt x="2573" y="10716"/>
                    </a:cubicBezTo>
                    <a:cubicBezTo>
                      <a:pt x="3990" y="10716"/>
                      <a:pt x="5144" y="9561"/>
                      <a:pt x="5144" y="8144"/>
                    </a:cubicBezTo>
                    <a:cubicBezTo>
                      <a:pt x="5156" y="7323"/>
                      <a:pt x="4775" y="6573"/>
                      <a:pt x="4144" y="6073"/>
                    </a:cubicBezTo>
                    <a:lnTo>
                      <a:pt x="4144" y="3322"/>
                    </a:lnTo>
                    <a:cubicBezTo>
                      <a:pt x="4144" y="3239"/>
                      <a:pt x="4061" y="3156"/>
                      <a:pt x="3978" y="3156"/>
                    </a:cubicBezTo>
                    <a:cubicBezTo>
                      <a:pt x="3882" y="3156"/>
                      <a:pt x="3811" y="3239"/>
                      <a:pt x="3811" y="3322"/>
                    </a:cubicBezTo>
                    <a:lnTo>
                      <a:pt x="3811" y="6168"/>
                    </a:lnTo>
                    <a:cubicBezTo>
                      <a:pt x="3811" y="6216"/>
                      <a:pt x="3847" y="6275"/>
                      <a:pt x="3871" y="6299"/>
                    </a:cubicBezTo>
                    <a:cubicBezTo>
                      <a:pt x="4466" y="6716"/>
                      <a:pt x="4823" y="7418"/>
                      <a:pt x="4823" y="8133"/>
                    </a:cubicBezTo>
                    <a:cubicBezTo>
                      <a:pt x="4823" y="9359"/>
                      <a:pt x="3811" y="10383"/>
                      <a:pt x="2573" y="10383"/>
                    </a:cubicBezTo>
                    <a:cubicBezTo>
                      <a:pt x="1346" y="10383"/>
                      <a:pt x="322" y="9371"/>
                      <a:pt x="322" y="8133"/>
                    </a:cubicBezTo>
                    <a:cubicBezTo>
                      <a:pt x="322" y="7406"/>
                      <a:pt x="680" y="6716"/>
                      <a:pt x="1275" y="6299"/>
                    </a:cubicBezTo>
                    <a:cubicBezTo>
                      <a:pt x="1323" y="6275"/>
                      <a:pt x="1334" y="6228"/>
                      <a:pt x="1334" y="6168"/>
                    </a:cubicBezTo>
                    <a:lnTo>
                      <a:pt x="1334" y="1572"/>
                    </a:lnTo>
                    <a:cubicBezTo>
                      <a:pt x="1334" y="882"/>
                      <a:pt x="1894" y="334"/>
                      <a:pt x="2573" y="334"/>
                    </a:cubicBezTo>
                    <a:cubicBezTo>
                      <a:pt x="3263" y="334"/>
                      <a:pt x="3811" y="882"/>
                      <a:pt x="3811" y="1572"/>
                    </a:cubicBezTo>
                    <a:lnTo>
                      <a:pt x="3811" y="2703"/>
                    </a:lnTo>
                    <a:cubicBezTo>
                      <a:pt x="3811" y="2787"/>
                      <a:pt x="3882" y="2858"/>
                      <a:pt x="3978" y="2858"/>
                    </a:cubicBezTo>
                    <a:cubicBezTo>
                      <a:pt x="4061" y="2858"/>
                      <a:pt x="4132" y="2787"/>
                      <a:pt x="4132" y="2703"/>
                    </a:cubicBezTo>
                    <a:lnTo>
                      <a:pt x="4132" y="1572"/>
                    </a:lnTo>
                    <a:cubicBezTo>
                      <a:pt x="4132" y="703"/>
                      <a:pt x="3442" y="1"/>
                      <a:pt x="257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9" name="Google Shape;3069;p42"/>
              <p:cNvSpPr/>
              <p:nvPr/>
            </p:nvSpPr>
            <p:spPr>
              <a:xfrm>
                <a:off x="3689771" y="4162719"/>
                <a:ext cx="109650" cy="285859"/>
              </a:xfrm>
              <a:custGeom>
                <a:rect b="b" l="l" r="r" t="t"/>
                <a:pathLst>
                  <a:path extrusionOk="0" h="9002" w="3453">
                    <a:moveTo>
                      <a:pt x="1727" y="310"/>
                    </a:moveTo>
                    <a:cubicBezTo>
                      <a:pt x="1941" y="310"/>
                      <a:pt x="2108" y="489"/>
                      <a:pt x="2108" y="691"/>
                    </a:cubicBezTo>
                    <a:lnTo>
                      <a:pt x="2108" y="1156"/>
                    </a:lnTo>
                    <a:lnTo>
                      <a:pt x="1322" y="1156"/>
                    </a:lnTo>
                    <a:lnTo>
                      <a:pt x="1322" y="691"/>
                    </a:lnTo>
                    <a:cubicBezTo>
                      <a:pt x="1322" y="489"/>
                      <a:pt x="1500" y="310"/>
                      <a:pt x="1727" y="310"/>
                    </a:cubicBezTo>
                    <a:close/>
                    <a:moveTo>
                      <a:pt x="2108" y="1489"/>
                    </a:moveTo>
                    <a:lnTo>
                      <a:pt x="2108" y="2382"/>
                    </a:lnTo>
                    <a:lnTo>
                      <a:pt x="1322" y="2382"/>
                    </a:lnTo>
                    <a:lnTo>
                      <a:pt x="1322" y="1489"/>
                    </a:lnTo>
                    <a:close/>
                    <a:moveTo>
                      <a:pt x="2108" y="2704"/>
                    </a:moveTo>
                    <a:lnTo>
                      <a:pt x="2108" y="3596"/>
                    </a:lnTo>
                    <a:lnTo>
                      <a:pt x="1322" y="3596"/>
                    </a:lnTo>
                    <a:lnTo>
                      <a:pt x="1322" y="2704"/>
                    </a:lnTo>
                    <a:close/>
                    <a:moveTo>
                      <a:pt x="2108" y="3906"/>
                    </a:moveTo>
                    <a:lnTo>
                      <a:pt x="2108" y="4799"/>
                    </a:lnTo>
                    <a:lnTo>
                      <a:pt x="1322" y="4799"/>
                    </a:lnTo>
                    <a:lnTo>
                      <a:pt x="1322" y="3906"/>
                    </a:lnTo>
                    <a:close/>
                    <a:moveTo>
                      <a:pt x="1727" y="1"/>
                    </a:moveTo>
                    <a:cubicBezTo>
                      <a:pt x="1334" y="1"/>
                      <a:pt x="1012" y="310"/>
                      <a:pt x="1012" y="715"/>
                    </a:cubicBezTo>
                    <a:lnTo>
                      <a:pt x="1012" y="5668"/>
                    </a:lnTo>
                    <a:lnTo>
                      <a:pt x="726" y="5871"/>
                    </a:lnTo>
                    <a:cubicBezTo>
                      <a:pt x="262" y="6204"/>
                      <a:pt x="0" y="6728"/>
                      <a:pt x="0" y="7276"/>
                    </a:cubicBezTo>
                    <a:cubicBezTo>
                      <a:pt x="0" y="7609"/>
                      <a:pt x="95" y="7954"/>
                      <a:pt x="298" y="8240"/>
                    </a:cubicBezTo>
                    <a:cubicBezTo>
                      <a:pt x="321" y="8286"/>
                      <a:pt x="374" y="8312"/>
                      <a:pt x="427" y="8312"/>
                    </a:cubicBezTo>
                    <a:cubicBezTo>
                      <a:pt x="457" y="8312"/>
                      <a:pt x="487" y="8304"/>
                      <a:pt x="512" y="8288"/>
                    </a:cubicBezTo>
                    <a:cubicBezTo>
                      <a:pt x="595" y="8240"/>
                      <a:pt x="607" y="8133"/>
                      <a:pt x="560" y="8061"/>
                    </a:cubicBezTo>
                    <a:cubicBezTo>
                      <a:pt x="393" y="7823"/>
                      <a:pt x="322" y="7549"/>
                      <a:pt x="322" y="7276"/>
                    </a:cubicBezTo>
                    <a:cubicBezTo>
                      <a:pt x="322" y="6811"/>
                      <a:pt x="548" y="6394"/>
                      <a:pt x="917" y="6121"/>
                    </a:cubicBezTo>
                    <a:lnTo>
                      <a:pt x="1274" y="5871"/>
                    </a:lnTo>
                    <a:cubicBezTo>
                      <a:pt x="1322" y="5847"/>
                      <a:pt x="1334" y="5799"/>
                      <a:pt x="1334" y="5740"/>
                    </a:cubicBezTo>
                    <a:lnTo>
                      <a:pt x="1334" y="5132"/>
                    </a:lnTo>
                    <a:lnTo>
                      <a:pt x="2119" y="5132"/>
                    </a:lnTo>
                    <a:lnTo>
                      <a:pt x="2119" y="5740"/>
                    </a:lnTo>
                    <a:cubicBezTo>
                      <a:pt x="2119" y="5787"/>
                      <a:pt x="2155" y="5847"/>
                      <a:pt x="2179" y="5871"/>
                    </a:cubicBezTo>
                    <a:lnTo>
                      <a:pt x="2536" y="6121"/>
                    </a:lnTo>
                    <a:cubicBezTo>
                      <a:pt x="2917" y="6394"/>
                      <a:pt x="3131" y="6823"/>
                      <a:pt x="3131" y="7276"/>
                    </a:cubicBezTo>
                    <a:cubicBezTo>
                      <a:pt x="3120" y="8049"/>
                      <a:pt x="2500" y="8669"/>
                      <a:pt x="1727" y="8669"/>
                    </a:cubicBezTo>
                    <a:cubicBezTo>
                      <a:pt x="1441" y="8669"/>
                      <a:pt x="1155" y="8585"/>
                      <a:pt x="917" y="8419"/>
                    </a:cubicBezTo>
                    <a:cubicBezTo>
                      <a:pt x="892" y="8402"/>
                      <a:pt x="863" y="8394"/>
                      <a:pt x="835" y="8394"/>
                    </a:cubicBezTo>
                    <a:cubicBezTo>
                      <a:pt x="782" y="8394"/>
                      <a:pt x="729" y="8420"/>
                      <a:pt x="691" y="8466"/>
                    </a:cubicBezTo>
                    <a:cubicBezTo>
                      <a:pt x="655" y="8538"/>
                      <a:pt x="667" y="8633"/>
                      <a:pt x="738" y="8692"/>
                    </a:cubicBezTo>
                    <a:cubicBezTo>
                      <a:pt x="1036" y="8895"/>
                      <a:pt x="1369" y="9002"/>
                      <a:pt x="1727" y="9002"/>
                    </a:cubicBezTo>
                    <a:cubicBezTo>
                      <a:pt x="2679" y="9002"/>
                      <a:pt x="3453" y="8228"/>
                      <a:pt x="3453" y="7276"/>
                    </a:cubicBezTo>
                    <a:cubicBezTo>
                      <a:pt x="3453" y="6716"/>
                      <a:pt x="3179" y="6192"/>
                      <a:pt x="2715" y="5871"/>
                    </a:cubicBezTo>
                    <a:lnTo>
                      <a:pt x="2441" y="5668"/>
                    </a:lnTo>
                    <a:lnTo>
                      <a:pt x="2441" y="715"/>
                    </a:lnTo>
                    <a:cubicBezTo>
                      <a:pt x="2441" y="322"/>
                      <a:pt x="2119" y="1"/>
                      <a:pt x="172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0" name="Google Shape;3070;p42"/>
              <p:cNvSpPr/>
              <p:nvPr/>
            </p:nvSpPr>
            <p:spPr>
              <a:xfrm>
                <a:off x="3838352" y="4182375"/>
                <a:ext cx="56746" cy="94947"/>
              </a:xfrm>
              <a:custGeom>
                <a:rect b="b" l="l" r="r" t="t"/>
                <a:pathLst>
                  <a:path extrusionOk="0" h="2990" w="1787">
                    <a:moveTo>
                      <a:pt x="881" y="1"/>
                    </a:moveTo>
                    <a:cubicBezTo>
                      <a:pt x="334" y="1"/>
                      <a:pt x="0" y="334"/>
                      <a:pt x="0" y="894"/>
                    </a:cubicBezTo>
                    <a:lnTo>
                      <a:pt x="0" y="2096"/>
                    </a:lnTo>
                    <a:cubicBezTo>
                      <a:pt x="0" y="2394"/>
                      <a:pt x="96" y="2632"/>
                      <a:pt x="262" y="2787"/>
                    </a:cubicBezTo>
                    <a:cubicBezTo>
                      <a:pt x="405" y="2918"/>
                      <a:pt x="619" y="2989"/>
                      <a:pt x="869" y="2989"/>
                    </a:cubicBezTo>
                    <a:cubicBezTo>
                      <a:pt x="1393" y="2989"/>
                      <a:pt x="1751" y="2692"/>
                      <a:pt x="1751" y="2263"/>
                    </a:cubicBezTo>
                    <a:cubicBezTo>
                      <a:pt x="1786" y="2120"/>
                      <a:pt x="1715" y="2073"/>
                      <a:pt x="1596" y="2073"/>
                    </a:cubicBezTo>
                    <a:cubicBezTo>
                      <a:pt x="1489" y="2073"/>
                      <a:pt x="1417" y="2120"/>
                      <a:pt x="1417" y="2192"/>
                    </a:cubicBezTo>
                    <a:cubicBezTo>
                      <a:pt x="1393" y="2382"/>
                      <a:pt x="1358" y="2668"/>
                      <a:pt x="917" y="2668"/>
                    </a:cubicBezTo>
                    <a:cubicBezTo>
                      <a:pt x="560" y="2668"/>
                      <a:pt x="381" y="2489"/>
                      <a:pt x="381" y="2096"/>
                    </a:cubicBezTo>
                    <a:lnTo>
                      <a:pt x="381" y="894"/>
                    </a:lnTo>
                    <a:cubicBezTo>
                      <a:pt x="381" y="525"/>
                      <a:pt x="560" y="334"/>
                      <a:pt x="893" y="334"/>
                    </a:cubicBezTo>
                    <a:cubicBezTo>
                      <a:pt x="1298" y="334"/>
                      <a:pt x="1405" y="584"/>
                      <a:pt x="1405" y="775"/>
                    </a:cubicBezTo>
                    <a:cubicBezTo>
                      <a:pt x="1405" y="846"/>
                      <a:pt x="1477" y="906"/>
                      <a:pt x="1584" y="906"/>
                    </a:cubicBezTo>
                    <a:cubicBezTo>
                      <a:pt x="1703" y="906"/>
                      <a:pt x="1762" y="882"/>
                      <a:pt x="1762" y="715"/>
                    </a:cubicBezTo>
                    <a:cubicBezTo>
                      <a:pt x="1762" y="299"/>
                      <a:pt x="1405" y="1"/>
                      <a:pt x="88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1" name="Google Shape;3071;p42"/>
              <p:cNvSpPr/>
              <p:nvPr/>
            </p:nvSpPr>
            <p:spPr>
              <a:xfrm>
                <a:off x="3813012" y="4151763"/>
                <a:ext cx="32930" cy="32930"/>
              </a:xfrm>
              <a:custGeom>
                <a:rect b="b" l="l" r="r" t="t"/>
                <a:pathLst>
                  <a:path extrusionOk="0" h="1037" w="1037">
                    <a:moveTo>
                      <a:pt x="536" y="310"/>
                    </a:moveTo>
                    <a:cubicBezTo>
                      <a:pt x="644" y="310"/>
                      <a:pt x="739" y="405"/>
                      <a:pt x="739" y="524"/>
                    </a:cubicBezTo>
                    <a:cubicBezTo>
                      <a:pt x="727" y="620"/>
                      <a:pt x="644" y="727"/>
                      <a:pt x="536" y="727"/>
                    </a:cubicBezTo>
                    <a:cubicBezTo>
                      <a:pt x="429" y="727"/>
                      <a:pt x="322" y="643"/>
                      <a:pt x="322" y="524"/>
                    </a:cubicBezTo>
                    <a:cubicBezTo>
                      <a:pt x="322" y="417"/>
                      <a:pt x="417" y="310"/>
                      <a:pt x="536" y="310"/>
                    </a:cubicBezTo>
                    <a:close/>
                    <a:moveTo>
                      <a:pt x="524" y="1"/>
                    </a:moveTo>
                    <a:cubicBezTo>
                      <a:pt x="239" y="1"/>
                      <a:pt x="1" y="239"/>
                      <a:pt x="1" y="524"/>
                    </a:cubicBezTo>
                    <a:cubicBezTo>
                      <a:pt x="1" y="798"/>
                      <a:pt x="239" y="1036"/>
                      <a:pt x="524" y="1036"/>
                    </a:cubicBezTo>
                    <a:cubicBezTo>
                      <a:pt x="822" y="1036"/>
                      <a:pt x="1036" y="798"/>
                      <a:pt x="1036" y="524"/>
                    </a:cubicBezTo>
                    <a:cubicBezTo>
                      <a:pt x="1036" y="239"/>
                      <a:pt x="798" y="1"/>
                      <a:pt x="52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72" name="Google Shape;3072;p42"/>
            <p:cNvGrpSpPr/>
            <p:nvPr/>
          </p:nvGrpSpPr>
          <p:grpSpPr>
            <a:xfrm>
              <a:off x="4149138" y="4121151"/>
              <a:ext cx="344065" cy="368644"/>
              <a:chOff x="4149138" y="4121151"/>
              <a:chExt cx="344065" cy="368644"/>
            </a:xfrm>
          </p:grpSpPr>
          <p:sp>
            <p:nvSpPr>
              <p:cNvPr id="3073" name="Google Shape;3073;p42"/>
              <p:cNvSpPr/>
              <p:nvPr/>
            </p:nvSpPr>
            <p:spPr>
              <a:xfrm>
                <a:off x="4205853" y="4182724"/>
                <a:ext cx="225746" cy="307071"/>
              </a:xfrm>
              <a:custGeom>
                <a:rect b="b" l="l" r="r" t="t"/>
                <a:pathLst>
                  <a:path extrusionOk="0" h="9670" w="7109">
                    <a:moveTo>
                      <a:pt x="3643" y="359"/>
                    </a:moveTo>
                    <a:cubicBezTo>
                      <a:pt x="4417" y="359"/>
                      <a:pt x="5132" y="645"/>
                      <a:pt x="5703" y="1157"/>
                    </a:cubicBezTo>
                    <a:cubicBezTo>
                      <a:pt x="6358" y="1752"/>
                      <a:pt x="6751" y="2597"/>
                      <a:pt x="6751" y="3478"/>
                    </a:cubicBezTo>
                    <a:cubicBezTo>
                      <a:pt x="6739" y="4074"/>
                      <a:pt x="6572" y="4669"/>
                      <a:pt x="6251" y="5157"/>
                    </a:cubicBezTo>
                    <a:cubicBezTo>
                      <a:pt x="5929" y="5645"/>
                      <a:pt x="5489" y="6038"/>
                      <a:pt x="4953" y="6288"/>
                    </a:cubicBezTo>
                    <a:cubicBezTo>
                      <a:pt x="4620" y="6431"/>
                      <a:pt x="4417" y="6776"/>
                      <a:pt x="4417" y="7146"/>
                    </a:cubicBezTo>
                    <a:lnTo>
                      <a:pt x="4417" y="7360"/>
                    </a:lnTo>
                    <a:lnTo>
                      <a:pt x="2834" y="7360"/>
                    </a:lnTo>
                    <a:lnTo>
                      <a:pt x="2834" y="7146"/>
                    </a:lnTo>
                    <a:cubicBezTo>
                      <a:pt x="2834" y="6776"/>
                      <a:pt x="2631" y="6455"/>
                      <a:pt x="2298" y="6288"/>
                    </a:cubicBezTo>
                    <a:cubicBezTo>
                      <a:pt x="1084" y="5705"/>
                      <a:pt x="381" y="4407"/>
                      <a:pt x="548" y="3074"/>
                    </a:cubicBezTo>
                    <a:cubicBezTo>
                      <a:pt x="726" y="1669"/>
                      <a:pt x="1869" y="526"/>
                      <a:pt x="3286" y="383"/>
                    </a:cubicBezTo>
                    <a:cubicBezTo>
                      <a:pt x="3405" y="359"/>
                      <a:pt x="3524" y="359"/>
                      <a:pt x="3643" y="359"/>
                    </a:cubicBezTo>
                    <a:close/>
                    <a:moveTo>
                      <a:pt x="4417" y="7729"/>
                    </a:moveTo>
                    <a:lnTo>
                      <a:pt x="4417" y="8324"/>
                    </a:lnTo>
                    <a:cubicBezTo>
                      <a:pt x="4417" y="8443"/>
                      <a:pt x="4322" y="8539"/>
                      <a:pt x="4203" y="8539"/>
                    </a:cubicBezTo>
                    <a:lnTo>
                      <a:pt x="3048" y="8539"/>
                    </a:lnTo>
                    <a:cubicBezTo>
                      <a:pt x="2929" y="8539"/>
                      <a:pt x="2834" y="8443"/>
                      <a:pt x="2834" y="8324"/>
                    </a:cubicBezTo>
                    <a:lnTo>
                      <a:pt x="2834" y="7729"/>
                    </a:lnTo>
                    <a:close/>
                    <a:moveTo>
                      <a:pt x="4024" y="8896"/>
                    </a:moveTo>
                    <a:lnTo>
                      <a:pt x="4024" y="9098"/>
                    </a:lnTo>
                    <a:cubicBezTo>
                      <a:pt x="4024" y="9217"/>
                      <a:pt x="3941" y="9313"/>
                      <a:pt x="3822" y="9313"/>
                    </a:cubicBezTo>
                    <a:lnTo>
                      <a:pt x="3429" y="9313"/>
                    </a:lnTo>
                    <a:cubicBezTo>
                      <a:pt x="3310" y="9313"/>
                      <a:pt x="3227" y="9217"/>
                      <a:pt x="3227" y="9098"/>
                    </a:cubicBezTo>
                    <a:lnTo>
                      <a:pt x="3227" y="8896"/>
                    </a:lnTo>
                    <a:close/>
                    <a:moveTo>
                      <a:pt x="3658" y="1"/>
                    </a:moveTo>
                    <a:cubicBezTo>
                      <a:pt x="3519" y="1"/>
                      <a:pt x="3379" y="9"/>
                      <a:pt x="3239" y="26"/>
                    </a:cubicBezTo>
                    <a:cubicBezTo>
                      <a:pt x="1667" y="204"/>
                      <a:pt x="381" y="1466"/>
                      <a:pt x="191" y="3026"/>
                    </a:cubicBezTo>
                    <a:cubicBezTo>
                      <a:pt x="0" y="4526"/>
                      <a:pt x="786" y="5979"/>
                      <a:pt x="2155" y="6610"/>
                    </a:cubicBezTo>
                    <a:cubicBezTo>
                      <a:pt x="2358" y="6705"/>
                      <a:pt x="2477" y="6931"/>
                      <a:pt x="2477" y="7146"/>
                    </a:cubicBezTo>
                    <a:lnTo>
                      <a:pt x="2477" y="8324"/>
                    </a:lnTo>
                    <a:cubicBezTo>
                      <a:pt x="2477" y="8574"/>
                      <a:pt x="2643" y="8789"/>
                      <a:pt x="2870" y="8860"/>
                    </a:cubicBezTo>
                    <a:lnTo>
                      <a:pt x="2870" y="9098"/>
                    </a:lnTo>
                    <a:cubicBezTo>
                      <a:pt x="2870" y="9408"/>
                      <a:pt x="3120" y="9670"/>
                      <a:pt x="3429" y="9670"/>
                    </a:cubicBezTo>
                    <a:lnTo>
                      <a:pt x="3822" y="9670"/>
                    </a:lnTo>
                    <a:cubicBezTo>
                      <a:pt x="4132" y="9670"/>
                      <a:pt x="4382" y="9408"/>
                      <a:pt x="4382" y="9098"/>
                    </a:cubicBezTo>
                    <a:lnTo>
                      <a:pt x="4382" y="8860"/>
                    </a:lnTo>
                    <a:cubicBezTo>
                      <a:pt x="4608" y="8789"/>
                      <a:pt x="4775" y="8574"/>
                      <a:pt x="4775" y="8324"/>
                    </a:cubicBezTo>
                    <a:lnTo>
                      <a:pt x="4775" y="7146"/>
                    </a:lnTo>
                    <a:cubicBezTo>
                      <a:pt x="4775" y="6931"/>
                      <a:pt x="4906" y="6717"/>
                      <a:pt x="5096" y="6610"/>
                    </a:cubicBezTo>
                    <a:cubicBezTo>
                      <a:pt x="5691" y="6336"/>
                      <a:pt x="6191" y="5895"/>
                      <a:pt x="6549" y="5348"/>
                    </a:cubicBezTo>
                    <a:cubicBezTo>
                      <a:pt x="6906" y="4788"/>
                      <a:pt x="7096" y="4133"/>
                      <a:pt x="7096" y="3455"/>
                    </a:cubicBezTo>
                    <a:cubicBezTo>
                      <a:pt x="7108" y="2490"/>
                      <a:pt x="6680" y="1538"/>
                      <a:pt x="5953" y="883"/>
                    </a:cubicBezTo>
                    <a:cubicBezTo>
                      <a:pt x="5309" y="310"/>
                      <a:pt x="4506" y="1"/>
                      <a:pt x="365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4" name="Google Shape;3074;p42"/>
              <p:cNvSpPr/>
              <p:nvPr/>
            </p:nvSpPr>
            <p:spPr>
              <a:xfrm>
                <a:off x="4444777" y="4287484"/>
                <a:ext cx="48426" cy="11400"/>
              </a:xfrm>
              <a:custGeom>
                <a:rect b="b" l="l" r="r" t="t"/>
                <a:pathLst>
                  <a:path extrusionOk="0" h="359" w="1525">
                    <a:moveTo>
                      <a:pt x="180" y="1"/>
                    </a:moveTo>
                    <a:cubicBezTo>
                      <a:pt x="72" y="1"/>
                      <a:pt x="1" y="72"/>
                      <a:pt x="1" y="179"/>
                    </a:cubicBezTo>
                    <a:cubicBezTo>
                      <a:pt x="1" y="275"/>
                      <a:pt x="72" y="358"/>
                      <a:pt x="180" y="358"/>
                    </a:cubicBezTo>
                    <a:lnTo>
                      <a:pt x="1346" y="358"/>
                    </a:lnTo>
                    <a:cubicBezTo>
                      <a:pt x="1442" y="358"/>
                      <a:pt x="1525" y="275"/>
                      <a:pt x="1525" y="179"/>
                    </a:cubicBezTo>
                    <a:cubicBezTo>
                      <a:pt x="1525" y="72"/>
                      <a:pt x="1430" y="1"/>
                      <a:pt x="134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5" name="Google Shape;3075;p42"/>
              <p:cNvSpPr/>
              <p:nvPr/>
            </p:nvSpPr>
            <p:spPr>
              <a:xfrm>
                <a:off x="4149138" y="4287484"/>
                <a:ext cx="48426" cy="11400"/>
              </a:xfrm>
              <a:custGeom>
                <a:rect b="b" l="l" r="r" t="t"/>
                <a:pathLst>
                  <a:path extrusionOk="0" h="359" w="1525">
                    <a:moveTo>
                      <a:pt x="179" y="1"/>
                    </a:moveTo>
                    <a:cubicBezTo>
                      <a:pt x="72" y="1"/>
                      <a:pt x="0" y="72"/>
                      <a:pt x="0" y="179"/>
                    </a:cubicBezTo>
                    <a:cubicBezTo>
                      <a:pt x="0" y="275"/>
                      <a:pt x="72" y="358"/>
                      <a:pt x="179" y="358"/>
                    </a:cubicBezTo>
                    <a:lnTo>
                      <a:pt x="1334" y="358"/>
                    </a:lnTo>
                    <a:cubicBezTo>
                      <a:pt x="1441" y="358"/>
                      <a:pt x="1512" y="275"/>
                      <a:pt x="1512" y="179"/>
                    </a:cubicBezTo>
                    <a:cubicBezTo>
                      <a:pt x="1524" y="72"/>
                      <a:pt x="1441" y="1"/>
                      <a:pt x="133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6" name="Google Shape;3076;p42"/>
              <p:cNvSpPr/>
              <p:nvPr/>
            </p:nvSpPr>
            <p:spPr>
              <a:xfrm>
                <a:off x="4315471" y="4121151"/>
                <a:ext cx="11400" cy="48045"/>
              </a:xfrm>
              <a:custGeom>
                <a:rect b="b" l="l" r="r" t="t"/>
                <a:pathLst>
                  <a:path extrusionOk="0" h="1513" w="359">
                    <a:moveTo>
                      <a:pt x="180" y="0"/>
                    </a:moveTo>
                    <a:cubicBezTo>
                      <a:pt x="72" y="0"/>
                      <a:pt x="1" y="72"/>
                      <a:pt x="1" y="179"/>
                    </a:cubicBezTo>
                    <a:lnTo>
                      <a:pt x="1" y="1334"/>
                    </a:lnTo>
                    <a:cubicBezTo>
                      <a:pt x="1" y="1441"/>
                      <a:pt x="72" y="1512"/>
                      <a:pt x="180" y="1512"/>
                    </a:cubicBezTo>
                    <a:cubicBezTo>
                      <a:pt x="275" y="1512"/>
                      <a:pt x="358" y="1441"/>
                      <a:pt x="358" y="1334"/>
                    </a:cubicBezTo>
                    <a:lnTo>
                      <a:pt x="358" y="179"/>
                    </a:lnTo>
                    <a:cubicBezTo>
                      <a:pt x="358" y="72"/>
                      <a:pt x="275" y="0"/>
                      <a:pt x="18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7" name="Google Shape;3077;p42"/>
              <p:cNvSpPr/>
              <p:nvPr/>
            </p:nvSpPr>
            <p:spPr>
              <a:xfrm>
                <a:off x="4378632" y="4159575"/>
                <a:ext cx="22705" cy="27754"/>
              </a:xfrm>
              <a:custGeom>
                <a:rect b="b" l="l" r="r" t="t"/>
                <a:pathLst>
                  <a:path extrusionOk="0" h="874" w="715">
                    <a:moveTo>
                      <a:pt x="513" y="0"/>
                    </a:moveTo>
                    <a:cubicBezTo>
                      <a:pt x="451" y="0"/>
                      <a:pt x="387" y="27"/>
                      <a:pt x="346" y="76"/>
                    </a:cubicBezTo>
                    <a:lnTo>
                      <a:pt x="48" y="588"/>
                    </a:lnTo>
                    <a:cubicBezTo>
                      <a:pt x="0" y="671"/>
                      <a:pt x="24" y="778"/>
                      <a:pt x="107" y="838"/>
                    </a:cubicBezTo>
                    <a:cubicBezTo>
                      <a:pt x="131" y="850"/>
                      <a:pt x="167" y="874"/>
                      <a:pt x="191" y="874"/>
                    </a:cubicBezTo>
                    <a:cubicBezTo>
                      <a:pt x="250" y="874"/>
                      <a:pt x="310" y="838"/>
                      <a:pt x="358" y="778"/>
                    </a:cubicBezTo>
                    <a:lnTo>
                      <a:pt x="655" y="278"/>
                    </a:lnTo>
                    <a:cubicBezTo>
                      <a:pt x="715" y="171"/>
                      <a:pt x="691" y="64"/>
                      <a:pt x="596" y="16"/>
                    </a:cubicBezTo>
                    <a:cubicBezTo>
                      <a:pt x="570" y="5"/>
                      <a:pt x="542" y="0"/>
                      <a:pt x="51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8" name="Google Shape;3078;p42"/>
              <p:cNvSpPr/>
              <p:nvPr/>
            </p:nvSpPr>
            <p:spPr>
              <a:xfrm>
                <a:off x="4240243" y="4399103"/>
                <a:ext cx="22705" cy="27563"/>
              </a:xfrm>
              <a:custGeom>
                <a:rect b="b" l="l" r="r" t="t"/>
                <a:pathLst>
                  <a:path extrusionOk="0" h="868" w="715">
                    <a:moveTo>
                      <a:pt x="507" y="0"/>
                    </a:moveTo>
                    <a:cubicBezTo>
                      <a:pt x="444" y="0"/>
                      <a:pt x="387" y="33"/>
                      <a:pt x="346" y="82"/>
                    </a:cubicBezTo>
                    <a:lnTo>
                      <a:pt x="48" y="594"/>
                    </a:lnTo>
                    <a:cubicBezTo>
                      <a:pt x="1" y="677"/>
                      <a:pt x="24" y="784"/>
                      <a:pt x="108" y="844"/>
                    </a:cubicBezTo>
                    <a:cubicBezTo>
                      <a:pt x="132" y="855"/>
                      <a:pt x="155" y="867"/>
                      <a:pt x="191" y="867"/>
                    </a:cubicBezTo>
                    <a:cubicBezTo>
                      <a:pt x="251" y="867"/>
                      <a:pt x="310" y="844"/>
                      <a:pt x="358" y="784"/>
                    </a:cubicBezTo>
                    <a:lnTo>
                      <a:pt x="655" y="272"/>
                    </a:lnTo>
                    <a:cubicBezTo>
                      <a:pt x="715" y="189"/>
                      <a:pt x="679" y="82"/>
                      <a:pt x="596" y="22"/>
                    </a:cubicBezTo>
                    <a:cubicBezTo>
                      <a:pt x="566" y="7"/>
                      <a:pt x="536" y="0"/>
                      <a:pt x="50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9" name="Google Shape;3079;p42"/>
              <p:cNvSpPr/>
              <p:nvPr/>
            </p:nvSpPr>
            <p:spPr>
              <a:xfrm>
                <a:off x="4240243" y="4159130"/>
                <a:ext cx="22705" cy="28198"/>
              </a:xfrm>
              <a:custGeom>
                <a:rect b="b" l="l" r="r" t="t"/>
                <a:pathLst>
                  <a:path extrusionOk="0" h="888" w="715">
                    <a:moveTo>
                      <a:pt x="213" y="1"/>
                    </a:moveTo>
                    <a:cubicBezTo>
                      <a:pt x="181" y="1"/>
                      <a:pt x="148" y="10"/>
                      <a:pt x="120" y="30"/>
                    </a:cubicBezTo>
                    <a:cubicBezTo>
                      <a:pt x="24" y="78"/>
                      <a:pt x="1" y="197"/>
                      <a:pt x="60" y="292"/>
                    </a:cubicBezTo>
                    <a:lnTo>
                      <a:pt x="358" y="792"/>
                    </a:lnTo>
                    <a:cubicBezTo>
                      <a:pt x="382" y="852"/>
                      <a:pt x="441" y="888"/>
                      <a:pt x="525" y="888"/>
                    </a:cubicBezTo>
                    <a:cubicBezTo>
                      <a:pt x="548" y="888"/>
                      <a:pt x="584" y="864"/>
                      <a:pt x="608" y="852"/>
                    </a:cubicBezTo>
                    <a:cubicBezTo>
                      <a:pt x="679" y="792"/>
                      <a:pt x="715" y="685"/>
                      <a:pt x="667" y="602"/>
                    </a:cubicBezTo>
                    <a:lnTo>
                      <a:pt x="370" y="90"/>
                    </a:lnTo>
                    <a:cubicBezTo>
                      <a:pt x="338" y="35"/>
                      <a:pt x="276" y="1"/>
                      <a:pt x="21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0" name="Google Shape;3080;p42"/>
              <p:cNvSpPr/>
              <p:nvPr/>
            </p:nvSpPr>
            <p:spPr>
              <a:xfrm>
                <a:off x="4378632" y="4399230"/>
                <a:ext cx="22705" cy="28198"/>
              </a:xfrm>
              <a:custGeom>
                <a:rect b="b" l="l" r="r" t="t"/>
                <a:pathLst>
                  <a:path extrusionOk="0" h="888" w="715">
                    <a:moveTo>
                      <a:pt x="221" y="0"/>
                    </a:moveTo>
                    <a:cubicBezTo>
                      <a:pt x="187" y="0"/>
                      <a:pt x="152" y="10"/>
                      <a:pt x="119" y="30"/>
                    </a:cubicBezTo>
                    <a:cubicBezTo>
                      <a:pt x="24" y="78"/>
                      <a:pt x="0" y="197"/>
                      <a:pt x="60" y="292"/>
                    </a:cubicBezTo>
                    <a:lnTo>
                      <a:pt x="358" y="792"/>
                    </a:lnTo>
                    <a:cubicBezTo>
                      <a:pt x="393" y="851"/>
                      <a:pt x="453" y="887"/>
                      <a:pt x="524" y="887"/>
                    </a:cubicBezTo>
                    <a:cubicBezTo>
                      <a:pt x="548" y="887"/>
                      <a:pt x="584" y="863"/>
                      <a:pt x="608" y="851"/>
                    </a:cubicBezTo>
                    <a:cubicBezTo>
                      <a:pt x="691" y="792"/>
                      <a:pt x="715" y="673"/>
                      <a:pt x="667" y="601"/>
                    </a:cubicBezTo>
                    <a:lnTo>
                      <a:pt x="369" y="89"/>
                    </a:lnTo>
                    <a:cubicBezTo>
                      <a:pt x="346" y="35"/>
                      <a:pt x="286" y="0"/>
                      <a:pt x="22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1" name="Google Shape;3081;p42"/>
              <p:cNvSpPr/>
              <p:nvPr/>
            </p:nvSpPr>
            <p:spPr>
              <a:xfrm>
                <a:off x="4426264" y="4351851"/>
                <a:ext cx="29532" cy="21117"/>
              </a:xfrm>
              <a:custGeom>
                <a:rect b="b" l="l" r="r" t="t"/>
                <a:pathLst>
                  <a:path extrusionOk="0" h="665" w="930">
                    <a:moveTo>
                      <a:pt x="215" y="0"/>
                    </a:moveTo>
                    <a:cubicBezTo>
                      <a:pt x="152" y="0"/>
                      <a:pt x="89" y="32"/>
                      <a:pt x="48" y="81"/>
                    </a:cubicBezTo>
                    <a:cubicBezTo>
                      <a:pt x="1" y="177"/>
                      <a:pt x="36" y="272"/>
                      <a:pt x="108" y="331"/>
                    </a:cubicBezTo>
                    <a:lnTo>
                      <a:pt x="608" y="629"/>
                    </a:lnTo>
                    <a:cubicBezTo>
                      <a:pt x="643" y="653"/>
                      <a:pt x="667" y="665"/>
                      <a:pt x="703" y="665"/>
                    </a:cubicBezTo>
                    <a:cubicBezTo>
                      <a:pt x="763" y="665"/>
                      <a:pt x="822" y="629"/>
                      <a:pt x="870" y="569"/>
                    </a:cubicBezTo>
                    <a:cubicBezTo>
                      <a:pt x="929" y="486"/>
                      <a:pt x="893" y="367"/>
                      <a:pt x="810" y="319"/>
                    </a:cubicBezTo>
                    <a:lnTo>
                      <a:pt x="298" y="22"/>
                    </a:lnTo>
                    <a:cubicBezTo>
                      <a:pt x="272" y="7"/>
                      <a:pt x="244" y="0"/>
                      <a:pt x="21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2" name="Google Shape;3082;p42"/>
              <p:cNvSpPr/>
              <p:nvPr/>
            </p:nvSpPr>
            <p:spPr>
              <a:xfrm>
                <a:off x="4186196" y="4213463"/>
                <a:ext cx="29500" cy="21117"/>
              </a:xfrm>
              <a:custGeom>
                <a:rect b="b" l="l" r="r" t="t"/>
                <a:pathLst>
                  <a:path extrusionOk="0" h="665" w="929">
                    <a:moveTo>
                      <a:pt x="214" y="0"/>
                    </a:moveTo>
                    <a:cubicBezTo>
                      <a:pt x="152" y="0"/>
                      <a:pt x="89" y="33"/>
                      <a:pt x="48" y="82"/>
                    </a:cubicBezTo>
                    <a:cubicBezTo>
                      <a:pt x="0" y="165"/>
                      <a:pt x="36" y="272"/>
                      <a:pt x="107" y="332"/>
                    </a:cubicBezTo>
                    <a:lnTo>
                      <a:pt x="619" y="629"/>
                    </a:lnTo>
                    <a:cubicBezTo>
                      <a:pt x="643" y="641"/>
                      <a:pt x="667" y="665"/>
                      <a:pt x="703" y="665"/>
                    </a:cubicBezTo>
                    <a:cubicBezTo>
                      <a:pt x="762" y="665"/>
                      <a:pt x="822" y="629"/>
                      <a:pt x="869" y="570"/>
                    </a:cubicBezTo>
                    <a:cubicBezTo>
                      <a:pt x="929" y="463"/>
                      <a:pt x="893" y="367"/>
                      <a:pt x="810" y="320"/>
                    </a:cubicBezTo>
                    <a:lnTo>
                      <a:pt x="298" y="22"/>
                    </a:lnTo>
                    <a:cubicBezTo>
                      <a:pt x="272" y="7"/>
                      <a:pt x="243" y="0"/>
                      <a:pt x="21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3" name="Google Shape;3083;p42"/>
              <p:cNvSpPr/>
              <p:nvPr/>
            </p:nvSpPr>
            <p:spPr>
              <a:xfrm>
                <a:off x="4425883" y="4213590"/>
                <a:ext cx="29913" cy="21371"/>
              </a:xfrm>
              <a:custGeom>
                <a:rect b="b" l="l" r="r" t="t"/>
                <a:pathLst>
                  <a:path extrusionOk="0" h="673" w="942">
                    <a:moveTo>
                      <a:pt x="725" y="0"/>
                    </a:moveTo>
                    <a:cubicBezTo>
                      <a:pt x="693" y="0"/>
                      <a:pt x="660" y="10"/>
                      <a:pt x="632" y="30"/>
                    </a:cubicBezTo>
                    <a:lnTo>
                      <a:pt x="120" y="328"/>
                    </a:lnTo>
                    <a:cubicBezTo>
                      <a:pt x="36" y="375"/>
                      <a:pt x="1" y="494"/>
                      <a:pt x="60" y="578"/>
                    </a:cubicBezTo>
                    <a:cubicBezTo>
                      <a:pt x="96" y="637"/>
                      <a:pt x="155" y="673"/>
                      <a:pt x="227" y="673"/>
                    </a:cubicBezTo>
                    <a:cubicBezTo>
                      <a:pt x="251" y="673"/>
                      <a:pt x="286" y="661"/>
                      <a:pt x="310" y="637"/>
                    </a:cubicBezTo>
                    <a:lnTo>
                      <a:pt x="822" y="340"/>
                    </a:lnTo>
                    <a:cubicBezTo>
                      <a:pt x="905" y="280"/>
                      <a:pt x="941" y="161"/>
                      <a:pt x="882" y="89"/>
                    </a:cubicBezTo>
                    <a:cubicBezTo>
                      <a:pt x="850" y="35"/>
                      <a:pt x="788" y="0"/>
                      <a:pt x="72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4" name="Google Shape;3084;p42"/>
              <p:cNvSpPr/>
              <p:nvPr/>
            </p:nvSpPr>
            <p:spPr>
              <a:xfrm>
                <a:off x="4186196" y="4351978"/>
                <a:ext cx="29500" cy="21371"/>
              </a:xfrm>
              <a:custGeom>
                <a:rect b="b" l="l" r="r" t="t"/>
                <a:pathLst>
                  <a:path extrusionOk="0" h="673" w="929">
                    <a:moveTo>
                      <a:pt x="725" y="0"/>
                    </a:moveTo>
                    <a:cubicBezTo>
                      <a:pt x="692" y="0"/>
                      <a:pt x="660" y="9"/>
                      <a:pt x="631" y="30"/>
                    </a:cubicBezTo>
                    <a:lnTo>
                      <a:pt x="119" y="327"/>
                    </a:lnTo>
                    <a:cubicBezTo>
                      <a:pt x="36" y="375"/>
                      <a:pt x="0" y="494"/>
                      <a:pt x="60" y="589"/>
                    </a:cubicBezTo>
                    <a:cubicBezTo>
                      <a:pt x="95" y="649"/>
                      <a:pt x="155" y="673"/>
                      <a:pt x="226" y="673"/>
                    </a:cubicBezTo>
                    <a:cubicBezTo>
                      <a:pt x="262" y="673"/>
                      <a:pt x="286" y="661"/>
                      <a:pt x="322" y="649"/>
                    </a:cubicBezTo>
                    <a:lnTo>
                      <a:pt x="822" y="351"/>
                    </a:lnTo>
                    <a:cubicBezTo>
                      <a:pt x="893" y="292"/>
                      <a:pt x="929" y="173"/>
                      <a:pt x="881" y="89"/>
                    </a:cubicBezTo>
                    <a:cubicBezTo>
                      <a:pt x="850" y="34"/>
                      <a:pt x="787" y="0"/>
                      <a:pt x="72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085" name="Google Shape;3085;p42"/>
            <p:cNvSpPr/>
            <p:nvPr/>
          </p:nvSpPr>
          <p:spPr>
            <a:xfrm>
              <a:off x="4692054" y="4135409"/>
              <a:ext cx="344097" cy="340033"/>
            </a:xfrm>
            <a:custGeom>
              <a:rect b="b" l="l" r="r" t="t"/>
              <a:pathLst>
                <a:path extrusionOk="0" h="10708" w="10836">
                  <a:moveTo>
                    <a:pt x="7677" y="328"/>
                  </a:moveTo>
                  <a:cubicBezTo>
                    <a:pt x="7821" y="328"/>
                    <a:pt x="7960" y="378"/>
                    <a:pt x="8061" y="480"/>
                  </a:cubicBezTo>
                  <a:lnTo>
                    <a:pt x="10288" y="2706"/>
                  </a:lnTo>
                  <a:cubicBezTo>
                    <a:pt x="10502" y="2897"/>
                    <a:pt x="10490" y="3278"/>
                    <a:pt x="10252" y="3516"/>
                  </a:cubicBezTo>
                  <a:cubicBezTo>
                    <a:pt x="10125" y="3643"/>
                    <a:pt x="9961" y="3709"/>
                    <a:pt x="9802" y="3709"/>
                  </a:cubicBezTo>
                  <a:cubicBezTo>
                    <a:pt x="9661" y="3709"/>
                    <a:pt x="9524" y="3657"/>
                    <a:pt x="9418" y="3552"/>
                  </a:cubicBezTo>
                  <a:lnTo>
                    <a:pt x="8264" y="2385"/>
                  </a:lnTo>
                  <a:cubicBezTo>
                    <a:pt x="8234" y="2355"/>
                    <a:pt x="8195" y="2340"/>
                    <a:pt x="8156" y="2340"/>
                  </a:cubicBezTo>
                  <a:cubicBezTo>
                    <a:pt x="8118" y="2340"/>
                    <a:pt x="8079" y="2355"/>
                    <a:pt x="8049" y="2385"/>
                  </a:cubicBezTo>
                  <a:cubicBezTo>
                    <a:pt x="7990" y="2444"/>
                    <a:pt x="7990" y="2540"/>
                    <a:pt x="8049" y="2599"/>
                  </a:cubicBezTo>
                  <a:lnTo>
                    <a:pt x="8930" y="3480"/>
                  </a:lnTo>
                  <a:lnTo>
                    <a:pt x="7811" y="4587"/>
                  </a:lnTo>
                  <a:cubicBezTo>
                    <a:pt x="7549" y="4861"/>
                    <a:pt x="7382" y="5207"/>
                    <a:pt x="7335" y="5564"/>
                  </a:cubicBezTo>
                  <a:cubicBezTo>
                    <a:pt x="7287" y="5921"/>
                    <a:pt x="7371" y="6290"/>
                    <a:pt x="7561" y="6588"/>
                  </a:cubicBezTo>
                  <a:cubicBezTo>
                    <a:pt x="7930" y="7171"/>
                    <a:pt x="7859" y="7838"/>
                    <a:pt x="7728" y="8028"/>
                  </a:cubicBezTo>
                  <a:cubicBezTo>
                    <a:pt x="7644" y="8016"/>
                    <a:pt x="7406" y="7897"/>
                    <a:pt x="6751" y="7350"/>
                  </a:cubicBezTo>
                  <a:cubicBezTo>
                    <a:pt x="6335" y="6993"/>
                    <a:pt x="5835" y="6528"/>
                    <a:pt x="5311" y="6004"/>
                  </a:cubicBezTo>
                  <a:lnTo>
                    <a:pt x="5204" y="5897"/>
                  </a:lnTo>
                  <a:lnTo>
                    <a:pt x="5180" y="5873"/>
                  </a:lnTo>
                  <a:cubicBezTo>
                    <a:pt x="5085" y="5778"/>
                    <a:pt x="4977" y="5695"/>
                    <a:pt x="4894" y="5588"/>
                  </a:cubicBezTo>
                  <a:lnTo>
                    <a:pt x="4846" y="5540"/>
                  </a:lnTo>
                  <a:lnTo>
                    <a:pt x="4739" y="5445"/>
                  </a:lnTo>
                  <a:cubicBezTo>
                    <a:pt x="4239" y="4921"/>
                    <a:pt x="3763" y="4409"/>
                    <a:pt x="3406" y="3992"/>
                  </a:cubicBezTo>
                  <a:cubicBezTo>
                    <a:pt x="2858" y="3337"/>
                    <a:pt x="2751" y="3099"/>
                    <a:pt x="2715" y="3028"/>
                  </a:cubicBezTo>
                  <a:cubicBezTo>
                    <a:pt x="2805" y="2970"/>
                    <a:pt x="2986" y="2926"/>
                    <a:pt x="3210" y="2926"/>
                  </a:cubicBezTo>
                  <a:cubicBezTo>
                    <a:pt x="3492" y="2926"/>
                    <a:pt x="3843" y="2995"/>
                    <a:pt x="4168" y="3194"/>
                  </a:cubicBezTo>
                  <a:cubicBezTo>
                    <a:pt x="4416" y="3353"/>
                    <a:pt x="4715" y="3430"/>
                    <a:pt x="5014" y="3430"/>
                  </a:cubicBezTo>
                  <a:cubicBezTo>
                    <a:pt x="5073" y="3430"/>
                    <a:pt x="5133" y="3427"/>
                    <a:pt x="5192" y="3421"/>
                  </a:cubicBezTo>
                  <a:cubicBezTo>
                    <a:pt x="5549" y="3373"/>
                    <a:pt x="5894" y="3194"/>
                    <a:pt x="6156" y="2944"/>
                  </a:cubicBezTo>
                  <a:lnTo>
                    <a:pt x="7275" y="1825"/>
                  </a:lnTo>
                  <a:lnTo>
                    <a:pt x="7359" y="1909"/>
                  </a:lnTo>
                  <a:cubicBezTo>
                    <a:pt x="7394" y="1938"/>
                    <a:pt x="7433" y="1953"/>
                    <a:pt x="7470" y="1953"/>
                  </a:cubicBezTo>
                  <a:cubicBezTo>
                    <a:pt x="7507" y="1953"/>
                    <a:pt x="7543" y="1938"/>
                    <a:pt x="7573" y="1909"/>
                  </a:cubicBezTo>
                  <a:cubicBezTo>
                    <a:pt x="7633" y="1849"/>
                    <a:pt x="7633" y="1766"/>
                    <a:pt x="7573" y="1706"/>
                  </a:cubicBezTo>
                  <a:lnTo>
                    <a:pt x="7204" y="1337"/>
                  </a:lnTo>
                  <a:lnTo>
                    <a:pt x="7192" y="1313"/>
                  </a:lnTo>
                  <a:cubicBezTo>
                    <a:pt x="7025" y="1123"/>
                    <a:pt x="7013" y="837"/>
                    <a:pt x="7144" y="635"/>
                  </a:cubicBezTo>
                  <a:cubicBezTo>
                    <a:pt x="7168" y="587"/>
                    <a:pt x="7204" y="539"/>
                    <a:pt x="7228" y="516"/>
                  </a:cubicBezTo>
                  <a:cubicBezTo>
                    <a:pt x="7353" y="390"/>
                    <a:pt x="7518" y="328"/>
                    <a:pt x="7677" y="328"/>
                  </a:cubicBezTo>
                  <a:close/>
                  <a:moveTo>
                    <a:pt x="7667" y="0"/>
                  </a:moveTo>
                  <a:cubicBezTo>
                    <a:pt x="7428" y="0"/>
                    <a:pt x="7186" y="93"/>
                    <a:pt x="7001" y="277"/>
                  </a:cubicBezTo>
                  <a:cubicBezTo>
                    <a:pt x="6644" y="635"/>
                    <a:pt x="6632" y="1194"/>
                    <a:pt x="6978" y="1539"/>
                  </a:cubicBezTo>
                  <a:lnTo>
                    <a:pt x="7037" y="1599"/>
                  </a:lnTo>
                  <a:lnTo>
                    <a:pt x="5918" y="2718"/>
                  </a:lnTo>
                  <a:cubicBezTo>
                    <a:pt x="5651" y="2985"/>
                    <a:pt x="5292" y="3125"/>
                    <a:pt x="4942" y="3125"/>
                  </a:cubicBezTo>
                  <a:cubicBezTo>
                    <a:pt x="4715" y="3125"/>
                    <a:pt x="4491" y="3066"/>
                    <a:pt x="4299" y="2944"/>
                  </a:cubicBezTo>
                  <a:cubicBezTo>
                    <a:pt x="3965" y="2730"/>
                    <a:pt x="3596" y="2623"/>
                    <a:pt x="3215" y="2623"/>
                  </a:cubicBezTo>
                  <a:cubicBezTo>
                    <a:pt x="2882" y="2623"/>
                    <a:pt x="2584" y="2706"/>
                    <a:pt x="2453" y="2849"/>
                  </a:cubicBezTo>
                  <a:cubicBezTo>
                    <a:pt x="2322" y="2980"/>
                    <a:pt x="2418" y="3194"/>
                    <a:pt x="2525" y="3385"/>
                  </a:cubicBezTo>
                  <a:cubicBezTo>
                    <a:pt x="2632" y="3564"/>
                    <a:pt x="2810" y="3802"/>
                    <a:pt x="3049" y="4087"/>
                  </a:cubicBezTo>
                  <a:cubicBezTo>
                    <a:pt x="3394" y="4504"/>
                    <a:pt x="3846" y="5004"/>
                    <a:pt x="4370" y="5540"/>
                  </a:cubicBezTo>
                  <a:lnTo>
                    <a:pt x="3180" y="6731"/>
                  </a:lnTo>
                  <a:cubicBezTo>
                    <a:pt x="2763" y="7147"/>
                    <a:pt x="2346" y="7600"/>
                    <a:pt x="1965" y="8064"/>
                  </a:cubicBezTo>
                  <a:lnTo>
                    <a:pt x="84" y="10291"/>
                  </a:lnTo>
                  <a:cubicBezTo>
                    <a:pt x="1" y="10398"/>
                    <a:pt x="1" y="10541"/>
                    <a:pt x="84" y="10636"/>
                  </a:cubicBezTo>
                  <a:cubicBezTo>
                    <a:pt x="132" y="10683"/>
                    <a:pt x="191" y="10707"/>
                    <a:pt x="251" y="10707"/>
                  </a:cubicBezTo>
                  <a:cubicBezTo>
                    <a:pt x="310" y="10707"/>
                    <a:pt x="370" y="10683"/>
                    <a:pt x="429" y="10636"/>
                  </a:cubicBezTo>
                  <a:lnTo>
                    <a:pt x="2572" y="8850"/>
                  </a:lnTo>
                  <a:cubicBezTo>
                    <a:pt x="2632" y="8790"/>
                    <a:pt x="2644" y="8695"/>
                    <a:pt x="2584" y="8636"/>
                  </a:cubicBezTo>
                  <a:cubicBezTo>
                    <a:pt x="2552" y="8603"/>
                    <a:pt x="2512" y="8585"/>
                    <a:pt x="2472" y="8585"/>
                  </a:cubicBezTo>
                  <a:cubicBezTo>
                    <a:pt x="2440" y="8585"/>
                    <a:pt x="2409" y="8597"/>
                    <a:pt x="2382" y="8624"/>
                  </a:cubicBezTo>
                  <a:lnTo>
                    <a:pt x="739" y="9993"/>
                  </a:lnTo>
                  <a:lnTo>
                    <a:pt x="2191" y="8266"/>
                  </a:lnTo>
                  <a:cubicBezTo>
                    <a:pt x="2560" y="7826"/>
                    <a:pt x="2965" y="7374"/>
                    <a:pt x="3382" y="6957"/>
                  </a:cubicBezTo>
                  <a:lnTo>
                    <a:pt x="4573" y="5766"/>
                  </a:lnTo>
                  <a:lnTo>
                    <a:pt x="4585" y="5778"/>
                  </a:lnTo>
                  <a:lnTo>
                    <a:pt x="4763" y="5957"/>
                  </a:lnTo>
                  <a:lnTo>
                    <a:pt x="4942" y="6135"/>
                  </a:lnTo>
                  <a:lnTo>
                    <a:pt x="4954" y="6159"/>
                  </a:lnTo>
                  <a:lnTo>
                    <a:pt x="3763" y="7350"/>
                  </a:lnTo>
                  <a:cubicBezTo>
                    <a:pt x="3537" y="7564"/>
                    <a:pt x="3299" y="7790"/>
                    <a:pt x="3084" y="8005"/>
                  </a:cubicBezTo>
                  <a:cubicBezTo>
                    <a:pt x="3025" y="8064"/>
                    <a:pt x="3025" y="8147"/>
                    <a:pt x="3061" y="8207"/>
                  </a:cubicBezTo>
                  <a:cubicBezTo>
                    <a:pt x="3092" y="8238"/>
                    <a:pt x="3133" y="8253"/>
                    <a:pt x="3174" y="8253"/>
                  </a:cubicBezTo>
                  <a:cubicBezTo>
                    <a:pt x="3211" y="8253"/>
                    <a:pt x="3247" y="8241"/>
                    <a:pt x="3275" y="8219"/>
                  </a:cubicBezTo>
                  <a:cubicBezTo>
                    <a:pt x="3513" y="8005"/>
                    <a:pt x="3751" y="7778"/>
                    <a:pt x="3977" y="7552"/>
                  </a:cubicBezTo>
                  <a:lnTo>
                    <a:pt x="5168" y="6361"/>
                  </a:lnTo>
                  <a:cubicBezTo>
                    <a:pt x="5704" y="6885"/>
                    <a:pt x="6204" y="7350"/>
                    <a:pt x="6620" y="7683"/>
                  </a:cubicBezTo>
                  <a:cubicBezTo>
                    <a:pt x="6906" y="7921"/>
                    <a:pt x="7144" y="8088"/>
                    <a:pt x="7323" y="8207"/>
                  </a:cubicBezTo>
                  <a:cubicBezTo>
                    <a:pt x="7442" y="8278"/>
                    <a:pt x="7573" y="8362"/>
                    <a:pt x="7692" y="8362"/>
                  </a:cubicBezTo>
                  <a:cubicBezTo>
                    <a:pt x="7752" y="8362"/>
                    <a:pt x="7811" y="8338"/>
                    <a:pt x="7859" y="8302"/>
                  </a:cubicBezTo>
                  <a:cubicBezTo>
                    <a:pt x="7990" y="8159"/>
                    <a:pt x="8073" y="7862"/>
                    <a:pt x="8073" y="7540"/>
                  </a:cubicBezTo>
                  <a:cubicBezTo>
                    <a:pt x="8073" y="7171"/>
                    <a:pt x="7954" y="6778"/>
                    <a:pt x="7763" y="6457"/>
                  </a:cubicBezTo>
                  <a:cubicBezTo>
                    <a:pt x="7454" y="5957"/>
                    <a:pt x="7549" y="5278"/>
                    <a:pt x="7990" y="4826"/>
                  </a:cubicBezTo>
                  <a:lnTo>
                    <a:pt x="9109" y="3718"/>
                  </a:lnTo>
                  <a:lnTo>
                    <a:pt x="9168" y="3778"/>
                  </a:lnTo>
                  <a:lnTo>
                    <a:pt x="9192" y="3802"/>
                  </a:lnTo>
                  <a:lnTo>
                    <a:pt x="9216" y="3814"/>
                  </a:lnTo>
                  <a:cubicBezTo>
                    <a:pt x="9216" y="3814"/>
                    <a:pt x="9228" y="3837"/>
                    <a:pt x="9240" y="3837"/>
                  </a:cubicBezTo>
                  <a:cubicBezTo>
                    <a:pt x="9240" y="3837"/>
                    <a:pt x="9252" y="3837"/>
                    <a:pt x="9252" y="3849"/>
                  </a:cubicBezTo>
                  <a:lnTo>
                    <a:pt x="9264" y="3861"/>
                  </a:lnTo>
                  <a:cubicBezTo>
                    <a:pt x="9264" y="3861"/>
                    <a:pt x="9287" y="3861"/>
                    <a:pt x="9287" y="3873"/>
                  </a:cubicBezTo>
                  <a:lnTo>
                    <a:pt x="9299" y="3897"/>
                  </a:lnTo>
                  <a:cubicBezTo>
                    <a:pt x="9299" y="3897"/>
                    <a:pt x="9311" y="3897"/>
                    <a:pt x="9311" y="3909"/>
                  </a:cubicBezTo>
                  <a:lnTo>
                    <a:pt x="9323" y="3921"/>
                  </a:lnTo>
                  <a:cubicBezTo>
                    <a:pt x="9323" y="3921"/>
                    <a:pt x="9347" y="3921"/>
                    <a:pt x="9347" y="3933"/>
                  </a:cubicBezTo>
                  <a:lnTo>
                    <a:pt x="9359" y="3956"/>
                  </a:lnTo>
                  <a:cubicBezTo>
                    <a:pt x="9359" y="3956"/>
                    <a:pt x="9371" y="3956"/>
                    <a:pt x="9371" y="3968"/>
                  </a:cubicBezTo>
                  <a:cubicBezTo>
                    <a:pt x="9371" y="3968"/>
                    <a:pt x="9383" y="3968"/>
                    <a:pt x="9383" y="3980"/>
                  </a:cubicBezTo>
                  <a:cubicBezTo>
                    <a:pt x="9383" y="3980"/>
                    <a:pt x="9407" y="3980"/>
                    <a:pt x="9407" y="3992"/>
                  </a:cubicBezTo>
                  <a:cubicBezTo>
                    <a:pt x="9407" y="3992"/>
                    <a:pt x="9418" y="3992"/>
                    <a:pt x="9418" y="4016"/>
                  </a:cubicBezTo>
                  <a:lnTo>
                    <a:pt x="9430" y="4016"/>
                  </a:lnTo>
                  <a:cubicBezTo>
                    <a:pt x="9430" y="4016"/>
                    <a:pt x="9442" y="4016"/>
                    <a:pt x="9442" y="4028"/>
                  </a:cubicBezTo>
                  <a:lnTo>
                    <a:pt x="9942" y="4028"/>
                  </a:lnTo>
                  <a:cubicBezTo>
                    <a:pt x="9954" y="4028"/>
                    <a:pt x="9954" y="4028"/>
                    <a:pt x="9966" y="4016"/>
                  </a:cubicBezTo>
                  <a:lnTo>
                    <a:pt x="9978" y="4016"/>
                  </a:lnTo>
                  <a:cubicBezTo>
                    <a:pt x="10002" y="4016"/>
                    <a:pt x="10002" y="4016"/>
                    <a:pt x="10014" y="3992"/>
                  </a:cubicBezTo>
                  <a:lnTo>
                    <a:pt x="10026" y="3992"/>
                  </a:lnTo>
                  <a:cubicBezTo>
                    <a:pt x="10038" y="3992"/>
                    <a:pt x="10038" y="3992"/>
                    <a:pt x="10061" y="3980"/>
                  </a:cubicBezTo>
                  <a:cubicBezTo>
                    <a:pt x="10061" y="3980"/>
                    <a:pt x="10073" y="3980"/>
                    <a:pt x="10073" y="3968"/>
                  </a:cubicBezTo>
                  <a:cubicBezTo>
                    <a:pt x="10085" y="3968"/>
                    <a:pt x="10085" y="3956"/>
                    <a:pt x="10097" y="3956"/>
                  </a:cubicBezTo>
                  <a:cubicBezTo>
                    <a:pt x="10097" y="3956"/>
                    <a:pt x="10121" y="3956"/>
                    <a:pt x="10121" y="3933"/>
                  </a:cubicBezTo>
                  <a:cubicBezTo>
                    <a:pt x="10133" y="3933"/>
                    <a:pt x="10133" y="3921"/>
                    <a:pt x="10145" y="3921"/>
                  </a:cubicBezTo>
                  <a:cubicBezTo>
                    <a:pt x="10145" y="3921"/>
                    <a:pt x="10157" y="3921"/>
                    <a:pt x="10157" y="3909"/>
                  </a:cubicBezTo>
                  <a:cubicBezTo>
                    <a:pt x="10180" y="3909"/>
                    <a:pt x="10180" y="3897"/>
                    <a:pt x="10192" y="3897"/>
                  </a:cubicBezTo>
                  <a:cubicBezTo>
                    <a:pt x="10192" y="3897"/>
                    <a:pt x="10204" y="3897"/>
                    <a:pt x="10204" y="3873"/>
                  </a:cubicBezTo>
                  <a:cubicBezTo>
                    <a:pt x="10216" y="3873"/>
                    <a:pt x="10216" y="3861"/>
                    <a:pt x="10240" y="3861"/>
                  </a:cubicBezTo>
                  <a:cubicBezTo>
                    <a:pt x="10240" y="3861"/>
                    <a:pt x="10252" y="3861"/>
                    <a:pt x="10252" y="3849"/>
                  </a:cubicBezTo>
                  <a:cubicBezTo>
                    <a:pt x="10264" y="3849"/>
                    <a:pt x="10264" y="3837"/>
                    <a:pt x="10276" y="3837"/>
                  </a:cubicBezTo>
                  <a:cubicBezTo>
                    <a:pt x="10276" y="3837"/>
                    <a:pt x="10300" y="3837"/>
                    <a:pt x="10300" y="3814"/>
                  </a:cubicBezTo>
                  <a:cubicBezTo>
                    <a:pt x="10311" y="3814"/>
                    <a:pt x="10311" y="3802"/>
                    <a:pt x="10323" y="3802"/>
                  </a:cubicBezTo>
                  <a:cubicBezTo>
                    <a:pt x="10323" y="3802"/>
                    <a:pt x="10335" y="3802"/>
                    <a:pt x="10335" y="3790"/>
                  </a:cubicBezTo>
                  <a:cubicBezTo>
                    <a:pt x="10359" y="3778"/>
                    <a:pt x="10371" y="3778"/>
                    <a:pt x="10371" y="3754"/>
                  </a:cubicBezTo>
                  <a:cubicBezTo>
                    <a:pt x="10823" y="3373"/>
                    <a:pt x="10835" y="2802"/>
                    <a:pt x="10490" y="2468"/>
                  </a:cubicBezTo>
                  <a:lnTo>
                    <a:pt x="8275" y="242"/>
                  </a:lnTo>
                  <a:cubicBezTo>
                    <a:pt x="8109" y="81"/>
                    <a:pt x="7889" y="0"/>
                    <a:pt x="766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086" name="Google Shape;3086;p42"/>
            <p:cNvGrpSpPr/>
            <p:nvPr/>
          </p:nvGrpSpPr>
          <p:grpSpPr>
            <a:xfrm>
              <a:off x="5206262" y="4174817"/>
              <a:ext cx="397763" cy="262805"/>
              <a:chOff x="5206262" y="4174817"/>
              <a:chExt cx="397763" cy="262805"/>
            </a:xfrm>
          </p:grpSpPr>
          <p:sp>
            <p:nvSpPr>
              <p:cNvPr id="3087" name="Google Shape;3087;p42"/>
              <p:cNvSpPr/>
              <p:nvPr/>
            </p:nvSpPr>
            <p:spPr>
              <a:xfrm>
                <a:off x="5206262" y="4177104"/>
                <a:ext cx="397763" cy="260518"/>
              </a:xfrm>
              <a:custGeom>
                <a:rect b="b" l="l" r="r" t="t"/>
                <a:pathLst>
                  <a:path extrusionOk="0" h="8204" w="12526">
                    <a:moveTo>
                      <a:pt x="3655" y="381"/>
                    </a:moveTo>
                    <a:cubicBezTo>
                      <a:pt x="3989" y="381"/>
                      <a:pt x="4298" y="500"/>
                      <a:pt x="4536" y="738"/>
                    </a:cubicBezTo>
                    <a:lnTo>
                      <a:pt x="7049" y="3120"/>
                    </a:lnTo>
                    <a:lnTo>
                      <a:pt x="5644" y="3120"/>
                    </a:lnTo>
                    <a:lnTo>
                      <a:pt x="3512" y="381"/>
                    </a:lnTo>
                    <a:close/>
                    <a:moveTo>
                      <a:pt x="10585" y="3477"/>
                    </a:moveTo>
                    <a:cubicBezTo>
                      <a:pt x="10882" y="3501"/>
                      <a:pt x="11156" y="3620"/>
                      <a:pt x="11382" y="3846"/>
                    </a:cubicBezTo>
                    <a:lnTo>
                      <a:pt x="11502" y="3965"/>
                    </a:lnTo>
                    <a:lnTo>
                      <a:pt x="10763" y="3965"/>
                    </a:lnTo>
                    <a:lnTo>
                      <a:pt x="10763" y="3953"/>
                    </a:lnTo>
                    <a:cubicBezTo>
                      <a:pt x="10656" y="3953"/>
                      <a:pt x="10585" y="3858"/>
                      <a:pt x="10585" y="3775"/>
                    </a:cubicBezTo>
                    <a:lnTo>
                      <a:pt x="10585" y="3477"/>
                    </a:lnTo>
                    <a:close/>
                    <a:moveTo>
                      <a:pt x="7906" y="4263"/>
                    </a:moveTo>
                    <a:lnTo>
                      <a:pt x="4536" y="7430"/>
                    </a:lnTo>
                    <a:cubicBezTo>
                      <a:pt x="4298" y="7656"/>
                      <a:pt x="3989" y="7787"/>
                      <a:pt x="3655" y="7787"/>
                    </a:cubicBezTo>
                    <a:lnTo>
                      <a:pt x="3512" y="7787"/>
                    </a:lnTo>
                    <a:lnTo>
                      <a:pt x="6263" y="4263"/>
                    </a:lnTo>
                    <a:close/>
                    <a:moveTo>
                      <a:pt x="3381" y="0"/>
                    </a:moveTo>
                    <a:cubicBezTo>
                      <a:pt x="3262" y="0"/>
                      <a:pt x="3155" y="60"/>
                      <a:pt x="3108" y="179"/>
                    </a:cubicBezTo>
                    <a:cubicBezTo>
                      <a:pt x="3060" y="286"/>
                      <a:pt x="3060" y="405"/>
                      <a:pt x="3143" y="512"/>
                    </a:cubicBezTo>
                    <a:lnTo>
                      <a:pt x="5167" y="3120"/>
                    </a:lnTo>
                    <a:lnTo>
                      <a:pt x="2512" y="3120"/>
                    </a:lnTo>
                    <a:cubicBezTo>
                      <a:pt x="2405" y="3120"/>
                      <a:pt x="2310" y="3060"/>
                      <a:pt x="2250" y="2965"/>
                    </a:cubicBezTo>
                    <a:lnTo>
                      <a:pt x="1429" y="1536"/>
                    </a:lnTo>
                    <a:cubicBezTo>
                      <a:pt x="1310" y="1334"/>
                      <a:pt x="1084" y="1215"/>
                      <a:pt x="845" y="1215"/>
                    </a:cubicBezTo>
                    <a:lnTo>
                      <a:pt x="310" y="1215"/>
                    </a:lnTo>
                    <a:cubicBezTo>
                      <a:pt x="143" y="1215"/>
                      <a:pt x="0" y="1346"/>
                      <a:pt x="0" y="1524"/>
                    </a:cubicBezTo>
                    <a:lnTo>
                      <a:pt x="0" y="4394"/>
                    </a:lnTo>
                    <a:cubicBezTo>
                      <a:pt x="0" y="4763"/>
                      <a:pt x="310" y="5084"/>
                      <a:pt x="679" y="5084"/>
                    </a:cubicBezTo>
                    <a:lnTo>
                      <a:pt x="2262" y="5084"/>
                    </a:lnTo>
                    <a:cubicBezTo>
                      <a:pt x="2369" y="5084"/>
                      <a:pt x="2441" y="4989"/>
                      <a:pt x="2441" y="4906"/>
                    </a:cubicBezTo>
                    <a:cubicBezTo>
                      <a:pt x="2441" y="4810"/>
                      <a:pt x="2346" y="4727"/>
                      <a:pt x="2262" y="4727"/>
                    </a:cubicBezTo>
                    <a:lnTo>
                      <a:pt x="679" y="4727"/>
                    </a:lnTo>
                    <a:cubicBezTo>
                      <a:pt x="500" y="4727"/>
                      <a:pt x="369" y="4572"/>
                      <a:pt x="369" y="4406"/>
                    </a:cubicBezTo>
                    <a:lnTo>
                      <a:pt x="369" y="1596"/>
                    </a:lnTo>
                    <a:lnTo>
                      <a:pt x="845" y="1596"/>
                    </a:lnTo>
                    <a:cubicBezTo>
                      <a:pt x="965" y="1596"/>
                      <a:pt x="1060" y="1655"/>
                      <a:pt x="1119" y="1750"/>
                    </a:cubicBezTo>
                    <a:lnTo>
                      <a:pt x="1929" y="3179"/>
                    </a:lnTo>
                    <a:cubicBezTo>
                      <a:pt x="2048" y="3382"/>
                      <a:pt x="2274" y="3513"/>
                      <a:pt x="2512" y="3513"/>
                    </a:cubicBezTo>
                    <a:lnTo>
                      <a:pt x="10192" y="3513"/>
                    </a:lnTo>
                    <a:lnTo>
                      <a:pt x="10192" y="3834"/>
                    </a:lnTo>
                    <a:cubicBezTo>
                      <a:pt x="10192" y="4132"/>
                      <a:pt x="10442" y="4382"/>
                      <a:pt x="10740" y="4382"/>
                    </a:cubicBezTo>
                    <a:lnTo>
                      <a:pt x="11835" y="4382"/>
                    </a:lnTo>
                    <a:lnTo>
                      <a:pt x="12049" y="4620"/>
                    </a:lnTo>
                    <a:cubicBezTo>
                      <a:pt x="12085" y="4644"/>
                      <a:pt x="12109" y="4703"/>
                      <a:pt x="12133" y="4751"/>
                    </a:cubicBezTo>
                    <a:lnTo>
                      <a:pt x="7942" y="4751"/>
                    </a:lnTo>
                    <a:lnTo>
                      <a:pt x="8454" y="4275"/>
                    </a:lnTo>
                    <a:cubicBezTo>
                      <a:pt x="8513" y="4227"/>
                      <a:pt x="8525" y="4144"/>
                      <a:pt x="8501" y="4072"/>
                    </a:cubicBezTo>
                    <a:cubicBezTo>
                      <a:pt x="8465" y="3989"/>
                      <a:pt x="8406" y="3953"/>
                      <a:pt x="8334" y="3953"/>
                    </a:cubicBezTo>
                    <a:lnTo>
                      <a:pt x="6203" y="3953"/>
                    </a:lnTo>
                    <a:cubicBezTo>
                      <a:pt x="6120" y="3953"/>
                      <a:pt x="6025" y="3989"/>
                      <a:pt x="5965" y="4072"/>
                    </a:cubicBezTo>
                    <a:lnTo>
                      <a:pt x="5441" y="4739"/>
                    </a:lnTo>
                    <a:lnTo>
                      <a:pt x="3120" y="4739"/>
                    </a:lnTo>
                    <a:cubicBezTo>
                      <a:pt x="3024" y="4739"/>
                      <a:pt x="2941" y="4822"/>
                      <a:pt x="2941" y="4918"/>
                    </a:cubicBezTo>
                    <a:cubicBezTo>
                      <a:pt x="2941" y="5001"/>
                      <a:pt x="3036" y="5096"/>
                      <a:pt x="3120" y="5096"/>
                    </a:cubicBezTo>
                    <a:lnTo>
                      <a:pt x="5167" y="5096"/>
                    </a:lnTo>
                    <a:lnTo>
                      <a:pt x="3143" y="7704"/>
                    </a:lnTo>
                    <a:cubicBezTo>
                      <a:pt x="3060" y="7787"/>
                      <a:pt x="3048" y="7918"/>
                      <a:pt x="3108" y="8025"/>
                    </a:cubicBezTo>
                    <a:cubicBezTo>
                      <a:pt x="3155" y="8132"/>
                      <a:pt x="3274" y="8204"/>
                      <a:pt x="3381" y="8204"/>
                    </a:cubicBezTo>
                    <a:lnTo>
                      <a:pt x="3643" y="8204"/>
                    </a:lnTo>
                    <a:cubicBezTo>
                      <a:pt x="4060" y="8204"/>
                      <a:pt x="4477" y="8037"/>
                      <a:pt x="4775" y="7763"/>
                    </a:cubicBezTo>
                    <a:lnTo>
                      <a:pt x="7572" y="5108"/>
                    </a:lnTo>
                    <a:lnTo>
                      <a:pt x="12252" y="5108"/>
                    </a:lnTo>
                    <a:cubicBezTo>
                      <a:pt x="12395" y="5108"/>
                      <a:pt x="12525" y="4989"/>
                      <a:pt x="12525" y="4822"/>
                    </a:cubicBezTo>
                    <a:cubicBezTo>
                      <a:pt x="12525" y="4584"/>
                      <a:pt x="12466" y="4406"/>
                      <a:pt x="12335" y="4286"/>
                    </a:cubicBezTo>
                    <a:lnTo>
                      <a:pt x="11621" y="3572"/>
                    </a:lnTo>
                    <a:cubicBezTo>
                      <a:pt x="11311" y="3263"/>
                      <a:pt x="10894" y="3096"/>
                      <a:pt x="10466" y="3096"/>
                    </a:cubicBezTo>
                    <a:lnTo>
                      <a:pt x="7572" y="3096"/>
                    </a:lnTo>
                    <a:lnTo>
                      <a:pt x="4775" y="453"/>
                    </a:lnTo>
                    <a:cubicBezTo>
                      <a:pt x="4465" y="155"/>
                      <a:pt x="4060" y="0"/>
                      <a:pt x="364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8" name="Google Shape;3088;p42"/>
              <p:cNvSpPr/>
              <p:nvPr/>
            </p:nvSpPr>
            <p:spPr>
              <a:xfrm>
                <a:off x="5434231" y="4174817"/>
                <a:ext cx="167539" cy="70369"/>
              </a:xfrm>
              <a:custGeom>
                <a:rect b="b" l="l" r="r" t="t"/>
                <a:pathLst>
                  <a:path extrusionOk="0" h="2216" w="5276">
                    <a:moveTo>
                      <a:pt x="2596" y="1"/>
                    </a:moveTo>
                    <a:cubicBezTo>
                      <a:pt x="1965" y="1"/>
                      <a:pt x="1417" y="418"/>
                      <a:pt x="1251" y="1013"/>
                    </a:cubicBezTo>
                    <a:cubicBezTo>
                      <a:pt x="1179" y="1001"/>
                      <a:pt x="1108" y="1001"/>
                      <a:pt x="1048" y="1001"/>
                    </a:cubicBezTo>
                    <a:cubicBezTo>
                      <a:pt x="465" y="1001"/>
                      <a:pt x="1" y="1465"/>
                      <a:pt x="1" y="2037"/>
                    </a:cubicBezTo>
                    <a:cubicBezTo>
                      <a:pt x="24" y="2132"/>
                      <a:pt x="96" y="2203"/>
                      <a:pt x="203" y="2203"/>
                    </a:cubicBezTo>
                    <a:lnTo>
                      <a:pt x="3358" y="2203"/>
                    </a:lnTo>
                    <a:cubicBezTo>
                      <a:pt x="3465" y="2203"/>
                      <a:pt x="3537" y="2120"/>
                      <a:pt x="3537" y="2025"/>
                    </a:cubicBezTo>
                    <a:cubicBezTo>
                      <a:pt x="3537" y="1918"/>
                      <a:pt x="3441" y="1846"/>
                      <a:pt x="3358" y="1846"/>
                    </a:cubicBezTo>
                    <a:lnTo>
                      <a:pt x="405" y="1846"/>
                    </a:lnTo>
                    <a:cubicBezTo>
                      <a:pt x="489" y="1561"/>
                      <a:pt x="751" y="1358"/>
                      <a:pt x="1048" y="1358"/>
                    </a:cubicBezTo>
                    <a:cubicBezTo>
                      <a:pt x="1144" y="1358"/>
                      <a:pt x="1239" y="1370"/>
                      <a:pt x="1334" y="1418"/>
                    </a:cubicBezTo>
                    <a:cubicBezTo>
                      <a:pt x="1359" y="1428"/>
                      <a:pt x="1384" y="1431"/>
                      <a:pt x="1409" y="1431"/>
                    </a:cubicBezTo>
                    <a:cubicBezTo>
                      <a:pt x="1442" y="1431"/>
                      <a:pt x="1473" y="1425"/>
                      <a:pt x="1501" y="1418"/>
                    </a:cubicBezTo>
                    <a:cubicBezTo>
                      <a:pt x="1536" y="1382"/>
                      <a:pt x="1584" y="1346"/>
                      <a:pt x="1584" y="1287"/>
                    </a:cubicBezTo>
                    <a:cubicBezTo>
                      <a:pt x="1644" y="763"/>
                      <a:pt x="2096" y="370"/>
                      <a:pt x="2608" y="370"/>
                    </a:cubicBezTo>
                    <a:cubicBezTo>
                      <a:pt x="3084" y="370"/>
                      <a:pt x="3489" y="691"/>
                      <a:pt x="3608" y="1144"/>
                    </a:cubicBezTo>
                    <a:cubicBezTo>
                      <a:pt x="3620" y="1191"/>
                      <a:pt x="3656" y="1239"/>
                      <a:pt x="3703" y="1263"/>
                    </a:cubicBezTo>
                    <a:cubicBezTo>
                      <a:pt x="3726" y="1286"/>
                      <a:pt x="3758" y="1294"/>
                      <a:pt x="3791" y="1294"/>
                    </a:cubicBezTo>
                    <a:cubicBezTo>
                      <a:pt x="3810" y="1294"/>
                      <a:pt x="3829" y="1291"/>
                      <a:pt x="3846" y="1287"/>
                    </a:cubicBezTo>
                    <a:cubicBezTo>
                      <a:pt x="3930" y="1251"/>
                      <a:pt x="4025" y="1239"/>
                      <a:pt x="4120" y="1239"/>
                    </a:cubicBezTo>
                    <a:cubicBezTo>
                      <a:pt x="4501" y="1239"/>
                      <a:pt x="4811" y="1501"/>
                      <a:pt x="4906" y="1858"/>
                    </a:cubicBezTo>
                    <a:lnTo>
                      <a:pt x="4215" y="1858"/>
                    </a:lnTo>
                    <a:cubicBezTo>
                      <a:pt x="4120" y="1858"/>
                      <a:pt x="4037" y="1953"/>
                      <a:pt x="4037" y="2037"/>
                    </a:cubicBezTo>
                    <a:cubicBezTo>
                      <a:pt x="4037" y="2132"/>
                      <a:pt x="4132" y="2215"/>
                      <a:pt x="4215" y="2215"/>
                    </a:cubicBezTo>
                    <a:lnTo>
                      <a:pt x="5096" y="2215"/>
                    </a:lnTo>
                    <a:cubicBezTo>
                      <a:pt x="5204" y="2215"/>
                      <a:pt x="5275" y="2132"/>
                      <a:pt x="5275" y="2037"/>
                    </a:cubicBezTo>
                    <a:cubicBezTo>
                      <a:pt x="5275" y="1406"/>
                      <a:pt x="4751" y="870"/>
                      <a:pt x="4096" y="870"/>
                    </a:cubicBezTo>
                    <a:cubicBezTo>
                      <a:pt x="4025" y="870"/>
                      <a:pt x="3965" y="870"/>
                      <a:pt x="3894" y="882"/>
                    </a:cubicBezTo>
                    <a:cubicBezTo>
                      <a:pt x="3680" y="358"/>
                      <a:pt x="3180" y="1"/>
                      <a:pt x="259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9" name="Google Shape;3089;p42"/>
              <p:cNvSpPr/>
              <p:nvPr/>
            </p:nvSpPr>
            <p:spPr>
              <a:xfrm>
                <a:off x="5360877" y="4298852"/>
                <a:ext cx="15147" cy="15147"/>
              </a:xfrm>
              <a:custGeom>
                <a:rect b="b" l="l" r="r" t="t"/>
                <a:pathLst>
                  <a:path extrusionOk="0" h="477" w="477">
                    <a:moveTo>
                      <a:pt x="239" y="0"/>
                    </a:moveTo>
                    <a:cubicBezTo>
                      <a:pt x="96" y="0"/>
                      <a:pt x="1" y="95"/>
                      <a:pt x="1" y="238"/>
                    </a:cubicBezTo>
                    <a:cubicBezTo>
                      <a:pt x="1" y="369"/>
                      <a:pt x="96" y="476"/>
                      <a:pt x="239" y="476"/>
                    </a:cubicBezTo>
                    <a:cubicBezTo>
                      <a:pt x="370" y="476"/>
                      <a:pt x="477" y="381"/>
                      <a:pt x="477" y="238"/>
                    </a:cubicBezTo>
                    <a:cubicBezTo>
                      <a:pt x="477" y="95"/>
                      <a:pt x="370" y="0"/>
                      <a:pt x="23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0" name="Google Shape;3090;p42"/>
              <p:cNvSpPr/>
              <p:nvPr/>
            </p:nvSpPr>
            <p:spPr>
              <a:xfrm>
                <a:off x="5329503" y="4298852"/>
                <a:ext cx="15147" cy="15147"/>
              </a:xfrm>
              <a:custGeom>
                <a:rect b="b" l="l" r="r" t="t"/>
                <a:pathLst>
                  <a:path extrusionOk="0" h="477" w="477">
                    <a:moveTo>
                      <a:pt x="239" y="0"/>
                    </a:moveTo>
                    <a:cubicBezTo>
                      <a:pt x="108" y="0"/>
                      <a:pt x="1" y="95"/>
                      <a:pt x="1" y="238"/>
                    </a:cubicBezTo>
                    <a:cubicBezTo>
                      <a:pt x="1" y="369"/>
                      <a:pt x="108" y="476"/>
                      <a:pt x="239" y="476"/>
                    </a:cubicBezTo>
                    <a:cubicBezTo>
                      <a:pt x="370" y="476"/>
                      <a:pt x="477" y="381"/>
                      <a:pt x="477" y="238"/>
                    </a:cubicBezTo>
                    <a:cubicBezTo>
                      <a:pt x="477" y="95"/>
                      <a:pt x="370" y="0"/>
                      <a:pt x="23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1" name="Google Shape;3091;p42"/>
              <p:cNvSpPr/>
              <p:nvPr/>
            </p:nvSpPr>
            <p:spPr>
              <a:xfrm>
                <a:off x="5298511" y="4299202"/>
                <a:ext cx="14766" cy="15179"/>
              </a:xfrm>
              <a:custGeom>
                <a:rect b="b" l="l" r="r" t="t"/>
                <a:pathLst>
                  <a:path extrusionOk="0" h="478" w="465">
                    <a:moveTo>
                      <a:pt x="238" y="1"/>
                    </a:moveTo>
                    <a:cubicBezTo>
                      <a:pt x="95" y="1"/>
                      <a:pt x="0" y="108"/>
                      <a:pt x="0" y="239"/>
                    </a:cubicBezTo>
                    <a:cubicBezTo>
                      <a:pt x="0" y="370"/>
                      <a:pt x="95" y="477"/>
                      <a:pt x="238" y="477"/>
                    </a:cubicBezTo>
                    <a:cubicBezTo>
                      <a:pt x="369" y="477"/>
                      <a:pt x="465" y="370"/>
                      <a:pt x="465" y="239"/>
                    </a:cubicBezTo>
                    <a:cubicBezTo>
                      <a:pt x="465" y="108"/>
                      <a:pt x="369" y="1"/>
                      <a:pt x="23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2" name="Google Shape;3092;p42"/>
              <p:cNvSpPr/>
              <p:nvPr/>
            </p:nvSpPr>
            <p:spPr>
              <a:xfrm>
                <a:off x="5267137" y="4298852"/>
                <a:ext cx="15147" cy="15147"/>
              </a:xfrm>
              <a:custGeom>
                <a:rect b="b" l="l" r="r" t="t"/>
                <a:pathLst>
                  <a:path extrusionOk="0" h="477" w="477">
                    <a:moveTo>
                      <a:pt x="238" y="0"/>
                    </a:moveTo>
                    <a:cubicBezTo>
                      <a:pt x="107" y="0"/>
                      <a:pt x="0" y="95"/>
                      <a:pt x="0" y="238"/>
                    </a:cubicBezTo>
                    <a:cubicBezTo>
                      <a:pt x="0" y="369"/>
                      <a:pt x="107" y="476"/>
                      <a:pt x="238" y="476"/>
                    </a:cubicBezTo>
                    <a:cubicBezTo>
                      <a:pt x="369" y="476"/>
                      <a:pt x="476" y="369"/>
                      <a:pt x="476" y="238"/>
                    </a:cubicBezTo>
                    <a:cubicBezTo>
                      <a:pt x="476" y="95"/>
                      <a:pt x="369" y="0"/>
                      <a:pt x="23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3" name="Google Shape;3093;p42"/>
              <p:cNvSpPr/>
              <p:nvPr/>
            </p:nvSpPr>
            <p:spPr>
              <a:xfrm>
                <a:off x="5492470" y="4298852"/>
                <a:ext cx="15147" cy="15147"/>
              </a:xfrm>
              <a:custGeom>
                <a:rect b="b" l="l" r="r" t="t"/>
                <a:pathLst>
                  <a:path extrusionOk="0" h="477" w="477">
                    <a:moveTo>
                      <a:pt x="238" y="0"/>
                    </a:moveTo>
                    <a:cubicBezTo>
                      <a:pt x="107" y="0"/>
                      <a:pt x="0" y="95"/>
                      <a:pt x="0" y="238"/>
                    </a:cubicBezTo>
                    <a:cubicBezTo>
                      <a:pt x="0" y="369"/>
                      <a:pt x="107" y="476"/>
                      <a:pt x="238" y="476"/>
                    </a:cubicBezTo>
                    <a:cubicBezTo>
                      <a:pt x="381" y="476"/>
                      <a:pt x="476" y="381"/>
                      <a:pt x="476" y="238"/>
                    </a:cubicBezTo>
                    <a:cubicBezTo>
                      <a:pt x="476" y="95"/>
                      <a:pt x="381" y="0"/>
                      <a:pt x="23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94" name="Google Shape;3094;p42"/>
            <p:cNvGrpSpPr/>
            <p:nvPr/>
          </p:nvGrpSpPr>
          <p:grpSpPr>
            <a:xfrm>
              <a:off x="5727616" y="4204699"/>
              <a:ext cx="440505" cy="290018"/>
              <a:chOff x="5727616" y="4204699"/>
              <a:chExt cx="440505" cy="290018"/>
            </a:xfrm>
          </p:grpSpPr>
          <p:sp>
            <p:nvSpPr>
              <p:cNvPr id="3095" name="Google Shape;3095;p42"/>
              <p:cNvSpPr/>
              <p:nvPr/>
            </p:nvSpPr>
            <p:spPr>
              <a:xfrm>
                <a:off x="5727616" y="4204699"/>
                <a:ext cx="440505" cy="290018"/>
              </a:xfrm>
              <a:custGeom>
                <a:rect b="b" l="l" r="r" t="t"/>
                <a:pathLst>
                  <a:path extrusionOk="0" h="9133" w="13872">
                    <a:moveTo>
                      <a:pt x="13145" y="4465"/>
                    </a:moveTo>
                    <a:lnTo>
                      <a:pt x="13145" y="4870"/>
                    </a:lnTo>
                    <a:lnTo>
                      <a:pt x="12752" y="4870"/>
                    </a:lnTo>
                    <a:lnTo>
                      <a:pt x="12752" y="4465"/>
                    </a:lnTo>
                    <a:close/>
                    <a:moveTo>
                      <a:pt x="1275" y="3941"/>
                    </a:moveTo>
                    <a:lnTo>
                      <a:pt x="1275" y="4430"/>
                    </a:lnTo>
                    <a:cubicBezTo>
                      <a:pt x="1275" y="4775"/>
                      <a:pt x="1013" y="5049"/>
                      <a:pt x="668" y="5049"/>
                    </a:cubicBezTo>
                    <a:lnTo>
                      <a:pt x="418" y="5049"/>
                    </a:lnTo>
                    <a:cubicBezTo>
                      <a:pt x="501" y="4549"/>
                      <a:pt x="810" y="4120"/>
                      <a:pt x="1275" y="3941"/>
                    </a:cubicBezTo>
                    <a:close/>
                    <a:moveTo>
                      <a:pt x="9121" y="417"/>
                    </a:moveTo>
                    <a:cubicBezTo>
                      <a:pt x="9562" y="417"/>
                      <a:pt x="9978" y="620"/>
                      <a:pt x="10252" y="977"/>
                    </a:cubicBezTo>
                    <a:lnTo>
                      <a:pt x="12205" y="3584"/>
                    </a:lnTo>
                    <a:cubicBezTo>
                      <a:pt x="12240" y="3632"/>
                      <a:pt x="12300" y="3656"/>
                      <a:pt x="12360" y="3656"/>
                    </a:cubicBezTo>
                    <a:lnTo>
                      <a:pt x="13312" y="3656"/>
                    </a:lnTo>
                    <a:cubicBezTo>
                      <a:pt x="13431" y="3656"/>
                      <a:pt x="13514" y="3775"/>
                      <a:pt x="13467" y="3882"/>
                    </a:cubicBezTo>
                    <a:lnTo>
                      <a:pt x="13372" y="4060"/>
                    </a:lnTo>
                    <a:lnTo>
                      <a:pt x="12574" y="4060"/>
                    </a:lnTo>
                    <a:cubicBezTo>
                      <a:pt x="12455" y="4060"/>
                      <a:pt x="12360" y="4156"/>
                      <a:pt x="12360" y="4275"/>
                    </a:cubicBezTo>
                    <a:lnTo>
                      <a:pt x="12360" y="5084"/>
                    </a:lnTo>
                    <a:cubicBezTo>
                      <a:pt x="12360" y="5203"/>
                      <a:pt x="12455" y="5299"/>
                      <a:pt x="12574" y="5299"/>
                    </a:cubicBezTo>
                    <a:lnTo>
                      <a:pt x="13181" y="5299"/>
                    </a:lnTo>
                    <a:lnTo>
                      <a:pt x="13181" y="5596"/>
                    </a:lnTo>
                    <a:cubicBezTo>
                      <a:pt x="13181" y="5787"/>
                      <a:pt x="13252" y="5977"/>
                      <a:pt x="13395" y="6096"/>
                    </a:cubicBezTo>
                    <a:cubicBezTo>
                      <a:pt x="13455" y="6156"/>
                      <a:pt x="13479" y="6227"/>
                      <a:pt x="13479" y="6323"/>
                    </a:cubicBezTo>
                    <a:lnTo>
                      <a:pt x="13479" y="6692"/>
                    </a:lnTo>
                    <a:lnTo>
                      <a:pt x="13443" y="6692"/>
                    </a:lnTo>
                    <a:cubicBezTo>
                      <a:pt x="13443" y="7037"/>
                      <a:pt x="13181" y="7311"/>
                      <a:pt x="12836" y="7311"/>
                    </a:cubicBezTo>
                    <a:lnTo>
                      <a:pt x="12526" y="7311"/>
                    </a:lnTo>
                    <a:cubicBezTo>
                      <a:pt x="12419" y="6501"/>
                      <a:pt x="11740" y="5894"/>
                      <a:pt x="10919" y="5894"/>
                    </a:cubicBezTo>
                    <a:cubicBezTo>
                      <a:pt x="10097" y="5894"/>
                      <a:pt x="9419" y="6513"/>
                      <a:pt x="9312" y="7311"/>
                    </a:cubicBezTo>
                    <a:lnTo>
                      <a:pt x="4061" y="7311"/>
                    </a:lnTo>
                    <a:cubicBezTo>
                      <a:pt x="3954" y="6501"/>
                      <a:pt x="3275" y="5894"/>
                      <a:pt x="2454" y="5894"/>
                    </a:cubicBezTo>
                    <a:cubicBezTo>
                      <a:pt x="1632" y="5894"/>
                      <a:pt x="965" y="6501"/>
                      <a:pt x="846" y="7275"/>
                    </a:cubicBezTo>
                    <a:cubicBezTo>
                      <a:pt x="608" y="7204"/>
                      <a:pt x="429" y="6966"/>
                      <a:pt x="429" y="6692"/>
                    </a:cubicBezTo>
                    <a:lnTo>
                      <a:pt x="429" y="5465"/>
                    </a:lnTo>
                    <a:lnTo>
                      <a:pt x="691" y="5465"/>
                    </a:lnTo>
                    <a:cubicBezTo>
                      <a:pt x="1263" y="5465"/>
                      <a:pt x="1703" y="5001"/>
                      <a:pt x="1703" y="4453"/>
                    </a:cubicBezTo>
                    <a:lnTo>
                      <a:pt x="1703" y="3822"/>
                    </a:lnTo>
                    <a:lnTo>
                      <a:pt x="2406" y="3644"/>
                    </a:lnTo>
                    <a:cubicBezTo>
                      <a:pt x="2465" y="3632"/>
                      <a:pt x="2513" y="3596"/>
                      <a:pt x="2525" y="3560"/>
                    </a:cubicBezTo>
                    <a:lnTo>
                      <a:pt x="3954" y="1120"/>
                    </a:lnTo>
                    <a:cubicBezTo>
                      <a:pt x="4204" y="679"/>
                      <a:pt x="4680" y="417"/>
                      <a:pt x="5180" y="417"/>
                    </a:cubicBezTo>
                    <a:close/>
                    <a:moveTo>
                      <a:pt x="2430" y="6275"/>
                    </a:moveTo>
                    <a:cubicBezTo>
                      <a:pt x="3108" y="6275"/>
                      <a:pt x="3656" y="6823"/>
                      <a:pt x="3656" y="7501"/>
                    </a:cubicBezTo>
                    <a:cubicBezTo>
                      <a:pt x="3656" y="8168"/>
                      <a:pt x="3108" y="8716"/>
                      <a:pt x="2430" y="8716"/>
                    </a:cubicBezTo>
                    <a:cubicBezTo>
                      <a:pt x="1763" y="8716"/>
                      <a:pt x="1215" y="8168"/>
                      <a:pt x="1215" y="7501"/>
                    </a:cubicBezTo>
                    <a:cubicBezTo>
                      <a:pt x="1215" y="6823"/>
                      <a:pt x="1763" y="6275"/>
                      <a:pt x="2430" y="6275"/>
                    </a:cubicBezTo>
                    <a:close/>
                    <a:moveTo>
                      <a:pt x="10919" y="6275"/>
                    </a:moveTo>
                    <a:cubicBezTo>
                      <a:pt x="11586" y="6275"/>
                      <a:pt x="12145" y="6823"/>
                      <a:pt x="12145" y="7501"/>
                    </a:cubicBezTo>
                    <a:cubicBezTo>
                      <a:pt x="12145" y="8168"/>
                      <a:pt x="11586" y="8716"/>
                      <a:pt x="10919" y="8716"/>
                    </a:cubicBezTo>
                    <a:cubicBezTo>
                      <a:pt x="10252" y="8716"/>
                      <a:pt x="9693" y="8168"/>
                      <a:pt x="9693" y="7501"/>
                    </a:cubicBezTo>
                    <a:cubicBezTo>
                      <a:pt x="9693" y="6823"/>
                      <a:pt x="10252" y="6275"/>
                      <a:pt x="10919" y="6275"/>
                    </a:cubicBezTo>
                    <a:close/>
                    <a:moveTo>
                      <a:pt x="5144" y="0"/>
                    </a:moveTo>
                    <a:cubicBezTo>
                      <a:pt x="4501" y="0"/>
                      <a:pt x="3894" y="334"/>
                      <a:pt x="3573" y="905"/>
                    </a:cubicBezTo>
                    <a:lnTo>
                      <a:pt x="2180" y="3275"/>
                    </a:lnTo>
                    <a:lnTo>
                      <a:pt x="1430" y="3465"/>
                    </a:lnTo>
                    <a:cubicBezTo>
                      <a:pt x="489" y="3703"/>
                      <a:pt x="1" y="4477"/>
                      <a:pt x="1" y="5251"/>
                    </a:cubicBezTo>
                    <a:lnTo>
                      <a:pt x="1" y="6692"/>
                    </a:lnTo>
                    <a:cubicBezTo>
                      <a:pt x="1" y="7180"/>
                      <a:pt x="358" y="7608"/>
                      <a:pt x="810" y="7692"/>
                    </a:cubicBezTo>
                    <a:cubicBezTo>
                      <a:pt x="906" y="8501"/>
                      <a:pt x="1584" y="9132"/>
                      <a:pt x="2418" y="9132"/>
                    </a:cubicBezTo>
                    <a:cubicBezTo>
                      <a:pt x="3251" y="9132"/>
                      <a:pt x="3930" y="8513"/>
                      <a:pt x="4025" y="7728"/>
                    </a:cubicBezTo>
                    <a:lnTo>
                      <a:pt x="9300" y="7728"/>
                    </a:lnTo>
                    <a:cubicBezTo>
                      <a:pt x="9407" y="8525"/>
                      <a:pt x="10085" y="9132"/>
                      <a:pt x="10907" y="9132"/>
                    </a:cubicBezTo>
                    <a:cubicBezTo>
                      <a:pt x="11740" y="9132"/>
                      <a:pt x="12407" y="8513"/>
                      <a:pt x="12514" y="7728"/>
                    </a:cubicBezTo>
                    <a:lnTo>
                      <a:pt x="12824" y="7728"/>
                    </a:lnTo>
                    <a:cubicBezTo>
                      <a:pt x="13395" y="7728"/>
                      <a:pt x="13836" y="7263"/>
                      <a:pt x="13836" y="6716"/>
                    </a:cubicBezTo>
                    <a:lnTo>
                      <a:pt x="13836" y="6299"/>
                    </a:lnTo>
                    <a:cubicBezTo>
                      <a:pt x="13848" y="6096"/>
                      <a:pt x="13776" y="5918"/>
                      <a:pt x="13645" y="5787"/>
                    </a:cubicBezTo>
                    <a:cubicBezTo>
                      <a:pt x="13586" y="5727"/>
                      <a:pt x="13550" y="5656"/>
                      <a:pt x="13550" y="5561"/>
                    </a:cubicBezTo>
                    <a:lnTo>
                      <a:pt x="13550" y="4572"/>
                    </a:lnTo>
                    <a:lnTo>
                      <a:pt x="13788" y="4037"/>
                    </a:lnTo>
                    <a:cubicBezTo>
                      <a:pt x="13872" y="3846"/>
                      <a:pt x="13872" y="3656"/>
                      <a:pt x="13764" y="3501"/>
                    </a:cubicBezTo>
                    <a:cubicBezTo>
                      <a:pt x="13657" y="3334"/>
                      <a:pt x="13479" y="3239"/>
                      <a:pt x="13288" y="3239"/>
                    </a:cubicBezTo>
                    <a:lnTo>
                      <a:pt x="12443" y="3239"/>
                    </a:lnTo>
                    <a:lnTo>
                      <a:pt x="10550" y="727"/>
                    </a:lnTo>
                    <a:cubicBezTo>
                      <a:pt x="10204" y="262"/>
                      <a:pt x="9657" y="0"/>
                      <a:pt x="908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6" name="Google Shape;3096;p42"/>
              <p:cNvSpPr/>
              <p:nvPr/>
            </p:nvSpPr>
            <p:spPr>
              <a:xfrm>
                <a:off x="5779789" y="4416409"/>
                <a:ext cx="52205" cy="51475"/>
              </a:xfrm>
              <a:custGeom>
                <a:rect b="b" l="l" r="r" t="t"/>
                <a:pathLst>
                  <a:path extrusionOk="0" h="1621" w="1644">
                    <a:moveTo>
                      <a:pt x="811" y="1"/>
                    </a:moveTo>
                    <a:cubicBezTo>
                      <a:pt x="584" y="1"/>
                      <a:pt x="394" y="84"/>
                      <a:pt x="239" y="239"/>
                    </a:cubicBezTo>
                    <a:cubicBezTo>
                      <a:pt x="96" y="382"/>
                      <a:pt x="1" y="596"/>
                      <a:pt x="1" y="799"/>
                    </a:cubicBezTo>
                    <a:cubicBezTo>
                      <a:pt x="1" y="1263"/>
                      <a:pt x="382" y="1620"/>
                      <a:pt x="822" y="1620"/>
                    </a:cubicBezTo>
                    <a:cubicBezTo>
                      <a:pt x="1275" y="1620"/>
                      <a:pt x="1644" y="1263"/>
                      <a:pt x="1644" y="799"/>
                    </a:cubicBezTo>
                    <a:cubicBezTo>
                      <a:pt x="1644" y="739"/>
                      <a:pt x="1632" y="668"/>
                      <a:pt x="1608" y="608"/>
                    </a:cubicBezTo>
                    <a:cubicBezTo>
                      <a:pt x="1557" y="546"/>
                      <a:pt x="1478" y="484"/>
                      <a:pt x="1389" y="484"/>
                    </a:cubicBezTo>
                    <a:cubicBezTo>
                      <a:pt x="1375" y="484"/>
                      <a:pt x="1361" y="486"/>
                      <a:pt x="1346" y="489"/>
                    </a:cubicBezTo>
                    <a:cubicBezTo>
                      <a:pt x="1239" y="525"/>
                      <a:pt x="1168" y="620"/>
                      <a:pt x="1192" y="727"/>
                    </a:cubicBezTo>
                    <a:cubicBezTo>
                      <a:pt x="1203" y="763"/>
                      <a:pt x="1203" y="787"/>
                      <a:pt x="1203" y="822"/>
                    </a:cubicBezTo>
                    <a:cubicBezTo>
                      <a:pt x="1203" y="1037"/>
                      <a:pt x="1025" y="1215"/>
                      <a:pt x="811" y="1215"/>
                    </a:cubicBezTo>
                    <a:cubicBezTo>
                      <a:pt x="584" y="1215"/>
                      <a:pt x="406" y="1037"/>
                      <a:pt x="406" y="822"/>
                    </a:cubicBezTo>
                    <a:cubicBezTo>
                      <a:pt x="406" y="596"/>
                      <a:pt x="584" y="418"/>
                      <a:pt x="811" y="418"/>
                    </a:cubicBezTo>
                    <a:cubicBezTo>
                      <a:pt x="930" y="418"/>
                      <a:pt x="1013" y="322"/>
                      <a:pt x="1013" y="203"/>
                    </a:cubicBezTo>
                    <a:cubicBezTo>
                      <a:pt x="1013" y="84"/>
                      <a:pt x="930" y="1"/>
                      <a:pt x="81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7" name="Google Shape;3097;p42"/>
              <p:cNvSpPr/>
              <p:nvPr/>
            </p:nvSpPr>
            <p:spPr>
              <a:xfrm>
                <a:off x="6048627" y="4416409"/>
                <a:ext cx="52205" cy="51856"/>
              </a:xfrm>
              <a:custGeom>
                <a:rect b="b" l="l" r="r" t="t"/>
                <a:pathLst>
                  <a:path extrusionOk="0" h="1633" w="1644">
                    <a:moveTo>
                      <a:pt x="822" y="1"/>
                    </a:moveTo>
                    <a:cubicBezTo>
                      <a:pt x="596" y="1"/>
                      <a:pt x="405" y="84"/>
                      <a:pt x="238" y="239"/>
                    </a:cubicBezTo>
                    <a:cubicBezTo>
                      <a:pt x="95" y="382"/>
                      <a:pt x="0" y="596"/>
                      <a:pt x="0" y="822"/>
                    </a:cubicBezTo>
                    <a:cubicBezTo>
                      <a:pt x="0" y="1263"/>
                      <a:pt x="381" y="1632"/>
                      <a:pt x="822" y="1632"/>
                    </a:cubicBezTo>
                    <a:cubicBezTo>
                      <a:pt x="1274" y="1632"/>
                      <a:pt x="1643" y="1275"/>
                      <a:pt x="1643" y="822"/>
                    </a:cubicBezTo>
                    <a:cubicBezTo>
                      <a:pt x="1643" y="763"/>
                      <a:pt x="1631" y="680"/>
                      <a:pt x="1608" y="620"/>
                    </a:cubicBezTo>
                    <a:cubicBezTo>
                      <a:pt x="1577" y="548"/>
                      <a:pt x="1492" y="484"/>
                      <a:pt x="1400" y="484"/>
                    </a:cubicBezTo>
                    <a:cubicBezTo>
                      <a:pt x="1386" y="484"/>
                      <a:pt x="1372" y="486"/>
                      <a:pt x="1358" y="489"/>
                    </a:cubicBezTo>
                    <a:cubicBezTo>
                      <a:pt x="1250" y="525"/>
                      <a:pt x="1179" y="620"/>
                      <a:pt x="1215" y="727"/>
                    </a:cubicBezTo>
                    <a:cubicBezTo>
                      <a:pt x="1227" y="763"/>
                      <a:pt x="1227" y="787"/>
                      <a:pt x="1227" y="822"/>
                    </a:cubicBezTo>
                    <a:cubicBezTo>
                      <a:pt x="1227" y="1037"/>
                      <a:pt x="1048" y="1215"/>
                      <a:pt x="822" y="1215"/>
                    </a:cubicBezTo>
                    <a:cubicBezTo>
                      <a:pt x="596" y="1215"/>
                      <a:pt x="417" y="1037"/>
                      <a:pt x="417" y="822"/>
                    </a:cubicBezTo>
                    <a:cubicBezTo>
                      <a:pt x="417" y="596"/>
                      <a:pt x="596" y="418"/>
                      <a:pt x="822" y="418"/>
                    </a:cubicBezTo>
                    <a:cubicBezTo>
                      <a:pt x="941" y="418"/>
                      <a:pt x="1036" y="322"/>
                      <a:pt x="1036" y="203"/>
                    </a:cubicBezTo>
                    <a:cubicBezTo>
                      <a:pt x="1036" y="84"/>
                      <a:pt x="941" y="1"/>
                      <a:pt x="82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8" name="Google Shape;3098;p42"/>
              <p:cNvSpPr/>
              <p:nvPr/>
            </p:nvSpPr>
            <p:spPr>
              <a:xfrm>
                <a:off x="6000995" y="4365379"/>
                <a:ext cx="122892" cy="58016"/>
              </a:xfrm>
              <a:custGeom>
                <a:rect b="b" l="l" r="r" t="t"/>
                <a:pathLst>
                  <a:path extrusionOk="0" h="1827" w="3870">
                    <a:moveTo>
                      <a:pt x="2310" y="1"/>
                    </a:moveTo>
                    <a:cubicBezTo>
                      <a:pt x="1810" y="1"/>
                      <a:pt x="1334" y="143"/>
                      <a:pt x="929" y="429"/>
                    </a:cubicBezTo>
                    <a:cubicBezTo>
                      <a:pt x="524" y="715"/>
                      <a:pt x="226" y="1096"/>
                      <a:pt x="48" y="1548"/>
                    </a:cubicBezTo>
                    <a:cubicBezTo>
                      <a:pt x="0" y="1656"/>
                      <a:pt x="60" y="1775"/>
                      <a:pt x="167" y="1810"/>
                    </a:cubicBezTo>
                    <a:cubicBezTo>
                      <a:pt x="192" y="1822"/>
                      <a:pt x="218" y="1827"/>
                      <a:pt x="244" y="1827"/>
                    </a:cubicBezTo>
                    <a:cubicBezTo>
                      <a:pt x="326" y="1827"/>
                      <a:pt x="404" y="1773"/>
                      <a:pt x="441" y="1691"/>
                    </a:cubicBezTo>
                    <a:cubicBezTo>
                      <a:pt x="738" y="917"/>
                      <a:pt x="1488" y="405"/>
                      <a:pt x="2322" y="405"/>
                    </a:cubicBezTo>
                    <a:cubicBezTo>
                      <a:pt x="2774" y="405"/>
                      <a:pt x="3191" y="536"/>
                      <a:pt x="3548" y="798"/>
                    </a:cubicBezTo>
                    <a:cubicBezTo>
                      <a:pt x="3581" y="831"/>
                      <a:pt x="3624" y="846"/>
                      <a:pt x="3667" y="846"/>
                    </a:cubicBezTo>
                    <a:cubicBezTo>
                      <a:pt x="3732" y="846"/>
                      <a:pt x="3798" y="813"/>
                      <a:pt x="3834" y="763"/>
                    </a:cubicBezTo>
                    <a:cubicBezTo>
                      <a:pt x="3870" y="679"/>
                      <a:pt x="3858" y="560"/>
                      <a:pt x="3774" y="489"/>
                    </a:cubicBezTo>
                    <a:cubicBezTo>
                      <a:pt x="3334" y="179"/>
                      <a:pt x="2846" y="1"/>
                      <a:pt x="231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9" name="Google Shape;3099;p42"/>
              <p:cNvSpPr/>
              <p:nvPr/>
            </p:nvSpPr>
            <p:spPr>
              <a:xfrm>
                <a:off x="5816847" y="4230039"/>
                <a:ext cx="124797" cy="193610"/>
              </a:xfrm>
              <a:custGeom>
                <a:rect b="b" l="l" r="r" t="t"/>
                <a:pathLst>
                  <a:path extrusionOk="0" h="6097" w="3930">
                    <a:moveTo>
                      <a:pt x="3513" y="417"/>
                    </a:moveTo>
                    <a:lnTo>
                      <a:pt x="3513" y="2441"/>
                    </a:lnTo>
                    <a:lnTo>
                      <a:pt x="822" y="2441"/>
                    </a:lnTo>
                    <a:lnTo>
                      <a:pt x="1834" y="714"/>
                    </a:lnTo>
                    <a:cubicBezTo>
                      <a:pt x="1930" y="524"/>
                      <a:pt x="2144" y="417"/>
                      <a:pt x="2346" y="417"/>
                    </a:cubicBezTo>
                    <a:close/>
                    <a:moveTo>
                      <a:pt x="2346" y="0"/>
                    </a:moveTo>
                    <a:cubicBezTo>
                      <a:pt x="1989" y="0"/>
                      <a:pt x="1644" y="203"/>
                      <a:pt x="1465" y="512"/>
                    </a:cubicBezTo>
                    <a:lnTo>
                      <a:pt x="60" y="2917"/>
                    </a:lnTo>
                    <a:cubicBezTo>
                      <a:pt x="1" y="3024"/>
                      <a:pt x="25" y="3143"/>
                      <a:pt x="132" y="3203"/>
                    </a:cubicBezTo>
                    <a:cubicBezTo>
                      <a:pt x="155" y="3215"/>
                      <a:pt x="203" y="3239"/>
                      <a:pt x="239" y="3239"/>
                    </a:cubicBezTo>
                    <a:cubicBezTo>
                      <a:pt x="310" y="3239"/>
                      <a:pt x="370" y="3203"/>
                      <a:pt x="417" y="3131"/>
                    </a:cubicBezTo>
                    <a:lnTo>
                      <a:pt x="572" y="2846"/>
                    </a:lnTo>
                    <a:lnTo>
                      <a:pt x="3513" y="2846"/>
                    </a:lnTo>
                    <a:lnTo>
                      <a:pt x="3513" y="5882"/>
                    </a:lnTo>
                    <a:cubicBezTo>
                      <a:pt x="3513" y="6001"/>
                      <a:pt x="3596" y="6096"/>
                      <a:pt x="3715" y="6096"/>
                    </a:cubicBezTo>
                    <a:cubicBezTo>
                      <a:pt x="3835" y="6096"/>
                      <a:pt x="3930" y="6001"/>
                      <a:pt x="3930" y="5882"/>
                    </a:cubicBezTo>
                    <a:lnTo>
                      <a:pt x="3930" y="203"/>
                    </a:lnTo>
                    <a:cubicBezTo>
                      <a:pt x="3918" y="95"/>
                      <a:pt x="3823" y="0"/>
                      <a:pt x="371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0" name="Google Shape;3100;p42"/>
              <p:cNvSpPr/>
              <p:nvPr/>
            </p:nvSpPr>
            <p:spPr>
              <a:xfrm>
                <a:off x="5954474" y="4230039"/>
                <a:ext cx="120256" cy="102854"/>
              </a:xfrm>
              <a:custGeom>
                <a:rect b="b" l="l" r="r" t="t"/>
                <a:pathLst>
                  <a:path extrusionOk="0" h="3239" w="3787">
                    <a:moveTo>
                      <a:pt x="203" y="0"/>
                    </a:moveTo>
                    <a:cubicBezTo>
                      <a:pt x="84" y="0"/>
                      <a:pt x="1" y="95"/>
                      <a:pt x="1" y="214"/>
                    </a:cubicBezTo>
                    <a:lnTo>
                      <a:pt x="1" y="3024"/>
                    </a:lnTo>
                    <a:cubicBezTo>
                      <a:pt x="1" y="3143"/>
                      <a:pt x="84" y="3239"/>
                      <a:pt x="203" y="3239"/>
                    </a:cubicBezTo>
                    <a:cubicBezTo>
                      <a:pt x="322" y="3239"/>
                      <a:pt x="417" y="3143"/>
                      <a:pt x="417" y="3024"/>
                    </a:cubicBezTo>
                    <a:lnTo>
                      <a:pt x="417" y="405"/>
                    </a:lnTo>
                    <a:lnTo>
                      <a:pt x="1977" y="405"/>
                    </a:lnTo>
                    <a:cubicBezTo>
                      <a:pt x="2132" y="405"/>
                      <a:pt x="2322" y="512"/>
                      <a:pt x="2429" y="655"/>
                    </a:cubicBezTo>
                    <a:lnTo>
                      <a:pt x="3287" y="1786"/>
                    </a:lnTo>
                    <a:cubicBezTo>
                      <a:pt x="3346" y="1869"/>
                      <a:pt x="3358" y="1941"/>
                      <a:pt x="3358" y="2024"/>
                    </a:cubicBezTo>
                    <a:cubicBezTo>
                      <a:pt x="3358" y="2250"/>
                      <a:pt x="3180" y="2429"/>
                      <a:pt x="2953" y="2429"/>
                    </a:cubicBezTo>
                    <a:lnTo>
                      <a:pt x="1013" y="2429"/>
                    </a:lnTo>
                    <a:cubicBezTo>
                      <a:pt x="894" y="2429"/>
                      <a:pt x="798" y="2524"/>
                      <a:pt x="798" y="2643"/>
                    </a:cubicBezTo>
                    <a:cubicBezTo>
                      <a:pt x="798" y="2762"/>
                      <a:pt x="882" y="2846"/>
                      <a:pt x="1013" y="2846"/>
                    </a:cubicBezTo>
                    <a:lnTo>
                      <a:pt x="2977" y="2846"/>
                    </a:lnTo>
                    <a:cubicBezTo>
                      <a:pt x="3418" y="2846"/>
                      <a:pt x="3787" y="2489"/>
                      <a:pt x="3787" y="2024"/>
                    </a:cubicBezTo>
                    <a:cubicBezTo>
                      <a:pt x="3787" y="1846"/>
                      <a:pt x="3727" y="1691"/>
                      <a:pt x="3632" y="1536"/>
                    </a:cubicBezTo>
                    <a:lnTo>
                      <a:pt x="2775" y="405"/>
                    </a:lnTo>
                    <a:cubicBezTo>
                      <a:pt x="2584" y="155"/>
                      <a:pt x="2287" y="0"/>
                      <a:pt x="196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1" name="Google Shape;3101;p42"/>
              <p:cNvSpPr/>
              <p:nvPr/>
            </p:nvSpPr>
            <p:spPr>
              <a:xfrm>
                <a:off x="5876198" y="4333243"/>
                <a:ext cx="39376" cy="13274"/>
              </a:xfrm>
              <a:custGeom>
                <a:rect b="b" l="l" r="r" t="t"/>
                <a:pathLst>
                  <a:path extrusionOk="0" h="418" w="1240">
                    <a:moveTo>
                      <a:pt x="215" y="1"/>
                    </a:moveTo>
                    <a:cubicBezTo>
                      <a:pt x="96" y="1"/>
                      <a:pt x="1" y="84"/>
                      <a:pt x="1" y="203"/>
                    </a:cubicBezTo>
                    <a:cubicBezTo>
                      <a:pt x="1" y="322"/>
                      <a:pt x="96" y="417"/>
                      <a:pt x="215" y="417"/>
                    </a:cubicBezTo>
                    <a:lnTo>
                      <a:pt x="1025" y="417"/>
                    </a:lnTo>
                    <a:cubicBezTo>
                      <a:pt x="1144" y="417"/>
                      <a:pt x="1239" y="322"/>
                      <a:pt x="1239" y="203"/>
                    </a:cubicBezTo>
                    <a:cubicBezTo>
                      <a:pt x="1239" y="84"/>
                      <a:pt x="1156" y="1"/>
                      <a:pt x="102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2" name="Google Shape;3102;p42"/>
              <p:cNvSpPr/>
              <p:nvPr/>
            </p:nvSpPr>
            <p:spPr>
              <a:xfrm>
                <a:off x="5979433" y="4333243"/>
                <a:ext cx="39344" cy="13274"/>
              </a:xfrm>
              <a:custGeom>
                <a:rect b="b" l="l" r="r" t="t"/>
                <a:pathLst>
                  <a:path extrusionOk="0" h="418" w="1239">
                    <a:moveTo>
                      <a:pt x="203" y="1"/>
                    </a:moveTo>
                    <a:cubicBezTo>
                      <a:pt x="84" y="1"/>
                      <a:pt x="0" y="84"/>
                      <a:pt x="0" y="203"/>
                    </a:cubicBezTo>
                    <a:cubicBezTo>
                      <a:pt x="0" y="322"/>
                      <a:pt x="84" y="417"/>
                      <a:pt x="203" y="417"/>
                    </a:cubicBezTo>
                    <a:lnTo>
                      <a:pt x="1024" y="417"/>
                    </a:lnTo>
                    <a:cubicBezTo>
                      <a:pt x="1143" y="417"/>
                      <a:pt x="1239" y="322"/>
                      <a:pt x="1239" y="203"/>
                    </a:cubicBezTo>
                    <a:cubicBezTo>
                      <a:pt x="1239" y="84"/>
                      <a:pt x="1143" y="1"/>
                      <a:pt x="102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03" name="Google Shape;3103;p42"/>
            <p:cNvGrpSpPr/>
            <p:nvPr/>
          </p:nvGrpSpPr>
          <p:grpSpPr>
            <a:xfrm>
              <a:off x="6410063" y="4135124"/>
              <a:ext cx="159950" cy="364516"/>
              <a:chOff x="6410063" y="4135124"/>
              <a:chExt cx="159950" cy="364516"/>
            </a:xfrm>
          </p:grpSpPr>
          <p:sp>
            <p:nvSpPr>
              <p:cNvPr id="3104" name="Google Shape;3104;p42"/>
              <p:cNvSpPr/>
              <p:nvPr/>
            </p:nvSpPr>
            <p:spPr>
              <a:xfrm>
                <a:off x="6493991" y="4299202"/>
                <a:ext cx="36328" cy="200438"/>
              </a:xfrm>
              <a:custGeom>
                <a:rect b="b" l="l" r="r" t="t"/>
                <a:pathLst>
                  <a:path extrusionOk="0" h="6312" w="1144">
                    <a:moveTo>
                      <a:pt x="965" y="1"/>
                    </a:moveTo>
                    <a:cubicBezTo>
                      <a:pt x="882" y="1"/>
                      <a:pt x="810" y="72"/>
                      <a:pt x="810" y="168"/>
                    </a:cubicBezTo>
                    <a:lnTo>
                      <a:pt x="810" y="5716"/>
                    </a:lnTo>
                    <a:cubicBezTo>
                      <a:pt x="810" y="5847"/>
                      <a:pt x="703" y="5954"/>
                      <a:pt x="584" y="5966"/>
                    </a:cubicBezTo>
                    <a:cubicBezTo>
                      <a:pt x="453" y="5966"/>
                      <a:pt x="334" y="5859"/>
                      <a:pt x="334" y="5728"/>
                    </a:cubicBezTo>
                    <a:lnTo>
                      <a:pt x="334" y="4656"/>
                    </a:lnTo>
                    <a:cubicBezTo>
                      <a:pt x="334" y="4573"/>
                      <a:pt x="251" y="4490"/>
                      <a:pt x="167" y="4490"/>
                    </a:cubicBezTo>
                    <a:cubicBezTo>
                      <a:pt x="72" y="4490"/>
                      <a:pt x="1" y="4573"/>
                      <a:pt x="1" y="4656"/>
                    </a:cubicBezTo>
                    <a:lnTo>
                      <a:pt x="1" y="5728"/>
                    </a:lnTo>
                    <a:cubicBezTo>
                      <a:pt x="1" y="5966"/>
                      <a:pt x="167" y="6192"/>
                      <a:pt x="394" y="6276"/>
                    </a:cubicBezTo>
                    <a:cubicBezTo>
                      <a:pt x="453" y="6299"/>
                      <a:pt x="525" y="6311"/>
                      <a:pt x="596" y="6311"/>
                    </a:cubicBezTo>
                    <a:cubicBezTo>
                      <a:pt x="906" y="6299"/>
                      <a:pt x="1144" y="6037"/>
                      <a:pt x="1144" y="5728"/>
                    </a:cubicBezTo>
                    <a:lnTo>
                      <a:pt x="1144" y="180"/>
                    </a:lnTo>
                    <a:cubicBezTo>
                      <a:pt x="1144" y="72"/>
                      <a:pt x="1072" y="1"/>
                      <a:pt x="96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5" name="Google Shape;3105;p42"/>
              <p:cNvSpPr/>
              <p:nvPr/>
            </p:nvSpPr>
            <p:spPr>
              <a:xfrm>
                <a:off x="6454297" y="4135124"/>
                <a:ext cx="71099" cy="71131"/>
              </a:xfrm>
              <a:custGeom>
                <a:rect b="b" l="l" r="r" t="t"/>
                <a:pathLst>
                  <a:path extrusionOk="0" h="2240" w="2239">
                    <a:moveTo>
                      <a:pt x="1120" y="346"/>
                    </a:moveTo>
                    <a:cubicBezTo>
                      <a:pt x="1548" y="346"/>
                      <a:pt x="1894" y="679"/>
                      <a:pt x="1894" y="1120"/>
                    </a:cubicBezTo>
                    <a:cubicBezTo>
                      <a:pt x="1894" y="1548"/>
                      <a:pt x="1548" y="1894"/>
                      <a:pt x="1120" y="1894"/>
                    </a:cubicBezTo>
                    <a:cubicBezTo>
                      <a:pt x="691" y="1894"/>
                      <a:pt x="346" y="1548"/>
                      <a:pt x="346" y="1120"/>
                    </a:cubicBezTo>
                    <a:cubicBezTo>
                      <a:pt x="346" y="679"/>
                      <a:pt x="691" y="346"/>
                      <a:pt x="1120" y="346"/>
                    </a:cubicBezTo>
                    <a:close/>
                    <a:moveTo>
                      <a:pt x="1120" y="1"/>
                    </a:moveTo>
                    <a:cubicBezTo>
                      <a:pt x="513" y="1"/>
                      <a:pt x="1" y="513"/>
                      <a:pt x="1" y="1120"/>
                    </a:cubicBezTo>
                    <a:cubicBezTo>
                      <a:pt x="1" y="1727"/>
                      <a:pt x="513" y="2239"/>
                      <a:pt x="1120" y="2239"/>
                    </a:cubicBezTo>
                    <a:cubicBezTo>
                      <a:pt x="1727" y="2239"/>
                      <a:pt x="2239" y="1727"/>
                      <a:pt x="2239" y="1120"/>
                    </a:cubicBezTo>
                    <a:cubicBezTo>
                      <a:pt x="2239" y="513"/>
                      <a:pt x="1727" y="1"/>
                      <a:pt x="112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6" name="Google Shape;3106;p42"/>
              <p:cNvSpPr/>
              <p:nvPr/>
            </p:nvSpPr>
            <p:spPr>
              <a:xfrm>
                <a:off x="6410063" y="4252712"/>
                <a:ext cx="94566" cy="246927"/>
              </a:xfrm>
              <a:custGeom>
                <a:rect b="b" l="l" r="r" t="t"/>
                <a:pathLst>
                  <a:path extrusionOk="0" h="7776" w="2978">
                    <a:moveTo>
                      <a:pt x="1191" y="0"/>
                    </a:moveTo>
                    <a:cubicBezTo>
                      <a:pt x="977" y="0"/>
                      <a:pt x="798" y="179"/>
                      <a:pt x="798" y="393"/>
                    </a:cubicBezTo>
                    <a:lnTo>
                      <a:pt x="798" y="2894"/>
                    </a:lnTo>
                    <a:cubicBezTo>
                      <a:pt x="798" y="3025"/>
                      <a:pt x="691" y="3132"/>
                      <a:pt x="560" y="3132"/>
                    </a:cubicBezTo>
                    <a:cubicBezTo>
                      <a:pt x="429" y="3132"/>
                      <a:pt x="322" y="3025"/>
                      <a:pt x="322" y="2894"/>
                    </a:cubicBezTo>
                    <a:lnTo>
                      <a:pt x="322" y="2275"/>
                    </a:lnTo>
                    <a:cubicBezTo>
                      <a:pt x="322" y="2191"/>
                      <a:pt x="251" y="2120"/>
                      <a:pt x="155" y="2120"/>
                    </a:cubicBezTo>
                    <a:cubicBezTo>
                      <a:pt x="72" y="2120"/>
                      <a:pt x="1" y="2191"/>
                      <a:pt x="1" y="2275"/>
                    </a:cubicBezTo>
                    <a:lnTo>
                      <a:pt x="1" y="2894"/>
                    </a:lnTo>
                    <a:cubicBezTo>
                      <a:pt x="1" y="3203"/>
                      <a:pt x="251" y="3465"/>
                      <a:pt x="572" y="3465"/>
                    </a:cubicBezTo>
                    <a:cubicBezTo>
                      <a:pt x="894" y="3465"/>
                      <a:pt x="1156" y="3215"/>
                      <a:pt x="1156" y="2894"/>
                    </a:cubicBezTo>
                    <a:lnTo>
                      <a:pt x="1156" y="393"/>
                    </a:lnTo>
                    <a:cubicBezTo>
                      <a:pt x="1156" y="358"/>
                      <a:pt x="1191" y="334"/>
                      <a:pt x="1215" y="334"/>
                    </a:cubicBezTo>
                    <a:cubicBezTo>
                      <a:pt x="1251" y="334"/>
                      <a:pt x="1275" y="358"/>
                      <a:pt x="1275" y="393"/>
                    </a:cubicBezTo>
                    <a:lnTo>
                      <a:pt x="1275" y="7192"/>
                    </a:lnTo>
                    <a:cubicBezTo>
                      <a:pt x="1275" y="7501"/>
                      <a:pt x="1525" y="7775"/>
                      <a:pt x="1858" y="7775"/>
                    </a:cubicBezTo>
                    <a:cubicBezTo>
                      <a:pt x="2168" y="7775"/>
                      <a:pt x="2441" y="7513"/>
                      <a:pt x="2441" y="7192"/>
                    </a:cubicBezTo>
                    <a:lnTo>
                      <a:pt x="2441" y="4251"/>
                    </a:lnTo>
                    <a:cubicBezTo>
                      <a:pt x="2441" y="4168"/>
                      <a:pt x="2501" y="4132"/>
                      <a:pt x="2560" y="4132"/>
                    </a:cubicBezTo>
                    <a:cubicBezTo>
                      <a:pt x="2632" y="4132"/>
                      <a:pt x="2680" y="4191"/>
                      <a:pt x="2680" y="4251"/>
                    </a:cubicBezTo>
                    <a:lnTo>
                      <a:pt x="2644" y="5442"/>
                    </a:lnTo>
                    <a:cubicBezTo>
                      <a:pt x="2644" y="5525"/>
                      <a:pt x="2715" y="5596"/>
                      <a:pt x="2810" y="5596"/>
                    </a:cubicBezTo>
                    <a:cubicBezTo>
                      <a:pt x="2894" y="5596"/>
                      <a:pt x="2977" y="5525"/>
                      <a:pt x="2977" y="5442"/>
                    </a:cubicBezTo>
                    <a:lnTo>
                      <a:pt x="2977" y="4251"/>
                    </a:lnTo>
                    <a:cubicBezTo>
                      <a:pt x="2977" y="3989"/>
                      <a:pt x="2763" y="3787"/>
                      <a:pt x="2513" y="3787"/>
                    </a:cubicBezTo>
                    <a:cubicBezTo>
                      <a:pt x="2263" y="3787"/>
                      <a:pt x="2048" y="3989"/>
                      <a:pt x="2048" y="4251"/>
                    </a:cubicBezTo>
                    <a:lnTo>
                      <a:pt x="2048" y="7192"/>
                    </a:lnTo>
                    <a:cubicBezTo>
                      <a:pt x="2048" y="7323"/>
                      <a:pt x="1941" y="7430"/>
                      <a:pt x="1810" y="7430"/>
                    </a:cubicBezTo>
                    <a:cubicBezTo>
                      <a:pt x="1679" y="7430"/>
                      <a:pt x="1572" y="7323"/>
                      <a:pt x="1572" y="7192"/>
                    </a:cubicBezTo>
                    <a:lnTo>
                      <a:pt x="1572" y="393"/>
                    </a:lnTo>
                    <a:cubicBezTo>
                      <a:pt x="1572" y="179"/>
                      <a:pt x="1394" y="0"/>
                      <a:pt x="119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7" name="Google Shape;3107;p42"/>
              <p:cNvSpPr/>
              <p:nvPr/>
            </p:nvSpPr>
            <p:spPr>
              <a:xfrm>
                <a:off x="6410063" y="4212638"/>
                <a:ext cx="159950" cy="150519"/>
              </a:xfrm>
              <a:custGeom>
                <a:rect b="b" l="l" r="r" t="t"/>
                <a:pathLst>
                  <a:path extrusionOk="0" h="4740" w="5037">
                    <a:moveTo>
                      <a:pt x="1429" y="0"/>
                    </a:moveTo>
                    <a:cubicBezTo>
                      <a:pt x="632" y="0"/>
                      <a:pt x="1" y="643"/>
                      <a:pt x="1" y="1429"/>
                    </a:cubicBezTo>
                    <a:lnTo>
                      <a:pt x="1" y="2858"/>
                    </a:lnTo>
                    <a:cubicBezTo>
                      <a:pt x="1" y="2953"/>
                      <a:pt x="72" y="3025"/>
                      <a:pt x="155" y="3025"/>
                    </a:cubicBezTo>
                    <a:cubicBezTo>
                      <a:pt x="251" y="3025"/>
                      <a:pt x="322" y="2953"/>
                      <a:pt x="322" y="2858"/>
                    </a:cubicBezTo>
                    <a:lnTo>
                      <a:pt x="322" y="1429"/>
                    </a:lnTo>
                    <a:cubicBezTo>
                      <a:pt x="322" y="822"/>
                      <a:pt x="810" y="334"/>
                      <a:pt x="1429" y="334"/>
                    </a:cubicBezTo>
                    <a:lnTo>
                      <a:pt x="3608" y="334"/>
                    </a:lnTo>
                    <a:cubicBezTo>
                      <a:pt x="4227" y="334"/>
                      <a:pt x="4715" y="822"/>
                      <a:pt x="4715" y="1429"/>
                    </a:cubicBezTo>
                    <a:lnTo>
                      <a:pt x="4715" y="4144"/>
                    </a:lnTo>
                    <a:cubicBezTo>
                      <a:pt x="4715" y="4275"/>
                      <a:pt x="4608" y="4382"/>
                      <a:pt x="4489" y="4394"/>
                    </a:cubicBezTo>
                    <a:cubicBezTo>
                      <a:pt x="4358" y="4394"/>
                      <a:pt x="4239" y="4287"/>
                      <a:pt x="4239" y="4156"/>
                    </a:cubicBezTo>
                    <a:lnTo>
                      <a:pt x="4239" y="1655"/>
                    </a:lnTo>
                    <a:cubicBezTo>
                      <a:pt x="4239" y="1441"/>
                      <a:pt x="4061" y="1262"/>
                      <a:pt x="3846" y="1262"/>
                    </a:cubicBezTo>
                    <a:cubicBezTo>
                      <a:pt x="3644" y="1262"/>
                      <a:pt x="3465" y="1441"/>
                      <a:pt x="3465" y="1655"/>
                    </a:cubicBezTo>
                    <a:lnTo>
                      <a:pt x="3465" y="2239"/>
                    </a:lnTo>
                    <a:cubicBezTo>
                      <a:pt x="3465" y="2322"/>
                      <a:pt x="3537" y="2394"/>
                      <a:pt x="3632" y="2394"/>
                    </a:cubicBezTo>
                    <a:cubicBezTo>
                      <a:pt x="3715" y="2394"/>
                      <a:pt x="3787" y="2322"/>
                      <a:pt x="3787" y="2239"/>
                    </a:cubicBezTo>
                    <a:lnTo>
                      <a:pt x="3787" y="1655"/>
                    </a:lnTo>
                    <a:cubicBezTo>
                      <a:pt x="3787" y="1620"/>
                      <a:pt x="3814" y="1602"/>
                      <a:pt x="3840" y="1602"/>
                    </a:cubicBezTo>
                    <a:cubicBezTo>
                      <a:pt x="3867" y="1602"/>
                      <a:pt x="3894" y="1620"/>
                      <a:pt x="3894" y="1655"/>
                    </a:cubicBezTo>
                    <a:lnTo>
                      <a:pt x="3894" y="4156"/>
                    </a:lnTo>
                    <a:cubicBezTo>
                      <a:pt x="3894" y="4382"/>
                      <a:pt x="4049" y="4596"/>
                      <a:pt x="4251" y="4691"/>
                    </a:cubicBezTo>
                    <a:cubicBezTo>
                      <a:pt x="4323" y="4715"/>
                      <a:pt x="4406" y="4739"/>
                      <a:pt x="4489" y="4739"/>
                    </a:cubicBezTo>
                    <a:cubicBezTo>
                      <a:pt x="4799" y="4715"/>
                      <a:pt x="5037" y="4465"/>
                      <a:pt x="5037" y="4156"/>
                    </a:cubicBezTo>
                    <a:lnTo>
                      <a:pt x="5037" y="1429"/>
                    </a:lnTo>
                    <a:cubicBezTo>
                      <a:pt x="5037" y="643"/>
                      <a:pt x="4406" y="0"/>
                      <a:pt x="360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08" name="Google Shape;3108;p42"/>
            <p:cNvGrpSpPr/>
            <p:nvPr/>
          </p:nvGrpSpPr>
          <p:grpSpPr>
            <a:xfrm>
              <a:off x="6924652" y="4135505"/>
              <a:ext cx="214379" cy="364134"/>
              <a:chOff x="6924652" y="4135505"/>
              <a:chExt cx="214379" cy="364134"/>
            </a:xfrm>
          </p:grpSpPr>
          <p:sp>
            <p:nvSpPr>
              <p:cNvPr id="3109" name="Google Shape;3109;p42"/>
              <p:cNvSpPr/>
              <p:nvPr/>
            </p:nvSpPr>
            <p:spPr>
              <a:xfrm>
                <a:off x="6996482" y="4135505"/>
                <a:ext cx="70718" cy="71099"/>
              </a:xfrm>
              <a:custGeom>
                <a:rect b="b" l="l" r="r" t="t"/>
                <a:pathLst>
                  <a:path extrusionOk="0" h="2239" w="2227">
                    <a:moveTo>
                      <a:pt x="1119" y="346"/>
                    </a:moveTo>
                    <a:cubicBezTo>
                      <a:pt x="1548" y="346"/>
                      <a:pt x="1893" y="691"/>
                      <a:pt x="1893" y="1120"/>
                    </a:cubicBezTo>
                    <a:cubicBezTo>
                      <a:pt x="1893" y="1548"/>
                      <a:pt x="1548" y="1894"/>
                      <a:pt x="1119" y="1894"/>
                    </a:cubicBezTo>
                    <a:cubicBezTo>
                      <a:pt x="679" y="1894"/>
                      <a:pt x="345" y="1548"/>
                      <a:pt x="345" y="1120"/>
                    </a:cubicBezTo>
                    <a:cubicBezTo>
                      <a:pt x="345" y="691"/>
                      <a:pt x="703" y="346"/>
                      <a:pt x="1119" y="346"/>
                    </a:cubicBezTo>
                    <a:close/>
                    <a:moveTo>
                      <a:pt x="1119" y="1"/>
                    </a:moveTo>
                    <a:cubicBezTo>
                      <a:pt x="500" y="1"/>
                      <a:pt x="0" y="513"/>
                      <a:pt x="0" y="1120"/>
                    </a:cubicBezTo>
                    <a:cubicBezTo>
                      <a:pt x="12" y="1727"/>
                      <a:pt x="500" y="2239"/>
                      <a:pt x="1119" y="2239"/>
                    </a:cubicBezTo>
                    <a:cubicBezTo>
                      <a:pt x="1727" y="2239"/>
                      <a:pt x="2227" y="1727"/>
                      <a:pt x="2227" y="1120"/>
                    </a:cubicBezTo>
                    <a:cubicBezTo>
                      <a:pt x="2227" y="513"/>
                      <a:pt x="1727" y="1"/>
                      <a:pt x="111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0" name="Google Shape;3110;p42"/>
              <p:cNvSpPr/>
              <p:nvPr/>
            </p:nvSpPr>
            <p:spPr>
              <a:xfrm>
                <a:off x="7018012" y="4345183"/>
                <a:ext cx="88882" cy="154456"/>
              </a:xfrm>
              <a:custGeom>
                <a:rect b="b" l="l" r="r" t="t"/>
                <a:pathLst>
                  <a:path extrusionOk="0" h="4864" w="2799">
                    <a:moveTo>
                      <a:pt x="2293" y="0"/>
                    </a:moveTo>
                    <a:cubicBezTo>
                      <a:pt x="2280" y="0"/>
                      <a:pt x="2266" y="2"/>
                      <a:pt x="2251" y="6"/>
                    </a:cubicBezTo>
                    <a:cubicBezTo>
                      <a:pt x="2168" y="41"/>
                      <a:pt x="2108" y="125"/>
                      <a:pt x="2132" y="220"/>
                    </a:cubicBezTo>
                    <a:lnTo>
                      <a:pt x="2358" y="1077"/>
                    </a:lnTo>
                    <a:lnTo>
                      <a:pt x="1549" y="1077"/>
                    </a:lnTo>
                    <a:cubicBezTo>
                      <a:pt x="1465" y="1077"/>
                      <a:pt x="1394" y="1160"/>
                      <a:pt x="1394" y="1244"/>
                    </a:cubicBezTo>
                    <a:lnTo>
                      <a:pt x="1394" y="4280"/>
                    </a:lnTo>
                    <a:cubicBezTo>
                      <a:pt x="1394" y="4411"/>
                      <a:pt x="1287" y="4518"/>
                      <a:pt x="1156" y="4518"/>
                    </a:cubicBezTo>
                    <a:cubicBezTo>
                      <a:pt x="1013" y="4518"/>
                      <a:pt x="918" y="4411"/>
                      <a:pt x="918" y="4280"/>
                    </a:cubicBezTo>
                    <a:lnTo>
                      <a:pt x="918" y="1244"/>
                    </a:lnTo>
                    <a:cubicBezTo>
                      <a:pt x="918" y="1160"/>
                      <a:pt x="834" y="1077"/>
                      <a:pt x="751" y="1077"/>
                    </a:cubicBezTo>
                    <a:lnTo>
                      <a:pt x="168" y="1077"/>
                    </a:lnTo>
                    <a:cubicBezTo>
                      <a:pt x="84" y="1077"/>
                      <a:pt x="1" y="1160"/>
                      <a:pt x="1" y="1244"/>
                    </a:cubicBezTo>
                    <a:lnTo>
                      <a:pt x="1" y="2482"/>
                    </a:lnTo>
                    <a:cubicBezTo>
                      <a:pt x="1" y="2565"/>
                      <a:pt x="84" y="2649"/>
                      <a:pt x="168" y="2649"/>
                    </a:cubicBezTo>
                    <a:cubicBezTo>
                      <a:pt x="263" y="2649"/>
                      <a:pt x="334" y="2565"/>
                      <a:pt x="334" y="2482"/>
                    </a:cubicBezTo>
                    <a:lnTo>
                      <a:pt x="334" y="1422"/>
                    </a:lnTo>
                    <a:lnTo>
                      <a:pt x="584" y="1422"/>
                    </a:lnTo>
                    <a:lnTo>
                      <a:pt x="584" y="4280"/>
                    </a:lnTo>
                    <a:cubicBezTo>
                      <a:pt x="584" y="4589"/>
                      <a:pt x="834" y="4863"/>
                      <a:pt x="1168" y="4863"/>
                    </a:cubicBezTo>
                    <a:cubicBezTo>
                      <a:pt x="1477" y="4863"/>
                      <a:pt x="1751" y="4601"/>
                      <a:pt x="1751" y="4280"/>
                    </a:cubicBezTo>
                    <a:lnTo>
                      <a:pt x="1751" y="1422"/>
                    </a:lnTo>
                    <a:lnTo>
                      <a:pt x="2608" y="1422"/>
                    </a:lnTo>
                    <a:cubicBezTo>
                      <a:pt x="2715" y="1422"/>
                      <a:pt x="2799" y="1315"/>
                      <a:pt x="2775" y="1208"/>
                    </a:cubicBezTo>
                    <a:lnTo>
                      <a:pt x="2465" y="125"/>
                    </a:lnTo>
                    <a:cubicBezTo>
                      <a:pt x="2435" y="54"/>
                      <a:pt x="2370" y="0"/>
                      <a:pt x="229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1" name="Google Shape;3111;p42"/>
              <p:cNvSpPr/>
              <p:nvPr/>
            </p:nvSpPr>
            <p:spPr>
              <a:xfrm>
                <a:off x="6948850" y="4212638"/>
                <a:ext cx="190181" cy="149884"/>
              </a:xfrm>
              <a:custGeom>
                <a:rect b="b" l="l" r="r" t="t"/>
                <a:pathLst>
                  <a:path extrusionOk="0" h="4720" w="5989">
                    <a:moveTo>
                      <a:pt x="1548" y="0"/>
                    </a:moveTo>
                    <a:cubicBezTo>
                      <a:pt x="917" y="0"/>
                      <a:pt x="369" y="417"/>
                      <a:pt x="179" y="1012"/>
                    </a:cubicBezTo>
                    <a:lnTo>
                      <a:pt x="179" y="1024"/>
                    </a:lnTo>
                    <a:lnTo>
                      <a:pt x="24" y="1596"/>
                    </a:lnTo>
                    <a:cubicBezTo>
                      <a:pt x="0" y="1679"/>
                      <a:pt x="60" y="1774"/>
                      <a:pt x="143" y="1798"/>
                    </a:cubicBezTo>
                    <a:cubicBezTo>
                      <a:pt x="160" y="1805"/>
                      <a:pt x="177" y="1809"/>
                      <a:pt x="194" y="1809"/>
                    </a:cubicBezTo>
                    <a:cubicBezTo>
                      <a:pt x="262" y="1809"/>
                      <a:pt x="329" y="1755"/>
                      <a:pt x="357" y="1679"/>
                    </a:cubicBezTo>
                    <a:lnTo>
                      <a:pt x="500" y="1132"/>
                    </a:lnTo>
                    <a:lnTo>
                      <a:pt x="500" y="1120"/>
                    </a:lnTo>
                    <a:cubicBezTo>
                      <a:pt x="631" y="655"/>
                      <a:pt x="1072" y="334"/>
                      <a:pt x="1548" y="334"/>
                    </a:cubicBezTo>
                    <a:lnTo>
                      <a:pt x="3727" y="334"/>
                    </a:lnTo>
                    <a:cubicBezTo>
                      <a:pt x="4203" y="334"/>
                      <a:pt x="4643" y="655"/>
                      <a:pt x="4774" y="1120"/>
                    </a:cubicBezTo>
                    <a:lnTo>
                      <a:pt x="4774" y="1132"/>
                    </a:lnTo>
                    <a:lnTo>
                      <a:pt x="5596" y="4084"/>
                    </a:lnTo>
                    <a:cubicBezTo>
                      <a:pt x="5620" y="4191"/>
                      <a:pt x="5548" y="4334"/>
                      <a:pt x="5429" y="4382"/>
                    </a:cubicBezTo>
                    <a:cubicBezTo>
                      <a:pt x="5414" y="4385"/>
                      <a:pt x="5398" y="4386"/>
                      <a:pt x="5383" y="4386"/>
                    </a:cubicBezTo>
                    <a:cubicBezTo>
                      <a:pt x="5278" y="4386"/>
                      <a:pt x="5173" y="4319"/>
                      <a:pt x="5132" y="4215"/>
                    </a:cubicBezTo>
                    <a:lnTo>
                      <a:pt x="4382" y="1560"/>
                    </a:lnTo>
                    <a:cubicBezTo>
                      <a:pt x="4346" y="1405"/>
                      <a:pt x="4179" y="1286"/>
                      <a:pt x="4012" y="1286"/>
                    </a:cubicBezTo>
                    <a:cubicBezTo>
                      <a:pt x="3762" y="1286"/>
                      <a:pt x="3572" y="1524"/>
                      <a:pt x="3631" y="1774"/>
                    </a:cubicBezTo>
                    <a:lnTo>
                      <a:pt x="4131" y="3751"/>
                    </a:lnTo>
                    <a:cubicBezTo>
                      <a:pt x="4161" y="3830"/>
                      <a:pt x="4223" y="3876"/>
                      <a:pt x="4298" y="3876"/>
                    </a:cubicBezTo>
                    <a:cubicBezTo>
                      <a:pt x="4313" y="3876"/>
                      <a:pt x="4329" y="3874"/>
                      <a:pt x="4346" y="3870"/>
                    </a:cubicBezTo>
                    <a:cubicBezTo>
                      <a:pt x="4429" y="3834"/>
                      <a:pt x="4489" y="3751"/>
                      <a:pt x="4465" y="3656"/>
                    </a:cubicBezTo>
                    <a:lnTo>
                      <a:pt x="3953" y="1679"/>
                    </a:lnTo>
                    <a:cubicBezTo>
                      <a:pt x="3946" y="1637"/>
                      <a:pt x="3980" y="1607"/>
                      <a:pt x="4012" y="1607"/>
                    </a:cubicBezTo>
                    <a:cubicBezTo>
                      <a:pt x="4034" y="1607"/>
                      <a:pt x="4055" y="1621"/>
                      <a:pt x="4060" y="1655"/>
                    </a:cubicBezTo>
                    <a:lnTo>
                      <a:pt x="4798" y="4299"/>
                    </a:lnTo>
                    <a:cubicBezTo>
                      <a:pt x="4879" y="4552"/>
                      <a:pt x="5116" y="4719"/>
                      <a:pt x="5368" y="4719"/>
                    </a:cubicBezTo>
                    <a:cubicBezTo>
                      <a:pt x="5412" y="4719"/>
                      <a:pt x="5456" y="4714"/>
                      <a:pt x="5501" y="4703"/>
                    </a:cubicBezTo>
                    <a:cubicBezTo>
                      <a:pt x="5810" y="4620"/>
                      <a:pt x="5989" y="4287"/>
                      <a:pt x="5917" y="3989"/>
                    </a:cubicBezTo>
                    <a:lnTo>
                      <a:pt x="5096" y="1024"/>
                    </a:lnTo>
                    <a:lnTo>
                      <a:pt x="5096" y="1012"/>
                    </a:lnTo>
                    <a:cubicBezTo>
                      <a:pt x="4917" y="417"/>
                      <a:pt x="4358" y="0"/>
                      <a:pt x="372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2" name="Google Shape;3112;p42"/>
              <p:cNvSpPr/>
              <p:nvPr/>
            </p:nvSpPr>
            <p:spPr>
              <a:xfrm>
                <a:off x="6924652" y="4252331"/>
                <a:ext cx="103617" cy="245815"/>
              </a:xfrm>
              <a:custGeom>
                <a:rect b="b" l="l" r="r" t="t"/>
                <a:pathLst>
                  <a:path extrusionOk="0" h="7741" w="3263">
                    <a:moveTo>
                      <a:pt x="1988" y="1"/>
                    </a:moveTo>
                    <a:cubicBezTo>
                      <a:pt x="1810" y="1"/>
                      <a:pt x="1667" y="120"/>
                      <a:pt x="1619" y="286"/>
                    </a:cubicBezTo>
                    <a:lnTo>
                      <a:pt x="881" y="2930"/>
                    </a:lnTo>
                    <a:cubicBezTo>
                      <a:pt x="851" y="3030"/>
                      <a:pt x="754" y="3105"/>
                      <a:pt x="645" y="3105"/>
                    </a:cubicBezTo>
                    <a:cubicBezTo>
                      <a:pt x="625" y="3105"/>
                      <a:pt x="604" y="3102"/>
                      <a:pt x="583" y="3096"/>
                    </a:cubicBezTo>
                    <a:cubicBezTo>
                      <a:pt x="464" y="3072"/>
                      <a:pt x="381" y="2930"/>
                      <a:pt x="417" y="2799"/>
                    </a:cubicBezTo>
                    <a:lnTo>
                      <a:pt x="905" y="1048"/>
                    </a:lnTo>
                    <a:cubicBezTo>
                      <a:pt x="941" y="953"/>
                      <a:pt x="881" y="870"/>
                      <a:pt x="786" y="834"/>
                    </a:cubicBezTo>
                    <a:cubicBezTo>
                      <a:pt x="773" y="830"/>
                      <a:pt x="760" y="829"/>
                      <a:pt x="748" y="829"/>
                    </a:cubicBezTo>
                    <a:cubicBezTo>
                      <a:pt x="675" y="829"/>
                      <a:pt x="604" y="882"/>
                      <a:pt x="583" y="953"/>
                    </a:cubicBezTo>
                    <a:lnTo>
                      <a:pt x="83" y="2715"/>
                    </a:lnTo>
                    <a:cubicBezTo>
                      <a:pt x="0" y="3013"/>
                      <a:pt x="191" y="3334"/>
                      <a:pt x="488" y="3406"/>
                    </a:cubicBezTo>
                    <a:cubicBezTo>
                      <a:pt x="541" y="3423"/>
                      <a:pt x="594" y="3430"/>
                      <a:pt x="647" y="3430"/>
                    </a:cubicBezTo>
                    <a:cubicBezTo>
                      <a:pt x="895" y="3430"/>
                      <a:pt x="1132" y="3258"/>
                      <a:pt x="1191" y="3013"/>
                    </a:cubicBezTo>
                    <a:lnTo>
                      <a:pt x="1929" y="358"/>
                    </a:lnTo>
                    <a:cubicBezTo>
                      <a:pt x="1938" y="329"/>
                      <a:pt x="1964" y="315"/>
                      <a:pt x="1988" y="315"/>
                    </a:cubicBezTo>
                    <a:cubicBezTo>
                      <a:pt x="2024" y="315"/>
                      <a:pt x="2057" y="344"/>
                      <a:pt x="2036" y="393"/>
                    </a:cubicBezTo>
                    <a:lnTo>
                      <a:pt x="1083" y="4096"/>
                    </a:lnTo>
                    <a:cubicBezTo>
                      <a:pt x="1060" y="4203"/>
                      <a:pt x="1143" y="4299"/>
                      <a:pt x="1250" y="4299"/>
                    </a:cubicBezTo>
                    <a:lnTo>
                      <a:pt x="2107" y="4299"/>
                    </a:lnTo>
                    <a:lnTo>
                      <a:pt x="2107" y="7156"/>
                    </a:lnTo>
                    <a:cubicBezTo>
                      <a:pt x="2107" y="7478"/>
                      <a:pt x="2346" y="7728"/>
                      <a:pt x="2667" y="7740"/>
                    </a:cubicBezTo>
                    <a:cubicBezTo>
                      <a:pt x="2676" y="7740"/>
                      <a:pt x="2684" y="7740"/>
                      <a:pt x="2693" y="7740"/>
                    </a:cubicBezTo>
                    <a:cubicBezTo>
                      <a:pt x="2922" y="7740"/>
                      <a:pt x="3146" y="7589"/>
                      <a:pt x="3227" y="7371"/>
                    </a:cubicBezTo>
                    <a:cubicBezTo>
                      <a:pt x="3262" y="7311"/>
                      <a:pt x="3262" y="7240"/>
                      <a:pt x="3262" y="7156"/>
                    </a:cubicBezTo>
                    <a:lnTo>
                      <a:pt x="3262" y="6025"/>
                    </a:lnTo>
                    <a:cubicBezTo>
                      <a:pt x="3262" y="5966"/>
                      <a:pt x="3179" y="5894"/>
                      <a:pt x="3096" y="5894"/>
                    </a:cubicBezTo>
                    <a:cubicBezTo>
                      <a:pt x="3000" y="5894"/>
                      <a:pt x="2929" y="5966"/>
                      <a:pt x="2929" y="6061"/>
                    </a:cubicBezTo>
                    <a:lnTo>
                      <a:pt x="2929" y="7192"/>
                    </a:lnTo>
                    <a:cubicBezTo>
                      <a:pt x="2929" y="7323"/>
                      <a:pt x="2810" y="7430"/>
                      <a:pt x="2679" y="7430"/>
                    </a:cubicBezTo>
                    <a:cubicBezTo>
                      <a:pt x="2560" y="7430"/>
                      <a:pt x="2453" y="7311"/>
                      <a:pt x="2453" y="7180"/>
                    </a:cubicBezTo>
                    <a:lnTo>
                      <a:pt x="2453" y="4156"/>
                    </a:lnTo>
                    <a:cubicBezTo>
                      <a:pt x="2453" y="4061"/>
                      <a:pt x="2381" y="3989"/>
                      <a:pt x="2286" y="3989"/>
                    </a:cubicBezTo>
                    <a:lnTo>
                      <a:pt x="1488" y="3989"/>
                    </a:lnTo>
                    <a:lnTo>
                      <a:pt x="2381" y="489"/>
                    </a:lnTo>
                    <a:cubicBezTo>
                      <a:pt x="2441" y="251"/>
                      <a:pt x="2250" y="1"/>
                      <a:pt x="198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13" name="Google Shape;3113;p42"/>
            <p:cNvGrpSpPr/>
            <p:nvPr/>
          </p:nvGrpSpPr>
          <p:grpSpPr>
            <a:xfrm>
              <a:off x="7384751" y="4147984"/>
              <a:ext cx="380012" cy="351274"/>
              <a:chOff x="7384751" y="4147984"/>
              <a:chExt cx="380012" cy="351274"/>
            </a:xfrm>
          </p:grpSpPr>
          <p:sp>
            <p:nvSpPr>
              <p:cNvPr id="3114" name="Google Shape;3114;p42"/>
              <p:cNvSpPr/>
              <p:nvPr/>
            </p:nvSpPr>
            <p:spPr>
              <a:xfrm>
                <a:off x="7385513" y="4225879"/>
                <a:ext cx="379250" cy="273379"/>
              </a:xfrm>
              <a:custGeom>
                <a:rect b="b" l="l" r="r" t="t"/>
                <a:pathLst>
                  <a:path extrusionOk="0" h="8609" w="11943">
                    <a:moveTo>
                      <a:pt x="11740" y="0"/>
                    </a:moveTo>
                    <a:cubicBezTo>
                      <a:pt x="11645" y="0"/>
                      <a:pt x="11562" y="72"/>
                      <a:pt x="11562" y="179"/>
                    </a:cubicBezTo>
                    <a:lnTo>
                      <a:pt x="11562" y="2667"/>
                    </a:lnTo>
                    <a:cubicBezTo>
                      <a:pt x="11562" y="3393"/>
                      <a:pt x="10966" y="3989"/>
                      <a:pt x="10240" y="3989"/>
                    </a:cubicBezTo>
                    <a:lnTo>
                      <a:pt x="9085" y="3989"/>
                    </a:lnTo>
                    <a:cubicBezTo>
                      <a:pt x="8954" y="3989"/>
                      <a:pt x="8823" y="4084"/>
                      <a:pt x="8776" y="4203"/>
                    </a:cubicBezTo>
                    <a:cubicBezTo>
                      <a:pt x="8573" y="4703"/>
                      <a:pt x="8549" y="5167"/>
                      <a:pt x="8752" y="5537"/>
                    </a:cubicBezTo>
                    <a:cubicBezTo>
                      <a:pt x="8823" y="5703"/>
                      <a:pt x="8942" y="5834"/>
                      <a:pt x="9049" y="5941"/>
                    </a:cubicBezTo>
                    <a:cubicBezTo>
                      <a:pt x="8752" y="5929"/>
                      <a:pt x="8514" y="5822"/>
                      <a:pt x="8359" y="5656"/>
                    </a:cubicBezTo>
                    <a:cubicBezTo>
                      <a:pt x="8240" y="5537"/>
                      <a:pt x="7978" y="5167"/>
                      <a:pt x="8073" y="4358"/>
                    </a:cubicBezTo>
                    <a:cubicBezTo>
                      <a:pt x="8109" y="4155"/>
                      <a:pt x="7942" y="3977"/>
                      <a:pt x="7740" y="3977"/>
                    </a:cubicBezTo>
                    <a:lnTo>
                      <a:pt x="5954" y="3977"/>
                    </a:lnTo>
                    <a:cubicBezTo>
                      <a:pt x="5859" y="3977"/>
                      <a:pt x="5775" y="4048"/>
                      <a:pt x="5775" y="4155"/>
                    </a:cubicBezTo>
                    <a:cubicBezTo>
                      <a:pt x="5775" y="4263"/>
                      <a:pt x="5847" y="4334"/>
                      <a:pt x="5954" y="4334"/>
                    </a:cubicBezTo>
                    <a:lnTo>
                      <a:pt x="6847" y="4334"/>
                    </a:lnTo>
                    <a:lnTo>
                      <a:pt x="6847" y="5691"/>
                    </a:lnTo>
                    <a:cubicBezTo>
                      <a:pt x="6847" y="6430"/>
                      <a:pt x="6228" y="7037"/>
                      <a:pt x="5490" y="7037"/>
                    </a:cubicBezTo>
                    <a:lnTo>
                      <a:pt x="4704" y="7037"/>
                    </a:lnTo>
                    <a:cubicBezTo>
                      <a:pt x="4561" y="7037"/>
                      <a:pt x="4466" y="7144"/>
                      <a:pt x="4466" y="7275"/>
                    </a:cubicBezTo>
                    <a:cubicBezTo>
                      <a:pt x="4442" y="7834"/>
                      <a:pt x="4239" y="8215"/>
                      <a:pt x="3668" y="8251"/>
                    </a:cubicBezTo>
                    <a:cubicBezTo>
                      <a:pt x="3930" y="7977"/>
                      <a:pt x="3954" y="7573"/>
                      <a:pt x="3882" y="7239"/>
                    </a:cubicBezTo>
                    <a:cubicBezTo>
                      <a:pt x="3846" y="7120"/>
                      <a:pt x="3763" y="7037"/>
                      <a:pt x="3644" y="7037"/>
                    </a:cubicBezTo>
                    <a:lnTo>
                      <a:pt x="1703" y="7037"/>
                    </a:lnTo>
                    <a:cubicBezTo>
                      <a:pt x="965" y="7037"/>
                      <a:pt x="358" y="6430"/>
                      <a:pt x="358" y="5691"/>
                    </a:cubicBezTo>
                    <a:lnTo>
                      <a:pt x="358" y="5310"/>
                    </a:lnTo>
                    <a:cubicBezTo>
                      <a:pt x="358" y="5227"/>
                      <a:pt x="275" y="5132"/>
                      <a:pt x="179" y="5132"/>
                    </a:cubicBezTo>
                    <a:cubicBezTo>
                      <a:pt x="84" y="5132"/>
                      <a:pt x="1" y="5215"/>
                      <a:pt x="1" y="5310"/>
                    </a:cubicBezTo>
                    <a:lnTo>
                      <a:pt x="1" y="5691"/>
                    </a:lnTo>
                    <a:cubicBezTo>
                      <a:pt x="1" y="6620"/>
                      <a:pt x="751" y="7394"/>
                      <a:pt x="1703" y="7394"/>
                    </a:cubicBezTo>
                    <a:lnTo>
                      <a:pt x="3573" y="7394"/>
                    </a:lnTo>
                    <a:cubicBezTo>
                      <a:pt x="3596" y="7620"/>
                      <a:pt x="3596" y="8025"/>
                      <a:pt x="3215" y="8144"/>
                    </a:cubicBezTo>
                    <a:cubicBezTo>
                      <a:pt x="2989" y="8215"/>
                      <a:pt x="3001" y="8525"/>
                      <a:pt x="3239" y="8573"/>
                    </a:cubicBezTo>
                    <a:cubicBezTo>
                      <a:pt x="3370" y="8608"/>
                      <a:pt x="3489" y="8608"/>
                      <a:pt x="3596" y="8608"/>
                    </a:cubicBezTo>
                    <a:cubicBezTo>
                      <a:pt x="4299" y="8608"/>
                      <a:pt x="4763" y="8204"/>
                      <a:pt x="4823" y="7394"/>
                    </a:cubicBezTo>
                    <a:lnTo>
                      <a:pt x="5513" y="7394"/>
                    </a:lnTo>
                    <a:cubicBezTo>
                      <a:pt x="6454" y="7394"/>
                      <a:pt x="7228" y="6644"/>
                      <a:pt x="7228" y="5691"/>
                    </a:cubicBezTo>
                    <a:lnTo>
                      <a:pt x="7228" y="4334"/>
                    </a:lnTo>
                    <a:lnTo>
                      <a:pt x="7764" y="4334"/>
                    </a:lnTo>
                    <a:cubicBezTo>
                      <a:pt x="7716" y="4715"/>
                      <a:pt x="7704" y="5429"/>
                      <a:pt x="8157" y="5894"/>
                    </a:cubicBezTo>
                    <a:cubicBezTo>
                      <a:pt x="8407" y="6168"/>
                      <a:pt x="8764" y="6299"/>
                      <a:pt x="9240" y="6299"/>
                    </a:cubicBezTo>
                    <a:cubicBezTo>
                      <a:pt x="9311" y="6299"/>
                      <a:pt x="9383" y="6299"/>
                      <a:pt x="9478" y="6287"/>
                    </a:cubicBezTo>
                    <a:cubicBezTo>
                      <a:pt x="9704" y="6263"/>
                      <a:pt x="9776" y="5965"/>
                      <a:pt x="9561" y="5846"/>
                    </a:cubicBezTo>
                    <a:cubicBezTo>
                      <a:pt x="8847" y="5429"/>
                      <a:pt x="9002" y="4715"/>
                      <a:pt x="9145" y="4334"/>
                    </a:cubicBezTo>
                    <a:lnTo>
                      <a:pt x="10276" y="4334"/>
                    </a:lnTo>
                    <a:cubicBezTo>
                      <a:pt x="11205" y="4334"/>
                      <a:pt x="11943" y="3584"/>
                      <a:pt x="11943" y="2667"/>
                    </a:cubicBezTo>
                    <a:lnTo>
                      <a:pt x="11943" y="179"/>
                    </a:lnTo>
                    <a:cubicBezTo>
                      <a:pt x="11919" y="95"/>
                      <a:pt x="11847" y="0"/>
                      <a:pt x="1174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5" name="Google Shape;3115;p42"/>
              <p:cNvSpPr/>
              <p:nvPr/>
            </p:nvSpPr>
            <p:spPr>
              <a:xfrm>
                <a:off x="7384751" y="4147984"/>
                <a:ext cx="380012" cy="228382"/>
              </a:xfrm>
              <a:custGeom>
                <a:rect b="b" l="l" r="r" t="t"/>
                <a:pathLst>
                  <a:path extrusionOk="0" h="7192" w="11967">
                    <a:moveTo>
                      <a:pt x="3144" y="0"/>
                    </a:moveTo>
                    <a:cubicBezTo>
                      <a:pt x="2227" y="0"/>
                      <a:pt x="1477" y="739"/>
                      <a:pt x="1477" y="1667"/>
                    </a:cubicBezTo>
                    <a:lnTo>
                      <a:pt x="1477" y="4132"/>
                    </a:lnTo>
                    <a:cubicBezTo>
                      <a:pt x="1108" y="4191"/>
                      <a:pt x="751" y="4358"/>
                      <a:pt x="477" y="4644"/>
                    </a:cubicBezTo>
                    <a:cubicBezTo>
                      <a:pt x="168" y="4965"/>
                      <a:pt x="1" y="5382"/>
                      <a:pt x="1" y="5823"/>
                    </a:cubicBezTo>
                    <a:lnTo>
                      <a:pt x="1" y="7013"/>
                    </a:lnTo>
                    <a:cubicBezTo>
                      <a:pt x="1" y="7097"/>
                      <a:pt x="84" y="7192"/>
                      <a:pt x="180" y="7192"/>
                    </a:cubicBezTo>
                    <a:cubicBezTo>
                      <a:pt x="275" y="7192"/>
                      <a:pt x="358" y="7108"/>
                      <a:pt x="358" y="7013"/>
                    </a:cubicBezTo>
                    <a:lnTo>
                      <a:pt x="358" y="5823"/>
                    </a:lnTo>
                    <a:cubicBezTo>
                      <a:pt x="358" y="5465"/>
                      <a:pt x="501" y="5132"/>
                      <a:pt x="751" y="4882"/>
                    </a:cubicBezTo>
                    <a:cubicBezTo>
                      <a:pt x="953" y="4668"/>
                      <a:pt x="1203" y="4537"/>
                      <a:pt x="1489" y="4477"/>
                    </a:cubicBezTo>
                    <a:lnTo>
                      <a:pt x="1489" y="5084"/>
                    </a:lnTo>
                    <a:cubicBezTo>
                      <a:pt x="1489" y="6013"/>
                      <a:pt x="2239" y="6751"/>
                      <a:pt x="3156" y="6751"/>
                    </a:cubicBezTo>
                    <a:lnTo>
                      <a:pt x="5240" y="6751"/>
                    </a:lnTo>
                    <a:cubicBezTo>
                      <a:pt x="5335" y="6751"/>
                      <a:pt x="5418" y="6680"/>
                      <a:pt x="5418" y="6573"/>
                    </a:cubicBezTo>
                    <a:cubicBezTo>
                      <a:pt x="5418" y="6489"/>
                      <a:pt x="5347" y="6394"/>
                      <a:pt x="5240" y="6394"/>
                    </a:cubicBezTo>
                    <a:lnTo>
                      <a:pt x="3156" y="6394"/>
                    </a:lnTo>
                    <a:cubicBezTo>
                      <a:pt x="2430" y="6394"/>
                      <a:pt x="1834" y="5799"/>
                      <a:pt x="1834" y="5073"/>
                    </a:cubicBezTo>
                    <a:lnTo>
                      <a:pt x="1834" y="1620"/>
                    </a:lnTo>
                    <a:cubicBezTo>
                      <a:pt x="1834" y="893"/>
                      <a:pt x="2430" y="298"/>
                      <a:pt x="3156" y="298"/>
                    </a:cubicBezTo>
                    <a:lnTo>
                      <a:pt x="10288" y="298"/>
                    </a:lnTo>
                    <a:cubicBezTo>
                      <a:pt x="11014" y="298"/>
                      <a:pt x="11610" y="893"/>
                      <a:pt x="11610" y="1620"/>
                    </a:cubicBezTo>
                    <a:lnTo>
                      <a:pt x="11610" y="1846"/>
                    </a:lnTo>
                    <a:cubicBezTo>
                      <a:pt x="11610" y="1929"/>
                      <a:pt x="11693" y="2025"/>
                      <a:pt x="11788" y="2025"/>
                    </a:cubicBezTo>
                    <a:cubicBezTo>
                      <a:pt x="11883" y="2025"/>
                      <a:pt x="11967" y="1953"/>
                      <a:pt x="11967" y="1846"/>
                    </a:cubicBezTo>
                    <a:lnTo>
                      <a:pt x="11967" y="1620"/>
                    </a:lnTo>
                    <a:cubicBezTo>
                      <a:pt x="11943" y="762"/>
                      <a:pt x="11193" y="0"/>
                      <a:pt x="1027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6" name="Google Shape;3116;p42"/>
              <p:cNvSpPr/>
              <p:nvPr/>
            </p:nvSpPr>
            <p:spPr>
              <a:xfrm>
                <a:off x="7507642" y="4228134"/>
                <a:ext cx="37852" cy="37852"/>
              </a:xfrm>
              <a:custGeom>
                <a:rect b="b" l="l" r="r" t="t"/>
                <a:pathLst>
                  <a:path extrusionOk="0" h="1192" w="1192">
                    <a:moveTo>
                      <a:pt x="596" y="358"/>
                    </a:moveTo>
                    <a:cubicBezTo>
                      <a:pt x="739" y="358"/>
                      <a:pt x="834" y="465"/>
                      <a:pt x="834" y="596"/>
                    </a:cubicBezTo>
                    <a:cubicBezTo>
                      <a:pt x="834" y="739"/>
                      <a:pt x="739" y="834"/>
                      <a:pt x="596" y="834"/>
                    </a:cubicBezTo>
                    <a:cubicBezTo>
                      <a:pt x="465" y="834"/>
                      <a:pt x="358" y="739"/>
                      <a:pt x="358" y="596"/>
                    </a:cubicBezTo>
                    <a:cubicBezTo>
                      <a:pt x="358" y="465"/>
                      <a:pt x="465" y="358"/>
                      <a:pt x="596" y="358"/>
                    </a:cubicBezTo>
                    <a:close/>
                    <a:moveTo>
                      <a:pt x="596" y="1"/>
                    </a:moveTo>
                    <a:cubicBezTo>
                      <a:pt x="274" y="1"/>
                      <a:pt x="0" y="274"/>
                      <a:pt x="0" y="596"/>
                    </a:cubicBezTo>
                    <a:cubicBezTo>
                      <a:pt x="0" y="929"/>
                      <a:pt x="274" y="1191"/>
                      <a:pt x="596" y="1191"/>
                    </a:cubicBezTo>
                    <a:cubicBezTo>
                      <a:pt x="929" y="1191"/>
                      <a:pt x="1191" y="929"/>
                      <a:pt x="1191" y="596"/>
                    </a:cubicBezTo>
                    <a:cubicBezTo>
                      <a:pt x="1191" y="274"/>
                      <a:pt x="929" y="1"/>
                      <a:pt x="59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7" name="Google Shape;3117;p42"/>
              <p:cNvSpPr/>
              <p:nvPr/>
            </p:nvSpPr>
            <p:spPr>
              <a:xfrm>
                <a:off x="7573820" y="4228134"/>
                <a:ext cx="37820" cy="37852"/>
              </a:xfrm>
              <a:custGeom>
                <a:rect b="b" l="l" r="r" t="t"/>
                <a:pathLst>
                  <a:path extrusionOk="0" h="1192" w="1191">
                    <a:moveTo>
                      <a:pt x="595" y="358"/>
                    </a:moveTo>
                    <a:cubicBezTo>
                      <a:pt x="738" y="358"/>
                      <a:pt x="833" y="465"/>
                      <a:pt x="833" y="596"/>
                    </a:cubicBezTo>
                    <a:cubicBezTo>
                      <a:pt x="833" y="739"/>
                      <a:pt x="738" y="834"/>
                      <a:pt x="595" y="834"/>
                    </a:cubicBezTo>
                    <a:cubicBezTo>
                      <a:pt x="464" y="834"/>
                      <a:pt x="357" y="739"/>
                      <a:pt x="357" y="596"/>
                    </a:cubicBezTo>
                    <a:cubicBezTo>
                      <a:pt x="357" y="465"/>
                      <a:pt x="464" y="358"/>
                      <a:pt x="595" y="358"/>
                    </a:cubicBezTo>
                    <a:close/>
                    <a:moveTo>
                      <a:pt x="595" y="1"/>
                    </a:moveTo>
                    <a:cubicBezTo>
                      <a:pt x="274" y="1"/>
                      <a:pt x="0" y="274"/>
                      <a:pt x="0" y="596"/>
                    </a:cubicBezTo>
                    <a:cubicBezTo>
                      <a:pt x="0" y="929"/>
                      <a:pt x="274" y="1191"/>
                      <a:pt x="595" y="1191"/>
                    </a:cubicBezTo>
                    <a:cubicBezTo>
                      <a:pt x="929" y="1191"/>
                      <a:pt x="1191" y="929"/>
                      <a:pt x="1191" y="596"/>
                    </a:cubicBezTo>
                    <a:cubicBezTo>
                      <a:pt x="1191" y="274"/>
                      <a:pt x="929" y="1"/>
                      <a:pt x="59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8" name="Google Shape;3118;p42"/>
              <p:cNvSpPr/>
              <p:nvPr/>
            </p:nvSpPr>
            <p:spPr>
              <a:xfrm>
                <a:off x="7640728" y="4228134"/>
                <a:ext cx="37852" cy="37852"/>
              </a:xfrm>
              <a:custGeom>
                <a:rect b="b" l="l" r="r" t="t"/>
                <a:pathLst>
                  <a:path extrusionOk="0" h="1192" w="1192">
                    <a:moveTo>
                      <a:pt x="596" y="358"/>
                    </a:moveTo>
                    <a:cubicBezTo>
                      <a:pt x="727" y="358"/>
                      <a:pt x="834" y="465"/>
                      <a:pt x="834" y="596"/>
                    </a:cubicBezTo>
                    <a:cubicBezTo>
                      <a:pt x="834" y="739"/>
                      <a:pt x="727" y="834"/>
                      <a:pt x="596" y="834"/>
                    </a:cubicBezTo>
                    <a:cubicBezTo>
                      <a:pt x="453" y="834"/>
                      <a:pt x="358" y="739"/>
                      <a:pt x="358" y="596"/>
                    </a:cubicBezTo>
                    <a:cubicBezTo>
                      <a:pt x="334" y="465"/>
                      <a:pt x="453" y="358"/>
                      <a:pt x="596" y="358"/>
                    </a:cubicBezTo>
                    <a:close/>
                    <a:moveTo>
                      <a:pt x="596" y="1"/>
                    </a:moveTo>
                    <a:cubicBezTo>
                      <a:pt x="262" y="1"/>
                      <a:pt x="0" y="274"/>
                      <a:pt x="0" y="596"/>
                    </a:cubicBezTo>
                    <a:cubicBezTo>
                      <a:pt x="0" y="929"/>
                      <a:pt x="262" y="1191"/>
                      <a:pt x="596" y="1191"/>
                    </a:cubicBezTo>
                    <a:cubicBezTo>
                      <a:pt x="917" y="1191"/>
                      <a:pt x="1191" y="929"/>
                      <a:pt x="1191" y="596"/>
                    </a:cubicBezTo>
                    <a:cubicBezTo>
                      <a:pt x="1191" y="274"/>
                      <a:pt x="917" y="1"/>
                      <a:pt x="59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119" name="Google Shape;3119;p42"/>
          <p:cNvSpPr txBox="1"/>
          <p:nvPr/>
        </p:nvSpPr>
        <p:spPr>
          <a:xfrm>
            <a:off x="1098778" y="701894"/>
            <a:ext cx="7047300" cy="738247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...and our sets of editable icons</a:t>
            </a:r>
            <a:endParaRPr b="0" i="0" sz="3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0" name="Google Shape;3120;p42"/>
          <p:cNvSpPr txBox="1"/>
          <p:nvPr/>
        </p:nvSpPr>
        <p:spPr>
          <a:xfrm>
            <a:off x="2573207" y="4664976"/>
            <a:ext cx="4008859" cy="39981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000F10"/>
                </a:solidFill>
                <a:latin typeface="Arial"/>
                <a:ea typeface="Arial"/>
                <a:cs typeface="Arial"/>
                <a:sym typeface="Arial"/>
              </a:rPr>
              <a:t>www.plantillaspower-point.com</a:t>
            </a:r>
            <a:endParaRPr b="1" i="0" sz="2000" u="none" cap="none" strike="noStrike">
              <a:solidFill>
                <a:srgbClr val="000F1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4" name="Shape 1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5" name="Google Shape;1275;p5"/>
          <p:cNvSpPr txBox="1"/>
          <p:nvPr>
            <p:ph type="title"/>
          </p:nvPr>
        </p:nvSpPr>
        <p:spPr>
          <a:xfrm>
            <a:off x="825725" y="1712063"/>
            <a:ext cx="3840000" cy="66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/>
              <a:t>INTRODUCTION</a:t>
            </a:r>
            <a:endParaRPr/>
          </a:p>
        </p:txBody>
      </p:sp>
      <p:sp>
        <p:nvSpPr>
          <p:cNvPr id="1276" name="Google Shape;1276;p5"/>
          <p:cNvSpPr txBox="1"/>
          <p:nvPr>
            <p:ph idx="1" type="subTitle"/>
          </p:nvPr>
        </p:nvSpPr>
        <p:spPr>
          <a:xfrm>
            <a:off x="825725" y="2310338"/>
            <a:ext cx="3514800" cy="11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"/>
              <a:t>Venus has a beautiful name and is the second planet from the Sun. It’s terribly hot and its atmosphere is extremely poisonous</a:t>
            </a:r>
            <a:endParaRPr/>
          </a:p>
        </p:txBody>
      </p:sp>
      <p:grpSp>
        <p:nvGrpSpPr>
          <p:cNvPr id="1277" name="Google Shape;1277;p5"/>
          <p:cNvGrpSpPr/>
          <p:nvPr/>
        </p:nvGrpSpPr>
        <p:grpSpPr>
          <a:xfrm>
            <a:off x="4238315" y="648750"/>
            <a:ext cx="1169970" cy="555496"/>
            <a:chOff x="949800" y="1738125"/>
            <a:chExt cx="825725" cy="392050"/>
          </a:xfrm>
        </p:grpSpPr>
        <p:sp>
          <p:nvSpPr>
            <p:cNvPr id="1278" name="Google Shape;1278;p5"/>
            <p:cNvSpPr/>
            <p:nvPr/>
          </p:nvSpPr>
          <p:spPr>
            <a:xfrm>
              <a:off x="1397475" y="2101875"/>
              <a:ext cx="32775" cy="28125"/>
            </a:xfrm>
            <a:custGeom>
              <a:rect b="b" l="l" r="r" t="t"/>
              <a:pathLst>
                <a:path extrusionOk="0" h="1125" w="1311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900"/>
                    <a:pt x="282" y="1125"/>
                    <a:pt x="574" y="1125"/>
                  </a:cubicBezTo>
                  <a:cubicBezTo>
                    <a:pt x="711" y="1125"/>
                    <a:pt x="851" y="1075"/>
                    <a:pt x="965" y="965"/>
                  </a:cubicBezTo>
                  <a:cubicBezTo>
                    <a:pt x="1311" y="608"/>
                    <a:pt x="106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5"/>
            <p:cNvSpPr/>
            <p:nvPr/>
          </p:nvSpPr>
          <p:spPr>
            <a:xfrm>
              <a:off x="1397475" y="1980425"/>
              <a:ext cx="33075" cy="28350"/>
            </a:xfrm>
            <a:custGeom>
              <a:rect b="b" l="l" r="r" t="t"/>
              <a:pathLst>
                <a:path extrusionOk="0" h="1134" w="1323">
                  <a:moveTo>
                    <a:pt x="560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910"/>
                    <a:pt x="277" y="1133"/>
                    <a:pt x="567" y="1133"/>
                  </a:cubicBezTo>
                  <a:cubicBezTo>
                    <a:pt x="706" y="1133"/>
                    <a:pt x="849" y="1081"/>
                    <a:pt x="965" y="965"/>
                  </a:cubicBezTo>
                  <a:cubicBezTo>
                    <a:pt x="1322" y="608"/>
                    <a:pt x="107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5"/>
            <p:cNvSpPr/>
            <p:nvPr/>
          </p:nvSpPr>
          <p:spPr>
            <a:xfrm>
              <a:off x="1397475" y="1859275"/>
              <a:ext cx="33075" cy="28350"/>
            </a:xfrm>
            <a:custGeom>
              <a:rect b="b" l="l" r="r" t="t"/>
              <a:pathLst>
                <a:path extrusionOk="0" h="1134" w="1323">
                  <a:moveTo>
                    <a:pt x="560" y="1"/>
                  </a:moveTo>
                  <a:cubicBezTo>
                    <a:pt x="251" y="1"/>
                    <a:pt x="1" y="251"/>
                    <a:pt x="1" y="561"/>
                  </a:cubicBezTo>
                  <a:cubicBezTo>
                    <a:pt x="1" y="907"/>
                    <a:pt x="278" y="1133"/>
                    <a:pt x="569" y="1133"/>
                  </a:cubicBezTo>
                  <a:cubicBezTo>
                    <a:pt x="708" y="1133"/>
                    <a:pt x="850" y="1081"/>
                    <a:pt x="965" y="965"/>
                  </a:cubicBezTo>
                  <a:cubicBezTo>
                    <a:pt x="1322" y="608"/>
                    <a:pt x="107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1" name="Google Shape;1281;p5"/>
            <p:cNvSpPr/>
            <p:nvPr/>
          </p:nvSpPr>
          <p:spPr>
            <a:xfrm>
              <a:off x="1397475" y="1738125"/>
              <a:ext cx="32775" cy="28050"/>
            </a:xfrm>
            <a:custGeom>
              <a:rect b="b" l="l" r="r" t="t"/>
              <a:pathLst>
                <a:path extrusionOk="0" h="1122" w="1311">
                  <a:moveTo>
                    <a:pt x="540" y="1"/>
                  </a:moveTo>
                  <a:cubicBezTo>
                    <a:pt x="240" y="1"/>
                    <a:pt x="1" y="258"/>
                    <a:pt x="1" y="561"/>
                  </a:cubicBezTo>
                  <a:cubicBezTo>
                    <a:pt x="1" y="898"/>
                    <a:pt x="277" y="1122"/>
                    <a:pt x="567" y="1122"/>
                  </a:cubicBezTo>
                  <a:cubicBezTo>
                    <a:pt x="706" y="1122"/>
                    <a:pt x="849" y="1070"/>
                    <a:pt x="965" y="954"/>
                  </a:cubicBezTo>
                  <a:cubicBezTo>
                    <a:pt x="1311" y="608"/>
                    <a:pt x="1061" y="1"/>
                    <a:pt x="560" y="1"/>
                  </a:cubicBezTo>
                  <a:cubicBezTo>
                    <a:pt x="554" y="1"/>
                    <a:pt x="547" y="1"/>
                    <a:pt x="5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2" name="Google Shape;1282;p5"/>
            <p:cNvSpPr/>
            <p:nvPr/>
          </p:nvSpPr>
          <p:spPr>
            <a:xfrm>
              <a:off x="1512375" y="2101875"/>
              <a:ext cx="28300" cy="28300"/>
            </a:xfrm>
            <a:custGeom>
              <a:rect b="b" l="l" r="r" t="t"/>
              <a:pathLst>
                <a:path extrusionOk="0" h="1132" w="1132"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70"/>
                    <a:pt x="251" y="1132"/>
                    <a:pt x="572" y="1132"/>
                  </a:cubicBezTo>
                  <a:cubicBezTo>
                    <a:pt x="882" y="1132"/>
                    <a:pt x="1132" y="870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3" name="Google Shape;1283;p5"/>
            <p:cNvSpPr/>
            <p:nvPr/>
          </p:nvSpPr>
          <p:spPr>
            <a:xfrm>
              <a:off x="1512375" y="1980425"/>
              <a:ext cx="33075" cy="28350"/>
            </a:xfrm>
            <a:custGeom>
              <a:rect b="b" l="l" r="r" t="t"/>
              <a:pathLst>
                <a:path extrusionOk="0" h="1134" w="1323">
                  <a:moveTo>
                    <a:pt x="572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910"/>
                    <a:pt x="277" y="1133"/>
                    <a:pt x="567" y="1133"/>
                  </a:cubicBezTo>
                  <a:cubicBezTo>
                    <a:pt x="706" y="1133"/>
                    <a:pt x="849" y="1081"/>
                    <a:pt x="965" y="965"/>
                  </a:cubicBezTo>
                  <a:cubicBezTo>
                    <a:pt x="1322" y="608"/>
                    <a:pt x="107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5"/>
            <p:cNvSpPr/>
            <p:nvPr/>
          </p:nvSpPr>
          <p:spPr>
            <a:xfrm>
              <a:off x="1512375" y="1859275"/>
              <a:ext cx="28300" cy="28325"/>
            </a:xfrm>
            <a:custGeom>
              <a:rect b="b" l="l" r="r" t="t"/>
              <a:pathLst>
                <a:path extrusionOk="0" h="1133" w="1132">
                  <a:moveTo>
                    <a:pt x="572" y="1"/>
                  </a:moveTo>
                  <a:cubicBezTo>
                    <a:pt x="251" y="1"/>
                    <a:pt x="1" y="251"/>
                    <a:pt x="1" y="561"/>
                  </a:cubicBezTo>
                  <a:cubicBezTo>
                    <a:pt x="1" y="870"/>
                    <a:pt x="251" y="1132"/>
                    <a:pt x="572" y="1132"/>
                  </a:cubicBezTo>
                  <a:cubicBezTo>
                    <a:pt x="882" y="1132"/>
                    <a:pt x="1132" y="870"/>
                    <a:pt x="1132" y="561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5"/>
            <p:cNvSpPr/>
            <p:nvPr/>
          </p:nvSpPr>
          <p:spPr>
            <a:xfrm>
              <a:off x="1512375" y="1738150"/>
              <a:ext cx="28300" cy="28000"/>
            </a:xfrm>
            <a:custGeom>
              <a:rect b="b" l="l" r="r" t="t"/>
              <a:pathLst>
                <a:path extrusionOk="0" h="1120" w="1132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19"/>
                    <a:pt x="572" y="1119"/>
                  </a:cubicBezTo>
                  <a:cubicBezTo>
                    <a:pt x="882" y="1119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6" name="Google Shape;1286;p5"/>
            <p:cNvSpPr/>
            <p:nvPr/>
          </p:nvSpPr>
          <p:spPr>
            <a:xfrm>
              <a:off x="1627575" y="2101875"/>
              <a:ext cx="28000" cy="28300"/>
            </a:xfrm>
            <a:custGeom>
              <a:rect b="b" l="l" r="r" t="t"/>
              <a:pathLst>
                <a:path extrusionOk="0" h="1132" w="112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70"/>
                    <a:pt x="250" y="1132"/>
                    <a:pt x="560" y="1132"/>
                  </a:cubicBezTo>
                  <a:cubicBezTo>
                    <a:pt x="870" y="1132"/>
                    <a:pt x="1120" y="870"/>
                    <a:pt x="1120" y="560"/>
                  </a:cubicBezTo>
                  <a:cubicBezTo>
                    <a:pt x="1120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7" name="Google Shape;1287;p5"/>
            <p:cNvSpPr/>
            <p:nvPr/>
          </p:nvSpPr>
          <p:spPr>
            <a:xfrm>
              <a:off x="1627375" y="1980425"/>
              <a:ext cx="33250" cy="28350"/>
            </a:xfrm>
            <a:custGeom>
              <a:rect b="b" l="l" r="r" t="t"/>
              <a:pathLst>
                <a:path extrusionOk="0" h="1134" w="1330">
                  <a:moveTo>
                    <a:pt x="568" y="1"/>
                  </a:moveTo>
                  <a:cubicBezTo>
                    <a:pt x="258" y="1"/>
                    <a:pt x="8" y="263"/>
                    <a:pt x="8" y="572"/>
                  </a:cubicBezTo>
                  <a:cubicBezTo>
                    <a:pt x="0" y="910"/>
                    <a:pt x="280" y="1133"/>
                    <a:pt x="572" y="1133"/>
                  </a:cubicBezTo>
                  <a:cubicBezTo>
                    <a:pt x="713" y="1133"/>
                    <a:pt x="857" y="1081"/>
                    <a:pt x="973" y="965"/>
                  </a:cubicBezTo>
                  <a:cubicBezTo>
                    <a:pt x="1330" y="608"/>
                    <a:pt x="1068" y="1"/>
                    <a:pt x="5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8" name="Google Shape;1288;p5"/>
            <p:cNvSpPr/>
            <p:nvPr/>
          </p:nvSpPr>
          <p:spPr>
            <a:xfrm>
              <a:off x="1627575" y="1859275"/>
              <a:ext cx="28000" cy="28325"/>
            </a:xfrm>
            <a:custGeom>
              <a:rect b="b" l="l" r="r" t="t"/>
              <a:pathLst>
                <a:path extrusionOk="0" h="1133" w="1120">
                  <a:moveTo>
                    <a:pt x="560" y="1"/>
                  </a:moveTo>
                  <a:cubicBezTo>
                    <a:pt x="250" y="1"/>
                    <a:pt x="0" y="251"/>
                    <a:pt x="0" y="561"/>
                  </a:cubicBezTo>
                  <a:cubicBezTo>
                    <a:pt x="0" y="870"/>
                    <a:pt x="250" y="1132"/>
                    <a:pt x="560" y="1132"/>
                  </a:cubicBezTo>
                  <a:cubicBezTo>
                    <a:pt x="870" y="1132"/>
                    <a:pt x="1120" y="870"/>
                    <a:pt x="1120" y="561"/>
                  </a:cubicBezTo>
                  <a:cubicBezTo>
                    <a:pt x="1120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9" name="Google Shape;1289;p5"/>
            <p:cNvSpPr/>
            <p:nvPr/>
          </p:nvSpPr>
          <p:spPr>
            <a:xfrm>
              <a:off x="1627575" y="1738150"/>
              <a:ext cx="28000" cy="28000"/>
            </a:xfrm>
            <a:custGeom>
              <a:rect b="b" l="l" r="r" t="t"/>
              <a:pathLst>
                <a:path extrusionOk="0" h="1120" w="112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19"/>
                    <a:pt x="560" y="1119"/>
                  </a:cubicBezTo>
                  <a:cubicBezTo>
                    <a:pt x="870" y="1119"/>
                    <a:pt x="1120" y="869"/>
                    <a:pt x="1120" y="560"/>
                  </a:cubicBezTo>
                  <a:cubicBezTo>
                    <a:pt x="1120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0" name="Google Shape;1290;p5"/>
            <p:cNvSpPr/>
            <p:nvPr/>
          </p:nvSpPr>
          <p:spPr>
            <a:xfrm>
              <a:off x="1742475" y="2101875"/>
              <a:ext cx="28300" cy="28300"/>
            </a:xfrm>
            <a:custGeom>
              <a:rect b="b" l="l" r="r" t="t"/>
              <a:pathLst>
                <a:path extrusionOk="0" h="1132" w="1132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70"/>
                    <a:pt x="250" y="1132"/>
                    <a:pt x="560" y="1132"/>
                  </a:cubicBezTo>
                  <a:cubicBezTo>
                    <a:pt x="881" y="1132"/>
                    <a:pt x="1131" y="870"/>
                    <a:pt x="1131" y="560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5"/>
            <p:cNvSpPr/>
            <p:nvPr/>
          </p:nvSpPr>
          <p:spPr>
            <a:xfrm>
              <a:off x="1742475" y="1980425"/>
              <a:ext cx="33050" cy="28350"/>
            </a:xfrm>
            <a:custGeom>
              <a:rect b="b" l="l" r="r" t="t"/>
              <a:pathLst>
                <a:path extrusionOk="0" h="1134" w="1322">
                  <a:moveTo>
                    <a:pt x="560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0" y="910"/>
                    <a:pt x="277" y="1133"/>
                    <a:pt x="566" y="1133"/>
                  </a:cubicBezTo>
                  <a:cubicBezTo>
                    <a:pt x="706" y="1133"/>
                    <a:pt x="848" y="1081"/>
                    <a:pt x="965" y="965"/>
                  </a:cubicBezTo>
                  <a:cubicBezTo>
                    <a:pt x="1322" y="608"/>
                    <a:pt x="107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2" name="Google Shape;1292;p5"/>
            <p:cNvSpPr/>
            <p:nvPr/>
          </p:nvSpPr>
          <p:spPr>
            <a:xfrm>
              <a:off x="1742475" y="1859275"/>
              <a:ext cx="28300" cy="28325"/>
            </a:xfrm>
            <a:custGeom>
              <a:rect b="b" l="l" r="r" t="t"/>
              <a:pathLst>
                <a:path extrusionOk="0" h="1133" w="1132">
                  <a:moveTo>
                    <a:pt x="560" y="1"/>
                  </a:moveTo>
                  <a:cubicBezTo>
                    <a:pt x="250" y="1"/>
                    <a:pt x="0" y="251"/>
                    <a:pt x="0" y="561"/>
                  </a:cubicBezTo>
                  <a:cubicBezTo>
                    <a:pt x="0" y="870"/>
                    <a:pt x="250" y="1132"/>
                    <a:pt x="560" y="1132"/>
                  </a:cubicBezTo>
                  <a:cubicBezTo>
                    <a:pt x="881" y="1132"/>
                    <a:pt x="1131" y="870"/>
                    <a:pt x="1131" y="561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3" name="Google Shape;1293;p5"/>
            <p:cNvSpPr/>
            <p:nvPr/>
          </p:nvSpPr>
          <p:spPr>
            <a:xfrm>
              <a:off x="1742475" y="1738150"/>
              <a:ext cx="28300" cy="28000"/>
            </a:xfrm>
            <a:custGeom>
              <a:rect b="b" l="l" r="r" t="t"/>
              <a:pathLst>
                <a:path extrusionOk="0" h="1120" w="1132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19"/>
                    <a:pt x="560" y="1119"/>
                  </a:cubicBezTo>
                  <a:cubicBezTo>
                    <a:pt x="881" y="1119"/>
                    <a:pt x="1131" y="869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4" name="Google Shape;1294;p5"/>
            <p:cNvSpPr/>
            <p:nvPr/>
          </p:nvSpPr>
          <p:spPr>
            <a:xfrm>
              <a:off x="949800" y="2101875"/>
              <a:ext cx="33075" cy="28125"/>
            </a:xfrm>
            <a:custGeom>
              <a:rect b="b" l="l" r="r" t="t"/>
              <a:pathLst>
                <a:path extrusionOk="0" h="1125" w="1323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900"/>
                    <a:pt x="282" y="1125"/>
                    <a:pt x="574" y="1125"/>
                  </a:cubicBezTo>
                  <a:cubicBezTo>
                    <a:pt x="711" y="1125"/>
                    <a:pt x="851" y="1075"/>
                    <a:pt x="965" y="965"/>
                  </a:cubicBezTo>
                  <a:cubicBezTo>
                    <a:pt x="1322" y="608"/>
                    <a:pt x="106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5" name="Google Shape;1295;p5"/>
            <p:cNvSpPr/>
            <p:nvPr/>
          </p:nvSpPr>
          <p:spPr>
            <a:xfrm>
              <a:off x="949800" y="1980425"/>
              <a:ext cx="33075" cy="28350"/>
            </a:xfrm>
            <a:custGeom>
              <a:rect b="b" l="l" r="r" t="t"/>
              <a:pathLst>
                <a:path extrusionOk="0" h="1134" w="1323">
                  <a:moveTo>
                    <a:pt x="560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910"/>
                    <a:pt x="277" y="1133"/>
                    <a:pt x="567" y="1133"/>
                  </a:cubicBezTo>
                  <a:cubicBezTo>
                    <a:pt x="706" y="1133"/>
                    <a:pt x="849" y="1081"/>
                    <a:pt x="965" y="965"/>
                  </a:cubicBezTo>
                  <a:cubicBezTo>
                    <a:pt x="1322" y="608"/>
                    <a:pt x="107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6" name="Google Shape;1296;p5"/>
            <p:cNvSpPr/>
            <p:nvPr/>
          </p:nvSpPr>
          <p:spPr>
            <a:xfrm>
              <a:off x="949800" y="1859275"/>
              <a:ext cx="33075" cy="28350"/>
            </a:xfrm>
            <a:custGeom>
              <a:rect b="b" l="l" r="r" t="t"/>
              <a:pathLst>
                <a:path extrusionOk="0" h="1134" w="1323">
                  <a:moveTo>
                    <a:pt x="560" y="1"/>
                  </a:moveTo>
                  <a:cubicBezTo>
                    <a:pt x="251" y="1"/>
                    <a:pt x="1" y="251"/>
                    <a:pt x="1" y="561"/>
                  </a:cubicBezTo>
                  <a:cubicBezTo>
                    <a:pt x="1" y="907"/>
                    <a:pt x="278" y="1133"/>
                    <a:pt x="569" y="1133"/>
                  </a:cubicBezTo>
                  <a:cubicBezTo>
                    <a:pt x="708" y="1133"/>
                    <a:pt x="850" y="1081"/>
                    <a:pt x="965" y="965"/>
                  </a:cubicBezTo>
                  <a:cubicBezTo>
                    <a:pt x="1322" y="608"/>
                    <a:pt x="107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5"/>
            <p:cNvSpPr/>
            <p:nvPr/>
          </p:nvSpPr>
          <p:spPr>
            <a:xfrm>
              <a:off x="949800" y="1738125"/>
              <a:ext cx="33000" cy="28050"/>
            </a:xfrm>
            <a:custGeom>
              <a:rect b="b" l="l" r="r" t="t"/>
              <a:pathLst>
                <a:path extrusionOk="0" h="1122" w="1320">
                  <a:moveTo>
                    <a:pt x="575" y="1"/>
                  </a:moveTo>
                  <a:cubicBezTo>
                    <a:pt x="570" y="1"/>
                    <a:pt x="565" y="1"/>
                    <a:pt x="560" y="1"/>
                  </a:cubicBezTo>
                  <a:cubicBezTo>
                    <a:pt x="251" y="1"/>
                    <a:pt x="1" y="251"/>
                    <a:pt x="1" y="561"/>
                  </a:cubicBezTo>
                  <a:cubicBezTo>
                    <a:pt x="1" y="898"/>
                    <a:pt x="277" y="1122"/>
                    <a:pt x="567" y="1122"/>
                  </a:cubicBezTo>
                  <a:cubicBezTo>
                    <a:pt x="706" y="1122"/>
                    <a:pt x="849" y="1070"/>
                    <a:pt x="965" y="954"/>
                  </a:cubicBezTo>
                  <a:cubicBezTo>
                    <a:pt x="1319" y="612"/>
                    <a:pt x="1065" y="1"/>
                    <a:pt x="5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8" name="Google Shape;1298;p5"/>
            <p:cNvSpPr/>
            <p:nvPr/>
          </p:nvSpPr>
          <p:spPr>
            <a:xfrm>
              <a:off x="1064700" y="2101875"/>
              <a:ext cx="28300" cy="28300"/>
            </a:xfrm>
            <a:custGeom>
              <a:rect b="b" l="l" r="r" t="t"/>
              <a:pathLst>
                <a:path extrusionOk="0" h="1132" w="1132"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70"/>
                    <a:pt x="251" y="1132"/>
                    <a:pt x="572" y="1132"/>
                  </a:cubicBezTo>
                  <a:cubicBezTo>
                    <a:pt x="882" y="1132"/>
                    <a:pt x="1132" y="870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9" name="Google Shape;1299;p5"/>
            <p:cNvSpPr/>
            <p:nvPr/>
          </p:nvSpPr>
          <p:spPr>
            <a:xfrm>
              <a:off x="1065000" y="1980425"/>
              <a:ext cx="33075" cy="28350"/>
            </a:xfrm>
            <a:custGeom>
              <a:rect b="b" l="l" r="r" t="t"/>
              <a:pathLst>
                <a:path extrusionOk="0" h="1134" w="1323">
                  <a:moveTo>
                    <a:pt x="560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910"/>
                    <a:pt x="277" y="1133"/>
                    <a:pt x="567" y="1133"/>
                  </a:cubicBezTo>
                  <a:cubicBezTo>
                    <a:pt x="706" y="1133"/>
                    <a:pt x="849" y="1081"/>
                    <a:pt x="965" y="965"/>
                  </a:cubicBezTo>
                  <a:cubicBezTo>
                    <a:pt x="1322" y="608"/>
                    <a:pt x="106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5"/>
            <p:cNvSpPr/>
            <p:nvPr/>
          </p:nvSpPr>
          <p:spPr>
            <a:xfrm>
              <a:off x="1064700" y="1859275"/>
              <a:ext cx="28300" cy="28325"/>
            </a:xfrm>
            <a:custGeom>
              <a:rect b="b" l="l" r="r" t="t"/>
              <a:pathLst>
                <a:path extrusionOk="0" h="1133" w="1132">
                  <a:moveTo>
                    <a:pt x="572" y="1"/>
                  </a:moveTo>
                  <a:cubicBezTo>
                    <a:pt x="251" y="1"/>
                    <a:pt x="1" y="251"/>
                    <a:pt x="1" y="561"/>
                  </a:cubicBezTo>
                  <a:cubicBezTo>
                    <a:pt x="1" y="870"/>
                    <a:pt x="251" y="1132"/>
                    <a:pt x="572" y="1132"/>
                  </a:cubicBezTo>
                  <a:cubicBezTo>
                    <a:pt x="882" y="1132"/>
                    <a:pt x="1132" y="870"/>
                    <a:pt x="1132" y="561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1" name="Google Shape;1301;p5"/>
            <p:cNvSpPr/>
            <p:nvPr/>
          </p:nvSpPr>
          <p:spPr>
            <a:xfrm>
              <a:off x="1064700" y="1738150"/>
              <a:ext cx="28300" cy="28000"/>
            </a:xfrm>
            <a:custGeom>
              <a:rect b="b" l="l" r="r" t="t"/>
              <a:pathLst>
                <a:path extrusionOk="0" h="1120" w="1132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19"/>
                    <a:pt x="572" y="1119"/>
                  </a:cubicBezTo>
                  <a:cubicBezTo>
                    <a:pt x="882" y="1119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5"/>
            <p:cNvSpPr/>
            <p:nvPr/>
          </p:nvSpPr>
          <p:spPr>
            <a:xfrm>
              <a:off x="1179900" y="2101875"/>
              <a:ext cx="32775" cy="28125"/>
            </a:xfrm>
            <a:custGeom>
              <a:rect b="b" l="l" r="r" t="t"/>
              <a:pathLst>
                <a:path extrusionOk="0" h="1125" w="1311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900"/>
                    <a:pt x="281" y="1125"/>
                    <a:pt x="570" y="1125"/>
                  </a:cubicBezTo>
                  <a:cubicBezTo>
                    <a:pt x="705" y="1125"/>
                    <a:pt x="843" y="1075"/>
                    <a:pt x="953" y="965"/>
                  </a:cubicBezTo>
                  <a:cubicBezTo>
                    <a:pt x="1310" y="608"/>
                    <a:pt x="106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5"/>
            <p:cNvSpPr/>
            <p:nvPr/>
          </p:nvSpPr>
          <p:spPr>
            <a:xfrm>
              <a:off x="1179900" y="1980425"/>
              <a:ext cx="33050" cy="28350"/>
            </a:xfrm>
            <a:custGeom>
              <a:rect b="b" l="l" r="r" t="t"/>
              <a:pathLst>
                <a:path extrusionOk="0" h="1134" w="1322">
                  <a:moveTo>
                    <a:pt x="560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0" y="910"/>
                    <a:pt x="277" y="1133"/>
                    <a:pt x="566" y="1133"/>
                  </a:cubicBezTo>
                  <a:cubicBezTo>
                    <a:pt x="706" y="1133"/>
                    <a:pt x="849" y="1081"/>
                    <a:pt x="965" y="965"/>
                  </a:cubicBezTo>
                  <a:cubicBezTo>
                    <a:pt x="1322" y="608"/>
                    <a:pt x="106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5"/>
            <p:cNvSpPr/>
            <p:nvPr/>
          </p:nvSpPr>
          <p:spPr>
            <a:xfrm>
              <a:off x="1179900" y="1859275"/>
              <a:ext cx="33050" cy="28350"/>
            </a:xfrm>
            <a:custGeom>
              <a:rect b="b" l="l" r="r" t="t"/>
              <a:pathLst>
                <a:path extrusionOk="0" h="1134" w="1322">
                  <a:moveTo>
                    <a:pt x="560" y="1"/>
                  </a:moveTo>
                  <a:cubicBezTo>
                    <a:pt x="250" y="1"/>
                    <a:pt x="0" y="251"/>
                    <a:pt x="0" y="561"/>
                  </a:cubicBezTo>
                  <a:cubicBezTo>
                    <a:pt x="0" y="907"/>
                    <a:pt x="278" y="1133"/>
                    <a:pt x="568" y="1133"/>
                  </a:cubicBezTo>
                  <a:cubicBezTo>
                    <a:pt x="707" y="1133"/>
                    <a:pt x="849" y="1081"/>
                    <a:pt x="965" y="965"/>
                  </a:cubicBezTo>
                  <a:cubicBezTo>
                    <a:pt x="1322" y="608"/>
                    <a:pt x="106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5"/>
            <p:cNvSpPr/>
            <p:nvPr/>
          </p:nvSpPr>
          <p:spPr>
            <a:xfrm>
              <a:off x="1179900" y="1738125"/>
              <a:ext cx="32675" cy="28050"/>
            </a:xfrm>
            <a:custGeom>
              <a:rect b="b" l="l" r="r" t="t"/>
              <a:pathLst>
                <a:path extrusionOk="0" h="1122" w="1307">
                  <a:moveTo>
                    <a:pt x="574" y="1"/>
                  </a:moveTo>
                  <a:cubicBezTo>
                    <a:pt x="569" y="1"/>
                    <a:pt x="565" y="1"/>
                    <a:pt x="560" y="1"/>
                  </a:cubicBezTo>
                  <a:cubicBezTo>
                    <a:pt x="250" y="1"/>
                    <a:pt x="0" y="251"/>
                    <a:pt x="0" y="561"/>
                  </a:cubicBezTo>
                  <a:cubicBezTo>
                    <a:pt x="0" y="898"/>
                    <a:pt x="277" y="1122"/>
                    <a:pt x="563" y="1122"/>
                  </a:cubicBezTo>
                  <a:cubicBezTo>
                    <a:pt x="701" y="1122"/>
                    <a:pt x="841" y="1070"/>
                    <a:pt x="953" y="954"/>
                  </a:cubicBezTo>
                  <a:cubicBezTo>
                    <a:pt x="1307" y="612"/>
                    <a:pt x="1065" y="1"/>
                    <a:pt x="5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5"/>
            <p:cNvSpPr/>
            <p:nvPr/>
          </p:nvSpPr>
          <p:spPr>
            <a:xfrm>
              <a:off x="1294800" y="2101875"/>
              <a:ext cx="33050" cy="28125"/>
            </a:xfrm>
            <a:custGeom>
              <a:rect b="b" l="l" r="r" t="t"/>
              <a:pathLst>
                <a:path extrusionOk="0" h="1125" w="1322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900"/>
                    <a:pt x="281" y="1125"/>
                    <a:pt x="573" y="1125"/>
                  </a:cubicBezTo>
                  <a:cubicBezTo>
                    <a:pt x="711" y="1125"/>
                    <a:pt x="850" y="1075"/>
                    <a:pt x="965" y="965"/>
                  </a:cubicBezTo>
                  <a:cubicBezTo>
                    <a:pt x="1322" y="608"/>
                    <a:pt x="107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5"/>
            <p:cNvSpPr/>
            <p:nvPr/>
          </p:nvSpPr>
          <p:spPr>
            <a:xfrm>
              <a:off x="1294800" y="1980425"/>
              <a:ext cx="33050" cy="28350"/>
            </a:xfrm>
            <a:custGeom>
              <a:rect b="b" l="l" r="r" t="t"/>
              <a:pathLst>
                <a:path extrusionOk="0" h="1134" w="1322">
                  <a:moveTo>
                    <a:pt x="560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0" y="910"/>
                    <a:pt x="277" y="1133"/>
                    <a:pt x="566" y="1133"/>
                  </a:cubicBezTo>
                  <a:cubicBezTo>
                    <a:pt x="706" y="1133"/>
                    <a:pt x="848" y="1081"/>
                    <a:pt x="965" y="965"/>
                  </a:cubicBezTo>
                  <a:cubicBezTo>
                    <a:pt x="1322" y="608"/>
                    <a:pt x="107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8" name="Google Shape;1308;p5"/>
            <p:cNvSpPr/>
            <p:nvPr/>
          </p:nvSpPr>
          <p:spPr>
            <a:xfrm>
              <a:off x="1294800" y="1859275"/>
              <a:ext cx="33050" cy="28350"/>
            </a:xfrm>
            <a:custGeom>
              <a:rect b="b" l="l" r="r" t="t"/>
              <a:pathLst>
                <a:path extrusionOk="0" h="1134" w="1322">
                  <a:moveTo>
                    <a:pt x="560" y="1"/>
                  </a:moveTo>
                  <a:cubicBezTo>
                    <a:pt x="250" y="1"/>
                    <a:pt x="0" y="251"/>
                    <a:pt x="0" y="561"/>
                  </a:cubicBezTo>
                  <a:cubicBezTo>
                    <a:pt x="0" y="907"/>
                    <a:pt x="278" y="1133"/>
                    <a:pt x="568" y="1133"/>
                  </a:cubicBezTo>
                  <a:cubicBezTo>
                    <a:pt x="707" y="1133"/>
                    <a:pt x="849" y="1081"/>
                    <a:pt x="965" y="965"/>
                  </a:cubicBezTo>
                  <a:cubicBezTo>
                    <a:pt x="1322" y="608"/>
                    <a:pt x="107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5"/>
            <p:cNvSpPr/>
            <p:nvPr/>
          </p:nvSpPr>
          <p:spPr>
            <a:xfrm>
              <a:off x="1294800" y="1738150"/>
              <a:ext cx="33050" cy="28025"/>
            </a:xfrm>
            <a:custGeom>
              <a:rect b="b" l="l" r="r" t="t"/>
              <a:pathLst>
                <a:path extrusionOk="0" h="1121" w="1322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97"/>
                    <a:pt x="277" y="1121"/>
                    <a:pt x="566" y="1121"/>
                  </a:cubicBezTo>
                  <a:cubicBezTo>
                    <a:pt x="706" y="1121"/>
                    <a:pt x="848" y="1069"/>
                    <a:pt x="965" y="953"/>
                  </a:cubicBezTo>
                  <a:cubicBezTo>
                    <a:pt x="1322" y="607"/>
                    <a:pt x="107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310" name="Google Shape;1310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73975" y="1712063"/>
            <a:ext cx="3379904" cy="21040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4" name="Shape 1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s 7 mejores cámaras réflex para principiantes y fotógrafos amateur |  Business Insider España" id="1315" name="Google Shape;1315;p6"/>
          <p:cNvPicPr preferRelativeResize="0"/>
          <p:nvPr/>
        </p:nvPicPr>
        <p:blipFill rotWithShape="1">
          <a:blip r:embed="rId3">
            <a:alphaModFix/>
          </a:blip>
          <a:srcRect b="2655" l="217" r="-216" t="13023"/>
          <a:stretch/>
        </p:blipFill>
        <p:spPr>
          <a:xfrm>
            <a:off x="-1" y="1"/>
            <a:ext cx="9143926" cy="5148470"/>
          </a:xfrm>
          <a:prstGeom prst="rect">
            <a:avLst/>
          </a:prstGeom>
          <a:noFill/>
          <a:ln>
            <a:noFill/>
          </a:ln>
        </p:spPr>
      </p:pic>
      <p:sp>
        <p:nvSpPr>
          <p:cNvPr id="1316" name="Google Shape;1316;p6"/>
          <p:cNvSpPr/>
          <p:nvPr/>
        </p:nvSpPr>
        <p:spPr>
          <a:xfrm flipH="1" rot="-5400000">
            <a:off x="1581150" y="1866900"/>
            <a:ext cx="1695450" cy="4857750"/>
          </a:xfrm>
          <a:prstGeom prst="rect">
            <a:avLst/>
          </a:prstGeom>
          <a:solidFill>
            <a:srgbClr val="2020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20202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7" name="Google Shape;1317;p6"/>
          <p:cNvSpPr txBox="1"/>
          <p:nvPr>
            <p:ph type="title"/>
          </p:nvPr>
        </p:nvSpPr>
        <p:spPr>
          <a:xfrm>
            <a:off x="871500" y="3731188"/>
            <a:ext cx="2743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>
                <a:solidFill>
                  <a:schemeClr val="lt1"/>
                </a:solidFill>
              </a:rPr>
              <a:t>AWESOME WORDS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318" name="Google Shape;1318;p6"/>
          <p:cNvSpPr/>
          <p:nvPr/>
        </p:nvSpPr>
        <p:spPr>
          <a:xfrm flipH="1" rot="-5400000">
            <a:off x="157500" y="4429525"/>
            <a:ext cx="556499" cy="871500"/>
          </a:xfrm>
          <a:prstGeom prst="rect">
            <a:avLst/>
          </a:prstGeom>
          <a:gradFill>
            <a:gsLst>
              <a:gs pos="0">
                <a:srgbClr val="908269">
                  <a:alpha val="48627"/>
                </a:srgbClr>
              </a:gs>
              <a:gs pos="100000">
                <a:schemeClr val="accent1"/>
              </a:gs>
            </a:gsLst>
            <a:lin ang="18900044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9" name="Google Shape;1319;p6"/>
          <p:cNvSpPr/>
          <p:nvPr/>
        </p:nvSpPr>
        <p:spPr>
          <a:xfrm flipH="1" rot="-5400000">
            <a:off x="8279175" y="74250"/>
            <a:ext cx="939000" cy="790500"/>
          </a:xfrm>
          <a:prstGeom prst="rect">
            <a:avLst/>
          </a:prstGeom>
          <a:gradFill>
            <a:gsLst>
              <a:gs pos="0">
                <a:srgbClr val="908269">
                  <a:alpha val="48627"/>
                </a:srgbClr>
              </a:gs>
              <a:gs pos="100000">
                <a:schemeClr val="accent1"/>
              </a:gs>
            </a:gsLst>
            <a:lin ang="18900044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3" name="Shape 1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4" name="Google Shape;1324;p7"/>
          <p:cNvSpPr txBox="1"/>
          <p:nvPr>
            <p:ph type="title"/>
          </p:nvPr>
        </p:nvSpPr>
        <p:spPr>
          <a:xfrm>
            <a:off x="3810225" y="1974675"/>
            <a:ext cx="4567500" cy="16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THEORY LESSON</a:t>
            </a:r>
            <a:endParaRPr/>
          </a:p>
        </p:txBody>
      </p:sp>
      <p:sp>
        <p:nvSpPr>
          <p:cNvPr id="1325" name="Google Shape;1325;p7"/>
          <p:cNvSpPr txBox="1"/>
          <p:nvPr>
            <p:ph idx="1" type="subTitle"/>
          </p:nvPr>
        </p:nvSpPr>
        <p:spPr>
          <a:xfrm>
            <a:off x="3810223" y="3558017"/>
            <a:ext cx="4276500" cy="5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/>
              <a:t>You can enter a subtitle here if you need it</a:t>
            </a:r>
            <a:endParaRPr/>
          </a:p>
        </p:txBody>
      </p:sp>
      <p:sp>
        <p:nvSpPr>
          <p:cNvPr id="1326" name="Google Shape;1326;p7"/>
          <p:cNvSpPr txBox="1"/>
          <p:nvPr>
            <p:ph idx="2" type="title"/>
          </p:nvPr>
        </p:nvSpPr>
        <p:spPr>
          <a:xfrm>
            <a:off x="3816269" y="1215550"/>
            <a:ext cx="953700" cy="59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01</a:t>
            </a:r>
            <a:endParaRPr/>
          </a:p>
        </p:txBody>
      </p:sp>
      <p:grpSp>
        <p:nvGrpSpPr>
          <p:cNvPr id="1327" name="Google Shape;1327;p7"/>
          <p:cNvGrpSpPr/>
          <p:nvPr/>
        </p:nvGrpSpPr>
        <p:grpSpPr>
          <a:xfrm>
            <a:off x="3917937" y="1166586"/>
            <a:ext cx="691318" cy="692209"/>
            <a:chOff x="1300150" y="626450"/>
            <a:chExt cx="739300" cy="740647"/>
          </a:xfrm>
        </p:grpSpPr>
        <p:sp>
          <p:nvSpPr>
            <p:cNvPr id="1328" name="Google Shape;1328;p7"/>
            <p:cNvSpPr/>
            <p:nvPr/>
          </p:nvSpPr>
          <p:spPr>
            <a:xfrm>
              <a:off x="1300150" y="626450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329" name="Google Shape;1329;p7"/>
            <p:cNvSpPr/>
            <p:nvPr/>
          </p:nvSpPr>
          <p:spPr>
            <a:xfrm rot="5400000">
              <a:off x="1866246" y="626450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330" name="Google Shape;1330;p7"/>
            <p:cNvSpPr/>
            <p:nvPr/>
          </p:nvSpPr>
          <p:spPr>
            <a:xfrm rot="10800000">
              <a:off x="1866684" y="1193457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331" name="Google Shape;1331;p7"/>
            <p:cNvSpPr/>
            <p:nvPr/>
          </p:nvSpPr>
          <p:spPr>
            <a:xfrm rot="-5400000">
              <a:off x="1300587" y="1193457"/>
              <a:ext cx="172765" cy="173640"/>
            </a:xfrm>
            <a:custGeom>
              <a:rect b="b" l="l" r="r" t="t"/>
              <a:pathLst>
                <a:path extrusionOk="0" h="13894" w="13824">
                  <a:moveTo>
                    <a:pt x="0" y="13894"/>
                  </a:moveTo>
                  <a:lnTo>
                    <a:pt x="0" y="0"/>
                  </a:lnTo>
                  <a:lnTo>
                    <a:pt x="13824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</p:grpSp>
      <p:pic>
        <p:nvPicPr>
          <p:cNvPr id="1332" name="Google Shape;1332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6398" y="1094075"/>
            <a:ext cx="2874143" cy="34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6" name="Shape 1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7" name="Google Shape;1337;p8"/>
          <p:cNvSpPr txBox="1"/>
          <p:nvPr>
            <p:ph type="title"/>
          </p:nvPr>
        </p:nvSpPr>
        <p:spPr>
          <a:xfrm>
            <a:off x="713400" y="368825"/>
            <a:ext cx="7717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/>
              <a:t>EXPOSURE CONTROL</a:t>
            </a:r>
            <a:endParaRPr/>
          </a:p>
        </p:txBody>
      </p:sp>
      <p:sp>
        <p:nvSpPr>
          <p:cNvPr id="1338" name="Google Shape;1338;p8"/>
          <p:cNvSpPr txBox="1"/>
          <p:nvPr>
            <p:ph idx="1" type="body"/>
          </p:nvPr>
        </p:nvSpPr>
        <p:spPr>
          <a:xfrm>
            <a:off x="3993404" y="1904050"/>
            <a:ext cx="3847200" cy="107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Despite being red, Mars is a cold place. It’s full of iron oxide dust, which gives the planet its reddish cast</a:t>
            </a:r>
            <a:endParaRPr/>
          </a:p>
        </p:txBody>
      </p:sp>
      <p:sp>
        <p:nvSpPr>
          <p:cNvPr id="1339" name="Google Shape;1339;p8"/>
          <p:cNvSpPr txBox="1"/>
          <p:nvPr>
            <p:ph idx="2" type="body"/>
          </p:nvPr>
        </p:nvSpPr>
        <p:spPr>
          <a:xfrm>
            <a:off x="3993404" y="3556900"/>
            <a:ext cx="3847200" cy="107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It’s the closest planet to the Sun and the smallest one in the Solar System—it’s only a bit larger than the Moon</a:t>
            </a:r>
            <a:endParaRPr/>
          </a:p>
        </p:txBody>
      </p:sp>
      <p:sp>
        <p:nvSpPr>
          <p:cNvPr id="1340" name="Google Shape;1340;p8"/>
          <p:cNvSpPr txBox="1"/>
          <p:nvPr>
            <p:ph idx="3" type="title"/>
          </p:nvPr>
        </p:nvSpPr>
        <p:spPr>
          <a:xfrm>
            <a:off x="4077525" y="1420000"/>
            <a:ext cx="35907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APERTURE AND DIAPHRAGM</a:t>
            </a:r>
            <a:endParaRPr/>
          </a:p>
        </p:txBody>
      </p:sp>
      <p:sp>
        <p:nvSpPr>
          <p:cNvPr id="1341" name="Google Shape;1341;p8"/>
          <p:cNvSpPr txBox="1"/>
          <p:nvPr>
            <p:ph idx="4" type="title"/>
          </p:nvPr>
        </p:nvSpPr>
        <p:spPr>
          <a:xfrm>
            <a:off x="4077525" y="3072850"/>
            <a:ext cx="3590700" cy="43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SHUTTER AND TIME</a:t>
            </a:r>
            <a:endParaRPr/>
          </a:p>
        </p:txBody>
      </p:sp>
      <p:sp>
        <p:nvSpPr>
          <p:cNvPr id="1342" name="Google Shape;1342;p8"/>
          <p:cNvSpPr/>
          <p:nvPr/>
        </p:nvSpPr>
        <p:spPr>
          <a:xfrm>
            <a:off x="3097575" y="4233347"/>
            <a:ext cx="514647" cy="514628"/>
          </a:xfrm>
          <a:custGeom>
            <a:rect b="b" l="l" r="r" t="t"/>
            <a:pathLst>
              <a:path extrusionOk="0" fill="none" h="26849" w="26850">
                <a:moveTo>
                  <a:pt x="1" y="13943"/>
                </a:moveTo>
                <a:cubicBezTo>
                  <a:pt x="1" y="8716"/>
                  <a:pt x="3144" y="4001"/>
                  <a:pt x="7966" y="2001"/>
                </a:cubicBezTo>
                <a:cubicBezTo>
                  <a:pt x="12800" y="0"/>
                  <a:pt x="18348" y="1108"/>
                  <a:pt x="22051" y="4799"/>
                </a:cubicBezTo>
                <a:cubicBezTo>
                  <a:pt x="25742" y="8501"/>
                  <a:pt x="26849" y="14050"/>
                  <a:pt x="24849" y="18884"/>
                </a:cubicBezTo>
                <a:cubicBezTo>
                  <a:pt x="22849" y="23706"/>
                  <a:pt x="18134" y="26849"/>
                  <a:pt x="12919" y="26849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miter lim="11906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43" name="Google Shape;1343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8800" y="1707832"/>
            <a:ext cx="2963422" cy="25518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7" name="Shape 1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8" name="Google Shape;1348;p9"/>
          <p:cNvPicPr preferRelativeResize="0"/>
          <p:nvPr/>
        </p:nvPicPr>
        <p:blipFill rotWithShape="1">
          <a:blip r:embed="rId3">
            <a:alphaModFix/>
          </a:blip>
          <a:srcRect b="0" l="0" r="52799" t="0"/>
          <a:stretch/>
        </p:blipFill>
        <p:spPr>
          <a:xfrm>
            <a:off x="707977" y="1750750"/>
            <a:ext cx="2586195" cy="2837396"/>
          </a:xfrm>
          <a:prstGeom prst="rect">
            <a:avLst/>
          </a:prstGeom>
          <a:noFill/>
          <a:ln>
            <a:noFill/>
          </a:ln>
        </p:spPr>
      </p:pic>
      <p:sp>
        <p:nvSpPr>
          <p:cNvPr id="1349" name="Google Shape;1349;p9"/>
          <p:cNvSpPr txBox="1"/>
          <p:nvPr/>
        </p:nvSpPr>
        <p:spPr>
          <a:xfrm>
            <a:off x="6255600" y="2721400"/>
            <a:ext cx="2175300" cy="62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10029"/>
                </a:solidFill>
                <a:latin typeface="Nunito"/>
                <a:ea typeface="Nunito"/>
                <a:cs typeface="Nunito"/>
                <a:sym typeface="Nunito"/>
              </a:rPr>
              <a:t>Mercury is the smallest planet of them all</a:t>
            </a:r>
            <a:endParaRPr b="0" i="0" sz="1400" u="none" cap="none" strike="noStrike">
              <a:solidFill>
                <a:srgbClr val="010029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50" name="Google Shape;1350;p9"/>
          <p:cNvSpPr/>
          <p:nvPr/>
        </p:nvSpPr>
        <p:spPr>
          <a:xfrm>
            <a:off x="4113075" y="1728100"/>
            <a:ext cx="2019900" cy="511500"/>
          </a:xfrm>
          <a:prstGeom prst="roundRect">
            <a:avLst>
              <a:gd fmla="val 50000" name="adj"/>
            </a:avLst>
          </a:prstGeom>
          <a:solidFill>
            <a:srgbClr val="40404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1" name="Google Shape;1351;p9"/>
          <p:cNvSpPr txBox="1"/>
          <p:nvPr/>
        </p:nvSpPr>
        <p:spPr>
          <a:xfrm>
            <a:off x="4325975" y="1750750"/>
            <a:ext cx="15942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Venus</a:t>
            </a:r>
            <a:endParaRPr b="1" i="0" sz="2000" u="none" cap="none" strike="noStrike">
              <a:solidFill>
                <a:srgbClr val="FFFFFF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352" name="Google Shape;1352;p9"/>
          <p:cNvSpPr txBox="1"/>
          <p:nvPr/>
        </p:nvSpPr>
        <p:spPr>
          <a:xfrm>
            <a:off x="6255600" y="1670500"/>
            <a:ext cx="2175300" cy="62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10029"/>
                </a:solidFill>
                <a:latin typeface="Nunito"/>
                <a:ea typeface="Nunito"/>
                <a:cs typeface="Nunito"/>
                <a:sym typeface="Nunito"/>
              </a:rPr>
              <a:t>Venus has extremely high temperatures</a:t>
            </a:r>
            <a:endParaRPr b="0" i="0" sz="1400" u="none" cap="none" strike="noStrike">
              <a:solidFill>
                <a:srgbClr val="010029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53" name="Google Shape;1353;p9"/>
          <p:cNvSpPr/>
          <p:nvPr/>
        </p:nvSpPr>
        <p:spPr>
          <a:xfrm>
            <a:off x="4113075" y="2779000"/>
            <a:ext cx="2019900" cy="511500"/>
          </a:xfrm>
          <a:prstGeom prst="roundRect">
            <a:avLst>
              <a:gd fmla="val 50000" name="adj"/>
            </a:avLst>
          </a:prstGeom>
          <a:solidFill>
            <a:srgbClr val="40404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4" name="Google Shape;1354;p9"/>
          <p:cNvSpPr txBox="1"/>
          <p:nvPr/>
        </p:nvSpPr>
        <p:spPr>
          <a:xfrm>
            <a:off x="4325975" y="2801650"/>
            <a:ext cx="15942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Mercury</a:t>
            </a:r>
            <a:endParaRPr b="1" i="0" sz="2000" u="none" cap="none" strike="noStrike">
              <a:solidFill>
                <a:srgbClr val="FFFFFF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355" name="Google Shape;1355;p9"/>
          <p:cNvSpPr/>
          <p:nvPr/>
        </p:nvSpPr>
        <p:spPr>
          <a:xfrm>
            <a:off x="4113075" y="3829900"/>
            <a:ext cx="2019900" cy="511500"/>
          </a:xfrm>
          <a:prstGeom prst="roundRect">
            <a:avLst>
              <a:gd fmla="val 50000" name="adj"/>
            </a:avLst>
          </a:prstGeom>
          <a:solidFill>
            <a:srgbClr val="40404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6" name="Google Shape;1356;p9"/>
          <p:cNvSpPr txBox="1"/>
          <p:nvPr/>
        </p:nvSpPr>
        <p:spPr>
          <a:xfrm>
            <a:off x="4325975" y="3852550"/>
            <a:ext cx="15942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Jupiter</a:t>
            </a:r>
            <a:endParaRPr b="1" i="0" sz="2000" u="none" cap="none" strike="noStrike">
              <a:solidFill>
                <a:srgbClr val="FFFFFF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357" name="Google Shape;1357;p9"/>
          <p:cNvSpPr txBox="1"/>
          <p:nvPr/>
        </p:nvSpPr>
        <p:spPr>
          <a:xfrm>
            <a:off x="6255600" y="3772300"/>
            <a:ext cx="2175300" cy="62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10029"/>
                </a:solidFill>
                <a:latin typeface="Nunito"/>
                <a:ea typeface="Nunito"/>
                <a:cs typeface="Nunito"/>
                <a:sym typeface="Nunito"/>
              </a:rPr>
              <a:t>Jupiter is a gas giant and the biggest planet </a:t>
            </a:r>
            <a:endParaRPr b="0" i="0" sz="1400" u="none" cap="none" strike="noStrike">
              <a:solidFill>
                <a:srgbClr val="010029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1358" name="Google Shape;1358;p9"/>
          <p:cNvCxnSpPr>
            <a:stCxn id="1350" idx="1"/>
          </p:cNvCxnSpPr>
          <p:nvPr/>
        </p:nvCxnSpPr>
        <p:spPr>
          <a:xfrm flipH="1">
            <a:off x="2001075" y="1983850"/>
            <a:ext cx="2112000" cy="5325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med" w="med" type="oval"/>
          </a:ln>
        </p:spPr>
      </p:cxnSp>
      <p:cxnSp>
        <p:nvCxnSpPr>
          <p:cNvPr id="1359" name="Google Shape;1359;p9"/>
          <p:cNvCxnSpPr>
            <a:stCxn id="1353" idx="1"/>
          </p:cNvCxnSpPr>
          <p:nvPr/>
        </p:nvCxnSpPr>
        <p:spPr>
          <a:xfrm rot="10800000">
            <a:off x="1912275" y="2834350"/>
            <a:ext cx="2200800" cy="200400"/>
          </a:xfrm>
          <a:prstGeom prst="bentConnector3">
            <a:avLst>
              <a:gd fmla="val 48009" name="adj1"/>
            </a:avLst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med" w="med" type="oval"/>
          </a:ln>
        </p:spPr>
      </p:cxnSp>
      <p:cxnSp>
        <p:nvCxnSpPr>
          <p:cNvPr id="1360" name="Google Shape;1360;p9"/>
          <p:cNvCxnSpPr>
            <a:stCxn id="1355" idx="1"/>
          </p:cNvCxnSpPr>
          <p:nvPr/>
        </p:nvCxnSpPr>
        <p:spPr>
          <a:xfrm rot="10800000">
            <a:off x="2112375" y="3767050"/>
            <a:ext cx="2000700" cy="318600"/>
          </a:xfrm>
          <a:prstGeom prst="bentConnector3">
            <a:avLst>
              <a:gd fmla="val 52810" name="adj1"/>
            </a:avLst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med" w="med" type="oval"/>
          </a:ln>
        </p:spPr>
      </p:cxnSp>
      <p:sp>
        <p:nvSpPr>
          <p:cNvPr id="1361" name="Google Shape;1361;p9"/>
          <p:cNvSpPr txBox="1"/>
          <p:nvPr>
            <p:ph idx="4294967295" type="title"/>
          </p:nvPr>
        </p:nvSpPr>
        <p:spPr>
          <a:xfrm>
            <a:off x="728350" y="365113"/>
            <a:ext cx="7702550" cy="57308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b="1" lang="en" sz="3600">
                <a:solidFill>
                  <a:srgbClr val="383838"/>
                </a:solidFill>
              </a:rPr>
              <a:t>Physical examination</a:t>
            </a:r>
            <a:endParaRPr b="1" sz="3600">
              <a:solidFill>
                <a:srgbClr val="383838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amera Mechanics Workshop by Slidesgo">
  <a:themeElements>
    <a:clrScheme name="Simple Light">
      <a:dk1>
        <a:srgbClr val="404040"/>
      </a:dk1>
      <a:lt1>
        <a:srgbClr val="FFFFFF"/>
      </a:lt1>
      <a:dk2>
        <a:srgbClr val="808080"/>
      </a:dk2>
      <a:lt2>
        <a:srgbClr val="BDBDBD"/>
      </a:lt2>
      <a:accent1>
        <a:srgbClr val="404040"/>
      </a:accent1>
      <a:accent2>
        <a:srgbClr val="565656"/>
      </a:accent2>
      <a:accent3>
        <a:srgbClr val="808080"/>
      </a:accent3>
      <a:accent4>
        <a:srgbClr val="BDBDBD"/>
      </a:accent4>
      <a:accent5>
        <a:srgbClr val="E0E0E0"/>
      </a:accent5>
      <a:accent6>
        <a:srgbClr val="FFFFFF"/>
      </a:accent6>
      <a:hlink>
        <a:srgbClr val="40404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Sr GRYM</dc:creator>
</cp:coreProperties>
</file>