
<file path=[Content_Types].xml><?xml version="1.0" encoding="utf-8"?>
<Types xmlns="http://schemas.openxmlformats.org/package/2006/content-types">
  <Default ContentType="image/jpeg" Extension="jpg"/>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0.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p:sldMasterIdLst>
    <p:sldMasterId id="2147483659"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Lst>
  <p:sldSz cy="10058400" cx="77724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20" Type="http://schemas.openxmlformats.org/officeDocument/2006/relationships/slide" Target="slides/slide16.xml"/><Relationship Id="rId11" Type="http://schemas.openxmlformats.org/officeDocument/2006/relationships/slide" Target="slides/slide7.xml"/><Relationship Id="rId22" Type="http://schemas.openxmlformats.org/officeDocument/2006/relationships/slide" Target="slides/slide18.xml"/><Relationship Id="rId10" Type="http://schemas.openxmlformats.org/officeDocument/2006/relationships/slide" Target="slides/slide6.xml"/><Relationship Id="rId21" Type="http://schemas.openxmlformats.org/officeDocument/2006/relationships/slide" Target="slides/slide17.xml"/><Relationship Id="rId13" Type="http://schemas.openxmlformats.org/officeDocument/2006/relationships/slide" Target="slides/slide9.xml"/><Relationship Id="rId24" Type="http://schemas.openxmlformats.org/officeDocument/2006/relationships/slide" Target="slides/slide20.xml"/><Relationship Id="rId12" Type="http://schemas.openxmlformats.org/officeDocument/2006/relationships/slide" Target="slides/slide8.xml"/><Relationship Id="rId23" Type="http://schemas.openxmlformats.org/officeDocument/2006/relationships/slide" Target="slides/slide19.xml"/><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15" Type="http://schemas.openxmlformats.org/officeDocument/2006/relationships/slide" Target="slides/slide11.xml"/><Relationship Id="rId14" Type="http://schemas.openxmlformats.org/officeDocument/2006/relationships/slide" Target="slides/slide10.xml"/><Relationship Id="rId17" Type="http://schemas.openxmlformats.org/officeDocument/2006/relationships/slide" Target="slides/slide13.xml"/><Relationship Id="rId16" Type="http://schemas.openxmlformats.org/officeDocument/2006/relationships/slide" Target="slides/slide12.xml"/><Relationship Id="rId5" Type="http://schemas.openxmlformats.org/officeDocument/2006/relationships/slide" Target="slides/slide1.xml"/><Relationship Id="rId19" Type="http://schemas.openxmlformats.org/officeDocument/2006/relationships/slide" Target="slides/slide15.xml"/><Relationship Id="rId6" Type="http://schemas.openxmlformats.org/officeDocument/2006/relationships/slide" Target="slides/slide2.xml"/><Relationship Id="rId18" Type="http://schemas.openxmlformats.org/officeDocument/2006/relationships/slide" Target="slides/slide14.xml"/><Relationship Id="rId7" Type="http://schemas.openxmlformats.org/officeDocument/2006/relationships/slide" Target="slides/slide3.xml"/><Relationship Id="rId8"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2104480" y="685800"/>
            <a:ext cx="26496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317500" lvl="0" marL="457200">
              <a:spcBef>
                <a:spcPts val="0"/>
              </a:spcBef>
              <a:spcAft>
                <a:spcPts val="0"/>
              </a:spcAft>
              <a:buSzPts val="1400"/>
              <a:buChar char="●"/>
              <a:defRPr sz="1100"/>
            </a:lvl1pPr>
            <a:lvl2pPr indent="-317500" lvl="1" marL="914400">
              <a:spcBef>
                <a:spcPts val="0"/>
              </a:spcBef>
              <a:spcAft>
                <a:spcPts val="0"/>
              </a:spcAft>
              <a:buSzPts val="1400"/>
              <a:buChar char="○"/>
              <a:defRPr sz="1100"/>
            </a:lvl2pPr>
            <a:lvl3pPr indent="-317500" lvl="2" marL="1371600">
              <a:spcBef>
                <a:spcPts val="0"/>
              </a:spcBef>
              <a:spcAft>
                <a:spcPts val="0"/>
              </a:spcAft>
              <a:buSzPts val="1400"/>
              <a:buChar char="■"/>
              <a:defRPr sz="1100"/>
            </a:lvl3pPr>
            <a:lvl4pPr indent="-317500" lvl="3" marL="1828800">
              <a:spcBef>
                <a:spcPts val="0"/>
              </a:spcBef>
              <a:spcAft>
                <a:spcPts val="0"/>
              </a:spcAft>
              <a:buSzPts val="1400"/>
              <a:buChar char="●"/>
              <a:defRPr sz="1100"/>
            </a:lvl4pPr>
            <a:lvl5pPr indent="-317500" lvl="4" marL="2286000">
              <a:spcBef>
                <a:spcPts val="0"/>
              </a:spcBef>
              <a:spcAft>
                <a:spcPts val="0"/>
              </a:spcAft>
              <a:buSzPts val="1400"/>
              <a:buChar char="○"/>
              <a:defRPr sz="1100"/>
            </a:lvl5pPr>
            <a:lvl6pPr indent="-317500" lvl="5" marL="2743200">
              <a:spcBef>
                <a:spcPts val="0"/>
              </a:spcBef>
              <a:spcAft>
                <a:spcPts val="0"/>
              </a:spcAft>
              <a:buSzPts val="1400"/>
              <a:buChar char="■"/>
              <a:defRPr sz="1100"/>
            </a:lvl6pPr>
            <a:lvl7pPr indent="-317500" lvl="6" marL="3200400">
              <a:spcBef>
                <a:spcPts val="0"/>
              </a:spcBef>
              <a:spcAft>
                <a:spcPts val="0"/>
              </a:spcAft>
              <a:buSzPts val="1400"/>
              <a:buChar char="●"/>
              <a:defRPr sz="1100"/>
            </a:lvl7pPr>
            <a:lvl8pPr indent="-317500" lvl="7" marL="3657600">
              <a:spcBef>
                <a:spcPts val="0"/>
              </a:spcBef>
              <a:spcAft>
                <a:spcPts val="0"/>
              </a:spcAft>
              <a:buSzPts val="1400"/>
              <a:buChar char="○"/>
              <a:defRPr sz="1100"/>
            </a:lvl8pPr>
            <a:lvl9pPr indent="-317500" lvl="8" marL="4114800">
              <a:spcBef>
                <a:spcPts val="0"/>
              </a:spcBef>
              <a:spcAft>
                <a:spcPts val="0"/>
              </a:spcAft>
              <a:buSzPts val="14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 name="Shape 50"/>
        <p:cNvGrpSpPr/>
        <p:nvPr/>
      </p:nvGrpSpPr>
      <p:grpSpPr>
        <a:xfrm>
          <a:off x="0" y="0"/>
          <a:ext cx="0" cy="0"/>
          <a:chOff x="0" y="0"/>
          <a:chExt cx="0" cy="0"/>
        </a:xfrm>
      </p:grpSpPr>
      <p:sp>
        <p:nvSpPr>
          <p:cNvPr id="51" name="Google Shape;51;g13b33abf5f_0_310:notes"/>
          <p:cNvSpPr/>
          <p:nvPr>
            <p:ph idx="2" type="sldImg"/>
          </p:nvPr>
        </p:nvSpPr>
        <p:spPr>
          <a:xfrm>
            <a:off x="2104480" y="685800"/>
            <a:ext cx="2649600" cy="3429000"/>
          </a:xfrm>
          <a:custGeom>
            <a:rect b="b" l="l" r="r" t="t"/>
            <a:pathLst>
              <a:path extrusionOk="0" h="120000" w="120000">
                <a:moveTo>
                  <a:pt x="0" y="0"/>
                </a:moveTo>
                <a:lnTo>
                  <a:pt x="120000" y="0"/>
                </a:lnTo>
                <a:lnTo>
                  <a:pt x="120000" y="120000"/>
                </a:lnTo>
                <a:lnTo>
                  <a:pt x="0" y="120000"/>
                </a:lnTo>
                <a:close/>
              </a:path>
            </a:pathLst>
          </a:custGeom>
        </p:spPr>
      </p:sp>
      <p:sp>
        <p:nvSpPr>
          <p:cNvPr id="52" name="Google Shape;52;g13b33abf5f_0_3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7" name="Shape 277"/>
        <p:cNvGrpSpPr/>
        <p:nvPr/>
      </p:nvGrpSpPr>
      <p:grpSpPr>
        <a:xfrm>
          <a:off x="0" y="0"/>
          <a:ext cx="0" cy="0"/>
          <a:chOff x="0" y="0"/>
          <a:chExt cx="0" cy="0"/>
        </a:xfrm>
      </p:grpSpPr>
      <p:sp>
        <p:nvSpPr>
          <p:cNvPr id="278" name="Google Shape;278;g13b33abf5f_0_445:notes"/>
          <p:cNvSpPr/>
          <p:nvPr>
            <p:ph idx="2" type="sldImg"/>
          </p:nvPr>
        </p:nvSpPr>
        <p:spPr>
          <a:xfrm>
            <a:off x="2104480" y="685800"/>
            <a:ext cx="2649600" cy="3429000"/>
          </a:xfrm>
          <a:custGeom>
            <a:rect b="b" l="l" r="r" t="t"/>
            <a:pathLst>
              <a:path extrusionOk="0" h="120000" w="120000">
                <a:moveTo>
                  <a:pt x="0" y="0"/>
                </a:moveTo>
                <a:lnTo>
                  <a:pt x="120000" y="0"/>
                </a:lnTo>
                <a:lnTo>
                  <a:pt x="120000" y="120000"/>
                </a:lnTo>
                <a:lnTo>
                  <a:pt x="0" y="120000"/>
                </a:lnTo>
                <a:close/>
              </a:path>
            </a:pathLst>
          </a:custGeom>
        </p:spPr>
      </p:sp>
      <p:sp>
        <p:nvSpPr>
          <p:cNvPr id="279" name="Google Shape;279;g13b33abf5f_0_4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2" name="Shape 282"/>
        <p:cNvGrpSpPr/>
        <p:nvPr/>
      </p:nvGrpSpPr>
      <p:grpSpPr>
        <a:xfrm>
          <a:off x="0" y="0"/>
          <a:ext cx="0" cy="0"/>
          <a:chOff x="0" y="0"/>
          <a:chExt cx="0" cy="0"/>
        </a:xfrm>
      </p:grpSpPr>
      <p:sp>
        <p:nvSpPr>
          <p:cNvPr id="283" name="Google Shape;283;g13b33abf5f_0_466:notes"/>
          <p:cNvSpPr/>
          <p:nvPr>
            <p:ph idx="2" type="sldImg"/>
          </p:nvPr>
        </p:nvSpPr>
        <p:spPr>
          <a:xfrm>
            <a:off x="2104480" y="685800"/>
            <a:ext cx="2649600" cy="3429000"/>
          </a:xfrm>
          <a:custGeom>
            <a:rect b="b" l="l" r="r" t="t"/>
            <a:pathLst>
              <a:path extrusionOk="0" h="120000" w="120000">
                <a:moveTo>
                  <a:pt x="0" y="0"/>
                </a:moveTo>
                <a:lnTo>
                  <a:pt x="120000" y="0"/>
                </a:lnTo>
                <a:lnTo>
                  <a:pt x="120000" y="120000"/>
                </a:lnTo>
                <a:lnTo>
                  <a:pt x="0" y="120000"/>
                </a:lnTo>
                <a:close/>
              </a:path>
            </a:pathLst>
          </a:custGeom>
        </p:spPr>
      </p:sp>
      <p:sp>
        <p:nvSpPr>
          <p:cNvPr id="284" name="Google Shape;284;g13b33abf5f_0_46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1" name="Shape 291"/>
        <p:cNvGrpSpPr/>
        <p:nvPr/>
      </p:nvGrpSpPr>
      <p:grpSpPr>
        <a:xfrm>
          <a:off x="0" y="0"/>
          <a:ext cx="0" cy="0"/>
          <a:chOff x="0" y="0"/>
          <a:chExt cx="0" cy="0"/>
        </a:xfrm>
      </p:grpSpPr>
      <p:sp>
        <p:nvSpPr>
          <p:cNvPr id="292" name="Google Shape;292;g13b33abf5f_0_269:notes"/>
          <p:cNvSpPr/>
          <p:nvPr>
            <p:ph idx="2" type="sldImg"/>
          </p:nvPr>
        </p:nvSpPr>
        <p:spPr>
          <a:xfrm>
            <a:off x="2104480" y="685800"/>
            <a:ext cx="2649600" cy="3429000"/>
          </a:xfrm>
          <a:custGeom>
            <a:rect b="b" l="l" r="r" t="t"/>
            <a:pathLst>
              <a:path extrusionOk="0" h="120000" w="120000">
                <a:moveTo>
                  <a:pt x="0" y="0"/>
                </a:moveTo>
                <a:lnTo>
                  <a:pt x="120000" y="0"/>
                </a:lnTo>
                <a:lnTo>
                  <a:pt x="120000" y="120000"/>
                </a:lnTo>
                <a:lnTo>
                  <a:pt x="0" y="120000"/>
                </a:lnTo>
                <a:close/>
              </a:path>
            </a:pathLst>
          </a:custGeom>
        </p:spPr>
      </p:sp>
      <p:sp>
        <p:nvSpPr>
          <p:cNvPr id="293" name="Google Shape;293;g13b33abf5f_0_26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6" name="Shape 296"/>
        <p:cNvGrpSpPr/>
        <p:nvPr/>
      </p:nvGrpSpPr>
      <p:grpSpPr>
        <a:xfrm>
          <a:off x="0" y="0"/>
          <a:ext cx="0" cy="0"/>
          <a:chOff x="0" y="0"/>
          <a:chExt cx="0" cy="0"/>
        </a:xfrm>
      </p:grpSpPr>
      <p:sp>
        <p:nvSpPr>
          <p:cNvPr id="297" name="Google Shape;297;g13b33abf5f_0_275:notes"/>
          <p:cNvSpPr/>
          <p:nvPr>
            <p:ph idx="2" type="sldImg"/>
          </p:nvPr>
        </p:nvSpPr>
        <p:spPr>
          <a:xfrm>
            <a:off x="2104480" y="685800"/>
            <a:ext cx="2649600" cy="3429000"/>
          </a:xfrm>
          <a:custGeom>
            <a:rect b="b" l="l" r="r" t="t"/>
            <a:pathLst>
              <a:path extrusionOk="0" h="120000" w="120000">
                <a:moveTo>
                  <a:pt x="0" y="0"/>
                </a:moveTo>
                <a:lnTo>
                  <a:pt x="120000" y="0"/>
                </a:lnTo>
                <a:lnTo>
                  <a:pt x="120000" y="120000"/>
                </a:lnTo>
                <a:lnTo>
                  <a:pt x="0" y="120000"/>
                </a:lnTo>
                <a:close/>
              </a:path>
            </a:pathLst>
          </a:custGeom>
        </p:spPr>
      </p:sp>
      <p:sp>
        <p:nvSpPr>
          <p:cNvPr id="298" name="Google Shape;298;g13b33abf5f_0_27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1" name="Shape 301"/>
        <p:cNvGrpSpPr/>
        <p:nvPr/>
      </p:nvGrpSpPr>
      <p:grpSpPr>
        <a:xfrm>
          <a:off x="0" y="0"/>
          <a:ext cx="0" cy="0"/>
          <a:chOff x="0" y="0"/>
          <a:chExt cx="0" cy="0"/>
        </a:xfrm>
      </p:grpSpPr>
      <p:sp>
        <p:nvSpPr>
          <p:cNvPr id="302" name="Google Shape;302;g13b33abf5f_0_297:notes"/>
          <p:cNvSpPr/>
          <p:nvPr>
            <p:ph idx="2" type="sldImg"/>
          </p:nvPr>
        </p:nvSpPr>
        <p:spPr>
          <a:xfrm>
            <a:off x="2104480" y="685800"/>
            <a:ext cx="2649600" cy="3429000"/>
          </a:xfrm>
          <a:custGeom>
            <a:rect b="b" l="l" r="r" t="t"/>
            <a:pathLst>
              <a:path extrusionOk="0" h="120000" w="120000">
                <a:moveTo>
                  <a:pt x="0" y="0"/>
                </a:moveTo>
                <a:lnTo>
                  <a:pt x="120000" y="0"/>
                </a:lnTo>
                <a:lnTo>
                  <a:pt x="120000" y="120000"/>
                </a:lnTo>
                <a:lnTo>
                  <a:pt x="0" y="120000"/>
                </a:lnTo>
                <a:close/>
              </a:path>
            </a:pathLst>
          </a:custGeom>
        </p:spPr>
      </p:sp>
      <p:sp>
        <p:nvSpPr>
          <p:cNvPr id="303" name="Google Shape;303;g13b33abf5f_0_29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6" name="Shape 306"/>
        <p:cNvGrpSpPr/>
        <p:nvPr/>
      </p:nvGrpSpPr>
      <p:grpSpPr>
        <a:xfrm>
          <a:off x="0" y="0"/>
          <a:ext cx="0" cy="0"/>
          <a:chOff x="0" y="0"/>
          <a:chExt cx="0" cy="0"/>
        </a:xfrm>
      </p:grpSpPr>
      <p:sp>
        <p:nvSpPr>
          <p:cNvPr id="307" name="Google Shape;307;g13b33abf5f_0_291:notes"/>
          <p:cNvSpPr/>
          <p:nvPr>
            <p:ph idx="2" type="sldImg"/>
          </p:nvPr>
        </p:nvSpPr>
        <p:spPr>
          <a:xfrm>
            <a:off x="2104480" y="685800"/>
            <a:ext cx="2649600" cy="3429000"/>
          </a:xfrm>
          <a:custGeom>
            <a:rect b="b" l="l" r="r" t="t"/>
            <a:pathLst>
              <a:path extrusionOk="0" h="120000" w="120000">
                <a:moveTo>
                  <a:pt x="0" y="0"/>
                </a:moveTo>
                <a:lnTo>
                  <a:pt x="120000" y="0"/>
                </a:lnTo>
                <a:lnTo>
                  <a:pt x="120000" y="120000"/>
                </a:lnTo>
                <a:lnTo>
                  <a:pt x="0" y="120000"/>
                </a:lnTo>
                <a:close/>
              </a:path>
            </a:pathLst>
          </a:custGeom>
        </p:spPr>
      </p:sp>
      <p:sp>
        <p:nvSpPr>
          <p:cNvPr id="308" name="Google Shape;308;g13b33abf5f_0_29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1" name="Shape 311"/>
        <p:cNvGrpSpPr/>
        <p:nvPr/>
      </p:nvGrpSpPr>
      <p:grpSpPr>
        <a:xfrm>
          <a:off x="0" y="0"/>
          <a:ext cx="0" cy="0"/>
          <a:chOff x="0" y="0"/>
          <a:chExt cx="0" cy="0"/>
        </a:xfrm>
      </p:grpSpPr>
      <p:sp>
        <p:nvSpPr>
          <p:cNvPr id="312" name="Google Shape;312;g13b33abf5f_0_282:notes"/>
          <p:cNvSpPr/>
          <p:nvPr>
            <p:ph idx="2" type="sldImg"/>
          </p:nvPr>
        </p:nvSpPr>
        <p:spPr>
          <a:xfrm>
            <a:off x="2104480" y="685800"/>
            <a:ext cx="2649600" cy="3429000"/>
          </a:xfrm>
          <a:custGeom>
            <a:rect b="b" l="l" r="r" t="t"/>
            <a:pathLst>
              <a:path extrusionOk="0" h="120000" w="120000">
                <a:moveTo>
                  <a:pt x="0" y="0"/>
                </a:moveTo>
                <a:lnTo>
                  <a:pt x="120000" y="0"/>
                </a:lnTo>
                <a:lnTo>
                  <a:pt x="120000" y="120000"/>
                </a:lnTo>
                <a:lnTo>
                  <a:pt x="0" y="120000"/>
                </a:lnTo>
                <a:close/>
              </a:path>
            </a:pathLst>
          </a:custGeom>
        </p:spPr>
      </p:sp>
      <p:sp>
        <p:nvSpPr>
          <p:cNvPr id="313" name="Google Shape;313;g13b33abf5f_0_28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6" name="Shape 316"/>
        <p:cNvGrpSpPr/>
        <p:nvPr/>
      </p:nvGrpSpPr>
      <p:grpSpPr>
        <a:xfrm>
          <a:off x="0" y="0"/>
          <a:ext cx="0" cy="0"/>
          <a:chOff x="0" y="0"/>
          <a:chExt cx="0" cy="0"/>
        </a:xfrm>
      </p:grpSpPr>
      <p:sp>
        <p:nvSpPr>
          <p:cNvPr id="317" name="Google Shape;317;g13b33abf5f_0_304:notes"/>
          <p:cNvSpPr/>
          <p:nvPr>
            <p:ph idx="2" type="sldImg"/>
          </p:nvPr>
        </p:nvSpPr>
        <p:spPr>
          <a:xfrm>
            <a:off x="2104480" y="685800"/>
            <a:ext cx="2649600" cy="3429000"/>
          </a:xfrm>
          <a:custGeom>
            <a:rect b="b" l="l" r="r" t="t"/>
            <a:pathLst>
              <a:path extrusionOk="0" h="120000" w="120000">
                <a:moveTo>
                  <a:pt x="0" y="0"/>
                </a:moveTo>
                <a:lnTo>
                  <a:pt x="120000" y="0"/>
                </a:lnTo>
                <a:lnTo>
                  <a:pt x="120000" y="120000"/>
                </a:lnTo>
                <a:lnTo>
                  <a:pt x="0" y="120000"/>
                </a:lnTo>
                <a:close/>
              </a:path>
            </a:pathLst>
          </a:custGeom>
        </p:spPr>
      </p:sp>
      <p:sp>
        <p:nvSpPr>
          <p:cNvPr id="318" name="Google Shape;318;g13b33abf5f_0_30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1" name="Shape 321"/>
        <p:cNvGrpSpPr/>
        <p:nvPr/>
      </p:nvGrpSpPr>
      <p:grpSpPr>
        <a:xfrm>
          <a:off x="0" y="0"/>
          <a:ext cx="0" cy="0"/>
          <a:chOff x="0" y="0"/>
          <a:chExt cx="0" cy="0"/>
        </a:xfrm>
      </p:grpSpPr>
      <p:sp>
        <p:nvSpPr>
          <p:cNvPr id="322" name="Google Shape;322;g13b33abf5f_0_425:notes"/>
          <p:cNvSpPr/>
          <p:nvPr>
            <p:ph idx="2" type="sldImg"/>
          </p:nvPr>
        </p:nvSpPr>
        <p:spPr>
          <a:xfrm>
            <a:off x="2104480" y="685800"/>
            <a:ext cx="2649600" cy="3429000"/>
          </a:xfrm>
          <a:custGeom>
            <a:rect b="b" l="l" r="r" t="t"/>
            <a:pathLst>
              <a:path extrusionOk="0" h="120000" w="120000">
                <a:moveTo>
                  <a:pt x="0" y="0"/>
                </a:moveTo>
                <a:lnTo>
                  <a:pt x="120000" y="0"/>
                </a:lnTo>
                <a:lnTo>
                  <a:pt x="120000" y="120000"/>
                </a:lnTo>
                <a:lnTo>
                  <a:pt x="0" y="120000"/>
                </a:lnTo>
                <a:close/>
              </a:path>
            </a:pathLst>
          </a:custGeom>
        </p:spPr>
      </p:sp>
      <p:sp>
        <p:nvSpPr>
          <p:cNvPr id="323" name="Google Shape;323;g13b33abf5f_0_4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6" name="Shape 326"/>
        <p:cNvGrpSpPr/>
        <p:nvPr/>
      </p:nvGrpSpPr>
      <p:grpSpPr>
        <a:xfrm>
          <a:off x="0" y="0"/>
          <a:ext cx="0" cy="0"/>
          <a:chOff x="0" y="0"/>
          <a:chExt cx="0" cy="0"/>
        </a:xfrm>
      </p:grpSpPr>
      <p:sp>
        <p:nvSpPr>
          <p:cNvPr id="327" name="Google Shape;327;g13b33abf5f_0_453:notes"/>
          <p:cNvSpPr/>
          <p:nvPr>
            <p:ph idx="2" type="sldImg"/>
          </p:nvPr>
        </p:nvSpPr>
        <p:spPr>
          <a:xfrm>
            <a:off x="2104480" y="685800"/>
            <a:ext cx="2649600" cy="3429000"/>
          </a:xfrm>
          <a:custGeom>
            <a:rect b="b" l="l" r="r" t="t"/>
            <a:pathLst>
              <a:path extrusionOk="0" h="120000" w="120000">
                <a:moveTo>
                  <a:pt x="0" y="0"/>
                </a:moveTo>
                <a:lnTo>
                  <a:pt x="120000" y="0"/>
                </a:lnTo>
                <a:lnTo>
                  <a:pt x="120000" y="120000"/>
                </a:lnTo>
                <a:lnTo>
                  <a:pt x="0" y="120000"/>
                </a:lnTo>
                <a:close/>
              </a:path>
            </a:pathLst>
          </a:custGeom>
        </p:spPr>
      </p:sp>
      <p:sp>
        <p:nvSpPr>
          <p:cNvPr id="328" name="Google Shape;328;g13b33abf5f_0_45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 name="Shape 57"/>
        <p:cNvGrpSpPr/>
        <p:nvPr/>
      </p:nvGrpSpPr>
      <p:grpSpPr>
        <a:xfrm>
          <a:off x="0" y="0"/>
          <a:ext cx="0" cy="0"/>
          <a:chOff x="0" y="0"/>
          <a:chExt cx="0" cy="0"/>
        </a:xfrm>
      </p:grpSpPr>
      <p:sp>
        <p:nvSpPr>
          <p:cNvPr id="58" name="Google Shape;58;g1992dc297b_2_0:notes"/>
          <p:cNvSpPr/>
          <p:nvPr>
            <p:ph idx="2" type="sldImg"/>
          </p:nvPr>
        </p:nvSpPr>
        <p:spPr>
          <a:xfrm>
            <a:off x="2104480" y="685800"/>
            <a:ext cx="2649600" cy="3429000"/>
          </a:xfrm>
          <a:custGeom>
            <a:rect b="b" l="l" r="r" t="t"/>
            <a:pathLst>
              <a:path extrusionOk="0" h="120000" w="120000">
                <a:moveTo>
                  <a:pt x="0" y="0"/>
                </a:moveTo>
                <a:lnTo>
                  <a:pt x="120000" y="0"/>
                </a:lnTo>
                <a:lnTo>
                  <a:pt x="120000" y="120000"/>
                </a:lnTo>
                <a:lnTo>
                  <a:pt x="0" y="120000"/>
                </a:lnTo>
                <a:close/>
              </a:path>
            </a:pathLst>
          </a:custGeom>
        </p:spPr>
      </p:sp>
      <p:sp>
        <p:nvSpPr>
          <p:cNvPr id="59" name="Google Shape;59;g1992dc297b_2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1" name="Shape 331"/>
        <p:cNvGrpSpPr/>
        <p:nvPr/>
      </p:nvGrpSpPr>
      <p:grpSpPr>
        <a:xfrm>
          <a:off x="0" y="0"/>
          <a:ext cx="0" cy="0"/>
          <a:chOff x="0" y="0"/>
          <a:chExt cx="0" cy="0"/>
        </a:xfrm>
      </p:grpSpPr>
      <p:sp>
        <p:nvSpPr>
          <p:cNvPr id="332" name="Google Shape;332;g13b33abf5f_0_460:notes"/>
          <p:cNvSpPr/>
          <p:nvPr>
            <p:ph idx="2" type="sldImg"/>
          </p:nvPr>
        </p:nvSpPr>
        <p:spPr>
          <a:xfrm>
            <a:off x="2104480" y="685800"/>
            <a:ext cx="2649600" cy="3429000"/>
          </a:xfrm>
          <a:custGeom>
            <a:rect b="b" l="l" r="r" t="t"/>
            <a:pathLst>
              <a:path extrusionOk="0" h="120000" w="120000">
                <a:moveTo>
                  <a:pt x="0" y="0"/>
                </a:moveTo>
                <a:lnTo>
                  <a:pt x="120000" y="0"/>
                </a:lnTo>
                <a:lnTo>
                  <a:pt x="120000" y="120000"/>
                </a:lnTo>
                <a:lnTo>
                  <a:pt x="0" y="120000"/>
                </a:lnTo>
                <a:close/>
              </a:path>
            </a:pathLst>
          </a:custGeom>
        </p:spPr>
      </p:sp>
      <p:sp>
        <p:nvSpPr>
          <p:cNvPr id="333" name="Google Shape;333;g13b33abf5f_0_46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 name="Shape 63"/>
        <p:cNvGrpSpPr/>
        <p:nvPr/>
      </p:nvGrpSpPr>
      <p:grpSpPr>
        <a:xfrm>
          <a:off x="0" y="0"/>
          <a:ext cx="0" cy="0"/>
          <a:chOff x="0" y="0"/>
          <a:chExt cx="0" cy="0"/>
        </a:xfrm>
      </p:grpSpPr>
      <p:sp>
        <p:nvSpPr>
          <p:cNvPr id="64" name="Google Shape;64;g13b33abf5f_0_376:notes"/>
          <p:cNvSpPr/>
          <p:nvPr>
            <p:ph idx="2" type="sldImg"/>
          </p:nvPr>
        </p:nvSpPr>
        <p:spPr>
          <a:xfrm>
            <a:off x="2104480" y="685800"/>
            <a:ext cx="2649600" cy="3429000"/>
          </a:xfrm>
          <a:custGeom>
            <a:rect b="b" l="l" r="r" t="t"/>
            <a:pathLst>
              <a:path extrusionOk="0" h="120000" w="120000">
                <a:moveTo>
                  <a:pt x="0" y="0"/>
                </a:moveTo>
                <a:lnTo>
                  <a:pt x="120000" y="0"/>
                </a:lnTo>
                <a:lnTo>
                  <a:pt x="120000" y="120000"/>
                </a:lnTo>
                <a:lnTo>
                  <a:pt x="0" y="120000"/>
                </a:lnTo>
                <a:close/>
              </a:path>
            </a:pathLst>
          </a:custGeom>
        </p:spPr>
      </p:sp>
      <p:sp>
        <p:nvSpPr>
          <p:cNvPr id="65" name="Google Shape;65;g13b33abf5f_0_37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 name="Shape 76"/>
        <p:cNvGrpSpPr/>
        <p:nvPr/>
      </p:nvGrpSpPr>
      <p:grpSpPr>
        <a:xfrm>
          <a:off x="0" y="0"/>
          <a:ext cx="0" cy="0"/>
          <a:chOff x="0" y="0"/>
          <a:chExt cx="0" cy="0"/>
        </a:xfrm>
      </p:grpSpPr>
      <p:sp>
        <p:nvSpPr>
          <p:cNvPr id="77" name="Google Shape;77;g13b33abf5f_0_387:notes"/>
          <p:cNvSpPr/>
          <p:nvPr>
            <p:ph idx="2" type="sldImg"/>
          </p:nvPr>
        </p:nvSpPr>
        <p:spPr>
          <a:xfrm>
            <a:off x="2104480" y="685800"/>
            <a:ext cx="2649600" cy="3429000"/>
          </a:xfrm>
          <a:custGeom>
            <a:rect b="b" l="l" r="r" t="t"/>
            <a:pathLst>
              <a:path extrusionOk="0" h="120000" w="120000">
                <a:moveTo>
                  <a:pt x="0" y="0"/>
                </a:moveTo>
                <a:lnTo>
                  <a:pt x="120000" y="0"/>
                </a:lnTo>
                <a:lnTo>
                  <a:pt x="120000" y="120000"/>
                </a:lnTo>
                <a:lnTo>
                  <a:pt x="0" y="120000"/>
                </a:lnTo>
                <a:close/>
              </a:path>
            </a:pathLst>
          </a:custGeom>
        </p:spPr>
      </p:sp>
      <p:sp>
        <p:nvSpPr>
          <p:cNvPr id="78" name="Google Shape;78;g13b33abf5f_0_38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7" name="Shape 97"/>
        <p:cNvGrpSpPr/>
        <p:nvPr/>
      </p:nvGrpSpPr>
      <p:grpSpPr>
        <a:xfrm>
          <a:off x="0" y="0"/>
          <a:ext cx="0" cy="0"/>
          <a:chOff x="0" y="0"/>
          <a:chExt cx="0" cy="0"/>
        </a:xfrm>
      </p:grpSpPr>
      <p:sp>
        <p:nvSpPr>
          <p:cNvPr id="98" name="Google Shape;98;p:notes"/>
          <p:cNvSpPr/>
          <p:nvPr>
            <p:ph idx="2" type="sldImg"/>
          </p:nvPr>
        </p:nvSpPr>
        <p:spPr>
          <a:xfrm>
            <a:off x="2104480" y="685800"/>
            <a:ext cx="2649600" cy="3429000"/>
          </a:xfrm>
          <a:custGeom>
            <a:rect b="b" l="l" r="r" t="t"/>
            <a:pathLst>
              <a:path extrusionOk="0" h="120000" w="120000">
                <a:moveTo>
                  <a:pt x="0" y="0"/>
                </a:moveTo>
                <a:lnTo>
                  <a:pt x="120000" y="0"/>
                </a:lnTo>
                <a:lnTo>
                  <a:pt x="120000" y="120000"/>
                </a:lnTo>
                <a:lnTo>
                  <a:pt x="0" y="120000"/>
                </a:lnTo>
                <a:close/>
              </a:path>
            </a:pathLst>
          </a:custGeom>
        </p:spPr>
      </p:sp>
      <p:sp>
        <p:nvSpPr>
          <p:cNvPr id="99" name="Google Shape;99;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3" name="Shape 153"/>
        <p:cNvGrpSpPr/>
        <p:nvPr/>
      </p:nvGrpSpPr>
      <p:grpSpPr>
        <a:xfrm>
          <a:off x="0" y="0"/>
          <a:ext cx="0" cy="0"/>
          <a:chOff x="0" y="0"/>
          <a:chExt cx="0" cy="0"/>
        </a:xfrm>
      </p:grpSpPr>
      <p:sp>
        <p:nvSpPr>
          <p:cNvPr id="154" name="Google Shape;154;g13b33abf5f_0_67:notes"/>
          <p:cNvSpPr/>
          <p:nvPr>
            <p:ph idx="2" type="sldImg"/>
          </p:nvPr>
        </p:nvSpPr>
        <p:spPr>
          <a:xfrm>
            <a:off x="2104480" y="685800"/>
            <a:ext cx="2649600" cy="3429000"/>
          </a:xfrm>
          <a:custGeom>
            <a:rect b="b" l="l" r="r" t="t"/>
            <a:pathLst>
              <a:path extrusionOk="0" h="120000" w="120000">
                <a:moveTo>
                  <a:pt x="0" y="0"/>
                </a:moveTo>
                <a:lnTo>
                  <a:pt x="120000" y="0"/>
                </a:lnTo>
                <a:lnTo>
                  <a:pt x="120000" y="120000"/>
                </a:lnTo>
                <a:lnTo>
                  <a:pt x="0" y="120000"/>
                </a:lnTo>
                <a:close/>
              </a:path>
            </a:pathLst>
          </a:custGeom>
        </p:spPr>
      </p:sp>
      <p:sp>
        <p:nvSpPr>
          <p:cNvPr id="155" name="Google Shape;155;g13b33abf5f_0_6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9" name="Shape 209"/>
        <p:cNvGrpSpPr/>
        <p:nvPr/>
      </p:nvGrpSpPr>
      <p:grpSpPr>
        <a:xfrm>
          <a:off x="0" y="0"/>
          <a:ext cx="0" cy="0"/>
          <a:chOff x="0" y="0"/>
          <a:chExt cx="0" cy="0"/>
        </a:xfrm>
      </p:grpSpPr>
      <p:sp>
        <p:nvSpPr>
          <p:cNvPr id="210" name="Google Shape;210;g13b33abf5f_0_122:notes"/>
          <p:cNvSpPr/>
          <p:nvPr>
            <p:ph idx="2" type="sldImg"/>
          </p:nvPr>
        </p:nvSpPr>
        <p:spPr>
          <a:xfrm>
            <a:off x="2104480" y="685800"/>
            <a:ext cx="2649600" cy="3429000"/>
          </a:xfrm>
          <a:custGeom>
            <a:rect b="b" l="l" r="r" t="t"/>
            <a:pathLst>
              <a:path extrusionOk="0" h="120000" w="120000">
                <a:moveTo>
                  <a:pt x="0" y="0"/>
                </a:moveTo>
                <a:lnTo>
                  <a:pt x="120000" y="0"/>
                </a:lnTo>
                <a:lnTo>
                  <a:pt x="120000" y="120000"/>
                </a:lnTo>
                <a:lnTo>
                  <a:pt x="0" y="120000"/>
                </a:lnTo>
                <a:close/>
              </a:path>
            </a:pathLst>
          </a:custGeom>
        </p:spPr>
      </p:sp>
      <p:sp>
        <p:nvSpPr>
          <p:cNvPr id="211" name="Google Shape;211;g13b33abf5f_0_1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5" name="Shape 265"/>
        <p:cNvGrpSpPr/>
        <p:nvPr/>
      </p:nvGrpSpPr>
      <p:grpSpPr>
        <a:xfrm>
          <a:off x="0" y="0"/>
          <a:ext cx="0" cy="0"/>
          <a:chOff x="0" y="0"/>
          <a:chExt cx="0" cy="0"/>
        </a:xfrm>
      </p:grpSpPr>
      <p:sp>
        <p:nvSpPr>
          <p:cNvPr id="266" name="Google Shape;266;g13b33abf5f_0_431:notes"/>
          <p:cNvSpPr/>
          <p:nvPr>
            <p:ph idx="2" type="sldImg"/>
          </p:nvPr>
        </p:nvSpPr>
        <p:spPr>
          <a:xfrm>
            <a:off x="2104480" y="685800"/>
            <a:ext cx="2649600" cy="3429000"/>
          </a:xfrm>
          <a:custGeom>
            <a:rect b="b" l="l" r="r" t="t"/>
            <a:pathLst>
              <a:path extrusionOk="0" h="120000" w="120000">
                <a:moveTo>
                  <a:pt x="0" y="0"/>
                </a:moveTo>
                <a:lnTo>
                  <a:pt x="120000" y="0"/>
                </a:lnTo>
                <a:lnTo>
                  <a:pt x="120000" y="120000"/>
                </a:lnTo>
                <a:lnTo>
                  <a:pt x="0" y="120000"/>
                </a:lnTo>
                <a:close/>
              </a:path>
            </a:pathLst>
          </a:custGeom>
        </p:spPr>
      </p:sp>
      <p:sp>
        <p:nvSpPr>
          <p:cNvPr id="267" name="Google Shape;267;g13b33abf5f_0_4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0" name="Shape 270"/>
        <p:cNvGrpSpPr/>
        <p:nvPr/>
      </p:nvGrpSpPr>
      <p:grpSpPr>
        <a:xfrm>
          <a:off x="0" y="0"/>
          <a:ext cx="0" cy="0"/>
          <a:chOff x="0" y="0"/>
          <a:chExt cx="0" cy="0"/>
        </a:xfrm>
      </p:grpSpPr>
      <p:sp>
        <p:nvSpPr>
          <p:cNvPr id="271" name="Google Shape;271;g13b33abf5f_0_440:notes"/>
          <p:cNvSpPr/>
          <p:nvPr>
            <p:ph idx="2" type="sldImg"/>
          </p:nvPr>
        </p:nvSpPr>
        <p:spPr>
          <a:xfrm>
            <a:off x="2104480" y="685800"/>
            <a:ext cx="2649600" cy="3429000"/>
          </a:xfrm>
          <a:custGeom>
            <a:rect b="b" l="l" r="r" t="t"/>
            <a:pathLst>
              <a:path extrusionOk="0" h="120000" w="120000">
                <a:moveTo>
                  <a:pt x="0" y="0"/>
                </a:moveTo>
                <a:lnTo>
                  <a:pt x="120000" y="0"/>
                </a:lnTo>
                <a:lnTo>
                  <a:pt x="120000" y="120000"/>
                </a:lnTo>
                <a:lnTo>
                  <a:pt x="0" y="120000"/>
                </a:lnTo>
                <a:close/>
              </a:path>
            </a:pathLst>
          </a:custGeom>
        </p:spPr>
      </p:sp>
      <p:sp>
        <p:nvSpPr>
          <p:cNvPr id="272" name="Google Shape;272;g13b33abf5f_0_4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264952" y="1456058"/>
            <a:ext cx="7242600" cy="4014000"/>
          </a:xfrm>
          <a:prstGeom prst="rect">
            <a:avLst/>
          </a:prstGeom>
        </p:spPr>
        <p:txBody>
          <a:bodyPr anchorCtr="0" anchor="b" bIns="91425" lIns="91425" spcFirstLastPara="1" rIns="91425" wrap="square" tIns="91425">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264945" y="5542289"/>
            <a:ext cx="7242600" cy="15501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7201589" y="9119180"/>
            <a:ext cx="466500" cy="7698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264945" y="2163089"/>
            <a:ext cx="7242600" cy="3839700"/>
          </a:xfrm>
          <a:prstGeom prst="rect">
            <a:avLst/>
          </a:prstGeom>
        </p:spPr>
        <p:txBody>
          <a:bodyPr anchorCtr="0" anchor="b" bIns="91425" lIns="91425" spcFirstLastPara="1" rIns="91425" wrap="square" tIns="91425">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264945" y="6164351"/>
            <a:ext cx="7242600" cy="2543700"/>
          </a:xfrm>
          <a:prstGeom prst="rect">
            <a:avLst/>
          </a:prstGeom>
        </p:spPr>
        <p:txBody>
          <a:bodyPr anchorCtr="0" anchor="t" bIns="91425" lIns="91425" spcFirstLastPara="1" rIns="91425" wrap="square" tIns="91425">
            <a:noAutofit/>
          </a:bodyPr>
          <a:lstStyle>
            <a:lvl1pPr indent="-342900" lvl="0" marL="457200" algn="ctr">
              <a:spcBef>
                <a:spcPts val="0"/>
              </a:spcBef>
              <a:spcAft>
                <a:spcPts val="0"/>
              </a:spcAft>
              <a:buSzPts val="1800"/>
              <a:buChar char="●"/>
              <a:defRPr/>
            </a:lvl1pPr>
            <a:lvl2pPr indent="-317500" lvl="1" marL="914400" algn="ctr">
              <a:spcBef>
                <a:spcPts val="1600"/>
              </a:spcBef>
              <a:spcAft>
                <a:spcPts val="0"/>
              </a:spcAft>
              <a:buSzPts val="1400"/>
              <a:buChar char="○"/>
              <a:defRPr/>
            </a:lvl2pPr>
            <a:lvl3pPr indent="-317500" lvl="2" marL="1371600" algn="ctr">
              <a:spcBef>
                <a:spcPts val="1600"/>
              </a:spcBef>
              <a:spcAft>
                <a:spcPts val="0"/>
              </a:spcAft>
              <a:buSzPts val="1400"/>
              <a:buChar char="■"/>
              <a:defRPr/>
            </a:lvl3pPr>
            <a:lvl4pPr indent="-317500" lvl="3" marL="1828800" algn="ctr">
              <a:spcBef>
                <a:spcPts val="1600"/>
              </a:spcBef>
              <a:spcAft>
                <a:spcPts val="0"/>
              </a:spcAft>
              <a:buSzPts val="1400"/>
              <a:buChar char="●"/>
              <a:defRPr/>
            </a:lvl4pPr>
            <a:lvl5pPr indent="-317500" lvl="4" marL="2286000" algn="ctr">
              <a:spcBef>
                <a:spcPts val="1600"/>
              </a:spcBef>
              <a:spcAft>
                <a:spcPts val="0"/>
              </a:spcAft>
              <a:buSzPts val="1400"/>
              <a:buChar char="○"/>
              <a:defRPr/>
            </a:lvl5pPr>
            <a:lvl6pPr indent="-317500" lvl="5" marL="2743200" algn="ctr">
              <a:spcBef>
                <a:spcPts val="1600"/>
              </a:spcBef>
              <a:spcAft>
                <a:spcPts val="0"/>
              </a:spcAft>
              <a:buSzPts val="1400"/>
              <a:buChar char="■"/>
              <a:defRPr/>
            </a:lvl6pPr>
            <a:lvl7pPr indent="-317500" lvl="6" marL="3200400" algn="ctr">
              <a:spcBef>
                <a:spcPts val="1600"/>
              </a:spcBef>
              <a:spcAft>
                <a:spcPts val="0"/>
              </a:spcAft>
              <a:buSzPts val="1400"/>
              <a:buChar char="●"/>
              <a:defRPr/>
            </a:lvl7pPr>
            <a:lvl8pPr indent="-317500" lvl="7" marL="3657600" algn="ctr">
              <a:spcBef>
                <a:spcPts val="1600"/>
              </a:spcBef>
              <a:spcAft>
                <a:spcPts val="0"/>
              </a:spcAft>
              <a:buSzPts val="1400"/>
              <a:buChar char="○"/>
              <a:defRPr/>
            </a:lvl8pPr>
            <a:lvl9pPr indent="-317500" lvl="8" marL="4114800" algn="ctr">
              <a:spcBef>
                <a:spcPts val="1600"/>
              </a:spcBef>
              <a:spcAft>
                <a:spcPts val="1600"/>
              </a:spcAft>
              <a:buSzPts val="1400"/>
              <a:buChar char="■"/>
              <a:defRPr/>
            </a:lvl9pPr>
          </a:lstStyle>
          <a:p/>
        </p:txBody>
      </p:sp>
      <p:sp>
        <p:nvSpPr>
          <p:cNvPr id="47" name="Google Shape;47;p11"/>
          <p:cNvSpPr txBox="1"/>
          <p:nvPr>
            <p:ph idx="12" type="sldNum"/>
          </p:nvPr>
        </p:nvSpPr>
        <p:spPr>
          <a:xfrm>
            <a:off x="7201589" y="9119180"/>
            <a:ext cx="466500" cy="7698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7201589" y="9119180"/>
            <a:ext cx="466500" cy="7698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264945" y="4206107"/>
            <a:ext cx="7242600" cy="1646100"/>
          </a:xfrm>
          <a:prstGeom prst="rect">
            <a:avLst/>
          </a:prstGeom>
        </p:spPr>
        <p:txBody>
          <a:bodyPr anchorCtr="0" anchor="ctr" bIns="91425" lIns="91425" spcFirstLastPara="1" rIns="91425" wrap="square" tIns="91425">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7201589" y="9119180"/>
            <a:ext cx="466500" cy="7698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264945" y="870271"/>
            <a:ext cx="7242600" cy="11199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264945" y="2253729"/>
            <a:ext cx="7242600" cy="6681000"/>
          </a:xfrm>
          <a:prstGeom prst="rect">
            <a:avLst/>
          </a:prstGeom>
        </p:spPr>
        <p:txBody>
          <a:bodyPr anchorCtr="0" anchor="t"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19" name="Google Shape;19;p4"/>
          <p:cNvSpPr txBox="1"/>
          <p:nvPr>
            <p:ph idx="12" type="sldNum"/>
          </p:nvPr>
        </p:nvSpPr>
        <p:spPr>
          <a:xfrm>
            <a:off x="7201589" y="9119180"/>
            <a:ext cx="466500" cy="7698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264945" y="870271"/>
            <a:ext cx="7242600" cy="11199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264945" y="2253729"/>
            <a:ext cx="3399900" cy="66810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3" name="Google Shape;23;p5"/>
          <p:cNvSpPr txBox="1"/>
          <p:nvPr>
            <p:ph idx="2" type="body"/>
          </p:nvPr>
        </p:nvSpPr>
        <p:spPr>
          <a:xfrm>
            <a:off x="4107540" y="2253729"/>
            <a:ext cx="3399900" cy="66810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4" name="Google Shape;24;p5"/>
          <p:cNvSpPr txBox="1"/>
          <p:nvPr>
            <p:ph idx="12" type="sldNum"/>
          </p:nvPr>
        </p:nvSpPr>
        <p:spPr>
          <a:xfrm>
            <a:off x="7201589" y="9119180"/>
            <a:ext cx="466500" cy="7698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264945" y="870271"/>
            <a:ext cx="7242600" cy="11199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7201589" y="9119180"/>
            <a:ext cx="466500" cy="7698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264945" y="1086507"/>
            <a:ext cx="2386800" cy="1477800"/>
          </a:xfrm>
          <a:prstGeom prst="rect">
            <a:avLst/>
          </a:prstGeom>
        </p:spPr>
        <p:txBody>
          <a:bodyPr anchorCtr="0" anchor="b" bIns="91425" lIns="91425" spcFirstLastPara="1" rIns="91425" wrap="square" tIns="91425">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264945" y="2717440"/>
            <a:ext cx="2386800" cy="62175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sz="12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31" name="Google Shape;31;p7"/>
          <p:cNvSpPr txBox="1"/>
          <p:nvPr>
            <p:ph idx="12" type="sldNum"/>
          </p:nvPr>
        </p:nvSpPr>
        <p:spPr>
          <a:xfrm>
            <a:off x="7201589" y="9119180"/>
            <a:ext cx="466500" cy="7698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16713" y="880293"/>
            <a:ext cx="5412600" cy="7999800"/>
          </a:xfrm>
          <a:prstGeom prst="rect">
            <a:avLst/>
          </a:prstGeom>
        </p:spPr>
        <p:txBody>
          <a:bodyPr anchorCtr="0" anchor="ctr" bIns="91425" lIns="91425" spcFirstLastPara="1" rIns="91425" wrap="square" tIns="91425">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7201589" y="9119180"/>
            <a:ext cx="466500" cy="7698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3886200" y="-244"/>
            <a:ext cx="3886200" cy="100584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25675" y="2411542"/>
            <a:ext cx="3438300" cy="2898600"/>
          </a:xfrm>
          <a:prstGeom prst="rect">
            <a:avLst/>
          </a:prstGeom>
        </p:spPr>
        <p:txBody>
          <a:bodyPr anchorCtr="0" anchor="b" bIns="91425" lIns="91425" spcFirstLastPara="1" rIns="91425" wrap="square" tIns="91425">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25675" y="5481569"/>
            <a:ext cx="3438300" cy="24153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198575" y="1415969"/>
            <a:ext cx="3261300" cy="7226100"/>
          </a:xfrm>
          <a:prstGeom prst="rect">
            <a:avLst/>
          </a:prstGeom>
        </p:spPr>
        <p:txBody>
          <a:bodyPr anchorCtr="0" anchor="ctr"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40" name="Google Shape;40;p9"/>
          <p:cNvSpPr txBox="1"/>
          <p:nvPr>
            <p:ph idx="12" type="sldNum"/>
          </p:nvPr>
        </p:nvSpPr>
        <p:spPr>
          <a:xfrm>
            <a:off x="7201589" y="9119180"/>
            <a:ext cx="466500" cy="7698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264945" y="8273124"/>
            <a:ext cx="5099100" cy="1183200"/>
          </a:xfrm>
          <a:prstGeom prst="rect">
            <a:avLst/>
          </a:prstGeom>
        </p:spPr>
        <p:txBody>
          <a:bodyPr anchorCtr="0" anchor="ctr" bIns="91425" lIns="91425" spcFirstLastPara="1" rIns="91425" wrap="square" tIns="91425">
            <a:no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7201589" y="9119180"/>
            <a:ext cx="466500" cy="7698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264945" y="870271"/>
            <a:ext cx="7242600" cy="11199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264945" y="2253729"/>
            <a:ext cx="7242600" cy="6681000"/>
          </a:xfrm>
          <a:prstGeom prst="rect">
            <a:avLst/>
          </a:prstGeom>
          <a:noFill/>
          <a:ln>
            <a:noFill/>
          </a:ln>
        </p:spPr>
        <p:txBody>
          <a:bodyPr anchorCtr="0" anchor="t" bIns="91425" lIns="91425" spcFirstLastPara="1" rIns="91425" wrap="square" tIns="91425">
            <a:no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1600"/>
              </a:spcBef>
              <a:spcAft>
                <a:spcPts val="0"/>
              </a:spcAft>
              <a:buClr>
                <a:schemeClr val="dk2"/>
              </a:buClr>
              <a:buSzPts val="1400"/>
              <a:buChar char="○"/>
              <a:defRPr>
                <a:solidFill>
                  <a:schemeClr val="dk2"/>
                </a:solidFill>
              </a:defRPr>
            </a:lvl2pPr>
            <a:lvl3pPr indent="-317500" lvl="2" marL="1371600">
              <a:lnSpc>
                <a:spcPct val="115000"/>
              </a:lnSpc>
              <a:spcBef>
                <a:spcPts val="1600"/>
              </a:spcBef>
              <a:spcAft>
                <a:spcPts val="0"/>
              </a:spcAft>
              <a:buClr>
                <a:schemeClr val="dk2"/>
              </a:buClr>
              <a:buSzPts val="1400"/>
              <a:buChar char="■"/>
              <a:defRPr>
                <a:solidFill>
                  <a:schemeClr val="dk2"/>
                </a:solidFill>
              </a:defRPr>
            </a:lvl3pPr>
            <a:lvl4pPr indent="-317500" lvl="3" marL="1828800">
              <a:lnSpc>
                <a:spcPct val="115000"/>
              </a:lnSpc>
              <a:spcBef>
                <a:spcPts val="1600"/>
              </a:spcBef>
              <a:spcAft>
                <a:spcPts val="0"/>
              </a:spcAft>
              <a:buClr>
                <a:schemeClr val="dk2"/>
              </a:buClr>
              <a:buSzPts val="1400"/>
              <a:buChar char="●"/>
              <a:defRPr>
                <a:solidFill>
                  <a:schemeClr val="dk2"/>
                </a:solidFill>
              </a:defRPr>
            </a:lvl4pPr>
            <a:lvl5pPr indent="-317500" lvl="4" marL="2286000">
              <a:lnSpc>
                <a:spcPct val="115000"/>
              </a:lnSpc>
              <a:spcBef>
                <a:spcPts val="1600"/>
              </a:spcBef>
              <a:spcAft>
                <a:spcPts val="0"/>
              </a:spcAft>
              <a:buClr>
                <a:schemeClr val="dk2"/>
              </a:buClr>
              <a:buSzPts val="1400"/>
              <a:buChar char="○"/>
              <a:defRPr>
                <a:solidFill>
                  <a:schemeClr val="dk2"/>
                </a:solidFill>
              </a:defRPr>
            </a:lvl5pPr>
            <a:lvl6pPr indent="-317500" lvl="5" marL="2743200">
              <a:lnSpc>
                <a:spcPct val="115000"/>
              </a:lnSpc>
              <a:spcBef>
                <a:spcPts val="1600"/>
              </a:spcBef>
              <a:spcAft>
                <a:spcPts val="0"/>
              </a:spcAft>
              <a:buClr>
                <a:schemeClr val="dk2"/>
              </a:buClr>
              <a:buSzPts val="1400"/>
              <a:buChar char="■"/>
              <a:defRPr>
                <a:solidFill>
                  <a:schemeClr val="dk2"/>
                </a:solidFill>
              </a:defRPr>
            </a:lvl6pPr>
            <a:lvl7pPr indent="-317500" lvl="6" marL="3200400">
              <a:lnSpc>
                <a:spcPct val="115000"/>
              </a:lnSpc>
              <a:spcBef>
                <a:spcPts val="1600"/>
              </a:spcBef>
              <a:spcAft>
                <a:spcPts val="0"/>
              </a:spcAft>
              <a:buClr>
                <a:schemeClr val="dk2"/>
              </a:buClr>
              <a:buSzPts val="1400"/>
              <a:buChar char="●"/>
              <a:defRPr>
                <a:solidFill>
                  <a:schemeClr val="dk2"/>
                </a:solidFill>
              </a:defRPr>
            </a:lvl7pPr>
            <a:lvl8pPr indent="-317500" lvl="7" marL="3657600">
              <a:lnSpc>
                <a:spcPct val="115000"/>
              </a:lnSpc>
              <a:spcBef>
                <a:spcPts val="1600"/>
              </a:spcBef>
              <a:spcAft>
                <a:spcPts val="0"/>
              </a:spcAft>
              <a:buClr>
                <a:schemeClr val="dk2"/>
              </a:buClr>
              <a:buSzPts val="1400"/>
              <a:buChar char="○"/>
              <a:defRPr>
                <a:solidFill>
                  <a:schemeClr val="dk2"/>
                </a:solidFill>
              </a:defRPr>
            </a:lvl8pPr>
            <a:lvl9pPr indent="-317500" lvl="8" marL="4114800">
              <a:lnSpc>
                <a:spcPct val="115000"/>
              </a:lnSpc>
              <a:spcBef>
                <a:spcPts val="1600"/>
              </a:spcBef>
              <a:spcAft>
                <a:spcPts val="160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7201589" y="9119180"/>
            <a:ext cx="466500" cy="769800"/>
          </a:xfrm>
          <a:prstGeom prst="rect">
            <a:avLst/>
          </a:prstGeom>
          <a:noFill/>
          <a:ln>
            <a:noFill/>
          </a:ln>
        </p:spPr>
        <p:txBody>
          <a:bodyPr anchorCtr="0" anchor="ctr" bIns="91425" lIns="91425" spcFirstLastPara="1" rIns="91425" wrap="square" tIns="91425">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6.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12.jpg"/><Relationship Id="rId4" Type="http://schemas.openxmlformats.org/officeDocument/2006/relationships/image" Target="../media/image21.png"/><Relationship Id="rId5" Type="http://schemas.openxmlformats.org/officeDocument/2006/relationships/image" Target="../media/image17.png"/><Relationship Id="rId6" Type="http://schemas.openxmlformats.org/officeDocument/2006/relationships/image" Target="../media/image19.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14.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8.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11.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15.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20.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10.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18.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16.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13.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6.png"/><Relationship Id="rId4" Type="http://schemas.openxmlformats.org/officeDocument/2006/relationships/image" Target="../media/image3.png"/><Relationship Id="rId5" Type="http://schemas.openxmlformats.org/officeDocument/2006/relationships/image" Target="../media/image4.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5.png"/><Relationship Id="rId4" Type="http://schemas.openxmlformats.org/officeDocument/2006/relationships/image" Target="../media/image4.png"/><Relationship Id="rId5" Type="http://schemas.openxmlformats.org/officeDocument/2006/relationships/image" Target="../media/image7.png"/><Relationship Id="rId6" Type="http://schemas.openxmlformats.org/officeDocument/2006/relationships/image" Target="../media/image9.png"/><Relationship Id="rId7" Type="http://schemas.openxmlformats.org/officeDocument/2006/relationships/image" Target="../media/image2.png"/><Relationship Id="rId8" Type="http://schemas.openxmlformats.org/officeDocument/2006/relationships/image" Target="../media/image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6.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6.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6.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 name="Shape 53"/>
        <p:cNvGrpSpPr/>
        <p:nvPr/>
      </p:nvGrpSpPr>
      <p:grpSpPr>
        <a:xfrm>
          <a:off x="0" y="0"/>
          <a:ext cx="0" cy="0"/>
          <a:chOff x="0" y="0"/>
          <a:chExt cx="0" cy="0"/>
        </a:xfrm>
      </p:grpSpPr>
      <p:sp>
        <p:nvSpPr>
          <p:cNvPr id="54" name="Google Shape;54;p13"/>
          <p:cNvSpPr txBox="1"/>
          <p:nvPr/>
        </p:nvSpPr>
        <p:spPr>
          <a:xfrm>
            <a:off x="596350" y="1637975"/>
            <a:ext cx="6579600" cy="7911600"/>
          </a:xfrm>
          <a:prstGeom prst="rect">
            <a:avLst/>
          </a:prstGeom>
          <a:noFill/>
          <a:ln>
            <a:noFill/>
          </a:ln>
        </p:spPr>
        <p:txBody>
          <a:bodyPr anchorCtr="0" anchor="t" bIns="91425" lIns="91425" spcFirstLastPara="1" rIns="91425" wrap="square" tIns="91425">
            <a:noAutofit/>
          </a:bodyPr>
          <a:lstStyle/>
          <a:p>
            <a:pPr indent="0" lvl="0" marL="0" rtl="0" algn="l">
              <a:lnSpc>
                <a:spcPct val="150000"/>
              </a:lnSpc>
              <a:spcBef>
                <a:spcPts val="0"/>
              </a:spcBef>
              <a:spcAft>
                <a:spcPts val="0"/>
              </a:spcAft>
              <a:buNone/>
            </a:pPr>
            <a:r>
              <a:rPr lang="en" sz="1200">
                <a:solidFill>
                  <a:schemeClr val="dk1"/>
                </a:solidFill>
                <a:latin typeface="Special Elite"/>
                <a:ea typeface="Special Elite"/>
                <a:cs typeface="Special Elite"/>
                <a:sym typeface="Special Elite"/>
              </a:rPr>
              <a:t>September 21</a:t>
            </a:r>
            <a:r>
              <a:rPr baseline="30000" lang="en" sz="1200">
                <a:solidFill>
                  <a:schemeClr val="dk1"/>
                </a:solidFill>
                <a:latin typeface="Special Elite"/>
                <a:ea typeface="Special Elite"/>
                <a:cs typeface="Special Elite"/>
                <a:sym typeface="Special Elite"/>
              </a:rPr>
              <a:t>st</a:t>
            </a:r>
            <a:r>
              <a:rPr lang="en" sz="1200">
                <a:solidFill>
                  <a:schemeClr val="dk1"/>
                </a:solidFill>
                <a:latin typeface="Special Elite"/>
                <a:ea typeface="Special Elite"/>
                <a:cs typeface="Special Elite"/>
                <a:sym typeface="Special Elite"/>
              </a:rPr>
              <a:t>, 1918</a:t>
            </a:r>
            <a:endParaRPr sz="1200">
              <a:solidFill>
                <a:schemeClr val="dk1"/>
              </a:solidFill>
              <a:latin typeface="Special Elite"/>
              <a:ea typeface="Special Elite"/>
              <a:cs typeface="Special Elite"/>
              <a:sym typeface="Special Elite"/>
            </a:endParaRPr>
          </a:p>
          <a:p>
            <a:pPr indent="0" lvl="0" marL="0" rtl="0" algn="l">
              <a:lnSpc>
                <a:spcPct val="150000"/>
              </a:lnSpc>
              <a:spcBef>
                <a:spcPts val="0"/>
              </a:spcBef>
              <a:spcAft>
                <a:spcPts val="0"/>
              </a:spcAft>
              <a:buNone/>
            </a:pPr>
            <a:r>
              <a:rPr lang="en" sz="1200">
                <a:solidFill>
                  <a:schemeClr val="dk1"/>
                </a:solidFill>
                <a:latin typeface="Special Elite"/>
                <a:ea typeface="Special Elite"/>
                <a:cs typeface="Special Elite"/>
                <a:sym typeface="Special Elite"/>
              </a:rPr>
              <a:t>From the staff of Gen. John J. Pershing, commander, American Expeditionary Force (AEF)Eastern France, near the Belgian border.  </a:t>
            </a:r>
            <a:endParaRPr sz="1200">
              <a:solidFill>
                <a:schemeClr val="dk1"/>
              </a:solidFill>
              <a:latin typeface="Special Elite"/>
              <a:ea typeface="Special Elite"/>
              <a:cs typeface="Special Elite"/>
              <a:sym typeface="Special Elite"/>
            </a:endParaRPr>
          </a:p>
          <a:p>
            <a:pPr indent="0" lvl="0" marL="0" rtl="0" algn="l">
              <a:lnSpc>
                <a:spcPct val="150000"/>
              </a:lnSpc>
              <a:spcBef>
                <a:spcPts val="0"/>
              </a:spcBef>
              <a:spcAft>
                <a:spcPts val="0"/>
              </a:spcAft>
              <a:buNone/>
            </a:pPr>
            <a:r>
              <a:t/>
            </a:r>
            <a:endParaRPr sz="1200">
              <a:solidFill>
                <a:schemeClr val="dk1"/>
              </a:solidFill>
              <a:latin typeface="Special Elite"/>
              <a:ea typeface="Special Elite"/>
              <a:cs typeface="Special Elite"/>
              <a:sym typeface="Special Elite"/>
            </a:endParaRPr>
          </a:p>
          <a:p>
            <a:pPr indent="0" lvl="0" marL="0" rtl="0" algn="l">
              <a:lnSpc>
                <a:spcPct val="150000"/>
              </a:lnSpc>
              <a:spcBef>
                <a:spcPts val="0"/>
              </a:spcBef>
              <a:spcAft>
                <a:spcPts val="0"/>
              </a:spcAft>
              <a:buNone/>
            </a:pPr>
            <a:r>
              <a:rPr lang="en" sz="1200">
                <a:solidFill>
                  <a:schemeClr val="dk1"/>
                </a:solidFill>
                <a:latin typeface="Special Elite"/>
                <a:ea typeface="Special Elite"/>
                <a:cs typeface="Special Elite"/>
                <a:sym typeface="Special Elite"/>
              </a:rPr>
              <a:t>For four long years, the French and the British have fought trench warfare with the Germans.  They call it “The Great War” or “The War to End All Wars.”  We call it the First World War.  Now, American troops have joined in the fight, and you are among them!  Because the Americans are “soft” and inexperienced, the British and French jokingly refer to them as “Doughboys.”</a:t>
            </a:r>
            <a:endParaRPr sz="1200">
              <a:solidFill>
                <a:schemeClr val="dk1"/>
              </a:solidFill>
              <a:latin typeface="Special Elite"/>
              <a:ea typeface="Special Elite"/>
              <a:cs typeface="Special Elite"/>
              <a:sym typeface="Special Elite"/>
            </a:endParaRPr>
          </a:p>
          <a:p>
            <a:pPr indent="0" lvl="0" marL="0" rtl="0" algn="l">
              <a:lnSpc>
                <a:spcPct val="150000"/>
              </a:lnSpc>
              <a:spcBef>
                <a:spcPts val="0"/>
              </a:spcBef>
              <a:spcAft>
                <a:spcPts val="0"/>
              </a:spcAft>
              <a:buNone/>
            </a:pPr>
            <a:r>
              <a:t/>
            </a:r>
            <a:endParaRPr sz="1200">
              <a:solidFill>
                <a:schemeClr val="dk1"/>
              </a:solidFill>
              <a:latin typeface="Special Elite"/>
              <a:ea typeface="Special Elite"/>
              <a:cs typeface="Special Elite"/>
              <a:sym typeface="Special Elite"/>
            </a:endParaRPr>
          </a:p>
          <a:p>
            <a:pPr indent="0" lvl="0" marL="0" rtl="0" algn="l">
              <a:lnSpc>
                <a:spcPct val="150000"/>
              </a:lnSpc>
              <a:spcBef>
                <a:spcPts val="0"/>
              </a:spcBef>
              <a:spcAft>
                <a:spcPts val="0"/>
              </a:spcAft>
              <a:buNone/>
            </a:pPr>
            <a:r>
              <a:rPr lang="en" sz="1200">
                <a:solidFill>
                  <a:schemeClr val="dk1"/>
                </a:solidFill>
                <a:latin typeface="Special Elite"/>
                <a:ea typeface="Special Elite"/>
                <a:cs typeface="Special Elite"/>
                <a:sym typeface="Special Elite"/>
              </a:rPr>
              <a:t>The orders have come down from High Command: you must take out a German stronghold.  The target: a machine-gun nest in an old farmhouse, on the Mon Plaisir Ferme.  You must cross No Man’s Land, avoiding the patrols and gunfire from the German trenches.  Be on special lookout for an experimental new device that the Germans are rumored to have; it will forever change the way wars are fought!</a:t>
            </a:r>
            <a:endParaRPr sz="1200">
              <a:solidFill>
                <a:schemeClr val="dk1"/>
              </a:solidFill>
              <a:latin typeface="Special Elite"/>
              <a:ea typeface="Special Elite"/>
              <a:cs typeface="Special Elite"/>
              <a:sym typeface="Special Elite"/>
            </a:endParaRPr>
          </a:p>
          <a:p>
            <a:pPr indent="0" lvl="0" marL="0" rtl="0" algn="l">
              <a:lnSpc>
                <a:spcPct val="150000"/>
              </a:lnSpc>
              <a:spcBef>
                <a:spcPts val="0"/>
              </a:spcBef>
              <a:spcAft>
                <a:spcPts val="0"/>
              </a:spcAft>
              <a:buNone/>
            </a:pPr>
            <a:r>
              <a:t/>
            </a:r>
            <a:endParaRPr b="1" i="1" sz="1200">
              <a:solidFill>
                <a:schemeClr val="dk1"/>
              </a:solidFill>
              <a:latin typeface="Special Elite"/>
              <a:ea typeface="Special Elite"/>
              <a:cs typeface="Special Elite"/>
              <a:sym typeface="Special Elite"/>
            </a:endParaRPr>
          </a:p>
          <a:p>
            <a:pPr indent="0" lvl="0" marL="0" rtl="0" algn="l">
              <a:lnSpc>
                <a:spcPct val="150000"/>
              </a:lnSpc>
              <a:spcBef>
                <a:spcPts val="0"/>
              </a:spcBef>
              <a:spcAft>
                <a:spcPts val="0"/>
              </a:spcAft>
              <a:buNone/>
            </a:pPr>
            <a:r>
              <a:rPr lang="en" sz="1200">
                <a:solidFill>
                  <a:schemeClr val="dk1"/>
                </a:solidFill>
                <a:latin typeface="Special Elite"/>
                <a:ea typeface="Special Elite"/>
                <a:cs typeface="Special Elite"/>
                <a:sym typeface="Special Elite"/>
              </a:rPr>
              <a:t>The mission is based on “Helicopter”.  The Jr. Boathouse will be the American trench – the starting point.  All camp will be grouped in this area when the game begins.  Campers will be released into active game play in attack waves.  Their goal is then to evade hostile patrol (certain counselors) and make it to the rallying point, which will be next to the Senior Volleyball Court. </a:t>
            </a:r>
            <a:endParaRPr sz="1200">
              <a:solidFill>
                <a:schemeClr val="dk1"/>
              </a:solidFill>
              <a:latin typeface="Special Elite"/>
              <a:ea typeface="Special Elite"/>
              <a:cs typeface="Special Elite"/>
              <a:sym typeface="Special Elite"/>
            </a:endParaRPr>
          </a:p>
          <a:p>
            <a:pPr indent="0" lvl="0" marL="0" rtl="0" algn="l">
              <a:lnSpc>
                <a:spcPct val="150000"/>
              </a:lnSpc>
              <a:spcBef>
                <a:spcPts val="0"/>
              </a:spcBef>
              <a:spcAft>
                <a:spcPts val="0"/>
              </a:spcAft>
              <a:buNone/>
            </a:pPr>
            <a:r>
              <a:t/>
            </a:r>
            <a:endParaRPr sz="1200">
              <a:solidFill>
                <a:schemeClr val="dk1"/>
              </a:solidFill>
              <a:latin typeface="Special Elite"/>
              <a:ea typeface="Special Elite"/>
              <a:cs typeface="Special Elite"/>
              <a:sym typeface="Special Elite"/>
            </a:endParaRPr>
          </a:p>
          <a:p>
            <a:pPr indent="0" lvl="0" marL="0" rtl="0" algn="l">
              <a:lnSpc>
                <a:spcPct val="150000"/>
              </a:lnSpc>
              <a:spcBef>
                <a:spcPts val="0"/>
              </a:spcBef>
              <a:spcAft>
                <a:spcPts val="0"/>
              </a:spcAft>
              <a:buNone/>
            </a:pPr>
            <a:r>
              <a:rPr lang="en" sz="1200">
                <a:solidFill>
                  <a:schemeClr val="dk1"/>
                </a:solidFill>
                <a:latin typeface="Special Elite"/>
                <a:ea typeface="Special Elite"/>
                <a:cs typeface="Special Elite"/>
                <a:sym typeface="Special Elite"/>
              </a:rPr>
              <a:t>The following pages have the latest intel on your mission. Read and destroy.</a:t>
            </a:r>
            <a:endParaRPr sz="1200">
              <a:solidFill>
                <a:schemeClr val="dk1"/>
              </a:solidFill>
              <a:latin typeface="Special Elite"/>
              <a:ea typeface="Special Elite"/>
              <a:cs typeface="Special Elite"/>
              <a:sym typeface="Special Elite"/>
            </a:endParaRPr>
          </a:p>
          <a:p>
            <a:pPr indent="0" lvl="0" marL="0" rtl="0" algn="l">
              <a:lnSpc>
                <a:spcPct val="150000"/>
              </a:lnSpc>
              <a:spcBef>
                <a:spcPts val="0"/>
              </a:spcBef>
              <a:spcAft>
                <a:spcPts val="0"/>
              </a:spcAft>
              <a:buNone/>
            </a:pPr>
            <a:r>
              <a:t/>
            </a:r>
            <a:endParaRPr sz="1200">
              <a:solidFill>
                <a:schemeClr val="dk1"/>
              </a:solidFill>
              <a:latin typeface="Special Elite"/>
              <a:ea typeface="Special Elite"/>
              <a:cs typeface="Special Elite"/>
              <a:sym typeface="Special Elite"/>
            </a:endParaRPr>
          </a:p>
          <a:p>
            <a:pPr indent="0" lvl="0" marL="0" rtl="0" algn="l">
              <a:lnSpc>
                <a:spcPct val="150000"/>
              </a:lnSpc>
              <a:spcBef>
                <a:spcPts val="0"/>
              </a:spcBef>
              <a:spcAft>
                <a:spcPts val="0"/>
              </a:spcAft>
              <a:buNone/>
            </a:pPr>
            <a:r>
              <a:rPr lang="en" sz="1200">
                <a:solidFill>
                  <a:schemeClr val="dk1"/>
                </a:solidFill>
                <a:latin typeface="Special Elite"/>
                <a:ea typeface="Special Elite"/>
                <a:cs typeface="Special Elite"/>
                <a:sym typeface="Special Elite"/>
              </a:rPr>
              <a:t>Good luck!</a:t>
            </a:r>
            <a:endParaRPr sz="1200">
              <a:latin typeface="Special Elite"/>
              <a:ea typeface="Special Elite"/>
              <a:cs typeface="Special Elite"/>
              <a:sym typeface="Special Elite"/>
            </a:endParaRPr>
          </a:p>
        </p:txBody>
      </p:sp>
      <p:pic>
        <p:nvPicPr>
          <p:cNvPr id="55" name="Google Shape;55;p13"/>
          <p:cNvPicPr preferRelativeResize="0"/>
          <p:nvPr/>
        </p:nvPicPr>
        <p:blipFill>
          <a:blip r:embed="rId3">
            <a:alphaModFix/>
          </a:blip>
          <a:stretch>
            <a:fillRect/>
          </a:stretch>
        </p:blipFill>
        <p:spPr>
          <a:xfrm>
            <a:off x="672556" y="356331"/>
            <a:ext cx="1001125" cy="990100"/>
          </a:xfrm>
          <a:prstGeom prst="rect">
            <a:avLst/>
          </a:prstGeom>
          <a:noFill/>
          <a:ln>
            <a:noFill/>
          </a:ln>
        </p:spPr>
      </p:pic>
      <p:sp>
        <p:nvSpPr>
          <p:cNvPr id="56" name="Google Shape;56;p13"/>
          <p:cNvSpPr txBox="1"/>
          <p:nvPr/>
        </p:nvSpPr>
        <p:spPr>
          <a:xfrm>
            <a:off x="3985600" y="356325"/>
            <a:ext cx="3190200" cy="17115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r>
              <a:rPr b="1" lang="en" sz="3000">
                <a:latin typeface="Special Elite"/>
                <a:ea typeface="Special Elite"/>
                <a:cs typeface="Special Elite"/>
                <a:sym typeface="Special Elite"/>
              </a:rPr>
              <a:t>Doughboys!</a:t>
            </a:r>
            <a:endParaRPr b="1" sz="3000">
              <a:latin typeface="Special Elite"/>
              <a:ea typeface="Special Elite"/>
              <a:cs typeface="Special Elite"/>
              <a:sym typeface="Special Elite"/>
            </a:endParaRPr>
          </a:p>
          <a:p>
            <a:pPr indent="0" lvl="0" marL="0" rtl="0" algn="r">
              <a:spcBef>
                <a:spcPts val="0"/>
              </a:spcBef>
              <a:spcAft>
                <a:spcPts val="0"/>
              </a:spcAft>
              <a:buNone/>
            </a:pPr>
            <a:r>
              <a:rPr b="1" lang="en">
                <a:latin typeface="Special Elite"/>
                <a:ea typeface="Special Elite"/>
                <a:cs typeface="Special Elite"/>
                <a:sym typeface="Special Elite"/>
              </a:rPr>
              <a:t>The Mon Plaisir Assault</a:t>
            </a:r>
            <a:endParaRPr b="1">
              <a:latin typeface="Special Elite"/>
              <a:ea typeface="Special Elite"/>
              <a:cs typeface="Special Elite"/>
              <a:sym typeface="Special Elite"/>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0" name="Shape 280"/>
        <p:cNvGrpSpPr/>
        <p:nvPr/>
      </p:nvGrpSpPr>
      <p:grpSpPr>
        <a:xfrm>
          <a:off x="0" y="0"/>
          <a:ext cx="0" cy="0"/>
          <a:chOff x="0" y="0"/>
          <a:chExt cx="0" cy="0"/>
        </a:xfrm>
      </p:grpSpPr>
      <p:sp>
        <p:nvSpPr>
          <p:cNvPr id="281" name="Google Shape;281;p22"/>
          <p:cNvSpPr txBox="1"/>
          <p:nvPr/>
        </p:nvSpPr>
        <p:spPr>
          <a:xfrm>
            <a:off x="457200" y="306125"/>
            <a:ext cx="6858000" cy="94461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b="1" lang="en" sz="1800">
                <a:solidFill>
                  <a:schemeClr val="dk1"/>
                </a:solidFill>
                <a:latin typeface="Cutive"/>
                <a:ea typeface="Cutive"/>
                <a:cs typeface="Cutive"/>
                <a:sym typeface="Cutive"/>
              </a:rPr>
              <a:t>STAFF PLACEMENT</a:t>
            </a:r>
            <a:endParaRPr b="1" sz="1800">
              <a:solidFill>
                <a:schemeClr val="dk1"/>
              </a:solidFill>
              <a:latin typeface="Cutive"/>
              <a:ea typeface="Cutive"/>
              <a:cs typeface="Cutive"/>
              <a:sym typeface="Cutive"/>
            </a:endParaRPr>
          </a:p>
          <a:p>
            <a:pPr indent="0" lvl="0" marL="0" rtl="0" algn="l">
              <a:lnSpc>
                <a:spcPct val="115000"/>
              </a:lnSpc>
              <a:spcBef>
                <a:spcPts val="0"/>
              </a:spcBef>
              <a:spcAft>
                <a:spcPts val="0"/>
              </a:spcAft>
              <a:buNone/>
            </a:pPr>
            <a:r>
              <a:t/>
            </a:r>
            <a:endParaRPr sz="1200" u="sng" cap="small">
              <a:solidFill>
                <a:schemeClr val="dk1"/>
              </a:solidFill>
              <a:latin typeface="Cutive"/>
              <a:ea typeface="Cutive"/>
              <a:cs typeface="Cutive"/>
              <a:sym typeface="Cutive"/>
            </a:endParaRPr>
          </a:p>
          <a:p>
            <a:pPr indent="0" lvl="0" marL="0" rtl="0" algn="l">
              <a:lnSpc>
                <a:spcPct val="115000"/>
              </a:lnSpc>
              <a:spcBef>
                <a:spcPts val="0"/>
              </a:spcBef>
              <a:spcAft>
                <a:spcPts val="0"/>
              </a:spcAft>
              <a:buNone/>
            </a:pPr>
            <a:r>
              <a:rPr lang="en" sz="1200" u="sng" cap="small">
                <a:solidFill>
                  <a:schemeClr val="dk1"/>
                </a:solidFill>
                <a:latin typeface="Cutive"/>
                <a:ea typeface="Cutive"/>
                <a:cs typeface="Cutive"/>
                <a:sym typeface="Cutive"/>
              </a:rPr>
              <a:t>The Trenches</a:t>
            </a:r>
            <a:r>
              <a:rPr lang="en" sz="1200">
                <a:solidFill>
                  <a:schemeClr val="dk1"/>
                </a:solidFill>
                <a:latin typeface="Cutive"/>
                <a:ea typeface="Cutive"/>
                <a:cs typeface="Cutive"/>
                <a:sym typeface="Cutive"/>
              </a:rPr>
              <a:t>: </a:t>
            </a:r>
            <a:endParaRPr sz="1200">
              <a:solidFill>
                <a:schemeClr val="dk1"/>
              </a:solidFill>
              <a:latin typeface="Cutive"/>
              <a:ea typeface="Cutive"/>
              <a:cs typeface="Cutive"/>
              <a:sym typeface="Cutive"/>
            </a:endParaRPr>
          </a:p>
          <a:p>
            <a:pPr indent="-304800" lvl="0" marL="457200" rtl="0" algn="l">
              <a:lnSpc>
                <a:spcPct val="115000"/>
              </a:lnSpc>
              <a:spcBef>
                <a:spcPts val="0"/>
              </a:spcBef>
              <a:spcAft>
                <a:spcPts val="0"/>
              </a:spcAft>
              <a:buClr>
                <a:schemeClr val="dk1"/>
              </a:buClr>
              <a:buSzPts val="1200"/>
              <a:buFont typeface="Cutive"/>
              <a:buChar char="●"/>
            </a:pPr>
            <a:r>
              <a:rPr lang="en" sz="1200">
                <a:solidFill>
                  <a:schemeClr val="dk1"/>
                </a:solidFill>
                <a:latin typeface="Cutive"/>
                <a:ea typeface="Cutive"/>
                <a:cs typeface="Cutive"/>
                <a:sym typeface="Cutive"/>
              </a:rPr>
              <a:t>Uncle Sam (1) – Mayer</a:t>
            </a:r>
            <a:endParaRPr sz="1200">
              <a:solidFill>
                <a:schemeClr val="dk1"/>
              </a:solidFill>
              <a:latin typeface="Cutive"/>
              <a:ea typeface="Cutive"/>
              <a:cs typeface="Cutive"/>
              <a:sym typeface="Cutive"/>
            </a:endParaRPr>
          </a:p>
          <a:p>
            <a:pPr indent="-304800" lvl="0" marL="457200" rtl="0" algn="l">
              <a:lnSpc>
                <a:spcPct val="115000"/>
              </a:lnSpc>
              <a:spcBef>
                <a:spcPts val="0"/>
              </a:spcBef>
              <a:spcAft>
                <a:spcPts val="0"/>
              </a:spcAft>
              <a:buClr>
                <a:schemeClr val="dk1"/>
              </a:buClr>
              <a:buSzPts val="1200"/>
              <a:buFont typeface="Cutive"/>
              <a:buChar char="●"/>
            </a:pPr>
            <a:r>
              <a:rPr lang="en" sz="1200">
                <a:solidFill>
                  <a:schemeClr val="dk1"/>
                </a:solidFill>
                <a:latin typeface="Cutive"/>
                <a:ea typeface="Cutive"/>
                <a:cs typeface="Cutive"/>
                <a:sym typeface="Cutive"/>
              </a:rPr>
              <a:t>Lady Liberty (1) – Sypniewski</a:t>
            </a:r>
            <a:endParaRPr sz="1200">
              <a:solidFill>
                <a:schemeClr val="dk1"/>
              </a:solidFill>
              <a:latin typeface="Cutive"/>
              <a:ea typeface="Cutive"/>
              <a:cs typeface="Cutive"/>
              <a:sym typeface="Cutive"/>
            </a:endParaRPr>
          </a:p>
          <a:p>
            <a:pPr indent="-304800" lvl="0" marL="457200" rtl="0" algn="l">
              <a:lnSpc>
                <a:spcPct val="115000"/>
              </a:lnSpc>
              <a:spcBef>
                <a:spcPts val="0"/>
              </a:spcBef>
              <a:spcAft>
                <a:spcPts val="0"/>
              </a:spcAft>
              <a:buClr>
                <a:schemeClr val="dk1"/>
              </a:buClr>
              <a:buSzPts val="1200"/>
              <a:buFont typeface="Cutive"/>
              <a:buChar char="●"/>
            </a:pPr>
            <a:r>
              <a:rPr lang="en" sz="1200">
                <a:solidFill>
                  <a:schemeClr val="dk1"/>
                </a:solidFill>
                <a:latin typeface="Cutive"/>
                <a:ea typeface="Cutive"/>
                <a:cs typeface="Cutive"/>
                <a:sym typeface="Cutive"/>
              </a:rPr>
              <a:t>Bald Eagle of America (1) – Likly </a:t>
            </a:r>
            <a:endParaRPr sz="1200">
              <a:solidFill>
                <a:schemeClr val="dk1"/>
              </a:solidFill>
              <a:latin typeface="Cutive"/>
              <a:ea typeface="Cutive"/>
              <a:cs typeface="Cutive"/>
              <a:sym typeface="Cutive"/>
            </a:endParaRPr>
          </a:p>
          <a:p>
            <a:pPr indent="-304800" lvl="0" marL="457200" rtl="0" algn="l">
              <a:lnSpc>
                <a:spcPct val="115000"/>
              </a:lnSpc>
              <a:spcBef>
                <a:spcPts val="0"/>
              </a:spcBef>
              <a:spcAft>
                <a:spcPts val="0"/>
              </a:spcAft>
              <a:buClr>
                <a:schemeClr val="dk1"/>
              </a:buClr>
              <a:buSzPts val="1200"/>
              <a:buFont typeface="Cutive"/>
              <a:buChar char="●"/>
            </a:pPr>
            <a:r>
              <a:rPr lang="en" sz="1200">
                <a:solidFill>
                  <a:schemeClr val="dk1"/>
                </a:solidFill>
                <a:latin typeface="Cutive"/>
                <a:ea typeface="Cutive"/>
                <a:cs typeface="Cutive"/>
                <a:sym typeface="Cutive"/>
              </a:rPr>
              <a:t>German whistler (1) – Barrette</a:t>
            </a:r>
            <a:endParaRPr sz="1200">
              <a:solidFill>
                <a:schemeClr val="dk1"/>
              </a:solidFill>
              <a:latin typeface="Cutive"/>
              <a:ea typeface="Cutive"/>
              <a:cs typeface="Cutive"/>
              <a:sym typeface="Cutive"/>
            </a:endParaRPr>
          </a:p>
          <a:p>
            <a:pPr indent="-304800" lvl="0" marL="457200" rtl="0" algn="l">
              <a:lnSpc>
                <a:spcPct val="115000"/>
              </a:lnSpc>
              <a:spcBef>
                <a:spcPts val="0"/>
              </a:spcBef>
              <a:spcAft>
                <a:spcPts val="0"/>
              </a:spcAft>
              <a:buClr>
                <a:schemeClr val="dk1"/>
              </a:buClr>
              <a:buSzPts val="1200"/>
              <a:buFont typeface="Cutive"/>
              <a:buChar char="●"/>
            </a:pPr>
            <a:r>
              <a:rPr lang="en" sz="1200">
                <a:solidFill>
                  <a:schemeClr val="dk1"/>
                </a:solidFill>
                <a:latin typeface="Cutive"/>
                <a:ea typeface="Cutive"/>
                <a:cs typeface="Cutive"/>
                <a:sym typeface="Cutive"/>
              </a:rPr>
              <a:t>U.S. Scout @ porch (1) – Stockman</a:t>
            </a:r>
            <a:endParaRPr sz="1200">
              <a:solidFill>
                <a:schemeClr val="dk1"/>
              </a:solidFill>
              <a:latin typeface="Cutive"/>
              <a:ea typeface="Cutive"/>
              <a:cs typeface="Cutive"/>
              <a:sym typeface="Cutive"/>
            </a:endParaRPr>
          </a:p>
          <a:p>
            <a:pPr indent="-304800" lvl="0" marL="457200" rtl="0" algn="l">
              <a:lnSpc>
                <a:spcPct val="115000"/>
              </a:lnSpc>
              <a:spcBef>
                <a:spcPts val="0"/>
              </a:spcBef>
              <a:spcAft>
                <a:spcPts val="0"/>
              </a:spcAft>
              <a:buClr>
                <a:schemeClr val="dk1"/>
              </a:buClr>
              <a:buSzPts val="1200"/>
              <a:buFont typeface="Cutive"/>
              <a:buChar char="●"/>
            </a:pPr>
            <a:r>
              <a:rPr lang="en" sz="1200">
                <a:solidFill>
                  <a:schemeClr val="dk1"/>
                </a:solidFill>
                <a:latin typeface="Cutive"/>
                <a:ea typeface="Cutive"/>
                <a:cs typeface="Cutive"/>
                <a:sym typeface="Cutive"/>
              </a:rPr>
              <a:t>Enforcers (3) – CITs</a:t>
            </a:r>
            <a:endParaRPr sz="1200">
              <a:solidFill>
                <a:schemeClr val="dk1"/>
              </a:solidFill>
              <a:latin typeface="Cutive"/>
              <a:ea typeface="Cutive"/>
              <a:cs typeface="Cutive"/>
              <a:sym typeface="Cutive"/>
            </a:endParaRPr>
          </a:p>
          <a:p>
            <a:pPr indent="0" lvl="0" marL="0" rtl="0" algn="l">
              <a:lnSpc>
                <a:spcPct val="115000"/>
              </a:lnSpc>
              <a:spcBef>
                <a:spcPts val="0"/>
              </a:spcBef>
              <a:spcAft>
                <a:spcPts val="0"/>
              </a:spcAft>
              <a:buNone/>
            </a:pPr>
            <a:r>
              <a:t/>
            </a:r>
            <a:endParaRPr sz="1200" u="sng" cap="small">
              <a:solidFill>
                <a:schemeClr val="dk1"/>
              </a:solidFill>
              <a:latin typeface="Cutive"/>
              <a:ea typeface="Cutive"/>
              <a:cs typeface="Cutive"/>
              <a:sym typeface="Cutive"/>
            </a:endParaRPr>
          </a:p>
          <a:p>
            <a:pPr indent="0" lvl="0" marL="0" rtl="0" algn="l">
              <a:lnSpc>
                <a:spcPct val="115000"/>
              </a:lnSpc>
              <a:spcBef>
                <a:spcPts val="0"/>
              </a:spcBef>
              <a:spcAft>
                <a:spcPts val="0"/>
              </a:spcAft>
              <a:buNone/>
            </a:pPr>
            <a:r>
              <a:rPr lang="en" sz="1200" u="sng" cap="small">
                <a:solidFill>
                  <a:schemeClr val="dk1"/>
                </a:solidFill>
                <a:latin typeface="Cutive"/>
                <a:ea typeface="Cutive"/>
                <a:cs typeface="Cutive"/>
                <a:sym typeface="Cutive"/>
              </a:rPr>
              <a:t>1</a:t>
            </a:r>
            <a:r>
              <a:rPr baseline="30000" lang="en" sz="1200" u="sng" cap="small">
                <a:solidFill>
                  <a:schemeClr val="dk1"/>
                </a:solidFill>
                <a:latin typeface="Cutive"/>
                <a:ea typeface="Cutive"/>
                <a:cs typeface="Cutive"/>
                <a:sym typeface="Cutive"/>
              </a:rPr>
              <a:t>st</a:t>
            </a:r>
            <a:r>
              <a:rPr lang="en" sz="1200" u="sng" cap="small">
                <a:solidFill>
                  <a:schemeClr val="dk1"/>
                </a:solidFill>
                <a:latin typeface="Cutive"/>
                <a:ea typeface="Cutive"/>
                <a:cs typeface="Cutive"/>
                <a:sym typeface="Cutive"/>
              </a:rPr>
              <a:t> Waypoint</a:t>
            </a:r>
            <a:r>
              <a:rPr lang="en" sz="1200">
                <a:solidFill>
                  <a:schemeClr val="dk1"/>
                </a:solidFill>
                <a:latin typeface="Cutive"/>
                <a:ea typeface="Cutive"/>
                <a:cs typeface="Cutive"/>
                <a:sym typeface="Cutive"/>
              </a:rPr>
              <a:t>:</a:t>
            </a:r>
            <a:endParaRPr sz="1200">
              <a:solidFill>
                <a:schemeClr val="dk1"/>
              </a:solidFill>
              <a:latin typeface="Cutive"/>
              <a:ea typeface="Cutive"/>
              <a:cs typeface="Cutive"/>
              <a:sym typeface="Cutive"/>
            </a:endParaRPr>
          </a:p>
          <a:p>
            <a:pPr indent="-304800" lvl="0" marL="457200" rtl="0" algn="l">
              <a:lnSpc>
                <a:spcPct val="115000"/>
              </a:lnSpc>
              <a:spcBef>
                <a:spcPts val="0"/>
              </a:spcBef>
              <a:spcAft>
                <a:spcPts val="0"/>
              </a:spcAft>
              <a:buClr>
                <a:schemeClr val="dk1"/>
              </a:buClr>
              <a:buSzPts val="1200"/>
              <a:buFont typeface="Cutive"/>
              <a:buChar char="●"/>
            </a:pPr>
            <a:r>
              <a:rPr lang="en" sz="1200">
                <a:solidFill>
                  <a:schemeClr val="dk1"/>
                </a:solidFill>
                <a:latin typeface="Cutive"/>
                <a:ea typeface="Cutive"/>
                <a:cs typeface="Cutive"/>
                <a:sym typeface="Cutive"/>
              </a:rPr>
              <a:t>German patrol guard (2) – McLaud, Hassan</a:t>
            </a:r>
            <a:endParaRPr sz="1200">
              <a:solidFill>
                <a:schemeClr val="dk1"/>
              </a:solidFill>
              <a:latin typeface="Cutive"/>
              <a:ea typeface="Cutive"/>
              <a:cs typeface="Cutive"/>
              <a:sym typeface="Cutive"/>
            </a:endParaRPr>
          </a:p>
          <a:p>
            <a:pPr indent="-304800" lvl="0" marL="457200" rtl="0" algn="l">
              <a:lnSpc>
                <a:spcPct val="115000"/>
              </a:lnSpc>
              <a:spcBef>
                <a:spcPts val="0"/>
              </a:spcBef>
              <a:spcAft>
                <a:spcPts val="0"/>
              </a:spcAft>
              <a:buClr>
                <a:schemeClr val="dk1"/>
              </a:buClr>
              <a:buSzPts val="1200"/>
              <a:buFont typeface="Cutive"/>
              <a:buChar char="●"/>
            </a:pPr>
            <a:r>
              <a:rPr lang="en" sz="1200">
                <a:solidFill>
                  <a:schemeClr val="dk1"/>
                </a:solidFill>
                <a:latin typeface="Cutive"/>
                <a:ea typeface="Cutive"/>
                <a:cs typeface="Cutive"/>
                <a:sym typeface="Cutive"/>
              </a:rPr>
              <a:t>U.S. Scout (2) – Gagneir, Jones </a:t>
            </a:r>
            <a:endParaRPr sz="1200">
              <a:solidFill>
                <a:schemeClr val="dk1"/>
              </a:solidFill>
              <a:latin typeface="Cutive"/>
              <a:ea typeface="Cutive"/>
              <a:cs typeface="Cutive"/>
              <a:sym typeface="Cutive"/>
            </a:endParaRPr>
          </a:p>
          <a:p>
            <a:pPr indent="0" lvl="0" marL="0" rtl="0" algn="l">
              <a:lnSpc>
                <a:spcPct val="115000"/>
              </a:lnSpc>
              <a:spcBef>
                <a:spcPts val="0"/>
              </a:spcBef>
              <a:spcAft>
                <a:spcPts val="0"/>
              </a:spcAft>
              <a:buNone/>
            </a:pPr>
            <a:r>
              <a:t/>
            </a:r>
            <a:endParaRPr sz="1200" u="sng" cap="small">
              <a:solidFill>
                <a:schemeClr val="dk1"/>
              </a:solidFill>
              <a:latin typeface="Cutive"/>
              <a:ea typeface="Cutive"/>
              <a:cs typeface="Cutive"/>
              <a:sym typeface="Cutive"/>
            </a:endParaRPr>
          </a:p>
          <a:p>
            <a:pPr indent="0" lvl="0" marL="0" rtl="0" algn="l">
              <a:lnSpc>
                <a:spcPct val="115000"/>
              </a:lnSpc>
              <a:spcBef>
                <a:spcPts val="0"/>
              </a:spcBef>
              <a:spcAft>
                <a:spcPts val="0"/>
              </a:spcAft>
              <a:buNone/>
            </a:pPr>
            <a:r>
              <a:rPr lang="en" sz="1200" u="sng" cap="small">
                <a:solidFill>
                  <a:schemeClr val="dk1"/>
                </a:solidFill>
                <a:latin typeface="Cutive"/>
                <a:ea typeface="Cutive"/>
                <a:cs typeface="Cutive"/>
                <a:sym typeface="Cutive"/>
              </a:rPr>
              <a:t>No Man’s Land</a:t>
            </a:r>
            <a:r>
              <a:rPr lang="en" sz="1200">
                <a:solidFill>
                  <a:schemeClr val="dk1"/>
                </a:solidFill>
                <a:latin typeface="Cutive"/>
                <a:ea typeface="Cutive"/>
                <a:cs typeface="Cutive"/>
                <a:sym typeface="Cutive"/>
              </a:rPr>
              <a:t>:</a:t>
            </a:r>
            <a:endParaRPr sz="1200">
              <a:solidFill>
                <a:schemeClr val="dk1"/>
              </a:solidFill>
              <a:latin typeface="Cutive"/>
              <a:ea typeface="Cutive"/>
              <a:cs typeface="Cutive"/>
              <a:sym typeface="Cutive"/>
            </a:endParaRPr>
          </a:p>
          <a:p>
            <a:pPr indent="-304800" lvl="0" marL="457200" rtl="0" algn="l">
              <a:lnSpc>
                <a:spcPct val="115000"/>
              </a:lnSpc>
              <a:spcBef>
                <a:spcPts val="0"/>
              </a:spcBef>
              <a:spcAft>
                <a:spcPts val="0"/>
              </a:spcAft>
              <a:buClr>
                <a:schemeClr val="dk1"/>
              </a:buClr>
              <a:buSzPts val="1200"/>
              <a:buFont typeface="Cutive"/>
              <a:buChar char="●"/>
            </a:pPr>
            <a:r>
              <a:rPr lang="en" sz="1200">
                <a:solidFill>
                  <a:schemeClr val="dk1"/>
                </a:solidFill>
                <a:latin typeface="Cutive"/>
                <a:ea typeface="Cutive"/>
                <a:cs typeface="Cutive"/>
                <a:sym typeface="Cutive"/>
              </a:rPr>
              <a:t>German lookout and help (2) – York &amp; Rosette </a:t>
            </a:r>
            <a:endParaRPr sz="1200">
              <a:solidFill>
                <a:schemeClr val="dk1"/>
              </a:solidFill>
              <a:latin typeface="Cutive"/>
              <a:ea typeface="Cutive"/>
              <a:cs typeface="Cutive"/>
              <a:sym typeface="Cutive"/>
            </a:endParaRPr>
          </a:p>
          <a:p>
            <a:pPr indent="-304800" lvl="0" marL="457200" rtl="0" algn="l">
              <a:lnSpc>
                <a:spcPct val="115000"/>
              </a:lnSpc>
              <a:spcBef>
                <a:spcPts val="0"/>
              </a:spcBef>
              <a:spcAft>
                <a:spcPts val="0"/>
              </a:spcAft>
              <a:buClr>
                <a:schemeClr val="dk1"/>
              </a:buClr>
              <a:buSzPts val="1200"/>
              <a:buFont typeface="Cutive"/>
              <a:buChar char="●"/>
            </a:pPr>
            <a:r>
              <a:rPr lang="en" sz="1200">
                <a:solidFill>
                  <a:schemeClr val="dk1"/>
                </a:solidFill>
                <a:latin typeface="Cutive"/>
                <a:ea typeface="Cutive"/>
                <a:cs typeface="Cutive"/>
                <a:sym typeface="Cutive"/>
              </a:rPr>
              <a:t>Enforcers (2) – CITs</a:t>
            </a:r>
            <a:endParaRPr sz="1200">
              <a:solidFill>
                <a:schemeClr val="dk1"/>
              </a:solidFill>
              <a:latin typeface="Cutive"/>
              <a:ea typeface="Cutive"/>
              <a:cs typeface="Cutive"/>
              <a:sym typeface="Cutive"/>
            </a:endParaRPr>
          </a:p>
          <a:p>
            <a:pPr indent="-304800" lvl="0" marL="457200" rtl="0" algn="l">
              <a:lnSpc>
                <a:spcPct val="115000"/>
              </a:lnSpc>
              <a:spcBef>
                <a:spcPts val="0"/>
              </a:spcBef>
              <a:spcAft>
                <a:spcPts val="0"/>
              </a:spcAft>
              <a:buClr>
                <a:schemeClr val="dk1"/>
              </a:buClr>
              <a:buSzPts val="1200"/>
              <a:buFont typeface="Cutive"/>
              <a:buChar char="●"/>
            </a:pPr>
            <a:r>
              <a:rPr lang="en" sz="1200">
                <a:solidFill>
                  <a:schemeClr val="dk1"/>
                </a:solidFill>
                <a:latin typeface="Cutive"/>
                <a:ea typeface="Cutive"/>
                <a:cs typeface="Cutive"/>
                <a:sym typeface="Cutive"/>
              </a:rPr>
              <a:t>U.S. Scout @ ~dumpster (2) – Civiletti, Graham </a:t>
            </a:r>
            <a:endParaRPr sz="1200">
              <a:solidFill>
                <a:schemeClr val="dk1"/>
              </a:solidFill>
              <a:latin typeface="Cutive"/>
              <a:ea typeface="Cutive"/>
              <a:cs typeface="Cutive"/>
              <a:sym typeface="Cutive"/>
            </a:endParaRPr>
          </a:p>
          <a:p>
            <a:pPr indent="0" lvl="0" marL="0" rtl="0" algn="l">
              <a:lnSpc>
                <a:spcPct val="115000"/>
              </a:lnSpc>
              <a:spcBef>
                <a:spcPts val="0"/>
              </a:spcBef>
              <a:spcAft>
                <a:spcPts val="0"/>
              </a:spcAft>
              <a:buNone/>
            </a:pPr>
            <a:r>
              <a:t/>
            </a:r>
            <a:endParaRPr sz="1200" u="sng" cap="small">
              <a:solidFill>
                <a:schemeClr val="dk1"/>
              </a:solidFill>
              <a:latin typeface="Cutive"/>
              <a:ea typeface="Cutive"/>
              <a:cs typeface="Cutive"/>
              <a:sym typeface="Cutive"/>
            </a:endParaRPr>
          </a:p>
          <a:p>
            <a:pPr indent="0" lvl="0" marL="0" rtl="0" algn="l">
              <a:lnSpc>
                <a:spcPct val="115000"/>
              </a:lnSpc>
              <a:spcBef>
                <a:spcPts val="0"/>
              </a:spcBef>
              <a:spcAft>
                <a:spcPts val="0"/>
              </a:spcAft>
              <a:buNone/>
            </a:pPr>
            <a:r>
              <a:rPr lang="en" sz="1200" u="sng" cap="small">
                <a:solidFill>
                  <a:schemeClr val="dk1"/>
                </a:solidFill>
                <a:latin typeface="Cutive"/>
                <a:ea typeface="Cutive"/>
                <a:cs typeface="Cutive"/>
                <a:sym typeface="Cutive"/>
              </a:rPr>
              <a:t>2</a:t>
            </a:r>
            <a:r>
              <a:rPr baseline="30000" lang="en" sz="1200" u="sng" cap="small">
                <a:solidFill>
                  <a:schemeClr val="dk1"/>
                </a:solidFill>
                <a:latin typeface="Cutive"/>
                <a:ea typeface="Cutive"/>
                <a:cs typeface="Cutive"/>
                <a:sym typeface="Cutive"/>
              </a:rPr>
              <a:t>nd</a:t>
            </a:r>
            <a:r>
              <a:rPr lang="en" sz="1200" u="sng" cap="small">
                <a:solidFill>
                  <a:schemeClr val="dk1"/>
                </a:solidFill>
                <a:latin typeface="Cutive"/>
                <a:ea typeface="Cutive"/>
                <a:cs typeface="Cutive"/>
                <a:sym typeface="Cutive"/>
              </a:rPr>
              <a:t> Waypoint</a:t>
            </a:r>
            <a:r>
              <a:rPr lang="en" sz="1200">
                <a:solidFill>
                  <a:schemeClr val="dk1"/>
                </a:solidFill>
                <a:latin typeface="Cutive"/>
                <a:ea typeface="Cutive"/>
                <a:cs typeface="Cutive"/>
                <a:sym typeface="Cutive"/>
              </a:rPr>
              <a:t>:</a:t>
            </a:r>
            <a:endParaRPr sz="1200">
              <a:solidFill>
                <a:schemeClr val="dk1"/>
              </a:solidFill>
              <a:latin typeface="Cutive"/>
              <a:ea typeface="Cutive"/>
              <a:cs typeface="Cutive"/>
              <a:sym typeface="Cutive"/>
            </a:endParaRPr>
          </a:p>
          <a:p>
            <a:pPr indent="-304800" lvl="0" marL="457200" rtl="0" algn="l">
              <a:lnSpc>
                <a:spcPct val="115000"/>
              </a:lnSpc>
              <a:spcBef>
                <a:spcPts val="0"/>
              </a:spcBef>
              <a:spcAft>
                <a:spcPts val="0"/>
              </a:spcAft>
              <a:buClr>
                <a:schemeClr val="dk1"/>
              </a:buClr>
              <a:buSzPts val="1200"/>
              <a:buFont typeface="Cutive"/>
              <a:buChar char="●"/>
            </a:pPr>
            <a:r>
              <a:rPr lang="en" sz="1200">
                <a:solidFill>
                  <a:schemeClr val="dk1"/>
                </a:solidFill>
                <a:latin typeface="Cutive"/>
                <a:ea typeface="Cutive"/>
                <a:cs typeface="Cutive"/>
                <a:sym typeface="Cutive"/>
              </a:rPr>
              <a:t>German patrol guard (1) – Kealey, Mailloux Kux</a:t>
            </a:r>
            <a:endParaRPr sz="1200">
              <a:solidFill>
                <a:schemeClr val="dk1"/>
              </a:solidFill>
              <a:latin typeface="Cutive"/>
              <a:ea typeface="Cutive"/>
              <a:cs typeface="Cutive"/>
              <a:sym typeface="Cutive"/>
            </a:endParaRPr>
          </a:p>
          <a:p>
            <a:pPr indent="-304800" lvl="0" marL="457200" rtl="0" algn="l">
              <a:lnSpc>
                <a:spcPct val="115000"/>
              </a:lnSpc>
              <a:spcBef>
                <a:spcPts val="0"/>
              </a:spcBef>
              <a:spcAft>
                <a:spcPts val="0"/>
              </a:spcAft>
              <a:buClr>
                <a:schemeClr val="dk1"/>
              </a:buClr>
              <a:buSzPts val="1200"/>
              <a:buFont typeface="Cutive"/>
              <a:buChar char="●"/>
            </a:pPr>
            <a:r>
              <a:rPr lang="en" sz="1200">
                <a:solidFill>
                  <a:schemeClr val="dk1"/>
                </a:solidFill>
                <a:latin typeface="Cutive"/>
                <a:ea typeface="Cutive"/>
                <a:cs typeface="Cutive"/>
                <a:sym typeface="Cutive"/>
              </a:rPr>
              <a:t>U.S. Scouts [1 @ Boat planter, 1 @ epo depot] (2) – Anastasio &amp; Nagy</a:t>
            </a:r>
            <a:endParaRPr sz="1200">
              <a:solidFill>
                <a:schemeClr val="dk1"/>
              </a:solidFill>
              <a:latin typeface="Cutive"/>
              <a:ea typeface="Cutive"/>
              <a:cs typeface="Cutive"/>
              <a:sym typeface="Cutive"/>
            </a:endParaRPr>
          </a:p>
          <a:p>
            <a:pPr indent="0" lvl="0" marL="0" rtl="0" algn="l">
              <a:lnSpc>
                <a:spcPct val="115000"/>
              </a:lnSpc>
              <a:spcBef>
                <a:spcPts val="0"/>
              </a:spcBef>
              <a:spcAft>
                <a:spcPts val="0"/>
              </a:spcAft>
              <a:buNone/>
            </a:pPr>
            <a:r>
              <a:t/>
            </a:r>
            <a:endParaRPr sz="1200" u="sng" cap="small">
              <a:solidFill>
                <a:schemeClr val="dk1"/>
              </a:solidFill>
              <a:latin typeface="Cutive"/>
              <a:ea typeface="Cutive"/>
              <a:cs typeface="Cutive"/>
              <a:sym typeface="Cutive"/>
            </a:endParaRPr>
          </a:p>
          <a:p>
            <a:pPr indent="0" lvl="0" marL="0" rtl="0" algn="l">
              <a:lnSpc>
                <a:spcPct val="115000"/>
              </a:lnSpc>
              <a:spcBef>
                <a:spcPts val="0"/>
              </a:spcBef>
              <a:spcAft>
                <a:spcPts val="0"/>
              </a:spcAft>
              <a:buNone/>
            </a:pPr>
            <a:r>
              <a:rPr lang="en" sz="1200" u="sng" cap="small">
                <a:solidFill>
                  <a:schemeClr val="dk1"/>
                </a:solidFill>
                <a:latin typeface="Cutive"/>
                <a:ea typeface="Cutive"/>
                <a:cs typeface="Cutive"/>
                <a:sym typeface="Cutive"/>
              </a:rPr>
              <a:t>The Boneyard</a:t>
            </a:r>
            <a:r>
              <a:rPr lang="en" sz="1200">
                <a:solidFill>
                  <a:schemeClr val="dk1"/>
                </a:solidFill>
                <a:latin typeface="Cutive"/>
                <a:ea typeface="Cutive"/>
                <a:cs typeface="Cutive"/>
                <a:sym typeface="Cutive"/>
              </a:rPr>
              <a:t>:</a:t>
            </a:r>
            <a:endParaRPr sz="1200">
              <a:solidFill>
                <a:schemeClr val="dk1"/>
              </a:solidFill>
              <a:latin typeface="Cutive"/>
              <a:ea typeface="Cutive"/>
              <a:cs typeface="Cutive"/>
              <a:sym typeface="Cutive"/>
            </a:endParaRPr>
          </a:p>
          <a:p>
            <a:pPr indent="-304800" lvl="0" marL="457200" rtl="0" algn="l">
              <a:lnSpc>
                <a:spcPct val="115000"/>
              </a:lnSpc>
              <a:spcBef>
                <a:spcPts val="0"/>
              </a:spcBef>
              <a:spcAft>
                <a:spcPts val="0"/>
              </a:spcAft>
              <a:buClr>
                <a:schemeClr val="dk1"/>
              </a:buClr>
              <a:buSzPts val="1200"/>
              <a:buFont typeface="Cutive"/>
              <a:buChar char="●"/>
            </a:pPr>
            <a:r>
              <a:rPr lang="en" sz="1200">
                <a:solidFill>
                  <a:schemeClr val="dk1"/>
                </a:solidFill>
                <a:latin typeface="Cutive"/>
                <a:ea typeface="Cutive"/>
                <a:cs typeface="Cutive"/>
                <a:sym typeface="Cutive"/>
              </a:rPr>
              <a:t>German lookout (1) – Baum</a:t>
            </a:r>
            <a:endParaRPr sz="1200">
              <a:solidFill>
                <a:schemeClr val="dk1"/>
              </a:solidFill>
              <a:latin typeface="Cutive"/>
              <a:ea typeface="Cutive"/>
              <a:cs typeface="Cutive"/>
              <a:sym typeface="Cutive"/>
            </a:endParaRPr>
          </a:p>
          <a:p>
            <a:pPr indent="-304800" lvl="0" marL="457200" rtl="0" algn="l">
              <a:lnSpc>
                <a:spcPct val="115000"/>
              </a:lnSpc>
              <a:spcBef>
                <a:spcPts val="0"/>
              </a:spcBef>
              <a:spcAft>
                <a:spcPts val="0"/>
              </a:spcAft>
              <a:buClr>
                <a:schemeClr val="dk1"/>
              </a:buClr>
              <a:buSzPts val="1200"/>
              <a:buFont typeface="Cutive"/>
              <a:buChar char="●"/>
            </a:pPr>
            <a:r>
              <a:rPr lang="en" sz="1200">
                <a:solidFill>
                  <a:schemeClr val="dk1"/>
                </a:solidFill>
                <a:latin typeface="Cutive"/>
                <a:ea typeface="Cutive"/>
                <a:cs typeface="Cutive"/>
                <a:sym typeface="Cutive"/>
              </a:rPr>
              <a:t>U.S. Scout @ Maijgren picnic table (1) – Nikolayeva</a:t>
            </a:r>
            <a:endParaRPr sz="1200">
              <a:solidFill>
                <a:schemeClr val="dk1"/>
              </a:solidFill>
              <a:latin typeface="Cutive"/>
              <a:ea typeface="Cutive"/>
              <a:cs typeface="Cutive"/>
              <a:sym typeface="Cutive"/>
            </a:endParaRPr>
          </a:p>
          <a:p>
            <a:pPr indent="-304800" lvl="0" marL="457200" rtl="0" algn="l">
              <a:lnSpc>
                <a:spcPct val="115000"/>
              </a:lnSpc>
              <a:spcBef>
                <a:spcPts val="0"/>
              </a:spcBef>
              <a:spcAft>
                <a:spcPts val="0"/>
              </a:spcAft>
              <a:buClr>
                <a:schemeClr val="dk1"/>
              </a:buClr>
              <a:buSzPts val="1200"/>
              <a:buFont typeface="Cutive"/>
              <a:buChar char="●"/>
            </a:pPr>
            <a:r>
              <a:rPr lang="en" sz="1200">
                <a:solidFill>
                  <a:schemeClr val="dk1"/>
                </a:solidFill>
                <a:latin typeface="Cutive"/>
                <a:ea typeface="Cutive"/>
                <a:cs typeface="Cutive"/>
                <a:sym typeface="Cutive"/>
              </a:rPr>
              <a:t>Enforcers (2) – Casto &amp; Gombert </a:t>
            </a:r>
            <a:endParaRPr sz="1200">
              <a:solidFill>
                <a:schemeClr val="dk1"/>
              </a:solidFill>
              <a:latin typeface="Cutive"/>
              <a:ea typeface="Cutive"/>
              <a:cs typeface="Cutive"/>
              <a:sym typeface="Cutive"/>
            </a:endParaRPr>
          </a:p>
          <a:p>
            <a:pPr indent="0" lvl="0" marL="0" rtl="0" algn="l">
              <a:lnSpc>
                <a:spcPct val="115000"/>
              </a:lnSpc>
              <a:spcBef>
                <a:spcPts val="0"/>
              </a:spcBef>
              <a:spcAft>
                <a:spcPts val="0"/>
              </a:spcAft>
              <a:buNone/>
            </a:pPr>
            <a:r>
              <a:t/>
            </a:r>
            <a:endParaRPr sz="1200" u="sng" cap="small">
              <a:solidFill>
                <a:schemeClr val="dk1"/>
              </a:solidFill>
              <a:latin typeface="Cutive"/>
              <a:ea typeface="Cutive"/>
              <a:cs typeface="Cutive"/>
              <a:sym typeface="Cutive"/>
            </a:endParaRPr>
          </a:p>
          <a:p>
            <a:pPr indent="0" lvl="0" marL="0" rtl="0" algn="l">
              <a:lnSpc>
                <a:spcPct val="115000"/>
              </a:lnSpc>
              <a:spcBef>
                <a:spcPts val="0"/>
              </a:spcBef>
              <a:spcAft>
                <a:spcPts val="0"/>
              </a:spcAft>
              <a:buNone/>
            </a:pPr>
            <a:r>
              <a:rPr lang="en" sz="1200" u="sng" cap="small">
                <a:solidFill>
                  <a:schemeClr val="dk1"/>
                </a:solidFill>
                <a:latin typeface="Cutive"/>
                <a:ea typeface="Cutive"/>
                <a:cs typeface="Cutive"/>
                <a:sym typeface="Cutive"/>
              </a:rPr>
              <a:t>3</a:t>
            </a:r>
            <a:r>
              <a:rPr baseline="30000" lang="en" sz="1200" u="sng" cap="small">
                <a:solidFill>
                  <a:schemeClr val="dk1"/>
                </a:solidFill>
                <a:latin typeface="Cutive"/>
                <a:ea typeface="Cutive"/>
                <a:cs typeface="Cutive"/>
                <a:sym typeface="Cutive"/>
              </a:rPr>
              <a:t>rd</a:t>
            </a:r>
            <a:r>
              <a:rPr lang="en" sz="1200" u="sng" cap="small">
                <a:solidFill>
                  <a:schemeClr val="dk1"/>
                </a:solidFill>
                <a:latin typeface="Cutive"/>
                <a:ea typeface="Cutive"/>
                <a:cs typeface="Cutive"/>
                <a:sym typeface="Cutive"/>
              </a:rPr>
              <a:t> Waypoint / The Maelstrom</a:t>
            </a:r>
            <a:r>
              <a:rPr lang="en" sz="1200">
                <a:solidFill>
                  <a:schemeClr val="dk1"/>
                </a:solidFill>
                <a:latin typeface="Cutive"/>
                <a:ea typeface="Cutive"/>
                <a:cs typeface="Cutive"/>
                <a:sym typeface="Cutive"/>
              </a:rPr>
              <a:t>:</a:t>
            </a:r>
            <a:endParaRPr sz="1200">
              <a:solidFill>
                <a:schemeClr val="dk1"/>
              </a:solidFill>
              <a:latin typeface="Cutive"/>
              <a:ea typeface="Cutive"/>
              <a:cs typeface="Cutive"/>
              <a:sym typeface="Cutive"/>
            </a:endParaRPr>
          </a:p>
          <a:p>
            <a:pPr indent="-304800" lvl="0" marL="457200" rtl="0" algn="l">
              <a:lnSpc>
                <a:spcPct val="115000"/>
              </a:lnSpc>
              <a:spcBef>
                <a:spcPts val="0"/>
              </a:spcBef>
              <a:spcAft>
                <a:spcPts val="0"/>
              </a:spcAft>
              <a:buClr>
                <a:schemeClr val="dk1"/>
              </a:buClr>
              <a:buSzPts val="1200"/>
              <a:buFont typeface="Cutive"/>
              <a:buChar char="●"/>
            </a:pPr>
            <a:r>
              <a:rPr lang="en" sz="1200">
                <a:solidFill>
                  <a:schemeClr val="dk1"/>
                </a:solidFill>
                <a:latin typeface="Cutive"/>
                <a:ea typeface="Cutive"/>
                <a:cs typeface="Cutive"/>
                <a:sym typeface="Cutive"/>
              </a:rPr>
              <a:t>U.S. Troops (4) – Lecomer, Scribner, Zahn, Landry </a:t>
            </a:r>
            <a:endParaRPr sz="1200">
              <a:solidFill>
                <a:schemeClr val="dk1"/>
              </a:solidFill>
              <a:latin typeface="Cutive"/>
              <a:ea typeface="Cutive"/>
              <a:cs typeface="Cutive"/>
              <a:sym typeface="Cutive"/>
            </a:endParaRPr>
          </a:p>
          <a:p>
            <a:pPr indent="-304800" lvl="0" marL="457200" rtl="0" algn="l">
              <a:lnSpc>
                <a:spcPct val="115000"/>
              </a:lnSpc>
              <a:spcBef>
                <a:spcPts val="0"/>
              </a:spcBef>
              <a:spcAft>
                <a:spcPts val="0"/>
              </a:spcAft>
              <a:buClr>
                <a:schemeClr val="dk1"/>
              </a:buClr>
              <a:buSzPts val="1200"/>
              <a:buFont typeface="Cutive"/>
              <a:buChar char="●"/>
            </a:pPr>
            <a:r>
              <a:rPr lang="en" sz="1200">
                <a:solidFill>
                  <a:schemeClr val="dk1"/>
                </a:solidFill>
                <a:latin typeface="Cutive"/>
                <a:ea typeface="Cutive"/>
                <a:cs typeface="Cutive"/>
                <a:sym typeface="Cutive"/>
              </a:rPr>
              <a:t>German Shooter (2) – Romell, Park</a:t>
            </a:r>
            <a:endParaRPr sz="1200">
              <a:solidFill>
                <a:schemeClr val="dk1"/>
              </a:solidFill>
              <a:latin typeface="Cutive"/>
              <a:ea typeface="Cutive"/>
              <a:cs typeface="Cutive"/>
              <a:sym typeface="Cutive"/>
            </a:endParaRPr>
          </a:p>
          <a:p>
            <a:pPr indent="-304800" lvl="0" marL="457200" rtl="0" algn="l">
              <a:lnSpc>
                <a:spcPct val="115000"/>
              </a:lnSpc>
              <a:spcBef>
                <a:spcPts val="0"/>
              </a:spcBef>
              <a:spcAft>
                <a:spcPts val="0"/>
              </a:spcAft>
              <a:buClr>
                <a:schemeClr val="dk1"/>
              </a:buClr>
              <a:buSzPts val="1200"/>
              <a:buFont typeface="Cutive"/>
              <a:buChar char="●"/>
            </a:pPr>
            <a:r>
              <a:rPr lang="en" sz="1200">
                <a:solidFill>
                  <a:schemeClr val="dk1"/>
                </a:solidFill>
                <a:latin typeface="Cutive"/>
                <a:ea typeface="Cutive"/>
                <a:cs typeface="Cutive"/>
                <a:sym typeface="Cutive"/>
              </a:rPr>
              <a:t>German Stormtroopers (8) – Treihafts, Jejelowo, Morrisey, Kuchera, Lopez, Rinaldo, Jaques, Caron, McLaud</a:t>
            </a:r>
            <a:endParaRPr sz="1200">
              <a:solidFill>
                <a:schemeClr val="dk1"/>
              </a:solidFill>
              <a:latin typeface="Cutive"/>
              <a:ea typeface="Cutive"/>
              <a:cs typeface="Cutive"/>
              <a:sym typeface="Cutive"/>
            </a:endParaRPr>
          </a:p>
          <a:p>
            <a:pPr indent="-304800" lvl="0" marL="457200" rtl="0" algn="l">
              <a:lnSpc>
                <a:spcPct val="115000"/>
              </a:lnSpc>
              <a:spcBef>
                <a:spcPts val="0"/>
              </a:spcBef>
              <a:spcAft>
                <a:spcPts val="0"/>
              </a:spcAft>
              <a:buClr>
                <a:schemeClr val="dk1"/>
              </a:buClr>
              <a:buSzPts val="1200"/>
              <a:buFont typeface="Cutive"/>
              <a:buChar char="●"/>
            </a:pPr>
            <a:r>
              <a:rPr lang="en" sz="1200">
                <a:solidFill>
                  <a:schemeClr val="dk1"/>
                </a:solidFill>
                <a:latin typeface="Cutive"/>
                <a:ea typeface="Cutive"/>
                <a:cs typeface="Cutive"/>
                <a:sym typeface="Cutive"/>
              </a:rPr>
              <a:t>Wounded Soldier (1) – Jagel</a:t>
            </a:r>
            <a:endParaRPr sz="1200">
              <a:solidFill>
                <a:schemeClr val="dk1"/>
              </a:solidFill>
              <a:latin typeface="Cutive"/>
              <a:ea typeface="Cutive"/>
              <a:cs typeface="Cutive"/>
              <a:sym typeface="Cutive"/>
            </a:endParaRPr>
          </a:p>
          <a:p>
            <a:pPr indent="0" lvl="0" marL="0" rtl="0" algn="l">
              <a:lnSpc>
                <a:spcPct val="115000"/>
              </a:lnSpc>
              <a:spcBef>
                <a:spcPts val="0"/>
              </a:spcBef>
              <a:spcAft>
                <a:spcPts val="0"/>
              </a:spcAft>
              <a:buNone/>
            </a:pPr>
            <a:r>
              <a:t/>
            </a:r>
            <a:endParaRPr sz="1200" u="sng" cap="small">
              <a:solidFill>
                <a:schemeClr val="dk1"/>
              </a:solidFill>
              <a:latin typeface="Cutive"/>
              <a:ea typeface="Cutive"/>
              <a:cs typeface="Cutive"/>
              <a:sym typeface="Cutive"/>
            </a:endParaRPr>
          </a:p>
          <a:p>
            <a:pPr indent="0" lvl="0" marL="0" rtl="0" algn="l">
              <a:lnSpc>
                <a:spcPct val="115000"/>
              </a:lnSpc>
              <a:spcBef>
                <a:spcPts val="0"/>
              </a:spcBef>
              <a:spcAft>
                <a:spcPts val="0"/>
              </a:spcAft>
              <a:buNone/>
            </a:pPr>
            <a:r>
              <a:rPr lang="en" sz="1200" u="sng" cap="small">
                <a:solidFill>
                  <a:schemeClr val="dk1"/>
                </a:solidFill>
                <a:latin typeface="Cutive"/>
                <a:ea typeface="Cutive"/>
                <a:cs typeface="Cutive"/>
                <a:sym typeface="Cutive"/>
              </a:rPr>
              <a:t>Endgame</a:t>
            </a:r>
            <a:r>
              <a:rPr lang="en" sz="1200">
                <a:solidFill>
                  <a:schemeClr val="dk1"/>
                </a:solidFill>
                <a:latin typeface="Cutive"/>
                <a:ea typeface="Cutive"/>
                <a:cs typeface="Cutive"/>
                <a:sym typeface="Cutive"/>
              </a:rPr>
              <a:t>:</a:t>
            </a:r>
            <a:endParaRPr sz="1200">
              <a:solidFill>
                <a:schemeClr val="dk1"/>
              </a:solidFill>
              <a:latin typeface="Cutive"/>
              <a:ea typeface="Cutive"/>
              <a:cs typeface="Cutive"/>
              <a:sym typeface="Cutive"/>
            </a:endParaRPr>
          </a:p>
          <a:p>
            <a:pPr indent="-304800" lvl="0" marL="457200" rtl="0" algn="l">
              <a:lnSpc>
                <a:spcPct val="115000"/>
              </a:lnSpc>
              <a:spcBef>
                <a:spcPts val="0"/>
              </a:spcBef>
              <a:spcAft>
                <a:spcPts val="0"/>
              </a:spcAft>
              <a:buClr>
                <a:schemeClr val="dk1"/>
              </a:buClr>
              <a:buSzPts val="1200"/>
              <a:buFont typeface="Cutive"/>
              <a:buChar char="●"/>
            </a:pPr>
            <a:r>
              <a:rPr lang="en" sz="1200">
                <a:solidFill>
                  <a:schemeClr val="dk1"/>
                </a:solidFill>
                <a:latin typeface="Cutive"/>
                <a:ea typeface="Cutive"/>
                <a:cs typeface="Cutive"/>
                <a:sym typeface="Cutive"/>
              </a:rPr>
              <a:t>U.S. Scout (1) – Avino</a:t>
            </a:r>
            <a:endParaRPr sz="1200">
              <a:solidFill>
                <a:schemeClr val="dk1"/>
              </a:solidFill>
              <a:latin typeface="Cutive"/>
              <a:ea typeface="Cutive"/>
              <a:cs typeface="Cutive"/>
              <a:sym typeface="Cutive"/>
            </a:endParaRPr>
          </a:p>
          <a:p>
            <a:pPr indent="-304800" lvl="0" marL="457200" rtl="0" algn="l">
              <a:lnSpc>
                <a:spcPct val="115000"/>
              </a:lnSpc>
              <a:spcBef>
                <a:spcPts val="0"/>
              </a:spcBef>
              <a:spcAft>
                <a:spcPts val="0"/>
              </a:spcAft>
              <a:buClr>
                <a:schemeClr val="dk1"/>
              </a:buClr>
              <a:buSzPts val="1200"/>
              <a:buFont typeface="Cutive"/>
              <a:buChar char="●"/>
            </a:pPr>
            <a:r>
              <a:rPr lang="en" sz="1200">
                <a:solidFill>
                  <a:schemeClr val="dk1"/>
                </a:solidFill>
                <a:latin typeface="Cutive"/>
                <a:ea typeface="Cutive"/>
                <a:cs typeface="Cutive"/>
                <a:sym typeface="Cutive"/>
              </a:rPr>
              <a:t>Game Official (2) – Hill, Wolf</a:t>
            </a:r>
            <a:endParaRPr sz="1200">
              <a:solidFill>
                <a:schemeClr val="dk1"/>
              </a:solidFill>
              <a:latin typeface="Cutive"/>
              <a:ea typeface="Cutive"/>
              <a:cs typeface="Cutive"/>
              <a:sym typeface="Cutive"/>
            </a:endParaRPr>
          </a:p>
          <a:p>
            <a:pPr indent="-304800" lvl="0" marL="457200" rtl="0" algn="l">
              <a:lnSpc>
                <a:spcPct val="115000"/>
              </a:lnSpc>
              <a:spcBef>
                <a:spcPts val="0"/>
              </a:spcBef>
              <a:spcAft>
                <a:spcPts val="0"/>
              </a:spcAft>
              <a:buClr>
                <a:schemeClr val="dk1"/>
              </a:buClr>
              <a:buSzPts val="1200"/>
              <a:buFont typeface="Cutive"/>
              <a:buChar char="●"/>
            </a:pPr>
            <a:r>
              <a:rPr lang="en" sz="1200">
                <a:solidFill>
                  <a:schemeClr val="dk1"/>
                </a:solidFill>
                <a:latin typeface="Cutive"/>
                <a:ea typeface="Cutive"/>
                <a:cs typeface="Cutive"/>
                <a:sym typeface="Cutive"/>
              </a:rPr>
              <a:t>Tactical Escort (6) – Tynon, Ward, DeRusha, Martell, Wilder, Casto</a:t>
            </a:r>
            <a:endParaRPr sz="1200">
              <a:solidFill>
                <a:schemeClr val="dk1"/>
              </a:solidFill>
              <a:latin typeface="Cutive"/>
              <a:ea typeface="Cutive"/>
              <a:cs typeface="Cutive"/>
              <a:sym typeface="Cutive"/>
            </a:endParaRPr>
          </a:p>
          <a:p>
            <a:pPr indent="0" lvl="0" marL="0" rtl="0" algn="l">
              <a:lnSpc>
                <a:spcPct val="115000"/>
              </a:lnSpc>
              <a:spcBef>
                <a:spcPts val="0"/>
              </a:spcBef>
              <a:spcAft>
                <a:spcPts val="0"/>
              </a:spcAft>
              <a:buNone/>
            </a:pPr>
            <a:r>
              <a:t/>
            </a:r>
            <a:endParaRPr sz="1200">
              <a:solidFill>
                <a:schemeClr val="dk1"/>
              </a:solidFill>
              <a:latin typeface="Cutive"/>
              <a:ea typeface="Cutive"/>
              <a:cs typeface="Cutive"/>
              <a:sym typeface="Cutive"/>
            </a:endParaRPr>
          </a:p>
          <a:p>
            <a:pPr indent="0" lvl="0" marL="0" rtl="0" algn="l">
              <a:lnSpc>
                <a:spcPct val="115000"/>
              </a:lnSpc>
              <a:spcBef>
                <a:spcPts val="0"/>
              </a:spcBef>
              <a:spcAft>
                <a:spcPts val="0"/>
              </a:spcAft>
              <a:buNone/>
            </a:pPr>
            <a:r>
              <a:rPr lang="en" sz="1200">
                <a:solidFill>
                  <a:schemeClr val="dk1"/>
                </a:solidFill>
                <a:latin typeface="Cutive"/>
                <a:ea typeface="Cutive"/>
                <a:cs typeface="Cutive"/>
                <a:sym typeface="Cutive"/>
              </a:rPr>
              <a:t>Media:</a:t>
            </a:r>
            <a:endParaRPr sz="1200">
              <a:solidFill>
                <a:schemeClr val="dk1"/>
              </a:solidFill>
              <a:latin typeface="Cutive"/>
              <a:ea typeface="Cutive"/>
              <a:cs typeface="Cutive"/>
              <a:sym typeface="Cutive"/>
            </a:endParaRPr>
          </a:p>
          <a:p>
            <a:pPr indent="-304800" lvl="0" marL="457200" rtl="0" algn="l">
              <a:lnSpc>
                <a:spcPct val="115000"/>
              </a:lnSpc>
              <a:spcBef>
                <a:spcPts val="0"/>
              </a:spcBef>
              <a:spcAft>
                <a:spcPts val="0"/>
              </a:spcAft>
              <a:buClr>
                <a:schemeClr val="dk1"/>
              </a:buClr>
              <a:buSzPts val="1200"/>
              <a:buFont typeface="Cutive"/>
              <a:buChar char="●"/>
            </a:pPr>
            <a:r>
              <a:rPr lang="en" sz="1200">
                <a:solidFill>
                  <a:schemeClr val="dk1"/>
                </a:solidFill>
                <a:latin typeface="Cutive"/>
                <a:ea typeface="Cutive"/>
                <a:cs typeface="Cutive"/>
                <a:sym typeface="Cutive"/>
              </a:rPr>
              <a:t>Photo – Beckman</a:t>
            </a:r>
            <a:endParaRPr sz="1200">
              <a:solidFill>
                <a:schemeClr val="dk1"/>
              </a:solidFill>
              <a:latin typeface="Cutive"/>
              <a:ea typeface="Cutive"/>
              <a:cs typeface="Cutive"/>
              <a:sym typeface="Cutive"/>
            </a:endParaRPr>
          </a:p>
          <a:p>
            <a:pPr indent="-304800" lvl="0" marL="457200" rtl="0" algn="l">
              <a:lnSpc>
                <a:spcPct val="115000"/>
              </a:lnSpc>
              <a:spcBef>
                <a:spcPts val="0"/>
              </a:spcBef>
              <a:spcAft>
                <a:spcPts val="0"/>
              </a:spcAft>
              <a:buClr>
                <a:schemeClr val="dk1"/>
              </a:buClr>
              <a:buSzPts val="1200"/>
              <a:buFont typeface="Cutive"/>
              <a:buChar char="●"/>
            </a:pPr>
            <a:r>
              <a:rPr lang="en" sz="1200">
                <a:solidFill>
                  <a:schemeClr val="dk1"/>
                </a:solidFill>
                <a:latin typeface="Cutive"/>
                <a:ea typeface="Cutive"/>
                <a:cs typeface="Cutive"/>
                <a:sym typeface="Cutive"/>
              </a:rPr>
              <a:t>GoPro – Barrette </a:t>
            </a:r>
            <a:endParaRPr sz="1200">
              <a:solidFill>
                <a:schemeClr val="dk1"/>
              </a:solidFill>
              <a:latin typeface="Cutive"/>
              <a:ea typeface="Cutive"/>
              <a:cs typeface="Cutive"/>
              <a:sym typeface="Cutive"/>
            </a:endParaRPr>
          </a:p>
          <a:p>
            <a:pPr indent="0" lvl="0" marL="0" rtl="0" algn="just">
              <a:lnSpc>
                <a:spcPct val="115000"/>
              </a:lnSpc>
              <a:spcBef>
                <a:spcPts val="0"/>
              </a:spcBef>
              <a:spcAft>
                <a:spcPts val="0"/>
              </a:spcAft>
              <a:buNone/>
            </a:pPr>
            <a:r>
              <a:t/>
            </a:r>
            <a:endParaRPr b="1" sz="1200" u="sng">
              <a:solidFill>
                <a:schemeClr val="dk1"/>
              </a:solidFill>
              <a:latin typeface="Cutive"/>
              <a:ea typeface="Cutive"/>
              <a:cs typeface="Cutive"/>
              <a:sym typeface="Cutive"/>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5" name="Shape 285"/>
        <p:cNvGrpSpPr/>
        <p:nvPr/>
      </p:nvGrpSpPr>
      <p:grpSpPr>
        <a:xfrm>
          <a:off x="0" y="0"/>
          <a:ext cx="0" cy="0"/>
          <a:chOff x="0" y="0"/>
          <a:chExt cx="0" cy="0"/>
        </a:xfrm>
      </p:grpSpPr>
      <p:pic>
        <p:nvPicPr>
          <p:cNvPr descr="File:Bundesarchiv Bild ..." id="286" name="Google Shape;286;p23"/>
          <p:cNvPicPr preferRelativeResize="0"/>
          <p:nvPr/>
        </p:nvPicPr>
        <p:blipFill>
          <a:blip r:embed="rId3">
            <a:alphaModFix/>
          </a:blip>
          <a:stretch>
            <a:fillRect/>
          </a:stretch>
        </p:blipFill>
        <p:spPr>
          <a:xfrm>
            <a:off x="417461" y="6285547"/>
            <a:ext cx="3205978" cy="3309396"/>
          </a:xfrm>
          <a:prstGeom prst="rect">
            <a:avLst/>
          </a:prstGeom>
          <a:noFill/>
          <a:ln cap="flat" cmpd="sng" w="38100">
            <a:solidFill>
              <a:schemeClr val="dk2"/>
            </a:solidFill>
            <a:prstDash val="solid"/>
            <a:round/>
            <a:headEnd len="sm" w="sm" type="none"/>
            <a:tailEnd len="sm" w="sm" type="none"/>
          </a:ln>
        </p:spPr>
      </p:pic>
      <p:sp>
        <p:nvSpPr>
          <p:cNvPr id="287" name="Google Shape;287;p23"/>
          <p:cNvSpPr txBox="1"/>
          <p:nvPr/>
        </p:nvSpPr>
        <p:spPr>
          <a:xfrm>
            <a:off x="417450" y="261730"/>
            <a:ext cx="6937500" cy="683700"/>
          </a:xfrm>
          <a:prstGeom prst="rect">
            <a:avLst/>
          </a:prstGeom>
          <a:no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b="1" lang="en" sz="1800">
                <a:solidFill>
                  <a:schemeClr val="dk1"/>
                </a:solidFill>
                <a:latin typeface="Cutive"/>
                <a:ea typeface="Cutive"/>
                <a:cs typeface="Cutive"/>
                <a:sym typeface="Cutive"/>
              </a:rPr>
              <a:t>COSTUME INSPIRATION</a:t>
            </a:r>
            <a:endParaRPr/>
          </a:p>
        </p:txBody>
      </p:sp>
      <p:pic>
        <p:nvPicPr>
          <p:cNvPr descr="File:Germany infantry uniform ..." id="288" name="Google Shape;288;p23"/>
          <p:cNvPicPr preferRelativeResize="0"/>
          <p:nvPr/>
        </p:nvPicPr>
        <p:blipFill>
          <a:blip r:embed="rId4">
            <a:alphaModFix/>
          </a:blip>
          <a:stretch>
            <a:fillRect/>
          </a:stretch>
        </p:blipFill>
        <p:spPr>
          <a:xfrm>
            <a:off x="3950926" y="1367400"/>
            <a:ext cx="3404025" cy="4538689"/>
          </a:xfrm>
          <a:prstGeom prst="rect">
            <a:avLst/>
          </a:prstGeom>
          <a:noFill/>
          <a:ln cap="flat" cmpd="sng" w="38100">
            <a:solidFill>
              <a:schemeClr val="dk2"/>
            </a:solidFill>
            <a:prstDash val="solid"/>
            <a:round/>
            <a:headEnd len="sm" w="sm" type="none"/>
            <a:tailEnd len="sm" w="sm" type="none"/>
          </a:ln>
        </p:spPr>
      </p:pic>
      <p:pic>
        <p:nvPicPr>
          <p:cNvPr descr="... and a German soldier on ..." id="289" name="Google Shape;289;p23"/>
          <p:cNvPicPr preferRelativeResize="0"/>
          <p:nvPr/>
        </p:nvPicPr>
        <p:blipFill>
          <a:blip r:embed="rId5">
            <a:alphaModFix/>
          </a:blip>
          <a:stretch>
            <a:fillRect/>
          </a:stretch>
        </p:blipFill>
        <p:spPr>
          <a:xfrm>
            <a:off x="417459" y="1367406"/>
            <a:ext cx="2849758" cy="4412529"/>
          </a:xfrm>
          <a:prstGeom prst="rect">
            <a:avLst/>
          </a:prstGeom>
          <a:noFill/>
          <a:ln cap="flat" cmpd="sng" w="38100">
            <a:solidFill>
              <a:schemeClr val="dk2"/>
            </a:solidFill>
            <a:prstDash val="solid"/>
            <a:round/>
            <a:headEnd len="sm" w="sm" type="none"/>
            <a:tailEnd len="sm" w="sm" type="none"/>
          </a:ln>
        </p:spPr>
      </p:pic>
      <p:pic>
        <p:nvPicPr>
          <p:cNvPr descr="A German soldier with an MP18 ..." id="290" name="Google Shape;290;p23"/>
          <p:cNvPicPr preferRelativeResize="0"/>
          <p:nvPr/>
        </p:nvPicPr>
        <p:blipFill>
          <a:blip r:embed="rId6">
            <a:alphaModFix/>
          </a:blip>
          <a:stretch>
            <a:fillRect/>
          </a:stretch>
        </p:blipFill>
        <p:spPr>
          <a:xfrm>
            <a:off x="4148950" y="6285551"/>
            <a:ext cx="3205999" cy="3394579"/>
          </a:xfrm>
          <a:prstGeom prst="rect">
            <a:avLst/>
          </a:prstGeom>
          <a:noFill/>
          <a:ln cap="flat" cmpd="sng" w="38100">
            <a:solidFill>
              <a:schemeClr val="dk2"/>
            </a:solidFill>
            <a:prstDash val="solid"/>
            <a:round/>
            <a:headEnd len="sm" w="sm" type="none"/>
            <a:tailEnd len="sm" w="sm" type="none"/>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4" name="Shape 294"/>
        <p:cNvGrpSpPr/>
        <p:nvPr/>
      </p:nvGrpSpPr>
      <p:grpSpPr>
        <a:xfrm>
          <a:off x="0" y="0"/>
          <a:ext cx="0" cy="0"/>
          <a:chOff x="0" y="0"/>
          <a:chExt cx="0" cy="0"/>
        </a:xfrm>
      </p:grpSpPr>
      <p:pic>
        <p:nvPicPr>
          <p:cNvPr descr="doughboys.jpg" id="295" name="Google Shape;295;p24"/>
          <p:cNvPicPr preferRelativeResize="0"/>
          <p:nvPr/>
        </p:nvPicPr>
        <p:blipFill>
          <a:blip r:embed="rId3">
            <a:alphaModFix/>
          </a:blip>
          <a:stretch>
            <a:fillRect/>
          </a:stretch>
        </p:blipFill>
        <p:spPr>
          <a:xfrm>
            <a:off x="437325" y="418050"/>
            <a:ext cx="6897749" cy="922230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299" name="Shape 299"/>
        <p:cNvGrpSpPr/>
        <p:nvPr/>
      </p:nvGrpSpPr>
      <p:grpSpPr>
        <a:xfrm>
          <a:off x="0" y="0"/>
          <a:ext cx="0" cy="0"/>
          <a:chOff x="0" y="0"/>
          <a:chExt cx="0" cy="0"/>
        </a:xfrm>
      </p:grpSpPr>
      <p:pic>
        <p:nvPicPr>
          <p:cNvPr descr="... O&amp;#39;Leary WWI poster.jpg" id="300" name="Google Shape;300;p25"/>
          <p:cNvPicPr preferRelativeResize="0"/>
          <p:nvPr/>
        </p:nvPicPr>
        <p:blipFill>
          <a:blip r:embed="rId3">
            <a:alphaModFix/>
          </a:blip>
          <a:stretch>
            <a:fillRect/>
          </a:stretch>
        </p:blipFill>
        <p:spPr>
          <a:xfrm>
            <a:off x="914400" y="425475"/>
            <a:ext cx="5943600" cy="920745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304" name="Shape 304"/>
        <p:cNvGrpSpPr/>
        <p:nvPr/>
      </p:nvGrpSpPr>
      <p:grpSpPr>
        <a:xfrm>
          <a:off x="0" y="0"/>
          <a:ext cx="0" cy="0"/>
          <a:chOff x="0" y="0"/>
          <a:chExt cx="0" cy="0"/>
        </a:xfrm>
      </p:grpSpPr>
      <p:pic>
        <p:nvPicPr>
          <p:cNvPr descr="File:Irish WWI poster - Is ..." id="305" name="Google Shape;305;p26"/>
          <p:cNvPicPr preferRelativeResize="0"/>
          <p:nvPr/>
        </p:nvPicPr>
        <p:blipFill>
          <a:blip r:embed="rId3">
            <a:alphaModFix/>
          </a:blip>
          <a:stretch>
            <a:fillRect/>
          </a:stretch>
        </p:blipFill>
        <p:spPr>
          <a:xfrm>
            <a:off x="647700" y="152400"/>
            <a:ext cx="6477000" cy="975360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9" name="Shape 309"/>
        <p:cNvGrpSpPr/>
        <p:nvPr/>
      </p:nvGrpSpPr>
      <p:grpSpPr>
        <a:xfrm>
          <a:off x="0" y="0"/>
          <a:ext cx="0" cy="0"/>
          <a:chOff x="0" y="0"/>
          <a:chExt cx="0" cy="0"/>
        </a:xfrm>
      </p:grpSpPr>
      <p:pic>
        <p:nvPicPr>
          <p:cNvPr id="310" name="Google Shape;310;p27"/>
          <p:cNvPicPr preferRelativeResize="0"/>
          <p:nvPr/>
        </p:nvPicPr>
        <p:blipFill>
          <a:blip r:embed="rId3">
            <a:alphaModFix/>
          </a:blip>
          <a:stretch>
            <a:fillRect/>
          </a:stretch>
        </p:blipFill>
        <p:spPr>
          <a:xfrm>
            <a:off x="149420" y="0"/>
            <a:ext cx="7473559" cy="10058399"/>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314" name="Shape 314"/>
        <p:cNvGrpSpPr/>
        <p:nvPr/>
      </p:nvGrpSpPr>
      <p:grpSpPr>
        <a:xfrm>
          <a:off x="0" y="0"/>
          <a:ext cx="0" cy="0"/>
          <a:chOff x="0" y="0"/>
          <a:chExt cx="0" cy="0"/>
        </a:xfrm>
      </p:grpSpPr>
      <p:pic>
        <p:nvPicPr>
          <p:cNvPr descr="... want not WWI poster.jpg" id="315" name="Google Shape;315;p28"/>
          <p:cNvPicPr preferRelativeResize="0"/>
          <p:nvPr/>
        </p:nvPicPr>
        <p:blipFill>
          <a:blip r:embed="rId3">
            <a:alphaModFix/>
          </a:blip>
          <a:stretch>
            <a:fillRect/>
          </a:stretch>
        </p:blipFill>
        <p:spPr>
          <a:xfrm>
            <a:off x="470976" y="385648"/>
            <a:ext cx="6830447" cy="9287104"/>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319" name="Shape 319"/>
        <p:cNvGrpSpPr/>
        <p:nvPr/>
      </p:nvGrpSpPr>
      <p:grpSpPr>
        <a:xfrm>
          <a:off x="0" y="0"/>
          <a:ext cx="0" cy="0"/>
          <a:chOff x="0" y="0"/>
          <a:chExt cx="0" cy="0"/>
        </a:xfrm>
      </p:grpSpPr>
      <p:pic>
        <p:nvPicPr>
          <p:cNvPr id="320" name="Google Shape;320;p29"/>
          <p:cNvPicPr preferRelativeResize="0"/>
          <p:nvPr/>
        </p:nvPicPr>
        <p:blipFill>
          <a:blip r:embed="rId3">
            <a:alphaModFix/>
          </a:blip>
          <a:stretch>
            <a:fillRect/>
          </a:stretch>
        </p:blipFill>
        <p:spPr>
          <a:xfrm>
            <a:off x="490538" y="747713"/>
            <a:ext cx="6791325" cy="8562975"/>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324" name="Shape 324"/>
        <p:cNvGrpSpPr/>
        <p:nvPr/>
      </p:nvGrpSpPr>
      <p:grpSpPr>
        <a:xfrm>
          <a:off x="0" y="0"/>
          <a:ext cx="0" cy="0"/>
          <a:chOff x="0" y="0"/>
          <a:chExt cx="0" cy="0"/>
        </a:xfrm>
      </p:grpSpPr>
      <p:pic>
        <p:nvPicPr>
          <p:cNvPr id="325" name="Google Shape;325;p30"/>
          <p:cNvPicPr preferRelativeResize="0"/>
          <p:nvPr/>
        </p:nvPicPr>
        <p:blipFill>
          <a:blip r:embed="rId3">
            <a:alphaModFix/>
          </a:blip>
          <a:stretch>
            <a:fillRect/>
          </a:stretch>
        </p:blipFill>
        <p:spPr>
          <a:xfrm>
            <a:off x="834875" y="392850"/>
            <a:ext cx="6102650" cy="9272701"/>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329" name="Shape 329"/>
        <p:cNvGrpSpPr/>
        <p:nvPr/>
      </p:nvGrpSpPr>
      <p:grpSpPr>
        <a:xfrm>
          <a:off x="0" y="0"/>
          <a:ext cx="0" cy="0"/>
          <a:chOff x="0" y="0"/>
          <a:chExt cx="0" cy="0"/>
        </a:xfrm>
      </p:grpSpPr>
      <p:pic>
        <p:nvPicPr>
          <p:cNvPr id="330" name="Google Shape;330;p31"/>
          <p:cNvPicPr preferRelativeResize="0"/>
          <p:nvPr/>
        </p:nvPicPr>
        <p:blipFill>
          <a:blip r:embed="rId3">
            <a:alphaModFix/>
          </a:blip>
          <a:stretch>
            <a:fillRect/>
          </a:stretch>
        </p:blipFill>
        <p:spPr>
          <a:xfrm>
            <a:off x="841525" y="339450"/>
            <a:ext cx="6089350" cy="937950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60" name="Shape 60"/>
        <p:cNvGrpSpPr/>
        <p:nvPr/>
      </p:nvGrpSpPr>
      <p:grpSpPr>
        <a:xfrm>
          <a:off x="0" y="0"/>
          <a:ext cx="0" cy="0"/>
          <a:chOff x="0" y="0"/>
          <a:chExt cx="0" cy="0"/>
        </a:xfrm>
      </p:grpSpPr>
      <p:sp>
        <p:nvSpPr>
          <p:cNvPr id="61" name="Google Shape;61;p14"/>
          <p:cNvSpPr/>
          <p:nvPr/>
        </p:nvSpPr>
        <p:spPr>
          <a:xfrm>
            <a:off x="912600" y="1099075"/>
            <a:ext cx="1904400" cy="19044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 name="Google Shape;62;p14"/>
          <p:cNvSpPr/>
          <p:nvPr/>
        </p:nvSpPr>
        <p:spPr>
          <a:xfrm>
            <a:off x="3187800" y="3850400"/>
            <a:ext cx="1904400" cy="19044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334" name="Shape 334"/>
        <p:cNvGrpSpPr/>
        <p:nvPr/>
      </p:nvGrpSpPr>
      <p:grpSpPr>
        <a:xfrm>
          <a:off x="0" y="0"/>
          <a:ext cx="0" cy="0"/>
          <a:chOff x="0" y="0"/>
          <a:chExt cx="0" cy="0"/>
        </a:xfrm>
      </p:grpSpPr>
      <p:pic>
        <p:nvPicPr>
          <p:cNvPr id="335" name="Google Shape;335;p32"/>
          <p:cNvPicPr preferRelativeResize="0"/>
          <p:nvPr/>
        </p:nvPicPr>
        <p:blipFill>
          <a:blip r:embed="rId3">
            <a:alphaModFix/>
          </a:blip>
          <a:stretch>
            <a:fillRect/>
          </a:stretch>
        </p:blipFill>
        <p:spPr>
          <a:xfrm>
            <a:off x="1000125" y="742950"/>
            <a:ext cx="5772150" cy="85725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 name="Shape 66"/>
        <p:cNvGrpSpPr/>
        <p:nvPr/>
      </p:nvGrpSpPr>
      <p:grpSpPr>
        <a:xfrm>
          <a:off x="0" y="0"/>
          <a:ext cx="0" cy="0"/>
          <a:chOff x="0" y="0"/>
          <a:chExt cx="0" cy="0"/>
        </a:xfrm>
      </p:grpSpPr>
      <p:sp>
        <p:nvSpPr>
          <p:cNvPr id="67" name="Google Shape;67;p15"/>
          <p:cNvSpPr txBox="1"/>
          <p:nvPr/>
        </p:nvSpPr>
        <p:spPr>
          <a:xfrm>
            <a:off x="596350" y="1836750"/>
            <a:ext cx="6579600" cy="3381300"/>
          </a:xfrm>
          <a:prstGeom prst="rect">
            <a:avLst/>
          </a:prstGeom>
          <a:noFill/>
          <a:ln>
            <a:noFill/>
          </a:ln>
        </p:spPr>
        <p:txBody>
          <a:bodyPr anchorCtr="0" anchor="t" bIns="91425" lIns="91425" spcFirstLastPara="1" rIns="91425" wrap="square" tIns="91425">
            <a:noAutofit/>
          </a:bodyPr>
          <a:lstStyle/>
          <a:p>
            <a:pPr indent="0" lvl="0" marL="0" rtl="0" algn="l">
              <a:lnSpc>
                <a:spcPct val="150000"/>
              </a:lnSpc>
              <a:spcBef>
                <a:spcPts val="0"/>
              </a:spcBef>
              <a:spcAft>
                <a:spcPts val="0"/>
              </a:spcAft>
              <a:buNone/>
            </a:pPr>
            <a:r>
              <a:rPr lang="en" sz="1600">
                <a:solidFill>
                  <a:schemeClr val="dk1"/>
                </a:solidFill>
                <a:latin typeface="Special Elite"/>
                <a:ea typeface="Special Elite"/>
                <a:cs typeface="Special Elite"/>
                <a:sym typeface="Special Elite"/>
              </a:rPr>
              <a:t>ORIGIN – Jr. Boathouse</a:t>
            </a:r>
            <a:endParaRPr sz="1600">
              <a:solidFill>
                <a:schemeClr val="dk1"/>
              </a:solidFill>
              <a:latin typeface="Special Elite"/>
              <a:ea typeface="Special Elite"/>
              <a:cs typeface="Special Elite"/>
              <a:sym typeface="Special Elite"/>
            </a:endParaRPr>
          </a:p>
          <a:p>
            <a:pPr indent="0" lvl="0" marL="0" rtl="0" algn="l">
              <a:lnSpc>
                <a:spcPct val="150000"/>
              </a:lnSpc>
              <a:spcBef>
                <a:spcPts val="0"/>
              </a:spcBef>
              <a:spcAft>
                <a:spcPts val="0"/>
              </a:spcAft>
              <a:buNone/>
            </a:pPr>
            <a:r>
              <a:rPr lang="en" sz="1600">
                <a:solidFill>
                  <a:schemeClr val="dk1"/>
                </a:solidFill>
                <a:latin typeface="Special Elite"/>
                <a:ea typeface="Special Elite"/>
                <a:cs typeface="Special Elite"/>
                <a:sym typeface="Special Elite"/>
              </a:rPr>
              <a:t>The TRENCHES – Craig Village</a:t>
            </a:r>
            <a:endParaRPr sz="1600">
              <a:solidFill>
                <a:schemeClr val="dk1"/>
              </a:solidFill>
              <a:latin typeface="Special Elite"/>
              <a:ea typeface="Special Elite"/>
              <a:cs typeface="Special Elite"/>
              <a:sym typeface="Special Elite"/>
            </a:endParaRPr>
          </a:p>
          <a:p>
            <a:pPr indent="0" lvl="0" marL="0" rtl="0" algn="l">
              <a:lnSpc>
                <a:spcPct val="150000"/>
              </a:lnSpc>
              <a:spcBef>
                <a:spcPts val="0"/>
              </a:spcBef>
              <a:spcAft>
                <a:spcPts val="0"/>
              </a:spcAft>
              <a:buNone/>
            </a:pPr>
            <a:r>
              <a:rPr lang="en" sz="1600">
                <a:solidFill>
                  <a:schemeClr val="dk1"/>
                </a:solidFill>
                <a:latin typeface="Special Elite"/>
                <a:ea typeface="Special Elite"/>
                <a:cs typeface="Special Elite"/>
                <a:sym typeface="Special Elite"/>
              </a:rPr>
              <a:t>1</a:t>
            </a:r>
            <a:r>
              <a:rPr baseline="30000" lang="en">
                <a:solidFill>
                  <a:schemeClr val="dk1"/>
                </a:solidFill>
                <a:latin typeface="Special Elite"/>
                <a:ea typeface="Special Elite"/>
                <a:cs typeface="Special Elite"/>
                <a:sym typeface="Special Elite"/>
              </a:rPr>
              <a:t>st</a:t>
            </a:r>
            <a:r>
              <a:rPr lang="en" sz="1600">
                <a:solidFill>
                  <a:schemeClr val="dk1"/>
                </a:solidFill>
                <a:latin typeface="Special Elite"/>
                <a:ea typeface="Special Elite"/>
                <a:cs typeface="Special Elite"/>
                <a:sym typeface="Special Elite"/>
              </a:rPr>
              <a:t> WAYPOINT – Junior Village Bridge</a:t>
            </a:r>
            <a:endParaRPr sz="1600">
              <a:solidFill>
                <a:schemeClr val="dk1"/>
              </a:solidFill>
              <a:latin typeface="Special Elite"/>
              <a:ea typeface="Special Elite"/>
              <a:cs typeface="Special Elite"/>
              <a:sym typeface="Special Elite"/>
            </a:endParaRPr>
          </a:p>
          <a:p>
            <a:pPr indent="0" lvl="0" marL="0" rtl="0" algn="l">
              <a:lnSpc>
                <a:spcPct val="150000"/>
              </a:lnSpc>
              <a:spcBef>
                <a:spcPts val="0"/>
              </a:spcBef>
              <a:spcAft>
                <a:spcPts val="0"/>
              </a:spcAft>
              <a:buNone/>
            </a:pPr>
            <a:r>
              <a:rPr lang="en" sz="1600">
                <a:solidFill>
                  <a:schemeClr val="dk1"/>
                </a:solidFill>
                <a:latin typeface="Special Elite"/>
                <a:ea typeface="Special Elite"/>
                <a:cs typeface="Special Elite"/>
                <a:sym typeface="Special Elite"/>
              </a:rPr>
              <a:t>NO MAN’S LAND – Tennis Courts</a:t>
            </a:r>
            <a:endParaRPr sz="1600">
              <a:solidFill>
                <a:schemeClr val="dk1"/>
              </a:solidFill>
              <a:latin typeface="Special Elite"/>
              <a:ea typeface="Special Elite"/>
              <a:cs typeface="Special Elite"/>
              <a:sym typeface="Special Elite"/>
            </a:endParaRPr>
          </a:p>
          <a:p>
            <a:pPr indent="0" lvl="0" marL="0" rtl="0" algn="l">
              <a:lnSpc>
                <a:spcPct val="150000"/>
              </a:lnSpc>
              <a:spcBef>
                <a:spcPts val="0"/>
              </a:spcBef>
              <a:spcAft>
                <a:spcPts val="0"/>
              </a:spcAft>
              <a:buNone/>
            </a:pPr>
            <a:r>
              <a:rPr lang="en" sz="1600">
                <a:solidFill>
                  <a:schemeClr val="dk1"/>
                </a:solidFill>
                <a:latin typeface="Special Elite"/>
                <a:ea typeface="Special Elite"/>
                <a:cs typeface="Special Elite"/>
                <a:sym typeface="Special Elite"/>
              </a:rPr>
              <a:t>2</a:t>
            </a:r>
            <a:r>
              <a:rPr baseline="30000" lang="en">
                <a:solidFill>
                  <a:schemeClr val="dk1"/>
                </a:solidFill>
                <a:latin typeface="Special Elite"/>
                <a:ea typeface="Special Elite"/>
                <a:cs typeface="Special Elite"/>
                <a:sym typeface="Special Elite"/>
              </a:rPr>
              <a:t>nd</a:t>
            </a:r>
            <a:r>
              <a:rPr lang="en" sz="1600">
                <a:solidFill>
                  <a:schemeClr val="dk1"/>
                </a:solidFill>
                <a:latin typeface="Special Elite"/>
                <a:ea typeface="Special Elite"/>
                <a:cs typeface="Special Elite"/>
                <a:sym typeface="Special Elite"/>
              </a:rPr>
              <a:t> WAYPOINT – Field above tennis courts</a:t>
            </a:r>
            <a:endParaRPr sz="1600">
              <a:solidFill>
                <a:schemeClr val="dk1"/>
              </a:solidFill>
              <a:latin typeface="Special Elite"/>
              <a:ea typeface="Special Elite"/>
              <a:cs typeface="Special Elite"/>
              <a:sym typeface="Special Elite"/>
            </a:endParaRPr>
          </a:p>
          <a:p>
            <a:pPr indent="0" lvl="0" marL="0" rtl="0" algn="l">
              <a:lnSpc>
                <a:spcPct val="150000"/>
              </a:lnSpc>
              <a:spcBef>
                <a:spcPts val="0"/>
              </a:spcBef>
              <a:spcAft>
                <a:spcPts val="0"/>
              </a:spcAft>
              <a:buNone/>
            </a:pPr>
            <a:r>
              <a:rPr lang="en" sz="1600">
                <a:solidFill>
                  <a:schemeClr val="dk1"/>
                </a:solidFill>
                <a:latin typeface="Special Elite"/>
                <a:ea typeface="Special Elite"/>
                <a:cs typeface="Special Elite"/>
                <a:sym typeface="Special Elite"/>
              </a:rPr>
              <a:t>The BONEYARD – Maijgren Village</a:t>
            </a:r>
            <a:endParaRPr sz="1600">
              <a:solidFill>
                <a:schemeClr val="dk1"/>
              </a:solidFill>
              <a:latin typeface="Special Elite"/>
              <a:ea typeface="Special Elite"/>
              <a:cs typeface="Special Elite"/>
              <a:sym typeface="Special Elite"/>
            </a:endParaRPr>
          </a:p>
          <a:p>
            <a:pPr indent="0" lvl="0" marL="0" rtl="0" algn="l">
              <a:lnSpc>
                <a:spcPct val="150000"/>
              </a:lnSpc>
              <a:spcBef>
                <a:spcPts val="0"/>
              </a:spcBef>
              <a:spcAft>
                <a:spcPts val="0"/>
              </a:spcAft>
              <a:buNone/>
            </a:pPr>
            <a:r>
              <a:rPr lang="en" sz="1600">
                <a:solidFill>
                  <a:schemeClr val="dk1"/>
                </a:solidFill>
                <a:latin typeface="Special Elite"/>
                <a:ea typeface="Special Elite"/>
                <a:cs typeface="Special Elite"/>
                <a:sym typeface="Special Elite"/>
              </a:rPr>
              <a:t>3</a:t>
            </a:r>
            <a:r>
              <a:rPr baseline="30000" lang="en">
                <a:solidFill>
                  <a:schemeClr val="dk1"/>
                </a:solidFill>
                <a:latin typeface="Special Elite"/>
                <a:ea typeface="Special Elite"/>
                <a:cs typeface="Special Elite"/>
                <a:sym typeface="Special Elite"/>
              </a:rPr>
              <a:t>rd</a:t>
            </a:r>
            <a:r>
              <a:rPr lang="en" sz="1600">
                <a:solidFill>
                  <a:schemeClr val="dk1"/>
                </a:solidFill>
                <a:latin typeface="Special Elite"/>
                <a:ea typeface="Special Elite"/>
                <a:cs typeface="Special Elite"/>
                <a:sym typeface="Special Elite"/>
              </a:rPr>
              <a:t> WAYPOINT – Maijgren Picnic Table</a:t>
            </a:r>
            <a:endParaRPr sz="1600">
              <a:solidFill>
                <a:schemeClr val="dk1"/>
              </a:solidFill>
              <a:latin typeface="Special Elite"/>
              <a:ea typeface="Special Elite"/>
              <a:cs typeface="Special Elite"/>
              <a:sym typeface="Special Elite"/>
            </a:endParaRPr>
          </a:p>
          <a:p>
            <a:pPr indent="0" lvl="0" marL="0" rtl="0" algn="l">
              <a:lnSpc>
                <a:spcPct val="150000"/>
              </a:lnSpc>
              <a:spcBef>
                <a:spcPts val="0"/>
              </a:spcBef>
              <a:spcAft>
                <a:spcPts val="0"/>
              </a:spcAft>
              <a:buNone/>
            </a:pPr>
            <a:r>
              <a:rPr lang="en" sz="1600">
                <a:solidFill>
                  <a:schemeClr val="dk1"/>
                </a:solidFill>
                <a:latin typeface="Special Elite"/>
                <a:ea typeface="Special Elite"/>
                <a:cs typeface="Special Elite"/>
                <a:sym typeface="Special Elite"/>
              </a:rPr>
              <a:t>The MAELSTROM - Senior Lower Athletic Field</a:t>
            </a:r>
            <a:endParaRPr sz="1600">
              <a:solidFill>
                <a:schemeClr val="dk1"/>
              </a:solidFill>
              <a:latin typeface="Special Elite"/>
              <a:ea typeface="Special Elite"/>
              <a:cs typeface="Special Elite"/>
              <a:sym typeface="Special Elite"/>
            </a:endParaRPr>
          </a:p>
          <a:p>
            <a:pPr indent="0" lvl="0" marL="0" rtl="0" algn="l">
              <a:lnSpc>
                <a:spcPct val="150000"/>
              </a:lnSpc>
              <a:spcBef>
                <a:spcPts val="0"/>
              </a:spcBef>
              <a:spcAft>
                <a:spcPts val="0"/>
              </a:spcAft>
              <a:buNone/>
            </a:pPr>
            <a:r>
              <a:rPr lang="en" sz="1600">
                <a:solidFill>
                  <a:schemeClr val="dk1"/>
                </a:solidFill>
                <a:latin typeface="Special Elite"/>
                <a:ea typeface="Special Elite"/>
                <a:cs typeface="Special Elite"/>
                <a:sym typeface="Special Elite"/>
              </a:rPr>
              <a:t>The MON PLAISIR  FARM – Senior Upper Athletic</a:t>
            </a:r>
            <a:endParaRPr sz="1600">
              <a:solidFill>
                <a:schemeClr val="dk1"/>
              </a:solidFill>
              <a:latin typeface="Special Elite"/>
              <a:ea typeface="Special Elite"/>
              <a:cs typeface="Special Elite"/>
              <a:sym typeface="Special Elite"/>
            </a:endParaRPr>
          </a:p>
          <a:p>
            <a:pPr indent="0" lvl="0" marL="0" rtl="0" algn="l">
              <a:lnSpc>
                <a:spcPct val="150000"/>
              </a:lnSpc>
              <a:spcBef>
                <a:spcPts val="0"/>
              </a:spcBef>
              <a:spcAft>
                <a:spcPts val="0"/>
              </a:spcAft>
              <a:buNone/>
            </a:pPr>
            <a:r>
              <a:t/>
            </a:r>
            <a:endParaRPr sz="1200">
              <a:solidFill>
                <a:schemeClr val="dk1"/>
              </a:solidFill>
              <a:latin typeface="Special Elite"/>
              <a:ea typeface="Special Elite"/>
              <a:cs typeface="Special Elite"/>
              <a:sym typeface="Special Elite"/>
            </a:endParaRPr>
          </a:p>
        </p:txBody>
      </p:sp>
      <p:pic>
        <p:nvPicPr>
          <p:cNvPr id="68" name="Google Shape;68;p15"/>
          <p:cNvPicPr preferRelativeResize="0"/>
          <p:nvPr/>
        </p:nvPicPr>
        <p:blipFill>
          <a:blip r:embed="rId3">
            <a:alphaModFix/>
          </a:blip>
          <a:stretch>
            <a:fillRect/>
          </a:stretch>
        </p:blipFill>
        <p:spPr>
          <a:xfrm>
            <a:off x="672556" y="356331"/>
            <a:ext cx="1001125" cy="990100"/>
          </a:xfrm>
          <a:prstGeom prst="rect">
            <a:avLst/>
          </a:prstGeom>
          <a:noFill/>
          <a:ln>
            <a:noFill/>
          </a:ln>
        </p:spPr>
      </p:pic>
      <p:sp>
        <p:nvSpPr>
          <p:cNvPr id="69" name="Google Shape;69;p15"/>
          <p:cNvSpPr txBox="1"/>
          <p:nvPr/>
        </p:nvSpPr>
        <p:spPr>
          <a:xfrm>
            <a:off x="3985600" y="356325"/>
            <a:ext cx="3190200" cy="17115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r>
              <a:rPr b="1" lang="en" sz="3000">
                <a:latin typeface="Special Elite"/>
                <a:ea typeface="Special Elite"/>
                <a:cs typeface="Special Elite"/>
                <a:sym typeface="Special Elite"/>
              </a:rPr>
              <a:t>Doughboys!</a:t>
            </a:r>
            <a:endParaRPr b="1" sz="3000">
              <a:latin typeface="Special Elite"/>
              <a:ea typeface="Special Elite"/>
              <a:cs typeface="Special Elite"/>
              <a:sym typeface="Special Elite"/>
            </a:endParaRPr>
          </a:p>
          <a:p>
            <a:pPr indent="0" lvl="0" marL="0" rtl="0" algn="r">
              <a:spcBef>
                <a:spcPts val="0"/>
              </a:spcBef>
              <a:spcAft>
                <a:spcPts val="0"/>
              </a:spcAft>
              <a:buNone/>
            </a:pPr>
            <a:r>
              <a:rPr b="1" lang="en">
                <a:latin typeface="Special Elite"/>
                <a:ea typeface="Special Elite"/>
                <a:cs typeface="Special Elite"/>
                <a:sym typeface="Special Elite"/>
              </a:rPr>
              <a:t>The Mon Plaisir Assault</a:t>
            </a:r>
            <a:endParaRPr b="1">
              <a:latin typeface="Special Elite"/>
              <a:ea typeface="Special Elite"/>
              <a:cs typeface="Special Elite"/>
              <a:sym typeface="Special Elite"/>
            </a:endParaRPr>
          </a:p>
        </p:txBody>
      </p:sp>
      <p:grpSp>
        <p:nvGrpSpPr>
          <p:cNvPr id="70" name="Google Shape;70;p15"/>
          <p:cNvGrpSpPr/>
          <p:nvPr/>
        </p:nvGrpSpPr>
        <p:grpSpPr>
          <a:xfrm>
            <a:off x="1978512" y="5653597"/>
            <a:ext cx="3583462" cy="3894935"/>
            <a:chOff x="1978512" y="5653597"/>
            <a:chExt cx="3583462" cy="3894935"/>
          </a:xfrm>
        </p:grpSpPr>
        <p:pic>
          <p:nvPicPr>
            <p:cNvPr id="71" name="Google Shape;71;p15"/>
            <p:cNvPicPr preferRelativeResize="0"/>
            <p:nvPr/>
          </p:nvPicPr>
          <p:blipFill rotWithShape="1">
            <a:blip r:embed="rId4">
              <a:alphaModFix/>
            </a:blip>
            <a:srcRect b="0" l="0" r="6252" t="0"/>
            <a:stretch/>
          </p:blipFill>
          <p:spPr>
            <a:xfrm>
              <a:off x="2136924" y="5783750"/>
              <a:ext cx="3279900" cy="3611425"/>
            </a:xfrm>
            <a:prstGeom prst="rect">
              <a:avLst/>
            </a:prstGeom>
            <a:noFill/>
            <a:ln>
              <a:noFill/>
            </a:ln>
          </p:spPr>
        </p:pic>
        <p:sp>
          <p:nvSpPr>
            <p:cNvPr id="72" name="Google Shape;72;p15"/>
            <p:cNvSpPr txBox="1"/>
            <p:nvPr/>
          </p:nvSpPr>
          <p:spPr>
            <a:xfrm rot="-436182">
              <a:off x="2004342" y="8812218"/>
              <a:ext cx="1709341" cy="514474"/>
            </a:xfrm>
            <a:prstGeom prst="rect">
              <a:avLst/>
            </a:prstGeom>
            <a:noFill/>
            <a:ln>
              <a:noFill/>
            </a:ln>
          </p:spPr>
          <p:txBody>
            <a:bodyPr anchorCtr="0" anchor="ctr" bIns="91425" lIns="91425" spcFirstLastPara="1" rIns="91425" wrap="square" tIns="91425">
              <a:noAutofit/>
            </a:bodyPr>
            <a:lstStyle/>
            <a:p>
              <a:pPr indent="0" lvl="0" marL="0" rtl="0" algn="ctr">
                <a:lnSpc>
                  <a:spcPct val="150000"/>
                </a:lnSpc>
                <a:spcBef>
                  <a:spcPts val="0"/>
                </a:spcBef>
                <a:spcAft>
                  <a:spcPts val="0"/>
                </a:spcAft>
                <a:buNone/>
              </a:pPr>
              <a:r>
                <a:rPr lang="en" sz="1600">
                  <a:solidFill>
                    <a:srgbClr val="FFFFFF"/>
                  </a:solidFill>
                  <a:highlight>
                    <a:srgbClr val="000000"/>
                  </a:highlight>
                  <a:latin typeface="Special Elite"/>
                  <a:ea typeface="Special Elite"/>
                  <a:cs typeface="Special Elite"/>
                  <a:sym typeface="Special Elite"/>
                </a:rPr>
                <a:t>BEWARE:</a:t>
              </a:r>
              <a:endParaRPr sz="1200">
                <a:solidFill>
                  <a:srgbClr val="FFFFFF"/>
                </a:solidFill>
                <a:highlight>
                  <a:srgbClr val="000000"/>
                </a:highlight>
                <a:latin typeface="Special Elite"/>
                <a:ea typeface="Special Elite"/>
                <a:cs typeface="Special Elite"/>
                <a:sym typeface="Special Elite"/>
              </a:endParaRPr>
            </a:p>
          </p:txBody>
        </p:sp>
        <p:pic>
          <p:nvPicPr>
            <p:cNvPr id="73" name="Google Shape;73;p15"/>
            <p:cNvPicPr preferRelativeResize="0"/>
            <p:nvPr/>
          </p:nvPicPr>
          <p:blipFill rotWithShape="1">
            <a:blip r:embed="rId5">
              <a:alphaModFix/>
            </a:blip>
            <a:srcRect b="0" l="26600" r="0" t="0"/>
            <a:stretch/>
          </p:blipFill>
          <p:spPr>
            <a:xfrm rot="-5400047">
              <a:off x="2084363" y="5706184"/>
              <a:ext cx="3530150" cy="3424976"/>
            </a:xfrm>
            <a:prstGeom prst="rect">
              <a:avLst/>
            </a:prstGeom>
            <a:noFill/>
            <a:ln>
              <a:noFill/>
            </a:ln>
          </p:spPr>
        </p:pic>
        <p:pic>
          <p:nvPicPr>
            <p:cNvPr id="74" name="Google Shape;74;p15"/>
            <p:cNvPicPr preferRelativeResize="0"/>
            <p:nvPr/>
          </p:nvPicPr>
          <p:blipFill rotWithShape="1">
            <a:blip r:embed="rId5">
              <a:alphaModFix/>
            </a:blip>
            <a:srcRect b="0" l="0" r="67202" t="0"/>
            <a:stretch/>
          </p:blipFill>
          <p:spPr>
            <a:xfrm rot="-5400052">
              <a:off x="3060785" y="7047354"/>
              <a:ext cx="1577352" cy="3425002"/>
            </a:xfrm>
            <a:prstGeom prst="rect">
              <a:avLst/>
            </a:prstGeom>
            <a:noFill/>
            <a:ln>
              <a:noFill/>
            </a:ln>
          </p:spPr>
        </p:pic>
        <p:sp>
          <p:nvSpPr>
            <p:cNvPr id="75" name="Google Shape;75;p15"/>
            <p:cNvSpPr txBox="1"/>
            <p:nvPr/>
          </p:nvSpPr>
          <p:spPr>
            <a:xfrm rot="-892659">
              <a:off x="2879107" y="8792250"/>
              <a:ext cx="1709406" cy="514404"/>
            </a:xfrm>
            <a:prstGeom prst="rect">
              <a:avLst/>
            </a:prstGeom>
            <a:noFill/>
            <a:ln>
              <a:noFill/>
            </a:ln>
          </p:spPr>
          <p:txBody>
            <a:bodyPr anchorCtr="0" anchor="ctr" bIns="91425" lIns="91425" spcFirstLastPara="1" rIns="91425" wrap="square" tIns="91425">
              <a:noAutofit/>
            </a:bodyPr>
            <a:lstStyle/>
            <a:p>
              <a:pPr indent="0" lvl="0" marL="0" rtl="0" algn="ctr">
                <a:lnSpc>
                  <a:spcPct val="150000"/>
                </a:lnSpc>
                <a:spcBef>
                  <a:spcPts val="0"/>
                </a:spcBef>
                <a:spcAft>
                  <a:spcPts val="0"/>
                </a:spcAft>
                <a:buNone/>
              </a:pPr>
              <a:r>
                <a:rPr lang="en" sz="1600">
                  <a:solidFill>
                    <a:srgbClr val="FFFFFF"/>
                  </a:solidFill>
                  <a:highlight>
                    <a:srgbClr val="000000"/>
                  </a:highlight>
                  <a:latin typeface="Special Elite"/>
                  <a:ea typeface="Special Elite"/>
                  <a:cs typeface="Special Elite"/>
                  <a:sym typeface="Special Elite"/>
                </a:rPr>
                <a:t>ENEMY!!!</a:t>
              </a:r>
              <a:endParaRPr sz="1200">
                <a:solidFill>
                  <a:srgbClr val="FFFFFF"/>
                </a:solidFill>
                <a:highlight>
                  <a:srgbClr val="000000"/>
                </a:highlight>
                <a:latin typeface="Special Elite"/>
                <a:ea typeface="Special Elite"/>
                <a:cs typeface="Special Elite"/>
                <a:sym typeface="Special Elite"/>
              </a:endParaRPr>
            </a:p>
          </p:txBody>
        </p:sp>
      </p:gr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9" name="Shape 79"/>
        <p:cNvGrpSpPr/>
        <p:nvPr/>
      </p:nvGrpSpPr>
      <p:grpSpPr>
        <a:xfrm>
          <a:off x="0" y="0"/>
          <a:ext cx="0" cy="0"/>
          <a:chOff x="0" y="0"/>
          <a:chExt cx="0" cy="0"/>
        </a:xfrm>
      </p:grpSpPr>
      <p:grpSp>
        <p:nvGrpSpPr>
          <p:cNvPr id="80" name="Google Shape;80;p16"/>
          <p:cNvGrpSpPr/>
          <p:nvPr/>
        </p:nvGrpSpPr>
        <p:grpSpPr>
          <a:xfrm>
            <a:off x="330037" y="279106"/>
            <a:ext cx="5214453" cy="4022266"/>
            <a:chOff x="330037" y="279106"/>
            <a:chExt cx="5214453" cy="4022266"/>
          </a:xfrm>
        </p:grpSpPr>
        <p:grpSp>
          <p:nvGrpSpPr>
            <p:cNvPr id="81" name="Google Shape;81;p16"/>
            <p:cNvGrpSpPr/>
            <p:nvPr/>
          </p:nvGrpSpPr>
          <p:grpSpPr>
            <a:xfrm rot="-449070">
              <a:off x="532592" y="577746"/>
              <a:ext cx="4809342" cy="3424985"/>
              <a:chOff x="-188825" y="456867"/>
              <a:chExt cx="7772400" cy="5145167"/>
            </a:xfrm>
          </p:grpSpPr>
          <p:pic>
            <p:nvPicPr>
              <p:cNvPr id="82" name="Google Shape;82;p16"/>
              <p:cNvPicPr preferRelativeResize="0"/>
              <p:nvPr/>
            </p:nvPicPr>
            <p:blipFill rotWithShape="1">
              <a:blip r:embed="rId3">
                <a:alphaModFix/>
              </a:blip>
              <a:srcRect b="0" l="25897" r="37180" t="0"/>
              <a:stretch/>
            </p:blipFill>
            <p:spPr>
              <a:xfrm>
                <a:off x="0" y="658050"/>
                <a:ext cx="7354949" cy="4717025"/>
              </a:xfrm>
              <a:prstGeom prst="rect">
                <a:avLst/>
              </a:prstGeom>
              <a:noFill/>
              <a:ln>
                <a:noFill/>
              </a:ln>
            </p:spPr>
          </p:pic>
          <p:pic>
            <p:nvPicPr>
              <p:cNvPr id="83" name="Google Shape;83;p16"/>
              <p:cNvPicPr preferRelativeResize="0"/>
              <p:nvPr/>
            </p:nvPicPr>
            <p:blipFill>
              <a:blip r:embed="rId4">
                <a:alphaModFix/>
              </a:blip>
              <a:stretch>
                <a:fillRect/>
              </a:stretch>
            </p:blipFill>
            <p:spPr>
              <a:xfrm>
                <a:off x="-188825" y="456867"/>
                <a:ext cx="7772400" cy="5145167"/>
              </a:xfrm>
              <a:prstGeom prst="rect">
                <a:avLst/>
              </a:prstGeom>
              <a:noFill/>
              <a:ln>
                <a:noFill/>
              </a:ln>
            </p:spPr>
          </p:pic>
        </p:grpSp>
        <p:sp>
          <p:nvSpPr>
            <p:cNvPr id="84" name="Google Shape;84;p16"/>
            <p:cNvSpPr txBox="1"/>
            <p:nvPr/>
          </p:nvSpPr>
          <p:spPr>
            <a:xfrm rot="-957221">
              <a:off x="3568039" y="3103830"/>
              <a:ext cx="1709232" cy="514566"/>
            </a:xfrm>
            <a:prstGeom prst="rect">
              <a:avLst/>
            </a:prstGeom>
            <a:noFill/>
            <a:ln>
              <a:noFill/>
            </a:ln>
          </p:spPr>
          <p:txBody>
            <a:bodyPr anchorCtr="0" anchor="ctr" bIns="91425" lIns="91425" spcFirstLastPara="1" rIns="91425" wrap="square" tIns="91425">
              <a:noAutofit/>
            </a:bodyPr>
            <a:lstStyle/>
            <a:p>
              <a:pPr indent="0" lvl="0" marL="0" rtl="0" algn="ctr">
                <a:lnSpc>
                  <a:spcPct val="150000"/>
                </a:lnSpc>
                <a:spcBef>
                  <a:spcPts val="0"/>
                </a:spcBef>
                <a:spcAft>
                  <a:spcPts val="0"/>
                </a:spcAft>
                <a:buNone/>
              </a:pPr>
              <a:r>
                <a:rPr lang="en" sz="1600">
                  <a:solidFill>
                    <a:srgbClr val="FFFFFF"/>
                  </a:solidFill>
                  <a:highlight>
                    <a:srgbClr val="000000"/>
                  </a:highlight>
                  <a:latin typeface="Special Elite"/>
                  <a:ea typeface="Special Elite"/>
                  <a:cs typeface="Special Elite"/>
                  <a:sym typeface="Special Elite"/>
                </a:rPr>
                <a:t>No Man’s Land</a:t>
              </a:r>
              <a:endParaRPr sz="1200">
                <a:solidFill>
                  <a:srgbClr val="FFFFFF"/>
                </a:solidFill>
                <a:highlight>
                  <a:srgbClr val="000000"/>
                </a:highlight>
                <a:latin typeface="Special Elite"/>
                <a:ea typeface="Special Elite"/>
                <a:cs typeface="Special Elite"/>
                <a:sym typeface="Special Elite"/>
              </a:endParaRPr>
            </a:p>
          </p:txBody>
        </p:sp>
      </p:grpSp>
      <p:grpSp>
        <p:nvGrpSpPr>
          <p:cNvPr id="85" name="Google Shape;85;p16"/>
          <p:cNvGrpSpPr/>
          <p:nvPr/>
        </p:nvGrpSpPr>
        <p:grpSpPr>
          <a:xfrm>
            <a:off x="274619" y="5790915"/>
            <a:ext cx="3048937" cy="4115089"/>
            <a:chOff x="198419" y="5943315"/>
            <a:chExt cx="3048937" cy="4115089"/>
          </a:xfrm>
        </p:grpSpPr>
        <p:grpSp>
          <p:nvGrpSpPr>
            <p:cNvPr id="86" name="Google Shape;86;p16"/>
            <p:cNvGrpSpPr/>
            <p:nvPr/>
          </p:nvGrpSpPr>
          <p:grpSpPr>
            <a:xfrm rot="-528403">
              <a:off x="472801" y="6112442"/>
              <a:ext cx="2500174" cy="3776835"/>
              <a:chOff x="1307676" y="5852150"/>
              <a:chExt cx="2500200" cy="3776875"/>
            </a:xfrm>
          </p:grpSpPr>
          <p:pic>
            <p:nvPicPr>
              <p:cNvPr id="87" name="Google Shape;87;p16"/>
              <p:cNvPicPr preferRelativeResize="0"/>
              <p:nvPr/>
            </p:nvPicPr>
            <p:blipFill rotWithShape="1">
              <a:blip r:embed="rId5">
                <a:alphaModFix/>
              </a:blip>
              <a:srcRect b="4287" l="0" r="0" t="0"/>
              <a:stretch/>
            </p:blipFill>
            <p:spPr>
              <a:xfrm>
                <a:off x="1444950" y="6011175"/>
                <a:ext cx="2212724" cy="3327625"/>
              </a:xfrm>
              <a:prstGeom prst="rect">
                <a:avLst/>
              </a:prstGeom>
              <a:noFill/>
              <a:ln>
                <a:noFill/>
              </a:ln>
            </p:spPr>
          </p:pic>
          <p:pic>
            <p:nvPicPr>
              <p:cNvPr id="88" name="Google Shape;88;p16"/>
              <p:cNvPicPr preferRelativeResize="0"/>
              <p:nvPr/>
            </p:nvPicPr>
            <p:blipFill>
              <a:blip r:embed="rId6">
                <a:alphaModFix/>
              </a:blip>
              <a:stretch>
                <a:fillRect/>
              </a:stretch>
            </p:blipFill>
            <p:spPr>
              <a:xfrm rot="-5400000">
                <a:off x="669338" y="6490488"/>
                <a:ext cx="3776875" cy="2500200"/>
              </a:xfrm>
              <a:prstGeom prst="rect">
                <a:avLst/>
              </a:prstGeom>
              <a:noFill/>
              <a:ln>
                <a:noFill/>
              </a:ln>
            </p:spPr>
          </p:pic>
        </p:grpSp>
        <p:sp>
          <p:nvSpPr>
            <p:cNvPr id="89" name="Google Shape;89;p16"/>
            <p:cNvSpPr txBox="1"/>
            <p:nvPr/>
          </p:nvSpPr>
          <p:spPr>
            <a:xfrm rot="-340894">
              <a:off x="629668" y="9120330"/>
              <a:ext cx="1709096" cy="514633"/>
            </a:xfrm>
            <a:prstGeom prst="rect">
              <a:avLst/>
            </a:prstGeom>
            <a:noFill/>
            <a:ln>
              <a:noFill/>
            </a:ln>
          </p:spPr>
          <p:txBody>
            <a:bodyPr anchorCtr="0" anchor="ctr" bIns="91425" lIns="91425" spcFirstLastPara="1" rIns="91425" wrap="square" tIns="91425">
              <a:noAutofit/>
            </a:bodyPr>
            <a:lstStyle/>
            <a:p>
              <a:pPr indent="0" lvl="0" marL="0" rtl="0" algn="ctr">
                <a:lnSpc>
                  <a:spcPct val="150000"/>
                </a:lnSpc>
                <a:spcBef>
                  <a:spcPts val="0"/>
                </a:spcBef>
                <a:spcAft>
                  <a:spcPts val="0"/>
                </a:spcAft>
                <a:buNone/>
              </a:pPr>
              <a:r>
                <a:rPr lang="en" sz="1600">
                  <a:solidFill>
                    <a:srgbClr val="FFFFFF"/>
                  </a:solidFill>
                  <a:highlight>
                    <a:srgbClr val="000000"/>
                  </a:highlight>
                  <a:latin typeface="Special Elite"/>
                  <a:ea typeface="Special Elite"/>
                  <a:cs typeface="Special Elite"/>
                  <a:sym typeface="Special Elite"/>
                </a:rPr>
                <a:t>Russian</a:t>
              </a:r>
              <a:endParaRPr sz="1200">
                <a:solidFill>
                  <a:srgbClr val="FFFFFF"/>
                </a:solidFill>
                <a:highlight>
                  <a:srgbClr val="000000"/>
                </a:highlight>
                <a:latin typeface="Special Elite"/>
                <a:ea typeface="Special Elite"/>
                <a:cs typeface="Special Elite"/>
                <a:sym typeface="Special Elite"/>
              </a:endParaRPr>
            </a:p>
          </p:txBody>
        </p:sp>
        <p:sp>
          <p:nvSpPr>
            <p:cNvPr id="90" name="Google Shape;90;p16"/>
            <p:cNvSpPr txBox="1"/>
            <p:nvPr/>
          </p:nvSpPr>
          <p:spPr>
            <a:xfrm rot="-340894">
              <a:off x="1428111" y="9110391"/>
              <a:ext cx="1709096" cy="514633"/>
            </a:xfrm>
            <a:prstGeom prst="rect">
              <a:avLst/>
            </a:prstGeom>
            <a:noFill/>
            <a:ln>
              <a:noFill/>
            </a:ln>
          </p:spPr>
          <p:txBody>
            <a:bodyPr anchorCtr="0" anchor="ctr" bIns="91425" lIns="91425" spcFirstLastPara="1" rIns="91425" wrap="square" tIns="91425">
              <a:noAutofit/>
            </a:bodyPr>
            <a:lstStyle/>
            <a:p>
              <a:pPr indent="0" lvl="0" marL="0" rtl="0" algn="ctr">
                <a:lnSpc>
                  <a:spcPct val="150000"/>
                </a:lnSpc>
                <a:spcBef>
                  <a:spcPts val="0"/>
                </a:spcBef>
                <a:spcAft>
                  <a:spcPts val="0"/>
                </a:spcAft>
                <a:buNone/>
              </a:pPr>
              <a:r>
                <a:rPr lang="en" sz="1600">
                  <a:solidFill>
                    <a:srgbClr val="FFFFFF"/>
                  </a:solidFill>
                  <a:highlight>
                    <a:srgbClr val="000000"/>
                  </a:highlight>
                  <a:latin typeface="Special Elite"/>
                  <a:ea typeface="Special Elite"/>
                  <a:cs typeface="Special Elite"/>
                  <a:sym typeface="Special Elite"/>
                </a:rPr>
                <a:t>Troops</a:t>
              </a:r>
              <a:endParaRPr sz="1200">
                <a:solidFill>
                  <a:srgbClr val="FFFFFF"/>
                </a:solidFill>
                <a:highlight>
                  <a:srgbClr val="000000"/>
                </a:highlight>
                <a:latin typeface="Special Elite"/>
                <a:ea typeface="Special Elite"/>
                <a:cs typeface="Special Elite"/>
                <a:sym typeface="Special Elite"/>
              </a:endParaRPr>
            </a:p>
          </p:txBody>
        </p:sp>
      </p:grpSp>
      <p:grpSp>
        <p:nvGrpSpPr>
          <p:cNvPr id="91" name="Google Shape;91;p16"/>
          <p:cNvGrpSpPr/>
          <p:nvPr/>
        </p:nvGrpSpPr>
        <p:grpSpPr>
          <a:xfrm>
            <a:off x="1749738" y="3236462"/>
            <a:ext cx="5640487" cy="4593921"/>
            <a:chOff x="1444938" y="3312662"/>
            <a:chExt cx="5640487" cy="4593921"/>
          </a:xfrm>
        </p:grpSpPr>
        <p:grpSp>
          <p:nvGrpSpPr>
            <p:cNvPr id="92" name="Google Shape;92;p16"/>
            <p:cNvGrpSpPr/>
            <p:nvPr/>
          </p:nvGrpSpPr>
          <p:grpSpPr>
            <a:xfrm rot="657494">
              <a:off x="1751320" y="3756745"/>
              <a:ext cx="5027723" cy="3705754"/>
              <a:chOff x="757025" y="4710823"/>
              <a:chExt cx="5027549" cy="3705626"/>
            </a:xfrm>
          </p:grpSpPr>
          <p:pic>
            <p:nvPicPr>
              <p:cNvPr id="93" name="Google Shape;93;p16"/>
              <p:cNvPicPr preferRelativeResize="0"/>
              <p:nvPr/>
            </p:nvPicPr>
            <p:blipFill rotWithShape="1">
              <a:blip r:embed="rId7">
                <a:alphaModFix/>
              </a:blip>
              <a:srcRect b="7219" l="0" r="0" t="15643"/>
              <a:stretch/>
            </p:blipFill>
            <p:spPr>
              <a:xfrm>
                <a:off x="923119" y="4893367"/>
                <a:ext cx="4719521" cy="3388249"/>
              </a:xfrm>
              <a:prstGeom prst="rect">
                <a:avLst/>
              </a:prstGeom>
              <a:noFill/>
              <a:ln>
                <a:noFill/>
              </a:ln>
            </p:spPr>
          </p:pic>
          <p:pic>
            <p:nvPicPr>
              <p:cNvPr id="94" name="Google Shape;94;p16"/>
              <p:cNvPicPr preferRelativeResize="0"/>
              <p:nvPr/>
            </p:nvPicPr>
            <p:blipFill>
              <a:blip r:embed="rId8">
                <a:alphaModFix/>
              </a:blip>
              <a:stretch>
                <a:fillRect/>
              </a:stretch>
            </p:blipFill>
            <p:spPr>
              <a:xfrm>
                <a:off x="757025" y="4710823"/>
                <a:ext cx="5027549" cy="3705626"/>
              </a:xfrm>
              <a:prstGeom prst="rect">
                <a:avLst/>
              </a:prstGeom>
              <a:noFill/>
              <a:ln>
                <a:noFill/>
              </a:ln>
            </p:spPr>
          </p:pic>
        </p:grpSp>
        <p:sp>
          <p:nvSpPr>
            <p:cNvPr id="95" name="Google Shape;95;p16"/>
            <p:cNvSpPr txBox="1"/>
            <p:nvPr/>
          </p:nvSpPr>
          <p:spPr>
            <a:xfrm rot="1003">
              <a:off x="3356025" y="6529700"/>
              <a:ext cx="3085800" cy="514500"/>
            </a:xfrm>
            <a:prstGeom prst="rect">
              <a:avLst/>
            </a:prstGeom>
            <a:noFill/>
            <a:ln>
              <a:noFill/>
            </a:ln>
          </p:spPr>
          <p:txBody>
            <a:bodyPr anchorCtr="0" anchor="ctr" bIns="91425" lIns="91425" spcFirstLastPara="1" rIns="91425" wrap="square" tIns="91425">
              <a:noAutofit/>
            </a:bodyPr>
            <a:lstStyle/>
            <a:p>
              <a:pPr indent="0" lvl="0" marL="0" rtl="0" algn="ctr">
                <a:lnSpc>
                  <a:spcPct val="150000"/>
                </a:lnSpc>
                <a:spcBef>
                  <a:spcPts val="0"/>
                </a:spcBef>
                <a:spcAft>
                  <a:spcPts val="0"/>
                </a:spcAft>
                <a:buNone/>
              </a:pPr>
              <a:r>
                <a:rPr lang="en" sz="1600">
                  <a:solidFill>
                    <a:srgbClr val="FFFFFF"/>
                  </a:solidFill>
                  <a:highlight>
                    <a:srgbClr val="000000"/>
                  </a:highlight>
                  <a:latin typeface="Special Elite"/>
                  <a:ea typeface="Special Elite"/>
                  <a:cs typeface="Special Elite"/>
                  <a:sym typeface="Special Elite"/>
                </a:rPr>
                <a:t>British Troops Marching</a:t>
              </a:r>
              <a:endParaRPr sz="1200">
                <a:solidFill>
                  <a:srgbClr val="FFFFFF"/>
                </a:solidFill>
                <a:highlight>
                  <a:srgbClr val="000000"/>
                </a:highlight>
                <a:latin typeface="Special Elite"/>
                <a:ea typeface="Special Elite"/>
                <a:cs typeface="Special Elite"/>
                <a:sym typeface="Special Elite"/>
              </a:endParaRPr>
            </a:p>
          </p:txBody>
        </p:sp>
        <p:sp>
          <p:nvSpPr>
            <p:cNvPr id="96" name="Google Shape;96;p16"/>
            <p:cNvSpPr txBox="1"/>
            <p:nvPr/>
          </p:nvSpPr>
          <p:spPr>
            <a:xfrm rot="350849">
              <a:off x="3432245" y="6910758"/>
              <a:ext cx="3085957" cy="514455"/>
            </a:xfrm>
            <a:prstGeom prst="rect">
              <a:avLst/>
            </a:prstGeom>
            <a:noFill/>
            <a:ln>
              <a:noFill/>
            </a:ln>
          </p:spPr>
          <p:txBody>
            <a:bodyPr anchorCtr="0" anchor="ctr" bIns="91425" lIns="91425" spcFirstLastPara="1" rIns="91425" wrap="square" tIns="91425">
              <a:noAutofit/>
            </a:bodyPr>
            <a:lstStyle/>
            <a:p>
              <a:pPr indent="0" lvl="0" marL="0" rtl="0" algn="ctr">
                <a:lnSpc>
                  <a:spcPct val="150000"/>
                </a:lnSpc>
                <a:spcBef>
                  <a:spcPts val="0"/>
                </a:spcBef>
                <a:spcAft>
                  <a:spcPts val="0"/>
                </a:spcAft>
                <a:buNone/>
              </a:pPr>
              <a:r>
                <a:rPr lang="en" sz="1600">
                  <a:solidFill>
                    <a:srgbClr val="FFFFFF"/>
                  </a:solidFill>
                  <a:highlight>
                    <a:srgbClr val="000000"/>
                  </a:highlight>
                  <a:latin typeface="Special Elite"/>
                  <a:ea typeface="Special Elite"/>
                  <a:cs typeface="Special Elite"/>
                  <a:sym typeface="Special Elite"/>
                </a:rPr>
                <a:t>Mesopotamian Campaign</a:t>
              </a:r>
              <a:endParaRPr sz="1200">
                <a:solidFill>
                  <a:srgbClr val="FFFFFF"/>
                </a:solidFill>
                <a:highlight>
                  <a:srgbClr val="000000"/>
                </a:highlight>
                <a:latin typeface="Special Elite"/>
                <a:ea typeface="Special Elite"/>
                <a:cs typeface="Special Elite"/>
                <a:sym typeface="Special Elite"/>
              </a:endParaRPr>
            </a:p>
          </p:txBody>
        </p:sp>
      </p:gr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0" name="Shape 100"/>
        <p:cNvGrpSpPr/>
        <p:nvPr/>
      </p:nvGrpSpPr>
      <p:grpSpPr>
        <a:xfrm>
          <a:off x="0" y="0"/>
          <a:ext cx="0" cy="0"/>
          <a:chOff x="0" y="0"/>
          <a:chExt cx="0" cy="0"/>
        </a:xfrm>
      </p:grpSpPr>
      <p:grpSp>
        <p:nvGrpSpPr>
          <p:cNvPr id="101" name="Google Shape;101;p17"/>
          <p:cNvGrpSpPr/>
          <p:nvPr/>
        </p:nvGrpSpPr>
        <p:grpSpPr>
          <a:xfrm>
            <a:off x="531300" y="488346"/>
            <a:ext cx="6709800" cy="2094900"/>
            <a:chOff x="576475" y="564546"/>
            <a:chExt cx="6709800" cy="2094900"/>
          </a:xfrm>
        </p:grpSpPr>
        <p:grpSp>
          <p:nvGrpSpPr>
            <p:cNvPr id="102" name="Google Shape;102;p17"/>
            <p:cNvGrpSpPr/>
            <p:nvPr/>
          </p:nvGrpSpPr>
          <p:grpSpPr>
            <a:xfrm>
              <a:off x="576475" y="564546"/>
              <a:ext cx="3204600" cy="2094900"/>
              <a:chOff x="576475" y="564546"/>
              <a:chExt cx="3204600" cy="2094900"/>
            </a:xfrm>
          </p:grpSpPr>
          <p:sp>
            <p:nvSpPr>
              <p:cNvPr id="103" name="Google Shape;103;p17"/>
              <p:cNvSpPr/>
              <p:nvPr/>
            </p:nvSpPr>
            <p:spPr>
              <a:xfrm>
                <a:off x="576475" y="564546"/>
                <a:ext cx="3204600" cy="2094900"/>
              </a:xfrm>
              <a:prstGeom prst="rect">
                <a:avLst/>
              </a:prstGeom>
              <a:noFill/>
              <a:ln cap="flat" cmpd="sng" w="381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04" name="Google Shape;104;p17"/>
              <p:cNvPicPr preferRelativeResize="0"/>
              <p:nvPr/>
            </p:nvPicPr>
            <p:blipFill>
              <a:blip r:embed="rId3">
                <a:alphaModFix amt="17000"/>
              </a:blip>
              <a:stretch>
                <a:fillRect/>
              </a:stretch>
            </p:blipFill>
            <p:spPr>
              <a:xfrm>
                <a:off x="1217287" y="661062"/>
                <a:ext cx="1922976" cy="1901801"/>
              </a:xfrm>
              <a:prstGeom prst="rect">
                <a:avLst/>
              </a:prstGeom>
              <a:noFill/>
              <a:ln>
                <a:noFill/>
              </a:ln>
            </p:spPr>
          </p:pic>
          <p:sp>
            <p:nvSpPr>
              <p:cNvPr id="105" name="Google Shape;105;p17"/>
              <p:cNvSpPr txBox="1"/>
              <p:nvPr/>
            </p:nvSpPr>
            <p:spPr>
              <a:xfrm>
                <a:off x="678850" y="672875"/>
                <a:ext cx="3001500" cy="4323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800">
                    <a:latin typeface="Playfair Display SC"/>
                    <a:ea typeface="Playfair Display SC"/>
                    <a:cs typeface="Playfair Display SC"/>
                    <a:sym typeface="Playfair Display SC"/>
                  </a:rPr>
                  <a:t>Waypoint Ticket # 1</a:t>
                </a:r>
                <a:endParaRPr b="1" sz="1800">
                  <a:latin typeface="Playfair Display SC"/>
                  <a:ea typeface="Playfair Display SC"/>
                  <a:cs typeface="Playfair Display SC"/>
                  <a:sym typeface="Playfair Display SC"/>
                </a:endParaRPr>
              </a:p>
            </p:txBody>
          </p:sp>
          <p:sp>
            <p:nvSpPr>
              <p:cNvPr id="106" name="Google Shape;106;p17"/>
              <p:cNvSpPr txBox="1"/>
              <p:nvPr/>
            </p:nvSpPr>
            <p:spPr>
              <a:xfrm>
                <a:off x="678850" y="1251663"/>
                <a:ext cx="3001500" cy="720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800">
                    <a:latin typeface="EB Garamond"/>
                    <a:ea typeface="EB Garamond"/>
                    <a:cs typeface="EB Garamond"/>
                    <a:sym typeface="EB Garamond"/>
                  </a:rPr>
                  <a:t>The bearer of this ticket has completed</a:t>
                </a:r>
                <a:endParaRPr b="1" sz="1800">
                  <a:latin typeface="EB Garamond"/>
                  <a:ea typeface="EB Garamond"/>
                  <a:cs typeface="EB Garamond"/>
                  <a:sym typeface="EB Garamond"/>
                </a:endParaRPr>
              </a:p>
            </p:txBody>
          </p:sp>
          <p:sp>
            <p:nvSpPr>
              <p:cNvPr id="107" name="Google Shape;107;p17"/>
              <p:cNvSpPr txBox="1"/>
              <p:nvPr/>
            </p:nvSpPr>
            <p:spPr>
              <a:xfrm>
                <a:off x="678850" y="2004725"/>
                <a:ext cx="3001500" cy="457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2400">
                    <a:latin typeface="Playfair Display SC"/>
                    <a:ea typeface="Playfair Display SC"/>
                    <a:cs typeface="Playfair Display SC"/>
                    <a:sym typeface="Playfair Display SC"/>
                  </a:rPr>
                  <a:t>THE TRENCHES</a:t>
                </a:r>
                <a:endParaRPr b="1" sz="2400">
                  <a:latin typeface="Playfair Display SC"/>
                  <a:ea typeface="Playfair Display SC"/>
                  <a:cs typeface="Playfair Display SC"/>
                  <a:sym typeface="Playfair Display SC"/>
                </a:endParaRPr>
              </a:p>
            </p:txBody>
          </p:sp>
        </p:grpSp>
        <p:grpSp>
          <p:nvGrpSpPr>
            <p:cNvPr id="108" name="Google Shape;108;p17"/>
            <p:cNvGrpSpPr/>
            <p:nvPr/>
          </p:nvGrpSpPr>
          <p:grpSpPr>
            <a:xfrm>
              <a:off x="4081675" y="564546"/>
              <a:ext cx="3204600" cy="2094900"/>
              <a:chOff x="576475" y="564546"/>
              <a:chExt cx="3204600" cy="2094900"/>
            </a:xfrm>
          </p:grpSpPr>
          <p:sp>
            <p:nvSpPr>
              <p:cNvPr id="109" name="Google Shape;109;p17"/>
              <p:cNvSpPr/>
              <p:nvPr/>
            </p:nvSpPr>
            <p:spPr>
              <a:xfrm>
                <a:off x="576475" y="564546"/>
                <a:ext cx="3204600" cy="2094900"/>
              </a:xfrm>
              <a:prstGeom prst="rect">
                <a:avLst/>
              </a:prstGeom>
              <a:noFill/>
              <a:ln cap="flat" cmpd="sng" w="381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10" name="Google Shape;110;p17"/>
              <p:cNvPicPr preferRelativeResize="0"/>
              <p:nvPr/>
            </p:nvPicPr>
            <p:blipFill>
              <a:blip r:embed="rId3">
                <a:alphaModFix amt="17000"/>
              </a:blip>
              <a:stretch>
                <a:fillRect/>
              </a:stretch>
            </p:blipFill>
            <p:spPr>
              <a:xfrm>
                <a:off x="1217287" y="661062"/>
                <a:ext cx="1922976" cy="1901801"/>
              </a:xfrm>
              <a:prstGeom prst="rect">
                <a:avLst/>
              </a:prstGeom>
              <a:noFill/>
              <a:ln>
                <a:noFill/>
              </a:ln>
            </p:spPr>
          </p:pic>
          <p:sp>
            <p:nvSpPr>
              <p:cNvPr id="111" name="Google Shape;111;p17"/>
              <p:cNvSpPr txBox="1"/>
              <p:nvPr/>
            </p:nvSpPr>
            <p:spPr>
              <a:xfrm>
                <a:off x="678850" y="672875"/>
                <a:ext cx="3001500" cy="4323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800">
                    <a:latin typeface="Playfair Display SC"/>
                    <a:ea typeface="Playfair Display SC"/>
                    <a:cs typeface="Playfair Display SC"/>
                    <a:sym typeface="Playfair Display SC"/>
                  </a:rPr>
                  <a:t>Waypoint Ticket # 1</a:t>
                </a:r>
                <a:endParaRPr b="1" sz="1800">
                  <a:latin typeface="Playfair Display SC"/>
                  <a:ea typeface="Playfair Display SC"/>
                  <a:cs typeface="Playfair Display SC"/>
                  <a:sym typeface="Playfair Display SC"/>
                </a:endParaRPr>
              </a:p>
            </p:txBody>
          </p:sp>
          <p:sp>
            <p:nvSpPr>
              <p:cNvPr id="112" name="Google Shape;112;p17"/>
              <p:cNvSpPr txBox="1"/>
              <p:nvPr/>
            </p:nvSpPr>
            <p:spPr>
              <a:xfrm>
                <a:off x="678850" y="1251663"/>
                <a:ext cx="3001500" cy="720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800">
                    <a:latin typeface="EB Garamond"/>
                    <a:ea typeface="EB Garamond"/>
                    <a:cs typeface="EB Garamond"/>
                    <a:sym typeface="EB Garamond"/>
                  </a:rPr>
                  <a:t>The bearer of this ticket has completed</a:t>
                </a:r>
                <a:endParaRPr b="1" sz="1800">
                  <a:latin typeface="EB Garamond"/>
                  <a:ea typeface="EB Garamond"/>
                  <a:cs typeface="EB Garamond"/>
                  <a:sym typeface="EB Garamond"/>
                </a:endParaRPr>
              </a:p>
            </p:txBody>
          </p:sp>
          <p:sp>
            <p:nvSpPr>
              <p:cNvPr id="113" name="Google Shape;113;p17"/>
              <p:cNvSpPr txBox="1"/>
              <p:nvPr/>
            </p:nvSpPr>
            <p:spPr>
              <a:xfrm>
                <a:off x="678850" y="2004725"/>
                <a:ext cx="3001500" cy="457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2400">
                    <a:latin typeface="Playfair Display SC"/>
                    <a:ea typeface="Playfair Display SC"/>
                    <a:cs typeface="Playfair Display SC"/>
                    <a:sym typeface="Playfair Display SC"/>
                  </a:rPr>
                  <a:t>THE TRENCHES</a:t>
                </a:r>
                <a:endParaRPr b="1" sz="2400">
                  <a:latin typeface="Playfair Display SC"/>
                  <a:ea typeface="Playfair Display SC"/>
                  <a:cs typeface="Playfair Display SC"/>
                  <a:sym typeface="Playfair Display SC"/>
                </a:endParaRPr>
              </a:p>
            </p:txBody>
          </p:sp>
        </p:grpSp>
      </p:grpSp>
      <p:grpSp>
        <p:nvGrpSpPr>
          <p:cNvPr id="114" name="Google Shape;114;p17"/>
          <p:cNvGrpSpPr/>
          <p:nvPr/>
        </p:nvGrpSpPr>
        <p:grpSpPr>
          <a:xfrm>
            <a:off x="531300" y="2799746"/>
            <a:ext cx="6709800" cy="2094900"/>
            <a:chOff x="576475" y="564546"/>
            <a:chExt cx="6709800" cy="2094900"/>
          </a:xfrm>
        </p:grpSpPr>
        <p:grpSp>
          <p:nvGrpSpPr>
            <p:cNvPr id="115" name="Google Shape;115;p17"/>
            <p:cNvGrpSpPr/>
            <p:nvPr/>
          </p:nvGrpSpPr>
          <p:grpSpPr>
            <a:xfrm>
              <a:off x="576475" y="564546"/>
              <a:ext cx="3204600" cy="2094900"/>
              <a:chOff x="576475" y="564546"/>
              <a:chExt cx="3204600" cy="2094900"/>
            </a:xfrm>
          </p:grpSpPr>
          <p:sp>
            <p:nvSpPr>
              <p:cNvPr id="116" name="Google Shape;116;p17"/>
              <p:cNvSpPr/>
              <p:nvPr/>
            </p:nvSpPr>
            <p:spPr>
              <a:xfrm>
                <a:off x="576475" y="564546"/>
                <a:ext cx="3204600" cy="2094900"/>
              </a:xfrm>
              <a:prstGeom prst="rect">
                <a:avLst/>
              </a:prstGeom>
              <a:noFill/>
              <a:ln cap="flat" cmpd="sng" w="381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17" name="Google Shape;117;p17"/>
              <p:cNvPicPr preferRelativeResize="0"/>
              <p:nvPr/>
            </p:nvPicPr>
            <p:blipFill>
              <a:blip r:embed="rId3">
                <a:alphaModFix amt="17000"/>
              </a:blip>
              <a:stretch>
                <a:fillRect/>
              </a:stretch>
            </p:blipFill>
            <p:spPr>
              <a:xfrm>
                <a:off x="1217287" y="661062"/>
                <a:ext cx="1922976" cy="1901801"/>
              </a:xfrm>
              <a:prstGeom prst="rect">
                <a:avLst/>
              </a:prstGeom>
              <a:noFill/>
              <a:ln>
                <a:noFill/>
              </a:ln>
            </p:spPr>
          </p:pic>
          <p:sp>
            <p:nvSpPr>
              <p:cNvPr id="118" name="Google Shape;118;p17"/>
              <p:cNvSpPr txBox="1"/>
              <p:nvPr/>
            </p:nvSpPr>
            <p:spPr>
              <a:xfrm>
                <a:off x="678850" y="672875"/>
                <a:ext cx="3001500" cy="4323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800">
                    <a:latin typeface="Playfair Display SC"/>
                    <a:ea typeface="Playfair Display SC"/>
                    <a:cs typeface="Playfair Display SC"/>
                    <a:sym typeface="Playfair Display SC"/>
                  </a:rPr>
                  <a:t>Waypoint Ticket # 1</a:t>
                </a:r>
                <a:endParaRPr b="1" sz="1800">
                  <a:latin typeface="Playfair Display SC"/>
                  <a:ea typeface="Playfair Display SC"/>
                  <a:cs typeface="Playfair Display SC"/>
                  <a:sym typeface="Playfair Display SC"/>
                </a:endParaRPr>
              </a:p>
            </p:txBody>
          </p:sp>
          <p:sp>
            <p:nvSpPr>
              <p:cNvPr id="119" name="Google Shape;119;p17"/>
              <p:cNvSpPr txBox="1"/>
              <p:nvPr/>
            </p:nvSpPr>
            <p:spPr>
              <a:xfrm>
                <a:off x="678850" y="1251663"/>
                <a:ext cx="3001500" cy="720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800">
                    <a:latin typeface="EB Garamond"/>
                    <a:ea typeface="EB Garamond"/>
                    <a:cs typeface="EB Garamond"/>
                    <a:sym typeface="EB Garamond"/>
                  </a:rPr>
                  <a:t>The bearer of this ticket has completed</a:t>
                </a:r>
                <a:endParaRPr b="1" sz="1800">
                  <a:latin typeface="EB Garamond"/>
                  <a:ea typeface="EB Garamond"/>
                  <a:cs typeface="EB Garamond"/>
                  <a:sym typeface="EB Garamond"/>
                </a:endParaRPr>
              </a:p>
            </p:txBody>
          </p:sp>
          <p:sp>
            <p:nvSpPr>
              <p:cNvPr id="120" name="Google Shape;120;p17"/>
              <p:cNvSpPr txBox="1"/>
              <p:nvPr/>
            </p:nvSpPr>
            <p:spPr>
              <a:xfrm>
                <a:off x="678850" y="2004725"/>
                <a:ext cx="3001500" cy="457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2400">
                    <a:latin typeface="Playfair Display SC"/>
                    <a:ea typeface="Playfair Display SC"/>
                    <a:cs typeface="Playfair Display SC"/>
                    <a:sym typeface="Playfair Display SC"/>
                  </a:rPr>
                  <a:t>THE TRENCHES</a:t>
                </a:r>
                <a:endParaRPr b="1" sz="2400">
                  <a:latin typeface="Playfair Display SC"/>
                  <a:ea typeface="Playfair Display SC"/>
                  <a:cs typeface="Playfair Display SC"/>
                  <a:sym typeface="Playfair Display SC"/>
                </a:endParaRPr>
              </a:p>
            </p:txBody>
          </p:sp>
        </p:grpSp>
        <p:grpSp>
          <p:nvGrpSpPr>
            <p:cNvPr id="121" name="Google Shape;121;p17"/>
            <p:cNvGrpSpPr/>
            <p:nvPr/>
          </p:nvGrpSpPr>
          <p:grpSpPr>
            <a:xfrm>
              <a:off x="4081675" y="564546"/>
              <a:ext cx="3204600" cy="2094900"/>
              <a:chOff x="576475" y="564546"/>
              <a:chExt cx="3204600" cy="2094900"/>
            </a:xfrm>
          </p:grpSpPr>
          <p:sp>
            <p:nvSpPr>
              <p:cNvPr id="122" name="Google Shape;122;p17"/>
              <p:cNvSpPr/>
              <p:nvPr/>
            </p:nvSpPr>
            <p:spPr>
              <a:xfrm>
                <a:off x="576475" y="564546"/>
                <a:ext cx="3204600" cy="2094900"/>
              </a:xfrm>
              <a:prstGeom prst="rect">
                <a:avLst/>
              </a:prstGeom>
              <a:noFill/>
              <a:ln cap="flat" cmpd="sng" w="381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23" name="Google Shape;123;p17"/>
              <p:cNvPicPr preferRelativeResize="0"/>
              <p:nvPr/>
            </p:nvPicPr>
            <p:blipFill>
              <a:blip r:embed="rId3">
                <a:alphaModFix amt="17000"/>
              </a:blip>
              <a:stretch>
                <a:fillRect/>
              </a:stretch>
            </p:blipFill>
            <p:spPr>
              <a:xfrm>
                <a:off x="1217287" y="661062"/>
                <a:ext cx="1922976" cy="1901801"/>
              </a:xfrm>
              <a:prstGeom prst="rect">
                <a:avLst/>
              </a:prstGeom>
              <a:noFill/>
              <a:ln>
                <a:noFill/>
              </a:ln>
            </p:spPr>
          </p:pic>
          <p:sp>
            <p:nvSpPr>
              <p:cNvPr id="124" name="Google Shape;124;p17"/>
              <p:cNvSpPr txBox="1"/>
              <p:nvPr/>
            </p:nvSpPr>
            <p:spPr>
              <a:xfrm>
                <a:off x="678850" y="672875"/>
                <a:ext cx="3001500" cy="4323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800">
                    <a:latin typeface="Playfair Display SC"/>
                    <a:ea typeface="Playfair Display SC"/>
                    <a:cs typeface="Playfair Display SC"/>
                    <a:sym typeface="Playfair Display SC"/>
                  </a:rPr>
                  <a:t>Waypoint Ticket # 1</a:t>
                </a:r>
                <a:endParaRPr b="1" sz="1800">
                  <a:latin typeface="Playfair Display SC"/>
                  <a:ea typeface="Playfair Display SC"/>
                  <a:cs typeface="Playfair Display SC"/>
                  <a:sym typeface="Playfair Display SC"/>
                </a:endParaRPr>
              </a:p>
            </p:txBody>
          </p:sp>
          <p:sp>
            <p:nvSpPr>
              <p:cNvPr id="125" name="Google Shape;125;p17"/>
              <p:cNvSpPr txBox="1"/>
              <p:nvPr/>
            </p:nvSpPr>
            <p:spPr>
              <a:xfrm>
                <a:off x="678850" y="1251663"/>
                <a:ext cx="3001500" cy="720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800">
                    <a:latin typeface="EB Garamond"/>
                    <a:ea typeface="EB Garamond"/>
                    <a:cs typeface="EB Garamond"/>
                    <a:sym typeface="EB Garamond"/>
                  </a:rPr>
                  <a:t>The bearer of this ticket has completed</a:t>
                </a:r>
                <a:endParaRPr b="1" sz="1800">
                  <a:latin typeface="EB Garamond"/>
                  <a:ea typeface="EB Garamond"/>
                  <a:cs typeface="EB Garamond"/>
                  <a:sym typeface="EB Garamond"/>
                </a:endParaRPr>
              </a:p>
            </p:txBody>
          </p:sp>
          <p:sp>
            <p:nvSpPr>
              <p:cNvPr id="126" name="Google Shape;126;p17"/>
              <p:cNvSpPr txBox="1"/>
              <p:nvPr/>
            </p:nvSpPr>
            <p:spPr>
              <a:xfrm>
                <a:off x="678850" y="2004725"/>
                <a:ext cx="3001500" cy="457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2400">
                    <a:latin typeface="Playfair Display SC"/>
                    <a:ea typeface="Playfair Display SC"/>
                    <a:cs typeface="Playfair Display SC"/>
                    <a:sym typeface="Playfair Display SC"/>
                  </a:rPr>
                  <a:t>THE TRENCHES</a:t>
                </a:r>
                <a:endParaRPr b="1" sz="2400">
                  <a:latin typeface="Playfair Display SC"/>
                  <a:ea typeface="Playfair Display SC"/>
                  <a:cs typeface="Playfair Display SC"/>
                  <a:sym typeface="Playfair Display SC"/>
                </a:endParaRPr>
              </a:p>
            </p:txBody>
          </p:sp>
        </p:grpSp>
      </p:grpSp>
      <p:grpSp>
        <p:nvGrpSpPr>
          <p:cNvPr id="127" name="Google Shape;127;p17"/>
          <p:cNvGrpSpPr/>
          <p:nvPr/>
        </p:nvGrpSpPr>
        <p:grpSpPr>
          <a:xfrm>
            <a:off x="531300" y="5111146"/>
            <a:ext cx="6709800" cy="2094900"/>
            <a:chOff x="576475" y="564546"/>
            <a:chExt cx="6709800" cy="2094900"/>
          </a:xfrm>
        </p:grpSpPr>
        <p:grpSp>
          <p:nvGrpSpPr>
            <p:cNvPr id="128" name="Google Shape;128;p17"/>
            <p:cNvGrpSpPr/>
            <p:nvPr/>
          </p:nvGrpSpPr>
          <p:grpSpPr>
            <a:xfrm>
              <a:off x="576475" y="564546"/>
              <a:ext cx="3204600" cy="2094900"/>
              <a:chOff x="576475" y="564546"/>
              <a:chExt cx="3204600" cy="2094900"/>
            </a:xfrm>
          </p:grpSpPr>
          <p:sp>
            <p:nvSpPr>
              <p:cNvPr id="129" name="Google Shape;129;p17"/>
              <p:cNvSpPr/>
              <p:nvPr/>
            </p:nvSpPr>
            <p:spPr>
              <a:xfrm>
                <a:off x="576475" y="564546"/>
                <a:ext cx="3204600" cy="2094900"/>
              </a:xfrm>
              <a:prstGeom prst="rect">
                <a:avLst/>
              </a:prstGeom>
              <a:noFill/>
              <a:ln cap="flat" cmpd="sng" w="381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30" name="Google Shape;130;p17"/>
              <p:cNvPicPr preferRelativeResize="0"/>
              <p:nvPr/>
            </p:nvPicPr>
            <p:blipFill>
              <a:blip r:embed="rId3">
                <a:alphaModFix amt="17000"/>
              </a:blip>
              <a:stretch>
                <a:fillRect/>
              </a:stretch>
            </p:blipFill>
            <p:spPr>
              <a:xfrm>
                <a:off x="1217287" y="661062"/>
                <a:ext cx="1922976" cy="1901801"/>
              </a:xfrm>
              <a:prstGeom prst="rect">
                <a:avLst/>
              </a:prstGeom>
              <a:noFill/>
              <a:ln>
                <a:noFill/>
              </a:ln>
            </p:spPr>
          </p:pic>
          <p:sp>
            <p:nvSpPr>
              <p:cNvPr id="131" name="Google Shape;131;p17"/>
              <p:cNvSpPr txBox="1"/>
              <p:nvPr/>
            </p:nvSpPr>
            <p:spPr>
              <a:xfrm>
                <a:off x="678850" y="672875"/>
                <a:ext cx="3001500" cy="4323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800">
                    <a:latin typeface="Playfair Display SC"/>
                    <a:ea typeface="Playfair Display SC"/>
                    <a:cs typeface="Playfair Display SC"/>
                    <a:sym typeface="Playfair Display SC"/>
                  </a:rPr>
                  <a:t>Waypoint Ticket # 1</a:t>
                </a:r>
                <a:endParaRPr b="1" sz="1800">
                  <a:latin typeface="Playfair Display SC"/>
                  <a:ea typeface="Playfair Display SC"/>
                  <a:cs typeface="Playfair Display SC"/>
                  <a:sym typeface="Playfair Display SC"/>
                </a:endParaRPr>
              </a:p>
            </p:txBody>
          </p:sp>
          <p:sp>
            <p:nvSpPr>
              <p:cNvPr id="132" name="Google Shape;132;p17"/>
              <p:cNvSpPr txBox="1"/>
              <p:nvPr/>
            </p:nvSpPr>
            <p:spPr>
              <a:xfrm>
                <a:off x="678850" y="1251663"/>
                <a:ext cx="3001500" cy="720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800">
                    <a:latin typeface="EB Garamond"/>
                    <a:ea typeface="EB Garamond"/>
                    <a:cs typeface="EB Garamond"/>
                    <a:sym typeface="EB Garamond"/>
                  </a:rPr>
                  <a:t>The bearer of this ticket has completed</a:t>
                </a:r>
                <a:endParaRPr b="1" sz="1800">
                  <a:latin typeface="EB Garamond"/>
                  <a:ea typeface="EB Garamond"/>
                  <a:cs typeface="EB Garamond"/>
                  <a:sym typeface="EB Garamond"/>
                </a:endParaRPr>
              </a:p>
            </p:txBody>
          </p:sp>
          <p:sp>
            <p:nvSpPr>
              <p:cNvPr id="133" name="Google Shape;133;p17"/>
              <p:cNvSpPr txBox="1"/>
              <p:nvPr/>
            </p:nvSpPr>
            <p:spPr>
              <a:xfrm>
                <a:off x="678850" y="2004725"/>
                <a:ext cx="3001500" cy="457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2400">
                    <a:latin typeface="Playfair Display SC"/>
                    <a:ea typeface="Playfair Display SC"/>
                    <a:cs typeface="Playfair Display SC"/>
                    <a:sym typeface="Playfair Display SC"/>
                  </a:rPr>
                  <a:t>THE TRENCHES</a:t>
                </a:r>
                <a:endParaRPr b="1" sz="2400">
                  <a:latin typeface="Playfair Display SC"/>
                  <a:ea typeface="Playfair Display SC"/>
                  <a:cs typeface="Playfair Display SC"/>
                  <a:sym typeface="Playfair Display SC"/>
                </a:endParaRPr>
              </a:p>
            </p:txBody>
          </p:sp>
        </p:grpSp>
        <p:grpSp>
          <p:nvGrpSpPr>
            <p:cNvPr id="134" name="Google Shape;134;p17"/>
            <p:cNvGrpSpPr/>
            <p:nvPr/>
          </p:nvGrpSpPr>
          <p:grpSpPr>
            <a:xfrm>
              <a:off x="4081675" y="564546"/>
              <a:ext cx="3204600" cy="2094900"/>
              <a:chOff x="576475" y="564546"/>
              <a:chExt cx="3204600" cy="2094900"/>
            </a:xfrm>
          </p:grpSpPr>
          <p:sp>
            <p:nvSpPr>
              <p:cNvPr id="135" name="Google Shape;135;p17"/>
              <p:cNvSpPr/>
              <p:nvPr/>
            </p:nvSpPr>
            <p:spPr>
              <a:xfrm>
                <a:off x="576475" y="564546"/>
                <a:ext cx="3204600" cy="2094900"/>
              </a:xfrm>
              <a:prstGeom prst="rect">
                <a:avLst/>
              </a:prstGeom>
              <a:noFill/>
              <a:ln cap="flat" cmpd="sng" w="381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36" name="Google Shape;136;p17"/>
              <p:cNvPicPr preferRelativeResize="0"/>
              <p:nvPr/>
            </p:nvPicPr>
            <p:blipFill>
              <a:blip r:embed="rId3">
                <a:alphaModFix amt="17000"/>
              </a:blip>
              <a:stretch>
                <a:fillRect/>
              </a:stretch>
            </p:blipFill>
            <p:spPr>
              <a:xfrm>
                <a:off x="1217287" y="661062"/>
                <a:ext cx="1922976" cy="1901801"/>
              </a:xfrm>
              <a:prstGeom prst="rect">
                <a:avLst/>
              </a:prstGeom>
              <a:noFill/>
              <a:ln>
                <a:noFill/>
              </a:ln>
            </p:spPr>
          </p:pic>
          <p:sp>
            <p:nvSpPr>
              <p:cNvPr id="137" name="Google Shape;137;p17"/>
              <p:cNvSpPr txBox="1"/>
              <p:nvPr/>
            </p:nvSpPr>
            <p:spPr>
              <a:xfrm>
                <a:off x="678850" y="672875"/>
                <a:ext cx="3001500" cy="4323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800">
                    <a:latin typeface="Playfair Display SC"/>
                    <a:ea typeface="Playfair Display SC"/>
                    <a:cs typeface="Playfair Display SC"/>
                    <a:sym typeface="Playfair Display SC"/>
                  </a:rPr>
                  <a:t>Waypoint Ticket # 1</a:t>
                </a:r>
                <a:endParaRPr b="1" sz="1800">
                  <a:latin typeface="Playfair Display SC"/>
                  <a:ea typeface="Playfair Display SC"/>
                  <a:cs typeface="Playfair Display SC"/>
                  <a:sym typeface="Playfair Display SC"/>
                </a:endParaRPr>
              </a:p>
            </p:txBody>
          </p:sp>
          <p:sp>
            <p:nvSpPr>
              <p:cNvPr id="138" name="Google Shape;138;p17"/>
              <p:cNvSpPr txBox="1"/>
              <p:nvPr/>
            </p:nvSpPr>
            <p:spPr>
              <a:xfrm>
                <a:off x="678850" y="1251663"/>
                <a:ext cx="3001500" cy="720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800">
                    <a:latin typeface="EB Garamond"/>
                    <a:ea typeface="EB Garamond"/>
                    <a:cs typeface="EB Garamond"/>
                    <a:sym typeface="EB Garamond"/>
                  </a:rPr>
                  <a:t>The bearer of this ticket has completed</a:t>
                </a:r>
                <a:endParaRPr b="1" sz="1800">
                  <a:latin typeface="EB Garamond"/>
                  <a:ea typeface="EB Garamond"/>
                  <a:cs typeface="EB Garamond"/>
                  <a:sym typeface="EB Garamond"/>
                </a:endParaRPr>
              </a:p>
            </p:txBody>
          </p:sp>
          <p:sp>
            <p:nvSpPr>
              <p:cNvPr id="139" name="Google Shape;139;p17"/>
              <p:cNvSpPr txBox="1"/>
              <p:nvPr/>
            </p:nvSpPr>
            <p:spPr>
              <a:xfrm>
                <a:off x="678850" y="2004725"/>
                <a:ext cx="3001500" cy="457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2400">
                    <a:latin typeface="Playfair Display SC"/>
                    <a:ea typeface="Playfair Display SC"/>
                    <a:cs typeface="Playfair Display SC"/>
                    <a:sym typeface="Playfair Display SC"/>
                  </a:rPr>
                  <a:t>THE TRENCHES</a:t>
                </a:r>
                <a:endParaRPr b="1" sz="2400">
                  <a:latin typeface="Playfair Display SC"/>
                  <a:ea typeface="Playfair Display SC"/>
                  <a:cs typeface="Playfair Display SC"/>
                  <a:sym typeface="Playfair Display SC"/>
                </a:endParaRPr>
              </a:p>
            </p:txBody>
          </p:sp>
        </p:grpSp>
      </p:grpSp>
      <p:grpSp>
        <p:nvGrpSpPr>
          <p:cNvPr id="140" name="Google Shape;140;p17"/>
          <p:cNvGrpSpPr/>
          <p:nvPr/>
        </p:nvGrpSpPr>
        <p:grpSpPr>
          <a:xfrm>
            <a:off x="531300" y="7422546"/>
            <a:ext cx="6709800" cy="2094900"/>
            <a:chOff x="576475" y="564546"/>
            <a:chExt cx="6709800" cy="2094900"/>
          </a:xfrm>
        </p:grpSpPr>
        <p:grpSp>
          <p:nvGrpSpPr>
            <p:cNvPr id="141" name="Google Shape;141;p17"/>
            <p:cNvGrpSpPr/>
            <p:nvPr/>
          </p:nvGrpSpPr>
          <p:grpSpPr>
            <a:xfrm>
              <a:off x="576475" y="564546"/>
              <a:ext cx="3204600" cy="2094900"/>
              <a:chOff x="576475" y="564546"/>
              <a:chExt cx="3204600" cy="2094900"/>
            </a:xfrm>
          </p:grpSpPr>
          <p:sp>
            <p:nvSpPr>
              <p:cNvPr id="142" name="Google Shape;142;p17"/>
              <p:cNvSpPr/>
              <p:nvPr/>
            </p:nvSpPr>
            <p:spPr>
              <a:xfrm>
                <a:off x="576475" y="564546"/>
                <a:ext cx="3204600" cy="2094900"/>
              </a:xfrm>
              <a:prstGeom prst="rect">
                <a:avLst/>
              </a:prstGeom>
              <a:noFill/>
              <a:ln cap="flat" cmpd="sng" w="381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43" name="Google Shape;143;p17"/>
              <p:cNvPicPr preferRelativeResize="0"/>
              <p:nvPr/>
            </p:nvPicPr>
            <p:blipFill>
              <a:blip r:embed="rId3">
                <a:alphaModFix amt="17000"/>
              </a:blip>
              <a:stretch>
                <a:fillRect/>
              </a:stretch>
            </p:blipFill>
            <p:spPr>
              <a:xfrm>
                <a:off x="1217287" y="661062"/>
                <a:ext cx="1922976" cy="1901801"/>
              </a:xfrm>
              <a:prstGeom prst="rect">
                <a:avLst/>
              </a:prstGeom>
              <a:noFill/>
              <a:ln>
                <a:noFill/>
              </a:ln>
            </p:spPr>
          </p:pic>
          <p:sp>
            <p:nvSpPr>
              <p:cNvPr id="144" name="Google Shape;144;p17"/>
              <p:cNvSpPr txBox="1"/>
              <p:nvPr/>
            </p:nvSpPr>
            <p:spPr>
              <a:xfrm>
                <a:off x="678850" y="672875"/>
                <a:ext cx="3001500" cy="4323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800">
                    <a:latin typeface="Playfair Display SC"/>
                    <a:ea typeface="Playfair Display SC"/>
                    <a:cs typeface="Playfair Display SC"/>
                    <a:sym typeface="Playfair Display SC"/>
                  </a:rPr>
                  <a:t>Waypoint Ticket # 1</a:t>
                </a:r>
                <a:endParaRPr b="1" sz="1800">
                  <a:latin typeface="Playfair Display SC"/>
                  <a:ea typeface="Playfair Display SC"/>
                  <a:cs typeface="Playfair Display SC"/>
                  <a:sym typeface="Playfair Display SC"/>
                </a:endParaRPr>
              </a:p>
            </p:txBody>
          </p:sp>
          <p:sp>
            <p:nvSpPr>
              <p:cNvPr id="145" name="Google Shape;145;p17"/>
              <p:cNvSpPr txBox="1"/>
              <p:nvPr/>
            </p:nvSpPr>
            <p:spPr>
              <a:xfrm>
                <a:off x="678850" y="1251663"/>
                <a:ext cx="3001500" cy="720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800">
                    <a:latin typeface="EB Garamond"/>
                    <a:ea typeface="EB Garamond"/>
                    <a:cs typeface="EB Garamond"/>
                    <a:sym typeface="EB Garamond"/>
                  </a:rPr>
                  <a:t>The bearer of this ticket has completed</a:t>
                </a:r>
                <a:endParaRPr b="1" sz="1800">
                  <a:latin typeface="EB Garamond"/>
                  <a:ea typeface="EB Garamond"/>
                  <a:cs typeface="EB Garamond"/>
                  <a:sym typeface="EB Garamond"/>
                </a:endParaRPr>
              </a:p>
            </p:txBody>
          </p:sp>
          <p:sp>
            <p:nvSpPr>
              <p:cNvPr id="146" name="Google Shape;146;p17"/>
              <p:cNvSpPr txBox="1"/>
              <p:nvPr/>
            </p:nvSpPr>
            <p:spPr>
              <a:xfrm>
                <a:off x="678850" y="2004725"/>
                <a:ext cx="3001500" cy="457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2400">
                    <a:latin typeface="Playfair Display SC"/>
                    <a:ea typeface="Playfair Display SC"/>
                    <a:cs typeface="Playfair Display SC"/>
                    <a:sym typeface="Playfair Display SC"/>
                  </a:rPr>
                  <a:t>THE TRENCHES</a:t>
                </a:r>
                <a:endParaRPr b="1" sz="2400">
                  <a:latin typeface="Playfair Display SC"/>
                  <a:ea typeface="Playfair Display SC"/>
                  <a:cs typeface="Playfair Display SC"/>
                  <a:sym typeface="Playfair Display SC"/>
                </a:endParaRPr>
              </a:p>
            </p:txBody>
          </p:sp>
        </p:grpSp>
        <p:grpSp>
          <p:nvGrpSpPr>
            <p:cNvPr id="147" name="Google Shape;147;p17"/>
            <p:cNvGrpSpPr/>
            <p:nvPr/>
          </p:nvGrpSpPr>
          <p:grpSpPr>
            <a:xfrm>
              <a:off x="4081675" y="564546"/>
              <a:ext cx="3204600" cy="2094900"/>
              <a:chOff x="576475" y="564546"/>
              <a:chExt cx="3204600" cy="2094900"/>
            </a:xfrm>
          </p:grpSpPr>
          <p:sp>
            <p:nvSpPr>
              <p:cNvPr id="148" name="Google Shape;148;p17"/>
              <p:cNvSpPr/>
              <p:nvPr/>
            </p:nvSpPr>
            <p:spPr>
              <a:xfrm>
                <a:off x="576475" y="564546"/>
                <a:ext cx="3204600" cy="2094900"/>
              </a:xfrm>
              <a:prstGeom prst="rect">
                <a:avLst/>
              </a:prstGeom>
              <a:noFill/>
              <a:ln cap="flat" cmpd="sng" w="381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49" name="Google Shape;149;p17"/>
              <p:cNvPicPr preferRelativeResize="0"/>
              <p:nvPr/>
            </p:nvPicPr>
            <p:blipFill>
              <a:blip r:embed="rId3">
                <a:alphaModFix amt="17000"/>
              </a:blip>
              <a:stretch>
                <a:fillRect/>
              </a:stretch>
            </p:blipFill>
            <p:spPr>
              <a:xfrm>
                <a:off x="1217287" y="661062"/>
                <a:ext cx="1922976" cy="1901801"/>
              </a:xfrm>
              <a:prstGeom prst="rect">
                <a:avLst/>
              </a:prstGeom>
              <a:noFill/>
              <a:ln>
                <a:noFill/>
              </a:ln>
            </p:spPr>
          </p:pic>
          <p:sp>
            <p:nvSpPr>
              <p:cNvPr id="150" name="Google Shape;150;p17"/>
              <p:cNvSpPr txBox="1"/>
              <p:nvPr/>
            </p:nvSpPr>
            <p:spPr>
              <a:xfrm>
                <a:off x="678850" y="672875"/>
                <a:ext cx="3001500" cy="4323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800">
                    <a:latin typeface="Playfair Display SC"/>
                    <a:ea typeface="Playfair Display SC"/>
                    <a:cs typeface="Playfair Display SC"/>
                    <a:sym typeface="Playfair Display SC"/>
                  </a:rPr>
                  <a:t>Waypoint Ticket # 1</a:t>
                </a:r>
                <a:endParaRPr b="1" sz="1800">
                  <a:latin typeface="Playfair Display SC"/>
                  <a:ea typeface="Playfair Display SC"/>
                  <a:cs typeface="Playfair Display SC"/>
                  <a:sym typeface="Playfair Display SC"/>
                </a:endParaRPr>
              </a:p>
            </p:txBody>
          </p:sp>
          <p:sp>
            <p:nvSpPr>
              <p:cNvPr id="151" name="Google Shape;151;p17"/>
              <p:cNvSpPr txBox="1"/>
              <p:nvPr/>
            </p:nvSpPr>
            <p:spPr>
              <a:xfrm>
                <a:off x="678850" y="1251663"/>
                <a:ext cx="3001500" cy="720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800">
                    <a:latin typeface="EB Garamond"/>
                    <a:ea typeface="EB Garamond"/>
                    <a:cs typeface="EB Garamond"/>
                    <a:sym typeface="EB Garamond"/>
                  </a:rPr>
                  <a:t>The bearer of this ticket has completed</a:t>
                </a:r>
                <a:endParaRPr b="1" sz="1800">
                  <a:latin typeface="EB Garamond"/>
                  <a:ea typeface="EB Garamond"/>
                  <a:cs typeface="EB Garamond"/>
                  <a:sym typeface="EB Garamond"/>
                </a:endParaRPr>
              </a:p>
            </p:txBody>
          </p:sp>
          <p:sp>
            <p:nvSpPr>
              <p:cNvPr id="152" name="Google Shape;152;p17"/>
              <p:cNvSpPr txBox="1"/>
              <p:nvPr/>
            </p:nvSpPr>
            <p:spPr>
              <a:xfrm>
                <a:off x="678850" y="2004725"/>
                <a:ext cx="3001500" cy="457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2400">
                    <a:latin typeface="Playfair Display SC"/>
                    <a:ea typeface="Playfair Display SC"/>
                    <a:cs typeface="Playfair Display SC"/>
                    <a:sym typeface="Playfair Display SC"/>
                  </a:rPr>
                  <a:t>THE TRENCHES</a:t>
                </a:r>
                <a:endParaRPr b="1" sz="2400">
                  <a:latin typeface="Playfair Display SC"/>
                  <a:ea typeface="Playfair Display SC"/>
                  <a:cs typeface="Playfair Display SC"/>
                  <a:sym typeface="Playfair Display SC"/>
                </a:endParaRPr>
              </a:p>
            </p:txBody>
          </p:sp>
        </p:grpSp>
      </p:gr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6" name="Shape 156"/>
        <p:cNvGrpSpPr/>
        <p:nvPr/>
      </p:nvGrpSpPr>
      <p:grpSpPr>
        <a:xfrm>
          <a:off x="0" y="0"/>
          <a:ext cx="0" cy="0"/>
          <a:chOff x="0" y="0"/>
          <a:chExt cx="0" cy="0"/>
        </a:xfrm>
      </p:grpSpPr>
      <p:grpSp>
        <p:nvGrpSpPr>
          <p:cNvPr id="157" name="Google Shape;157;p18"/>
          <p:cNvGrpSpPr/>
          <p:nvPr/>
        </p:nvGrpSpPr>
        <p:grpSpPr>
          <a:xfrm>
            <a:off x="514732" y="488346"/>
            <a:ext cx="6742937" cy="2094900"/>
            <a:chOff x="531300" y="488346"/>
            <a:chExt cx="6742937" cy="2094900"/>
          </a:xfrm>
        </p:grpSpPr>
        <p:grpSp>
          <p:nvGrpSpPr>
            <p:cNvPr id="158" name="Google Shape;158;p18"/>
            <p:cNvGrpSpPr/>
            <p:nvPr/>
          </p:nvGrpSpPr>
          <p:grpSpPr>
            <a:xfrm>
              <a:off x="531300" y="488346"/>
              <a:ext cx="3204600" cy="2094900"/>
              <a:chOff x="576475" y="564546"/>
              <a:chExt cx="3204600" cy="2094900"/>
            </a:xfrm>
          </p:grpSpPr>
          <p:sp>
            <p:nvSpPr>
              <p:cNvPr id="159" name="Google Shape;159;p18"/>
              <p:cNvSpPr/>
              <p:nvPr/>
            </p:nvSpPr>
            <p:spPr>
              <a:xfrm>
                <a:off x="576475" y="564546"/>
                <a:ext cx="3204600" cy="2094900"/>
              </a:xfrm>
              <a:prstGeom prst="rect">
                <a:avLst/>
              </a:prstGeom>
              <a:noFill/>
              <a:ln cap="flat" cmpd="sng" w="381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60" name="Google Shape;160;p18"/>
              <p:cNvPicPr preferRelativeResize="0"/>
              <p:nvPr/>
            </p:nvPicPr>
            <p:blipFill>
              <a:blip r:embed="rId3">
                <a:alphaModFix amt="17000"/>
              </a:blip>
              <a:stretch>
                <a:fillRect/>
              </a:stretch>
            </p:blipFill>
            <p:spPr>
              <a:xfrm>
                <a:off x="1217287" y="661062"/>
                <a:ext cx="1922976" cy="1901801"/>
              </a:xfrm>
              <a:prstGeom prst="rect">
                <a:avLst/>
              </a:prstGeom>
              <a:noFill/>
              <a:ln>
                <a:noFill/>
              </a:ln>
            </p:spPr>
          </p:pic>
          <p:sp>
            <p:nvSpPr>
              <p:cNvPr id="161" name="Google Shape;161;p18"/>
              <p:cNvSpPr txBox="1"/>
              <p:nvPr/>
            </p:nvSpPr>
            <p:spPr>
              <a:xfrm>
                <a:off x="678850" y="672875"/>
                <a:ext cx="3001500" cy="4323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800">
                    <a:latin typeface="Playfair Display SC"/>
                    <a:ea typeface="Playfair Display SC"/>
                    <a:cs typeface="Playfair Display SC"/>
                    <a:sym typeface="Playfair Display SC"/>
                  </a:rPr>
                  <a:t>Waypoint Ticket # 2</a:t>
                </a:r>
                <a:endParaRPr b="1" sz="1800">
                  <a:latin typeface="Playfair Display SC"/>
                  <a:ea typeface="Playfair Display SC"/>
                  <a:cs typeface="Playfair Display SC"/>
                  <a:sym typeface="Playfair Display SC"/>
                </a:endParaRPr>
              </a:p>
            </p:txBody>
          </p:sp>
          <p:sp>
            <p:nvSpPr>
              <p:cNvPr id="162" name="Google Shape;162;p18"/>
              <p:cNvSpPr txBox="1"/>
              <p:nvPr/>
            </p:nvSpPr>
            <p:spPr>
              <a:xfrm>
                <a:off x="678850" y="1251663"/>
                <a:ext cx="3001500" cy="720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800">
                    <a:latin typeface="EB Garamond"/>
                    <a:ea typeface="EB Garamond"/>
                    <a:cs typeface="EB Garamond"/>
                    <a:sym typeface="EB Garamond"/>
                  </a:rPr>
                  <a:t>The bearer of this ticket has completed</a:t>
                </a:r>
                <a:endParaRPr b="1" sz="1800">
                  <a:latin typeface="EB Garamond"/>
                  <a:ea typeface="EB Garamond"/>
                  <a:cs typeface="EB Garamond"/>
                  <a:sym typeface="EB Garamond"/>
                </a:endParaRPr>
              </a:p>
            </p:txBody>
          </p:sp>
          <p:sp>
            <p:nvSpPr>
              <p:cNvPr id="163" name="Google Shape;163;p18"/>
              <p:cNvSpPr txBox="1"/>
              <p:nvPr/>
            </p:nvSpPr>
            <p:spPr>
              <a:xfrm>
                <a:off x="678850" y="2004725"/>
                <a:ext cx="3001500" cy="457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2400">
                    <a:latin typeface="Playfair Display SC"/>
                    <a:ea typeface="Playfair Display SC"/>
                    <a:cs typeface="Playfair Display SC"/>
                    <a:sym typeface="Playfair Display SC"/>
                  </a:rPr>
                  <a:t>NO MAN’S LAND</a:t>
                </a:r>
                <a:endParaRPr b="1" sz="2400">
                  <a:latin typeface="Playfair Display SC"/>
                  <a:ea typeface="Playfair Display SC"/>
                  <a:cs typeface="Playfair Display SC"/>
                  <a:sym typeface="Playfair Display SC"/>
                </a:endParaRPr>
              </a:p>
            </p:txBody>
          </p:sp>
        </p:grpSp>
        <p:grpSp>
          <p:nvGrpSpPr>
            <p:cNvPr id="164" name="Google Shape;164;p18"/>
            <p:cNvGrpSpPr/>
            <p:nvPr/>
          </p:nvGrpSpPr>
          <p:grpSpPr>
            <a:xfrm>
              <a:off x="4069637" y="488346"/>
              <a:ext cx="3204600" cy="2094900"/>
              <a:chOff x="576475" y="564546"/>
              <a:chExt cx="3204600" cy="2094900"/>
            </a:xfrm>
          </p:grpSpPr>
          <p:sp>
            <p:nvSpPr>
              <p:cNvPr id="165" name="Google Shape;165;p18"/>
              <p:cNvSpPr/>
              <p:nvPr/>
            </p:nvSpPr>
            <p:spPr>
              <a:xfrm>
                <a:off x="576475" y="564546"/>
                <a:ext cx="3204600" cy="2094900"/>
              </a:xfrm>
              <a:prstGeom prst="rect">
                <a:avLst/>
              </a:prstGeom>
              <a:noFill/>
              <a:ln cap="flat" cmpd="sng" w="381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66" name="Google Shape;166;p18"/>
              <p:cNvPicPr preferRelativeResize="0"/>
              <p:nvPr/>
            </p:nvPicPr>
            <p:blipFill>
              <a:blip r:embed="rId3">
                <a:alphaModFix amt="17000"/>
              </a:blip>
              <a:stretch>
                <a:fillRect/>
              </a:stretch>
            </p:blipFill>
            <p:spPr>
              <a:xfrm>
                <a:off x="1217287" y="661062"/>
                <a:ext cx="1922976" cy="1901801"/>
              </a:xfrm>
              <a:prstGeom prst="rect">
                <a:avLst/>
              </a:prstGeom>
              <a:noFill/>
              <a:ln>
                <a:noFill/>
              </a:ln>
            </p:spPr>
          </p:pic>
          <p:sp>
            <p:nvSpPr>
              <p:cNvPr id="167" name="Google Shape;167;p18"/>
              <p:cNvSpPr txBox="1"/>
              <p:nvPr/>
            </p:nvSpPr>
            <p:spPr>
              <a:xfrm>
                <a:off x="678850" y="672875"/>
                <a:ext cx="3001500" cy="4323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800">
                    <a:latin typeface="Playfair Display SC"/>
                    <a:ea typeface="Playfair Display SC"/>
                    <a:cs typeface="Playfair Display SC"/>
                    <a:sym typeface="Playfair Display SC"/>
                  </a:rPr>
                  <a:t>Waypoint Ticket # 2</a:t>
                </a:r>
                <a:endParaRPr b="1" sz="1800">
                  <a:latin typeface="Playfair Display SC"/>
                  <a:ea typeface="Playfair Display SC"/>
                  <a:cs typeface="Playfair Display SC"/>
                  <a:sym typeface="Playfair Display SC"/>
                </a:endParaRPr>
              </a:p>
            </p:txBody>
          </p:sp>
          <p:sp>
            <p:nvSpPr>
              <p:cNvPr id="168" name="Google Shape;168;p18"/>
              <p:cNvSpPr txBox="1"/>
              <p:nvPr/>
            </p:nvSpPr>
            <p:spPr>
              <a:xfrm>
                <a:off x="678850" y="1251663"/>
                <a:ext cx="3001500" cy="720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800">
                    <a:latin typeface="EB Garamond"/>
                    <a:ea typeface="EB Garamond"/>
                    <a:cs typeface="EB Garamond"/>
                    <a:sym typeface="EB Garamond"/>
                  </a:rPr>
                  <a:t>The bearer of this ticket has completed</a:t>
                </a:r>
                <a:endParaRPr b="1" sz="1800">
                  <a:latin typeface="EB Garamond"/>
                  <a:ea typeface="EB Garamond"/>
                  <a:cs typeface="EB Garamond"/>
                  <a:sym typeface="EB Garamond"/>
                </a:endParaRPr>
              </a:p>
            </p:txBody>
          </p:sp>
          <p:sp>
            <p:nvSpPr>
              <p:cNvPr id="169" name="Google Shape;169;p18"/>
              <p:cNvSpPr txBox="1"/>
              <p:nvPr/>
            </p:nvSpPr>
            <p:spPr>
              <a:xfrm>
                <a:off x="678850" y="2004725"/>
                <a:ext cx="3001500" cy="457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2400">
                    <a:latin typeface="Playfair Display SC"/>
                    <a:ea typeface="Playfair Display SC"/>
                    <a:cs typeface="Playfair Display SC"/>
                    <a:sym typeface="Playfair Display SC"/>
                  </a:rPr>
                  <a:t>NO MAN’S LAND</a:t>
                </a:r>
                <a:endParaRPr b="1" sz="2400">
                  <a:latin typeface="Playfair Display SC"/>
                  <a:ea typeface="Playfair Display SC"/>
                  <a:cs typeface="Playfair Display SC"/>
                  <a:sym typeface="Playfair Display SC"/>
                </a:endParaRPr>
              </a:p>
            </p:txBody>
          </p:sp>
        </p:grpSp>
      </p:grpSp>
      <p:grpSp>
        <p:nvGrpSpPr>
          <p:cNvPr id="170" name="Google Shape;170;p18"/>
          <p:cNvGrpSpPr/>
          <p:nvPr/>
        </p:nvGrpSpPr>
        <p:grpSpPr>
          <a:xfrm>
            <a:off x="514732" y="2807479"/>
            <a:ext cx="6742937" cy="2094900"/>
            <a:chOff x="531300" y="488346"/>
            <a:chExt cx="6742937" cy="2094900"/>
          </a:xfrm>
        </p:grpSpPr>
        <p:grpSp>
          <p:nvGrpSpPr>
            <p:cNvPr id="171" name="Google Shape;171;p18"/>
            <p:cNvGrpSpPr/>
            <p:nvPr/>
          </p:nvGrpSpPr>
          <p:grpSpPr>
            <a:xfrm>
              <a:off x="531300" y="488346"/>
              <a:ext cx="3204600" cy="2094900"/>
              <a:chOff x="576475" y="564546"/>
              <a:chExt cx="3204600" cy="2094900"/>
            </a:xfrm>
          </p:grpSpPr>
          <p:sp>
            <p:nvSpPr>
              <p:cNvPr id="172" name="Google Shape;172;p18"/>
              <p:cNvSpPr/>
              <p:nvPr/>
            </p:nvSpPr>
            <p:spPr>
              <a:xfrm>
                <a:off x="576475" y="564546"/>
                <a:ext cx="3204600" cy="2094900"/>
              </a:xfrm>
              <a:prstGeom prst="rect">
                <a:avLst/>
              </a:prstGeom>
              <a:noFill/>
              <a:ln cap="flat" cmpd="sng" w="381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73" name="Google Shape;173;p18"/>
              <p:cNvPicPr preferRelativeResize="0"/>
              <p:nvPr/>
            </p:nvPicPr>
            <p:blipFill>
              <a:blip r:embed="rId3">
                <a:alphaModFix amt="17000"/>
              </a:blip>
              <a:stretch>
                <a:fillRect/>
              </a:stretch>
            </p:blipFill>
            <p:spPr>
              <a:xfrm>
                <a:off x="1217287" y="661062"/>
                <a:ext cx="1922976" cy="1901801"/>
              </a:xfrm>
              <a:prstGeom prst="rect">
                <a:avLst/>
              </a:prstGeom>
              <a:noFill/>
              <a:ln>
                <a:noFill/>
              </a:ln>
            </p:spPr>
          </p:pic>
          <p:sp>
            <p:nvSpPr>
              <p:cNvPr id="174" name="Google Shape;174;p18"/>
              <p:cNvSpPr txBox="1"/>
              <p:nvPr/>
            </p:nvSpPr>
            <p:spPr>
              <a:xfrm>
                <a:off x="678850" y="672875"/>
                <a:ext cx="3001500" cy="4323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800">
                    <a:latin typeface="Playfair Display SC"/>
                    <a:ea typeface="Playfair Display SC"/>
                    <a:cs typeface="Playfair Display SC"/>
                    <a:sym typeface="Playfair Display SC"/>
                  </a:rPr>
                  <a:t>Waypoint Ticket # 2</a:t>
                </a:r>
                <a:endParaRPr b="1" sz="1800">
                  <a:latin typeface="Playfair Display SC"/>
                  <a:ea typeface="Playfair Display SC"/>
                  <a:cs typeface="Playfair Display SC"/>
                  <a:sym typeface="Playfair Display SC"/>
                </a:endParaRPr>
              </a:p>
            </p:txBody>
          </p:sp>
          <p:sp>
            <p:nvSpPr>
              <p:cNvPr id="175" name="Google Shape;175;p18"/>
              <p:cNvSpPr txBox="1"/>
              <p:nvPr/>
            </p:nvSpPr>
            <p:spPr>
              <a:xfrm>
                <a:off x="678850" y="1251663"/>
                <a:ext cx="3001500" cy="720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800">
                    <a:latin typeface="EB Garamond"/>
                    <a:ea typeface="EB Garamond"/>
                    <a:cs typeface="EB Garamond"/>
                    <a:sym typeface="EB Garamond"/>
                  </a:rPr>
                  <a:t>The bearer of this ticket has completed</a:t>
                </a:r>
                <a:endParaRPr b="1" sz="1800">
                  <a:latin typeface="EB Garamond"/>
                  <a:ea typeface="EB Garamond"/>
                  <a:cs typeface="EB Garamond"/>
                  <a:sym typeface="EB Garamond"/>
                </a:endParaRPr>
              </a:p>
            </p:txBody>
          </p:sp>
          <p:sp>
            <p:nvSpPr>
              <p:cNvPr id="176" name="Google Shape;176;p18"/>
              <p:cNvSpPr txBox="1"/>
              <p:nvPr/>
            </p:nvSpPr>
            <p:spPr>
              <a:xfrm>
                <a:off x="678850" y="2004725"/>
                <a:ext cx="3001500" cy="457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2400">
                    <a:latin typeface="Playfair Display SC"/>
                    <a:ea typeface="Playfair Display SC"/>
                    <a:cs typeface="Playfair Display SC"/>
                    <a:sym typeface="Playfair Display SC"/>
                  </a:rPr>
                  <a:t>NO MAN’S LAND</a:t>
                </a:r>
                <a:endParaRPr b="1" sz="2400">
                  <a:latin typeface="Playfair Display SC"/>
                  <a:ea typeface="Playfair Display SC"/>
                  <a:cs typeface="Playfair Display SC"/>
                  <a:sym typeface="Playfair Display SC"/>
                </a:endParaRPr>
              </a:p>
            </p:txBody>
          </p:sp>
        </p:grpSp>
        <p:grpSp>
          <p:nvGrpSpPr>
            <p:cNvPr id="177" name="Google Shape;177;p18"/>
            <p:cNvGrpSpPr/>
            <p:nvPr/>
          </p:nvGrpSpPr>
          <p:grpSpPr>
            <a:xfrm>
              <a:off x="4069637" y="488346"/>
              <a:ext cx="3204600" cy="2094900"/>
              <a:chOff x="576475" y="564546"/>
              <a:chExt cx="3204600" cy="2094900"/>
            </a:xfrm>
          </p:grpSpPr>
          <p:sp>
            <p:nvSpPr>
              <p:cNvPr id="178" name="Google Shape;178;p18"/>
              <p:cNvSpPr/>
              <p:nvPr/>
            </p:nvSpPr>
            <p:spPr>
              <a:xfrm>
                <a:off x="576475" y="564546"/>
                <a:ext cx="3204600" cy="2094900"/>
              </a:xfrm>
              <a:prstGeom prst="rect">
                <a:avLst/>
              </a:prstGeom>
              <a:noFill/>
              <a:ln cap="flat" cmpd="sng" w="381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79" name="Google Shape;179;p18"/>
              <p:cNvPicPr preferRelativeResize="0"/>
              <p:nvPr/>
            </p:nvPicPr>
            <p:blipFill>
              <a:blip r:embed="rId3">
                <a:alphaModFix amt="17000"/>
              </a:blip>
              <a:stretch>
                <a:fillRect/>
              </a:stretch>
            </p:blipFill>
            <p:spPr>
              <a:xfrm>
                <a:off x="1217287" y="661062"/>
                <a:ext cx="1922976" cy="1901801"/>
              </a:xfrm>
              <a:prstGeom prst="rect">
                <a:avLst/>
              </a:prstGeom>
              <a:noFill/>
              <a:ln>
                <a:noFill/>
              </a:ln>
            </p:spPr>
          </p:pic>
          <p:sp>
            <p:nvSpPr>
              <p:cNvPr id="180" name="Google Shape;180;p18"/>
              <p:cNvSpPr txBox="1"/>
              <p:nvPr/>
            </p:nvSpPr>
            <p:spPr>
              <a:xfrm>
                <a:off x="678850" y="672875"/>
                <a:ext cx="3001500" cy="4323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800">
                    <a:latin typeface="Playfair Display SC"/>
                    <a:ea typeface="Playfair Display SC"/>
                    <a:cs typeface="Playfair Display SC"/>
                    <a:sym typeface="Playfair Display SC"/>
                  </a:rPr>
                  <a:t>Waypoint Ticket # 2</a:t>
                </a:r>
                <a:endParaRPr b="1" sz="1800">
                  <a:latin typeface="Playfair Display SC"/>
                  <a:ea typeface="Playfair Display SC"/>
                  <a:cs typeface="Playfair Display SC"/>
                  <a:sym typeface="Playfair Display SC"/>
                </a:endParaRPr>
              </a:p>
            </p:txBody>
          </p:sp>
          <p:sp>
            <p:nvSpPr>
              <p:cNvPr id="181" name="Google Shape;181;p18"/>
              <p:cNvSpPr txBox="1"/>
              <p:nvPr/>
            </p:nvSpPr>
            <p:spPr>
              <a:xfrm>
                <a:off x="678850" y="1251663"/>
                <a:ext cx="3001500" cy="720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800">
                    <a:latin typeface="EB Garamond"/>
                    <a:ea typeface="EB Garamond"/>
                    <a:cs typeface="EB Garamond"/>
                    <a:sym typeface="EB Garamond"/>
                  </a:rPr>
                  <a:t>The bearer of this ticket has completed</a:t>
                </a:r>
                <a:endParaRPr b="1" sz="1800">
                  <a:latin typeface="EB Garamond"/>
                  <a:ea typeface="EB Garamond"/>
                  <a:cs typeface="EB Garamond"/>
                  <a:sym typeface="EB Garamond"/>
                </a:endParaRPr>
              </a:p>
            </p:txBody>
          </p:sp>
          <p:sp>
            <p:nvSpPr>
              <p:cNvPr id="182" name="Google Shape;182;p18"/>
              <p:cNvSpPr txBox="1"/>
              <p:nvPr/>
            </p:nvSpPr>
            <p:spPr>
              <a:xfrm>
                <a:off x="678850" y="2004725"/>
                <a:ext cx="3001500" cy="457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2400">
                    <a:latin typeface="Playfair Display SC"/>
                    <a:ea typeface="Playfair Display SC"/>
                    <a:cs typeface="Playfair Display SC"/>
                    <a:sym typeface="Playfair Display SC"/>
                  </a:rPr>
                  <a:t>NO MAN’S LAND</a:t>
                </a:r>
                <a:endParaRPr b="1" sz="2400">
                  <a:latin typeface="Playfair Display SC"/>
                  <a:ea typeface="Playfair Display SC"/>
                  <a:cs typeface="Playfair Display SC"/>
                  <a:sym typeface="Playfair Display SC"/>
                </a:endParaRPr>
              </a:p>
            </p:txBody>
          </p:sp>
        </p:grpSp>
      </p:grpSp>
      <p:grpSp>
        <p:nvGrpSpPr>
          <p:cNvPr id="183" name="Google Shape;183;p18"/>
          <p:cNvGrpSpPr/>
          <p:nvPr/>
        </p:nvGrpSpPr>
        <p:grpSpPr>
          <a:xfrm>
            <a:off x="514732" y="5126612"/>
            <a:ext cx="6742937" cy="2094900"/>
            <a:chOff x="531300" y="488346"/>
            <a:chExt cx="6742937" cy="2094900"/>
          </a:xfrm>
        </p:grpSpPr>
        <p:grpSp>
          <p:nvGrpSpPr>
            <p:cNvPr id="184" name="Google Shape;184;p18"/>
            <p:cNvGrpSpPr/>
            <p:nvPr/>
          </p:nvGrpSpPr>
          <p:grpSpPr>
            <a:xfrm>
              <a:off x="531300" y="488346"/>
              <a:ext cx="3204600" cy="2094900"/>
              <a:chOff x="576475" y="564546"/>
              <a:chExt cx="3204600" cy="2094900"/>
            </a:xfrm>
          </p:grpSpPr>
          <p:sp>
            <p:nvSpPr>
              <p:cNvPr id="185" name="Google Shape;185;p18"/>
              <p:cNvSpPr/>
              <p:nvPr/>
            </p:nvSpPr>
            <p:spPr>
              <a:xfrm>
                <a:off x="576475" y="564546"/>
                <a:ext cx="3204600" cy="2094900"/>
              </a:xfrm>
              <a:prstGeom prst="rect">
                <a:avLst/>
              </a:prstGeom>
              <a:noFill/>
              <a:ln cap="flat" cmpd="sng" w="381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86" name="Google Shape;186;p18"/>
              <p:cNvPicPr preferRelativeResize="0"/>
              <p:nvPr/>
            </p:nvPicPr>
            <p:blipFill>
              <a:blip r:embed="rId3">
                <a:alphaModFix amt="17000"/>
              </a:blip>
              <a:stretch>
                <a:fillRect/>
              </a:stretch>
            </p:blipFill>
            <p:spPr>
              <a:xfrm>
                <a:off x="1217287" y="661062"/>
                <a:ext cx="1922976" cy="1901801"/>
              </a:xfrm>
              <a:prstGeom prst="rect">
                <a:avLst/>
              </a:prstGeom>
              <a:noFill/>
              <a:ln>
                <a:noFill/>
              </a:ln>
            </p:spPr>
          </p:pic>
          <p:sp>
            <p:nvSpPr>
              <p:cNvPr id="187" name="Google Shape;187;p18"/>
              <p:cNvSpPr txBox="1"/>
              <p:nvPr/>
            </p:nvSpPr>
            <p:spPr>
              <a:xfrm>
                <a:off x="678850" y="672875"/>
                <a:ext cx="3001500" cy="4323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800">
                    <a:latin typeface="Playfair Display SC"/>
                    <a:ea typeface="Playfair Display SC"/>
                    <a:cs typeface="Playfair Display SC"/>
                    <a:sym typeface="Playfair Display SC"/>
                  </a:rPr>
                  <a:t>Waypoint Ticket # 2</a:t>
                </a:r>
                <a:endParaRPr b="1" sz="1800">
                  <a:latin typeface="Playfair Display SC"/>
                  <a:ea typeface="Playfair Display SC"/>
                  <a:cs typeface="Playfair Display SC"/>
                  <a:sym typeface="Playfair Display SC"/>
                </a:endParaRPr>
              </a:p>
            </p:txBody>
          </p:sp>
          <p:sp>
            <p:nvSpPr>
              <p:cNvPr id="188" name="Google Shape;188;p18"/>
              <p:cNvSpPr txBox="1"/>
              <p:nvPr/>
            </p:nvSpPr>
            <p:spPr>
              <a:xfrm>
                <a:off x="678850" y="1251663"/>
                <a:ext cx="3001500" cy="720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800">
                    <a:latin typeface="EB Garamond"/>
                    <a:ea typeface="EB Garamond"/>
                    <a:cs typeface="EB Garamond"/>
                    <a:sym typeface="EB Garamond"/>
                  </a:rPr>
                  <a:t>The bearer of this ticket has completed</a:t>
                </a:r>
                <a:endParaRPr b="1" sz="1800">
                  <a:latin typeface="EB Garamond"/>
                  <a:ea typeface="EB Garamond"/>
                  <a:cs typeface="EB Garamond"/>
                  <a:sym typeface="EB Garamond"/>
                </a:endParaRPr>
              </a:p>
            </p:txBody>
          </p:sp>
          <p:sp>
            <p:nvSpPr>
              <p:cNvPr id="189" name="Google Shape;189;p18"/>
              <p:cNvSpPr txBox="1"/>
              <p:nvPr/>
            </p:nvSpPr>
            <p:spPr>
              <a:xfrm>
                <a:off x="678850" y="2004725"/>
                <a:ext cx="3001500" cy="457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2400">
                    <a:latin typeface="Playfair Display SC"/>
                    <a:ea typeface="Playfair Display SC"/>
                    <a:cs typeface="Playfair Display SC"/>
                    <a:sym typeface="Playfair Display SC"/>
                  </a:rPr>
                  <a:t>NO MAN’S LAND</a:t>
                </a:r>
                <a:endParaRPr b="1" sz="2400">
                  <a:latin typeface="Playfair Display SC"/>
                  <a:ea typeface="Playfair Display SC"/>
                  <a:cs typeface="Playfair Display SC"/>
                  <a:sym typeface="Playfair Display SC"/>
                </a:endParaRPr>
              </a:p>
            </p:txBody>
          </p:sp>
        </p:grpSp>
        <p:grpSp>
          <p:nvGrpSpPr>
            <p:cNvPr id="190" name="Google Shape;190;p18"/>
            <p:cNvGrpSpPr/>
            <p:nvPr/>
          </p:nvGrpSpPr>
          <p:grpSpPr>
            <a:xfrm>
              <a:off x="4069637" y="488346"/>
              <a:ext cx="3204600" cy="2094900"/>
              <a:chOff x="576475" y="564546"/>
              <a:chExt cx="3204600" cy="2094900"/>
            </a:xfrm>
          </p:grpSpPr>
          <p:sp>
            <p:nvSpPr>
              <p:cNvPr id="191" name="Google Shape;191;p18"/>
              <p:cNvSpPr/>
              <p:nvPr/>
            </p:nvSpPr>
            <p:spPr>
              <a:xfrm>
                <a:off x="576475" y="564546"/>
                <a:ext cx="3204600" cy="2094900"/>
              </a:xfrm>
              <a:prstGeom prst="rect">
                <a:avLst/>
              </a:prstGeom>
              <a:noFill/>
              <a:ln cap="flat" cmpd="sng" w="381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92" name="Google Shape;192;p18"/>
              <p:cNvPicPr preferRelativeResize="0"/>
              <p:nvPr/>
            </p:nvPicPr>
            <p:blipFill>
              <a:blip r:embed="rId3">
                <a:alphaModFix amt="17000"/>
              </a:blip>
              <a:stretch>
                <a:fillRect/>
              </a:stretch>
            </p:blipFill>
            <p:spPr>
              <a:xfrm>
                <a:off x="1217287" y="661062"/>
                <a:ext cx="1922976" cy="1901801"/>
              </a:xfrm>
              <a:prstGeom prst="rect">
                <a:avLst/>
              </a:prstGeom>
              <a:noFill/>
              <a:ln>
                <a:noFill/>
              </a:ln>
            </p:spPr>
          </p:pic>
          <p:sp>
            <p:nvSpPr>
              <p:cNvPr id="193" name="Google Shape;193;p18"/>
              <p:cNvSpPr txBox="1"/>
              <p:nvPr/>
            </p:nvSpPr>
            <p:spPr>
              <a:xfrm>
                <a:off x="678850" y="672875"/>
                <a:ext cx="3001500" cy="4323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800">
                    <a:latin typeface="Playfair Display SC"/>
                    <a:ea typeface="Playfair Display SC"/>
                    <a:cs typeface="Playfair Display SC"/>
                    <a:sym typeface="Playfair Display SC"/>
                  </a:rPr>
                  <a:t>Waypoint Ticket # 2</a:t>
                </a:r>
                <a:endParaRPr b="1" sz="1800">
                  <a:latin typeface="Playfair Display SC"/>
                  <a:ea typeface="Playfair Display SC"/>
                  <a:cs typeface="Playfair Display SC"/>
                  <a:sym typeface="Playfair Display SC"/>
                </a:endParaRPr>
              </a:p>
            </p:txBody>
          </p:sp>
          <p:sp>
            <p:nvSpPr>
              <p:cNvPr id="194" name="Google Shape;194;p18"/>
              <p:cNvSpPr txBox="1"/>
              <p:nvPr/>
            </p:nvSpPr>
            <p:spPr>
              <a:xfrm>
                <a:off x="678850" y="1251663"/>
                <a:ext cx="3001500" cy="720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800">
                    <a:latin typeface="EB Garamond"/>
                    <a:ea typeface="EB Garamond"/>
                    <a:cs typeface="EB Garamond"/>
                    <a:sym typeface="EB Garamond"/>
                  </a:rPr>
                  <a:t>The bearer of this ticket has completed</a:t>
                </a:r>
                <a:endParaRPr b="1" sz="1800">
                  <a:latin typeface="EB Garamond"/>
                  <a:ea typeface="EB Garamond"/>
                  <a:cs typeface="EB Garamond"/>
                  <a:sym typeface="EB Garamond"/>
                </a:endParaRPr>
              </a:p>
            </p:txBody>
          </p:sp>
          <p:sp>
            <p:nvSpPr>
              <p:cNvPr id="195" name="Google Shape;195;p18"/>
              <p:cNvSpPr txBox="1"/>
              <p:nvPr/>
            </p:nvSpPr>
            <p:spPr>
              <a:xfrm>
                <a:off x="678850" y="2004725"/>
                <a:ext cx="3001500" cy="457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2400">
                    <a:latin typeface="Playfair Display SC"/>
                    <a:ea typeface="Playfair Display SC"/>
                    <a:cs typeface="Playfair Display SC"/>
                    <a:sym typeface="Playfair Display SC"/>
                  </a:rPr>
                  <a:t>NO MAN’S LAND</a:t>
                </a:r>
                <a:endParaRPr b="1" sz="2400">
                  <a:latin typeface="Playfair Display SC"/>
                  <a:ea typeface="Playfair Display SC"/>
                  <a:cs typeface="Playfair Display SC"/>
                  <a:sym typeface="Playfair Display SC"/>
                </a:endParaRPr>
              </a:p>
            </p:txBody>
          </p:sp>
        </p:grpSp>
      </p:grpSp>
      <p:grpSp>
        <p:nvGrpSpPr>
          <p:cNvPr id="196" name="Google Shape;196;p18"/>
          <p:cNvGrpSpPr/>
          <p:nvPr/>
        </p:nvGrpSpPr>
        <p:grpSpPr>
          <a:xfrm>
            <a:off x="514732" y="7445746"/>
            <a:ext cx="6742937" cy="2094900"/>
            <a:chOff x="531300" y="488346"/>
            <a:chExt cx="6742937" cy="2094900"/>
          </a:xfrm>
        </p:grpSpPr>
        <p:grpSp>
          <p:nvGrpSpPr>
            <p:cNvPr id="197" name="Google Shape;197;p18"/>
            <p:cNvGrpSpPr/>
            <p:nvPr/>
          </p:nvGrpSpPr>
          <p:grpSpPr>
            <a:xfrm>
              <a:off x="531300" y="488346"/>
              <a:ext cx="3204600" cy="2094900"/>
              <a:chOff x="576475" y="564546"/>
              <a:chExt cx="3204600" cy="2094900"/>
            </a:xfrm>
          </p:grpSpPr>
          <p:sp>
            <p:nvSpPr>
              <p:cNvPr id="198" name="Google Shape;198;p18"/>
              <p:cNvSpPr/>
              <p:nvPr/>
            </p:nvSpPr>
            <p:spPr>
              <a:xfrm>
                <a:off x="576475" y="564546"/>
                <a:ext cx="3204600" cy="2094900"/>
              </a:xfrm>
              <a:prstGeom prst="rect">
                <a:avLst/>
              </a:prstGeom>
              <a:noFill/>
              <a:ln cap="flat" cmpd="sng" w="381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99" name="Google Shape;199;p18"/>
              <p:cNvPicPr preferRelativeResize="0"/>
              <p:nvPr/>
            </p:nvPicPr>
            <p:blipFill>
              <a:blip r:embed="rId3">
                <a:alphaModFix amt="17000"/>
              </a:blip>
              <a:stretch>
                <a:fillRect/>
              </a:stretch>
            </p:blipFill>
            <p:spPr>
              <a:xfrm>
                <a:off x="1217287" y="661062"/>
                <a:ext cx="1922976" cy="1901801"/>
              </a:xfrm>
              <a:prstGeom prst="rect">
                <a:avLst/>
              </a:prstGeom>
              <a:noFill/>
              <a:ln>
                <a:noFill/>
              </a:ln>
            </p:spPr>
          </p:pic>
          <p:sp>
            <p:nvSpPr>
              <p:cNvPr id="200" name="Google Shape;200;p18"/>
              <p:cNvSpPr txBox="1"/>
              <p:nvPr/>
            </p:nvSpPr>
            <p:spPr>
              <a:xfrm>
                <a:off x="678850" y="672875"/>
                <a:ext cx="3001500" cy="4323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800">
                    <a:latin typeface="Playfair Display SC"/>
                    <a:ea typeface="Playfair Display SC"/>
                    <a:cs typeface="Playfair Display SC"/>
                    <a:sym typeface="Playfair Display SC"/>
                  </a:rPr>
                  <a:t>Waypoint Ticket # 2</a:t>
                </a:r>
                <a:endParaRPr b="1" sz="1800">
                  <a:latin typeface="Playfair Display SC"/>
                  <a:ea typeface="Playfair Display SC"/>
                  <a:cs typeface="Playfair Display SC"/>
                  <a:sym typeface="Playfair Display SC"/>
                </a:endParaRPr>
              </a:p>
            </p:txBody>
          </p:sp>
          <p:sp>
            <p:nvSpPr>
              <p:cNvPr id="201" name="Google Shape;201;p18"/>
              <p:cNvSpPr txBox="1"/>
              <p:nvPr/>
            </p:nvSpPr>
            <p:spPr>
              <a:xfrm>
                <a:off x="678850" y="1251663"/>
                <a:ext cx="3001500" cy="720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800">
                    <a:latin typeface="EB Garamond"/>
                    <a:ea typeface="EB Garamond"/>
                    <a:cs typeface="EB Garamond"/>
                    <a:sym typeface="EB Garamond"/>
                  </a:rPr>
                  <a:t>The bearer of this ticket has completed</a:t>
                </a:r>
                <a:endParaRPr b="1" sz="1800">
                  <a:latin typeface="EB Garamond"/>
                  <a:ea typeface="EB Garamond"/>
                  <a:cs typeface="EB Garamond"/>
                  <a:sym typeface="EB Garamond"/>
                </a:endParaRPr>
              </a:p>
            </p:txBody>
          </p:sp>
          <p:sp>
            <p:nvSpPr>
              <p:cNvPr id="202" name="Google Shape;202;p18"/>
              <p:cNvSpPr txBox="1"/>
              <p:nvPr/>
            </p:nvSpPr>
            <p:spPr>
              <a:xfrm>
                <a:off x="678850" y="2004725"/>
                <a:ext cx="3001500" cy="457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2400">
                    <a:latin typeface="Playfair Display SC"/>
                    <a:ea typeface="Playfair Display SC"/>
                    <a:cs typeface="Playfair Display SC"/>
                    <a:sym typeface="Playfair Display SC"/>
                  </a:rPr>
                  <a:t>NO MAN’S LAND</a:t>
                </a:r>
                <a:endParaRPr b="1" sz="2400">
                  <a:latin typeface="Playfair Display SC"/>
                  <a:ea typeface="Playfair Display SC"/>
                  <a:cs typeface="Playfair Display SC"/>
                  <a:sym typeface="Playfair Display SC"/>
                </a:endParaRPr>
              </a:p>
            </p:txBody>
          </p:sp>
        </p:grpSp>
        <p:grpSp>
          <p:nvGrpSpPr>
            <p:cNvPr id="203" name="Google Shape;203;p18"/>
            <p:cNvGrpSpPr/>
            <p:nvPr/>
          </p:nvGrpSpPr>
          <p:grpSpPr>
            <a:xfrm>
              <a:off x="4069637" y="488346"/>
              <a:ext cx="3204600" cy="2094900"/>
              <a:chOff x="576475" y="564546"/>
              <a:chExt cx="3204600" cy="2094900"/>
            </a:xfrm>
          </p:grpSpPr>
          <p:sp>
            <p:nvSpPr>
              <p:cNvPr id="204" name="Google Shape;204;p18"/>
              <p:cNvSpPr/>
              <p:nvPr/>
            </p:nvSpPr>
            <p:spPr>
              <a:xfrm>
                <a:off x="576475" y="564546"/>
                <a:ext cx="3204600" cy="2094900"/>
              </a:xfrm>
              <a:prstGeom prst="rect">
                <a:avLst/>
              </a:prstGeom>
              <a:noFill/>
              <a:ln cap="flat" cmpd="sng" w="381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05" name="Google Shape;205;p18"/>
              <p:cNvPicPr preferRelativeResize="0"/>
              <p:nvPr/>
            </p:nvPicPr>
            <p:blipFill>
              <a:blip r:embed="rId3">
                <a:alphaModFix amt="17000"/>
              </a:blip>
              <a:stretch>
                <a:fillRect/>
              </a:stretch>
            </p:blipFill>
            <p:spPr>
              <a:xfrm>
                <a:off x="1217287" y="661062"/>
                <a:ext cx="1922976" cy="1901801"/>
              </a:xfrm>
              <a:prstGeom prst="rect">
                <a:avLst/>
              </a:prstGeom>
              <a:noFill/>
              <a:ln>
                <a:noFill/>
              </a:ln>
            </p:spPr>
          </p:pic>
          <p:sp>
            <p:nvSpPr>
              <p:cNvPr id="206" name="Google Shape;206;p18"/>
              <p:cNvSpPr txBox="1"/>
              <p:nvPr/>
            </p:nvSpPr>
            <p:spPr>
              <a:xfrm>
                <a:off x="678850" y="672875"/>
                <a:ext cx="3001500" cy="4323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800">
                    <a:latin typeface="Playfair Display SC"/>
                    <a:ea typeface="Playfair Display SC"/>
                    <a:cs typeface="Playfair Display SC"/>
                    <a:sym typeface="Playfair Display SC"/>
                  </a:rPr>
                  <a:t>Waypoint Ticket # 2</a:t>
                </a:r>
                <a:endParaRPr b="1" sz="1800">
                  <a:latin typeface="Playfair Display SC"/>
                  <a:ea typeface="Playfair Display SC"/>
                  <a:cs typeface="Playfair Display SC"/>
                  <a:sym typeface="Playfair Display SC"/>
                </a:endParaRPr>
              </a:p>
            </p:txBody>
          </p:sp>
          <p:sp>
            <p:nvSpPr>
              <p:cNvPr id="207" name="Google Shape;207;p18"/>
              <p:cNvSpPr txBox="1"/>
              <p:nvPr/>
            </p:nvSpPr>
            <p:spPr>
              <a:xfrm>
                <a:off x="678850" y="1251663"/>
                <a:ext cx="3001500" cy="720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800">
                    <a:latin typeface="EB Garamond"/>
                    <a:ea typeface="EB Garamond"/>
                    <a:cs typeface="EB Garamond"/>
                    <a:sym typeface="EB Garamond"/>
                  </a:rPr>
                  <a:t>The bearer of this ticket has completed</a:t>
                </a:r>
                <a:endParaRPr b="1" sz="1800">
                  <a:latin typeface="EB Garamond"/>
                  <a:ea typeface="EB Garamond"/>
                  <a:cs typeface="EB Garamond"/>
                  <a:sym typeface="EB Garamond"/>
                </a:endParaRPr>
              </a:p>
            </p:txBody>
          </p:sp>
          <p:sp>
            <p:nvSpPr>
              <p:cNvPr id="208" name="Google Shape;208;p18"/>
              <p:cNvSpPr txBox="1"/>
              <p:nvPr/>
            </p:nvSpPr>
            <p:spPr>
              <a:xfrm>
                <a:off x="678850" y="2004725"/>
                <a:ext cx="3001500" cy="457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2400">
                    <a:latin typeface="Playfair Display SC"/>
                    <a:ea typeface="Playfair Display SC"/>
                    <a:cs typeface="Playfair Display SC"/>
                    <a:sym typeface="Playfair Display SC"/>
                  </a:rPr>
                  <a:t>NO MAN’S LAND</a:t>
                </a:r>
                <a:endParaRPr b="1" sz="2400">
                  <a:latin typeface="Playfair Display SC"/>
                  <a:ea typeface="Playfair Display SC"/>
                  <a:cs typeface="Playfair Display SC"/>
                  <a:sym typeface="Playfair Display SC"/>
                </a:endParaRPr>
              </a:p>
            </p:txBody>
          </p:sp>
        </p:grpSp>
      </p:gr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2" name="Shape 212"/>
        <p:cNvGrpSpPr/>
        <p:nvPr/>
      </p:nvGrpSpPr>
      <p:grpSpPr>
        <a:xfrm>
          <a:off x="0" y="0"/>
          <a:ext cx="0" cy="0"/>
          <a:chOff x="0" y="0"/>
          <a:chExt cx="0" cy="0"/>
        </a:xfrm>
      </p:grpSpPr>
      <p:grpSp>
        <p:nvGrpSpPr>
          <p:cNvPr id="213" name="Google Shape;213;p19"/>
          <p:cNvGrpSpPr/>
          <p:nvPr/>
        </p:nvGrpSpPr>
        <p:grpSpPr>
          <a:xfrm>
            <a:off x="531300" y="488346"/>
            <a:ext cx="6709800" cy="2094900"/>
            <a:chOff x="531300" y="488346"/>
            <a:chExt cx="6709800" cy="2094900"/>
          </a:xfrm>
        </p:grpSpPr>
        <p:grpSp>
          <p:nvGrpSpPr>
            <p:cNvPr id="214" name="Google Shape;214;p19"/>
            <p:cNvGrpSpPr/>
            <p:nvPr/>
          </p:nvGrpSpPr>
          <p:grpSpPr>
            <a:xfrm>
              <a:off x="531300" y="488346"/>
              <a:ext cx="3204600" cy="2094900"/>
              <a:chOff x="576475" y="564546"/>
              <a:chExt cx="3204600" cy="2094900"/>
            </a:xfrm>
          </p:grpSpPr>
          <p:sp>
            <p:nvSpPr>
              <p:cNvPr id="215" name="Google Shape;215;p19"/>
              <p:cNvSpPr/>
              <p:nvPr/>
            </p:nvSpPr>
            <p:spPr>
              <a:xfrm>
                <a:off x="576475" y="564546"/>
                <a:ext cx="3204600" cy="2094900"/>
              </a:xfrm>
              <a:prstGeom prst="rect">
                <a:avLst/>
              </a:prstGeom>
              <a:noFill/>
              <a:ln cap="flat" cmpd="sng" w="381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16" name="Google Shape;216;p19"/>
              <p:cNvPicPr preferRelativeResize="0"/>
              <p:nvPr/>
            </p:nvPicPr>
            <p:blipFill>
              <a:blip r:embed="rId3">
                <a:alphaModFix amt="17000"/>
              </a:blip>
              <a:stretch>
                <a:fillRect/>
              </a:stretch>
            </p:blipFill>
            <p:spPr>
              <a:xfrm>
                <a:off x="1217287" y="661062"/>
                <a:ext cx="1922976" cy="1901801"/>
              </a:xfrm>
              <a:prstGeom prst="rect">
                <a:avLst/>
              </a:prstGeom>
              <a:noFill/>
              <a:ln>
                <a:noFill/>
              </a:ln>
            </p:spPr>
          </p:pic>
          <p:sp>
            <p:nvSpPr>
              <p:cNvPr id="217" name="Google Shape;217;p19"/>
              <p:cNvSpPr txBox="1"/>
              <p:nvPr/>
            </p:nvSpPr>
            <p:spPr>
              <a:xfrm>
                <a:off x="678850" y="672875"/>
                <a:ext cx="3001500" cy="4323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800">
                    <a:latin typeface="Playfair Display SC"/>
                    <a:ea typeface="Playfair Display SC"/>
                    <a:cs typeface="Playfair Display SC"/>
                    <a:sym typeface="Playfair Display SC"/>
                  </a:rPr>
                  <a:t>Waypoint Ticket # 3</a:t>
                </a:r>
                <a:endParaRPr b="1" sz="1800">
                  <a:latin typeface="Playfair Display SC"/>
                  <a:ea typeface="Playfair Display SC"/>
                  <a:cs typeface="Playfair Display SC"/>
                  <a:sym typeface="Playfair Display SC"/>
                </a:endParaRPr>
              </a:p>
            </p:txBody>
          </p:sp>
          <p:sp>
            <p:nvSpPr>
              <p:cNvPr id="218" name="Google Shape;218;p19"/>
              <p:cNvSpPr txBox="1"/>
              <p:nvPr/>
            </p:nvSpPr>
            <p:spPr>
              <a:xfrm>
                <a:off x="678850" y="1251663"/>
                <a:ext cx="3001500" cy="720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800">
                    <a:latin typeface="EB Garamond"/>
                    <a:ea typeface="EB Garamond"/>
                    <a:cs typeface="EB Garamond"/>
                    <a:sym typeface="EB Garamond"/>
                  </a:rPr>
                  <a:t>The bearer of this ticket has completed</a:t>
                </a:r>
                <a:endParaRPr b="1" sz="1800">
                  <a:latin typeface="EB Garamond"/>
                  <a:ea typeface="EB Garamond"/>
                  <a:cs typeface="EB Garamond"/>
                  <a:sym typeface="EB Garamond"/>
                </a:endParaRPr>
              </a:p>
            </p:txBody>
          </p:sp>
          <p:sp>
            <p:nvSpPr>
              <p:cNvPr id="219" name="Google Shape;219;p19"/>
              <p:cNvSpPr txBox="1"/>
              <p:nvPr/>
            </p:nvSpPr>
            <p:spPr>
              <a:xfrm>
                <a:off x="678850" y="2004725"/>
                <a:ext cx="3001500" cy="457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2400">
                    <a:latin typeface="Playfair Display SC"/>
                    <a:ea typeface="Playfair Display SC"/>
                    <a:cs typeface="Playfair Display SC"/>
                    <a:sym typeface="Playfair Display SC"/>
                  </a:rPr>
                  <a:t>THE BONEYARD</a:t>
                </a:r>
                <a:endParaRPr b="1" sz="2400">
                  <a:latin typeface="Playfair Display SC"/>
                  <a:ea typeface="Playfair Display SC"/>
                  <a:cs typeface="Playfair Display SC"/>
                  <a:sym typeface="Playfair Display SC"/>
                </a:endParaRPr>
              </a:p>
            </p:txBody>
          </p:sp>
        </p:grpSp>
        <p:grpSp>
          <p:nvGrpSpPr>
            <p:cNvPr id="220" name="Google Shape;220;p19"/>
            <p:cNvGrpSpPr/>
            <p:nvPr/>
          </p:nvGrpSpPr>
          <p:grpSpPr>
            <a:xfrm>
              <a:off x="4036500" y="488346"/>
              <a:ext cx="3204600" cy="2094900"/>
              <a:chOff x="576475" y="564546"/>
              <a:chExt cx="3204600" cy="2094900"/>
            </a:xfrm>
          </p:grpSpPr>
          <p:sp>
            <p:nvSpPr>
              <p:cNvPr id="221" name="Google Shape;221;p19"/>
              <p:cNvSpPr/>
              <p:nvPr/>
            </p:nvSpPr>
            <p:spPr>
              <a:xfrm>
                <a:off x="576475" y="564546"/>
                <a:ext cx="3204600" cy="2094900"/>
              </a:xfrm>
              <a:prstGeom prst="rect">
                <a:avLst/>
              </a:prstGeom>
              <a:noFill/>
              <a:ln cap="flat" cmpd="sng" w="381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22" name="Google Shape;222;p19"/>
              <p:cNvPicPr preferRelativeResize="0"/>
              <p:nvPr/>
            </p:nvPicPr>
            <p:blipFill>
              <a:blip r:embed="rId3">
                <a:alphaModFix amt="17000"/>
              </a:blip>
              <a:stretch>
                <a:fillRect/>
              </a:stretch>
            </p:blipFill>
            <p:spPr>
              <a:xfrm>
                <a:off x="1217287" y="661062"/>
                <a:ext cx="1922976" cy="1901801"/>
              </a:xfrm>
              <a:prstGeom prst="rect">
                <a:avLst/>
              </a:prstGeom>
              <a:noFill/>
              <a:ln>
                <a:noFill/>
              </a:ln>
            </p:spPr>
          </p:pic>
          <p:sp>
            <p:nvSpPr>
              <p:cNvPr id="223" name="Google Shape;223;p19"/>
              <p:cNvSpPr txBox="1"/>
              <p:nvPr/>
            </p:nvSpPr>
            <p:spPr>
              <a:xfrm>
                <a:off x="678850" y="672875"/>
                <a:ext cx="3001500" cy="4323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800">
                    <a:latin typeface="Playfair Display SC"/>
                    <a:ea typeface="Playfair Display SC"/>
                    <a:cs typeface="Playfair Display SC"/>
                    <a:sym typeface="Playfair Display SC"/>
                  </a:rPr>
                  <a:t>Waypoint Ticket # 3</a:t>
                </a:r>
                <a:endParaRPr b="1" sz="1800">
                  <a:latin typeface="Playfair Display SC"/>
                  <a:ea typeface="Playfair Display SC"/>
                  <a:cs typeface="Playfair Display SC"/>
                  <a:sym typeface="Playfair Display SC"/>
                </a:endParaRPr>
              </a:p>
            </p:txBody>
          </p:sp>
          <p:sp>
            <p:nvSpPr>
              <p:cNvPr id="224" name="Google Shape;224;p19"/>
              <p:cNvSpPr txBox="1"/>
              <p:nvPr/>
            </p:nvSpPr>
            <p:spPr>
              <a:xfrm>
                <a:off x="678850" y="1251663"/>
                <a:ext cx="3001500" cy="720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800">
                    <a:latin typeface="EB Garamond"/>
                    <a:ea typeface="EB Garamond"/>
                    <a:cs typeface="EB Garamond"/>
                    <a:sym typeface="EB Garamond"/>
                  </a:rPr>
                  <a:t>The bearer of this ticket has completed</a:t>
                </a:r>
                <a:endParaRPr b="1" sz="1800">
                  <a:latin typeface="EB Garamond"/>
                  <a:ea typeface="EB Garamond"/>
                  <a:cs typeface="EB Garamond"/>
                  <a:sym typeface="EB Garamond"/>
                </a:endParaRPr>
              </a:p>
            </p:txBody>
          </p:sp>
          <p:sp>
            <p:nvSpPr>
              <p:cNvPr id="225" name="Google Shape;225;p19"/>
              <p:cNvSpPr txBox="1"/>
              <p:nvPr/>
            </p:nvSpPr>
            <p:spPr>
              <a:xfrm>
                <a:off x="678850" y="2004725"/>
                <a:ext cx="3001500" cy="457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2400">
                    <a:latin typeface="Playfair Display SC"/>
                    <a:ea typeface="Playfair Display SC"/>
                    <a:cs typeface="Playfair Display SC"/>
                    <a:sym typeface="Playfair Display SC"/>
                  </a:rPr>
                  <a:t>THE BONEYARD</a:t>
                </a:r>
                <a:endParaRPr b="1" sz="2400">
                  <a:latin typeface="Playfair Display SC"/>
                  <a:ea typeface="Playfair Display SC"/>
                  <a:cs typeface="Playfair Display SC"/>
                  <a:sym typeface="Playfair Display SC"/>
                </a:endParaRPr>
              </a:p>
            </p:txBody>
          </p:sp>
        </p:grpSp>
      </p:grpSp>
      <p:grpSp>
        <p:nvGrpSpPr>
          <p:cNvPr id="226" name="Google Shape;226;p19"/>
          <p:cNvGrpSpPr/>
          <p:nvPr/>
        </p:nvGrpSpPr>
        <p:grpSpPr>
          <a:xfrm>
            <a:off x="531300" y="2833979"/>
            <a:ext cx="6709800" cy="2094900"/>
            <a:chOff x="531300" y="488346"/>
            <a:chExt cx="6709800" cy="2094900"/>
          </a:xfrm>
        </p:grpSpPr>
        <p:grpSp>
          <p:nvGrpSpPr>
            <p:cNvPr id="227" name="Google Shape;227;p19"/>
            <p:cNvGrpSpPr/>
            <p:nvPr/>
          </p:nvGrpSpPr>
          <p:grpSpPr>
            <a:xfrm>
              <a:off x="531300" y="488346"/>
              <a:ext cx="3204600" cy="2094900"/>
              <a:chOff x="576475" y="564546"/>
              <a:chExt cx="3204600" cy="2094900"/>
            </a:xfrm>
          </p:grpSpPr>
          <p:sp>
            <p:nvSpPr>
              <p:cNvPr id="228" name="Google Shape;228;p19"/>
              <p:cNvSpPr/>
              <p:nvPr/>
            </p:nvSpPr>
            <p:spPr>
              <a:xfrm>
                <a:off x="576475" y="564546"/>
                <a:ext cx="3204600" cy="2094900"/>
              </a:xfrm>
              <a:prstGeom prst="rect">
                <a:avLst/>
              </a:prstGeom>
              <a:noFill/>
              <a:ln cap="flat" cmpd="sng" w="381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29" name="Google Shape;229;p19"/>
              <p:cNvPicPr preferRelativeResize="0"/>
              <p:nvPr/>
            </p:nvPicPr>
            <p:blipFill>
              <a:blip r:embed="rId3">
                <a:alphaModFix amt="17000"/>
              </a:blip>
              <a:stretch>
                <a:fillRect/>
              </a:stretch>
            </p:blipFill>
            <p:spPr>
              <a:xfrm>
                <a:off x="1217287" y="661062"/>
                <a:ext cx="1922976" cy="1901801"/>
              </a:xfrm>
              <a:prstGeom prst="rect">
                <a:avLst/>
              </a:prstGeom>
              <a:noFill/>
              <a:ln>
                <a:noFill/>
              </a:ln>
            </p:spPr>
          </p:pic>
          <p:sp>
            <p:nvSpPr>
              <p:cNvPr id="230" name="Google Shape;230;p19"/>
              <p:cNvSpPr txBox="1"/>
              <p:nvPr/>
            </p:nvSpPr>
            <p:spPr>
              <a:xfrm>
                <a:off x="678850" y="672875"/>
                <a:ext cx="3001500" cy="4323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800">
                    <a:latin typeface="Playfair Display SC"/>
                    <a:ea typeface="Playfair Display SC"/>
                    <a:cs typeface="Playfair Display SC"/>
                    <a:sym typeface="Playfair Display SC"/>
                  </a:rPr>
                  <a:t>Waypoint Ticket # 3</a:t>
                </a:r>
                <a:endParaRPr b="1" sz="1800">
                  <a:latin typeface="Playfair Display SC"/>
                  <a:ea typeface="Playfair Display SC"/>
                  <a:cs typeface="Playfair Display SC"/>
                  <a:sym typeface="Playfair Display SC"/>
                </a:endParaRPr>
              </a:p>
            </p:txBody>
          </p:sp>
          <p:sp>
            <p:nvSpPr>
              <p:cNvPr id="231" name="Google Shape;231;p19"/>
              <p:cNvSpPr txBox="1"/>
              <p:nvPr/>
            </p:nvSpPr>
            <p:spPr>
              <a:xfrm>
                <a:off x="678850" y="1251663"/>
                <a:ext cx="3001500" cy="720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800">
                    <a:latin typeface="EB Garamond"/>
                    <a:ea typeface="EB Garamond"/>
                    <a:cs typeface="EB Garamond"/>
                    <a:sym typeface="EB Garamond"/>
                  </a:rPr>
                  <a:t>The bearer of this ticket has completed</a:t>
                </a:r>
                <a:endParaRPr b="1" sz="1800">
                  <a:latin typeface="EB Garamond"/>
                  <a:ea typeface="EB Garamond"/>
                  <a:cs typeface="EB Garamond"/>
                  <a:sym typeface="EB Garamond"/>
                </a:endParaRPr>
              </a:p>
            </p:txBody>
          </p:sp>
          <p:sp>
            <p:nvSpPr>
              <p:cNvPr id="232" name="Google Shape;232;p19"/>
              <p:cNvSpPr txBox="1"/>
              <p:nvPr/>
            </p:nvSpPr>
            <p:spPr>
              <a:xfrm>
                <a:off x="678850" y="2004725"/>
                <a:ext cx="3001500" cy="457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2400">
                    <a:latin typeface="Playfair Display SC"/>
                    <a:ea typeface="Playfair Display SC"/>
                    <a:cs typeface="Playfair Display SC"/>
                    <a:sym typeface="Playfair Display SC"/>
                  </a:rPr>
                  <a:t>THE BONEYARD</a:t>
                </a:r>
                <a:endParaRPr b="1" sz="2400">
                  <a:latin typeface="Playfair Display SC"/>
                  <a:ea typeface="Playfair Display SC"/>
                  <a:cs typeface="Playfair Display SC"/>
                  <a:sym typeface="Playfair Display SC"/>
                </a:endParaRPr>
              </a:p>
            </p:txBody>
          </p:sp>
        </p:grpSp>
        <p:grpSp>
          <p:nvGrpSpPr>
            <p:cNvPr id="233" name="Google Shape;233;p19"/>
            <p:cNvGrpSpPr/>
            <p:nvPr/>
          </p:nvGrpSpPr>
          <p:grpSpPr>
            <a:xfrm>
              <a:off x="4036500" y="488346"/>
              <a:ext cx="3204600" cy="2094900"/>
              <a:chOff x="576475" y="564546"/>
              <a:chExt cx="3204600" cy="2094900"/>
            </a:xfrm>
          </p:grpSpPr>
          <p:sp>
            <p:nvSpPr>
              <p:cNvPr id="234" name="Google Shape;234;p19"/>
              <p:cNvSpPr/>
              <p:nvPr/>
            </p:nvSpPr>
            <p:spPr>
              <a:xfrm>
                <a:off x="576475" y="564546"/>
                <a:ext cx="3204600" cy="2094900"/>
              </a:xfrm>
              <a:prstGeom prst="rect">
                <a:avLst/>
              </a:prstGeom>
              <a:noFill/>
              <a:ln cap="flat" cmpd="sng" w="381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35" name="Google Shape;235;p19"/>
              <p:cNvPicPr preferRelativeResize="0"/>
              <p:nvPr/>
            </p:nvPicPr>
            <p:blipFill>
              <a:blip r:embed="rId3">
                <a:alphaModFix amt="17000"/>
              </a:blip>
              <a:stretch>
                <a:fillRect/>
              </a:stretch>
            </p:blipFill>
            <p:spPr>
              <a:xfrm>
                <a:off x="1217287" y="661062"/>
                <a:ext cx="1922976" cy="1901801"/>
              </a:xfrm>
              <a:prstGeom prst="rect">
                <a:avLst/>
              </a:prstGeom>
              <a:noFill/>
              <a:ln>
                <a:noFill/>
              </a:ln>
            </p:spPr>
          </p:pic>
          <p:sp>
            <p:nvSpPr>
              <p:cNvPr id="236" name="Google Shape;236;p19"/>
              <p:cNvSpPr txBox="1"/>
              <p:nvPr/>
            </p:nvSpPr>
            <p:spPr>
              <a:xfrm>
                <a:off x="678850" y="672875"/>
                <a:ext cx="3001500" cy="4323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800">
                    <a:latin typeface="Playfair Display SC"/>
                    <a:ea typeface="Playfair Display SC"/>
                    <a:cs typeface="Playfair Display SC"/>
                    <a:sym typeface="Playfair Display SC"/>
                  </a:rPr>
                  <a:t>Waypoint Ticket # 3</a:t>
                </a:r>
                <a:endParaRPr b="1" sz="1800">
                  <a:latin typeface="Playfair Display SC"/>
                  <a:ea typeface="Playfair Display SC"/>
                  <a:cs typeface="Playfair Display SC"/>
                  <a:sym typeface="Playfair Display SC"/>
                </a:endParaRPr>
              </a:p>
            </p:txBody>
          </p:sp>
          <p:sp>
            <p:nvSpPr>
              <p:cNvPr id="237" name="Google Shape;237;p19"/>
              <p:cNvSpPr txBox="1"/>
              <p:nvPr/>
            </p:nvSpPr>
            <p:spPr>
              <a:xfrm>
                <a:off x="678850" y="1251663"/>
                <a:ext cx="3001500" cy="720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800">
                    <a:latin typeface="EB Garamond"/>
                    <a:ea typeface="EB Garamond"/>
                    <a:cs typeface="EB Garamond"/>
                    <a:sym typeface="EB Garamond"/>
                  </a:rPr>
                  <a:t>The bearer of this ticket has completed</a:t>
                </a:r>
                <a:endParaRPr b="1" sz="1800">
                  <a:latin typeface="EB Garamond"/>
                  <a:ea typeface="EB Garamond"/>
                  <a:cs typeface="EB Garamond"/>
                  <a:sym typeface="EB Garamond"/>
                </a:endParaRPr>
              </a:p>
            </p:txBody>
          </p:sp>
          <p:sp>
            <p:nvSpPr>
              <p:cNvPr id="238" name="Google Shape;238;p19"/>
              <p:cNvSpPr txBox="1"/>
              <p:nvPr/>
            </p:nvSpPr>
            <p:spPr>
              <a:xfrm>
                <a:off x="678850" y="2004725"/>
                <a:ext cx="3001500" cy="457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2400">
                    <a:latin typeface="Playfair Display SC"/>
                    <a:ea typeface="Playfair Display SC"/>
                    <a:cs typeface="Playfair Display SC"/>
                    <a:sym typeface="Playfair Display SC"/>
                  </a:rPr>
                  <a:t>THE BONEYARD</a:t>
                </a:r>
                <a:endParaRPr b="1" sz="2400">
                  <a:latin typeface="Playfair Display SC"/>
                  <a:ea typeface="Playfair Display SC"/>
                  <a:cs typeface="Playfair Display SC"/>
                  <a:sym typeface="Playfair Display SC"/>
                </a:endParaRPr>
              </a:p>
            </p:txBody>
          </p:sp>
        </p:grpSp>
      </p:grpSp>
      <p:grpSp>
        <p:nvGrpSpPr>
          <p:cNvPr id="239" name="Google Shape;239;p19"/>
          <p:cNvGrpSpPr/>
          <p:nvPr/>
        </p:nvGrpSpPr>
        <p:grpSpPr>
          <a:xfrm>
            <a:off x="531300" y="5179612"/>
            <a:ext cx="6709800" cy="2094900"/>
            <a:chOff x="531300" y="488346"/>
            <a:chExt cx="6709800" cy="2094900"/>
          </a:xfrm>
        </p:grpSpPr>
        <p:grpSp>
          <p:nvGrpSpPr>
            <p:cNvPr id="240" name="Google Shape;240;p19"/>
            <p:cNvGrpSpPr/>
            <p:nvPr/>
          </p:nvGrpSpPr>
          <p:grpSpPr>
            <a:xfrm>
              <a:off x="531300" y="488346"/>
              <a:ext cx="3204600" cy="2094900"/>
              <a:chOff x="576475" y="564546"/>
              <a:chExt cx="3204600" cy="2094900"/>
            </a:xfrm>
          </p:grpSpPr>
          <p:sp>
            <p:nvSpPr>
              <p:cNvPr id="241" name="Google Shape;241;p19"/>
              <p:cNvSpPr/>
              <p:nvPr/>
            </p:nvSpPr>
            <p:spPr>
              <a:xfrm>
                <a:off x="576475" y="564546"/>
                <a:ext cx="3204600" cy="2094900"/>
              </a:xfrm>
              <a:prstGeom prst="rect">
                <a:avLst/>
              </a:prstGeom>
              <a:noFill/>
              <a:ln cap="flat" cmpd="sng" w="381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42" name="Google Shape;242;p19"/>
              <p:cNvPicPr preferRelativeResize="0"/>
              <p:nvPr/>
            </p:nvPicPr>
            <p:blipFill>
              <a:blip r:embed="rId3">
                <a:alphaModFix amt="17000"/>
              </a:blip>
              <a:stretch>
                <a:fillRect/>
              </a:stretch>
            </p:blipFill>
            <p:spPr>
              <a:xfrm>
                <a:off x="1217287" y="661062"/>
                <a:ext cx="1922976" cy="1901801"/>
              </a:xfrm>
              <a:prstGeom prst="rect">
                <a:avLst/>
              </a:prstGeom>
              <a:noFill/>
              <a:ln>
                <a:noFill/>
              </a:ln>
            </p:spPr>
          </p:pic>
          <p:sp>
            <p:nvSpPr>
              <p:cNvPr id="243" name="Google Shape;243;p19"/>
              <p:cNvSpPr txBox="1"/>
              <p:nvPr/>
            </p:nvSpPr>
            <p:spPr>
              <a:xfrm>
                <a:off x="678850" y="672875"/>
                <a:ext cx="3001500" cy="4323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800">
                    <a:latin typeface="Playfair Display SC"/>
                    <a:ea typeface="Playfair Display SC"/>
                    <a:cs typeface="Playfair Display SC"/>
                    <a:sym typeface="Playfair Display SC"/>
                  </a:rPr>
                  <a:t>Waypoint Ticket # 3</a:t>
                </a:r>
                <a:endParaRPr b="1" sz="1800">
                  <a:latin typeface="Playfair Display SC"/>
                  <a:ea typeface="Playfair Display SC"/>
                  <a:cs typeface="Playfair Display SC"/>
                  <a:sym typeface="Playfair Display SC"/>
                </a:endParaRPr>
              </a:p>
            </p:txBody>
          </p:sp>
          <p:sp>
            <p:nvSpPr>
              <p:cNvPr id="244" name="Google Shape;244;p19"/>
              <p:cNvSpPr txBox="1"/>
              <p:nvPr/>
            </p:nvSpPr>
            <p:spPr>
              <a:xfrm>
                <a:off x="678850" y="1251663"/>
                <a:ext cx="3001500" cy="720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800">
                    <a:latin typeface="EB Garamond"/>
                    <a:ea typeface="EB Garamond"/>
                    <a:cs typeface="EB Garamond"/>
                    <a:sym typeface="EB Garamond"/>
                  </a:rPr>
                  <a:t>The bearer of this ticket has completed</a:t>
                </a:r>
                <a:endParaRPr b="1" sz="1800">
                  <a:latin typeface="EB Garamond"/>
                  <a:ea typeface="EB Garamond"/>
                  <a:cs typeface="EB Garamond"/>
                  <a:sym typeface="EB Garamond"/>
                </a:endParaRPr>
              </a:p>
            </p:txBody>
          </p:sp>
          <p:sp>
            <p:nvSpPr>
              <p:cNvPr id="245" name="Google Shape;245;p19"/>
              <p:cNvSpPr txBox="1"/>
              <p:nvPr/>
            </p:nvSpPr>
            <p:spPr>
              <a:xfrm>
                <a:off x="678850" y="2004725"/>
                <a:ext cx="3001500" cy="457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2400">
                    <a:latin typeface="Playfair Display SC"/>
                    <a:ea typeface="Playfair Display SC"/>
                    <a:cs typeface="Playfair Display SC"/>
                    <a:sym typeface="Playfair Display SC"/>
                  </a:rPr>
                  <a:t>THE BONEYARD</a:t>
                </a:r>
                <a:endParaRPr b="1" sz="2400">
                  <a:latin typeface="Playfair Display SC"/>
                  <a:ea typeface="Playfair Display SC"/>
                  <a:cs typeface="Playfair Display SC"/>
                  <a:sym typeface="Playfair Display SC"/>
                </a:endParaRPr>
              </a:p>
            </p:txBody>
          </p:sp>
        </p:grpSp>
        <p:grpSp>
          <p:nvGrpSpPr>
            <p:cNvPr id="246" name="Google Shape;246;p19"/>
            <p:cNvGrpSpPr/>
            <p:nvPr/>
          </p:nvGrpSpPr>
          <p:grpSpPr>
            <a:xfrm>
              <a:off x="4036500" y="488346"/>
              <a:ext cx="3204600" cy="2094900"/>
              <a:chOff x="576475" y="564546"/>
              <a:chExt cx="3204600" cy="2094900"/>
            </a:xfrm>
          </p:grpSpPr>
          <p:sp>
            <p:nvSpPr>
              <p:cNvPr id="247" name="Google Shape;247;p19"/>
              <p:cNvSpPr/>
              <p:nvPr/>
            </p:nvSpPr>
            <p:spPr>
              <a:xfrm>
                <a:off x="576475" y="564546"/>
                <a:ext cx="3204600" cy="2094900"/>
              </a:xfrm>
              <a:prstGeom prst="rect">
                <a:avLst/>
              </a:prstGeom>
              <a:noFill/>
              <a:ln cap="flat" cmpd="sng" w="381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48" name="Google Shape;248;p19"/>
              <p:cNvPicPr preferRelativeResize="0"/>
              <p:nvPr/>
            </p:nvPicPr>
            <p:blipFill>
              <a:blip r:embed="rId3">
                <a:alphaModFix amt="17000"/>
              </a:blip>
              <a:stretch>
                <a:fillRect/>
              </a:stretch>
            </p:blipFill>
            <p:spPr>
              <a:xfrm>
                <a:off x="1217287" y="661062"/>
                <a:ext cx="1922976" cy="1901801"/>
              </a:xfrm>
              <a:prstGeom prst="rect">
                <a:avLst/>
              </a:prstGeom>
              <a:noFill/>
              <a:ln>
                <a:noFill/>
              </a:ln>
            </p:spPr>
          </p:pic>
          <p:sp>
            <p:nvSpPr>
              <p:cNvPr id="249" name="Google Shape;249;p19"/>
              <p:cNvSpPr txBox="1"/>
              <p:nvPr/>
            </p:nvSpPr>
            <p:spPr>
              <a:xfrm>
                <a:off x="678850" y="672875"/>
                <a:ext cx="3001500" cy="4323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800">
                    <a:latin typeface="Playfair Display SC"/>
                    <a:ea typeface="Playfair Display SC"/>
                    <a:cs typeface="Playfair Display SC"/>
                    <a:sym typeface="Playfair Display SC"/>
                  </a:rPr>
                  <a:t>Waypoint Ticket # 3</a:t>
                </a:r>
                <a:endParaRPr b="1" sz="1800">
                  <a:latin typeface="Playfair Display SC"/>
                  <a:ea typeface="Playfair Display SC"/>
                  <a:cs typeface="Playfair Display SC"/>
                  <a:sym typeface="Playfair Display SC"/>
                </a:endParaRPr>
              </a:p>
            </p:txBody>
          </p:sp>
          <p:sp>
            <p:nvSpPr>
              <p:cNvPr id="250" name="Google Shape;250;p19"/>
              <p:cNvSpPr txBox="1"/>
              <p:nvPr/>
            </p:nvSpPr>
            <p:spPr>
              <a:xfrm>
                <a:off x="678850" y="1251663"/>
                <a:ext cx="3001500" cy="720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800">
                    <a:latin typeface="EB Garamond"/>
                    <a:ea typeface="EB Garamond"/>
                    <a:cs typeface="EB Garamond"/>
                    <a:sym typeface="EB Garamond"/>
                  </a:rPr>
                  <a:t>The bearer of this ticket has completed</a:t>
                </a:r>
                <a:endParaRPr b="1" sz="1800">
                  <a:latin typeface="EB Garamond"/>
                  <a:ea typeface="EB Garamond"/>
                  <a:cs typeface="EB Garamond"/>
                  <a:sym typeface="EB Garamond"/>
                </a:endParaRPr>
              </a:p>
            </p:txBody>
          </p:sp>
          <p:sp>
            <p:nvSpPr>
              <p:cNvPr id="251" name="Google Shape;251;p19"/>
              <p:cNvSpPr txBox="1"/>
              <p:nvPr/>
            </p:nvSpPr>
            <p:spPr>
              <a:xfrm>
                <a:off x="678850" y="2004725"/>
                <a:ext cx="3001500" cy="457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2400">
                    <a:latin typeface="Playfair Display SC"/>
                    <a:ea typeface="Playfair Display SC"/>
                    <a:cs typeface="Playfair Display SC"/>
                    <a:sym typeface="Playfair Display SC"/>
                  </a:rPr>
                  <a:t>THE BONEYARD</a:t>
                </a:r>
                <a:endParaRPr b="1" sz="2400">
                  <a:latin typeface="Playfair Display SC"/>
                  <a:ea typeface="Playfair Display SC"/>
                  <a:cs typeface="Playfair Display SC"/>
                  <a:sym typeface="Playfair Display SC"/>
                </a:endParaRPr>
              </a:p>
            </p:txBody>
          </p:sp>
        </p:grpSp>
      </p:grpSp>
      <p:grpSp>
        <p:nvGrpSpPr>
          <p:cNvPr id="252" name="Google Shape;252;p19"/>
          <p:cNvGrpSpPr/>
          <p:nvPr/>
        </p:nvGrpSpPr>
        <p:grpSpPr>
          <a:xfrm>
            <a:off x="531300" y="7525246"/>
            <a:ext cx="6709800" cy="2094900"/>
            <a:chOff x="531300" y="488346"/>
            <a:chExt cx="6709800" cy="2094900"/>
          </a:xfrm>
        </p:grpSpPr>
        <p:grpSp>
          <p:nvGrpSpPr>
            <p:cNvPr id="253" name="Google Shape;253;p19"/>
            <p:cNvGrpSpPr/>
            <p:nvPr/>
          </p:nvGrpSpPr>
          <p:grpSpPr>
            <a:xfrm>
              <a:off x="531300" y="488346"/>
              <a:ext cx="3204600" cy="2094900"/>
              <a:chOff x="576475" y="564546"/>
              <a:chExt cx="3204600" cy="2094900"/>
            </a:xfrm>
          </p:grpSpPr>
          <p:sp>
            <p:nvSpPr>
              <p:cNvPr id="254" name="Google Shape;254;p19"/>
              <p:cNvSpPr/>
              <p:nvPr/>
            </p:nvSpPr>
            <p:spPr>
              <a:xfrm>
                <a:off x="576475" y="564546"/>
                <a:ext cx="3204600" cy="2094900"/>
              </a:xfrm>
              <a:prstGeom prst="rect">
                <a:avLst/>
              </a:prstGeom>
              <a:noFill/>
              <a:ln cap="flat" cmpd="sng" w="381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55" name="Google Shape;255;p19"/>
              <p:cNvPicPr preferRelativeResize="0"/>
              <p:nvPr/>
            </p:nvPicPr>
            <p:blipFill>
              <a:blip r:embed="rId3">
                <a:alphaModFix amt="17000"/>
              </a:blip>
              <a:stretch>
                <a:fillRect/>
              </a:stretch>
            </p:blipFill>
            <p:spPr>
              <a:xfrm>
                <a:off x="1217287" y="661062"/>
                <a:ext cx="1922976" cy="1901801"/>
              </a:xfrm>
              <a:prstGeom prst="rect">
                <a:avLst/>
              </a:prstGeom>
              <a:noFill/>
              <a:ln>
                <a:noFill/>
              </a:ln>
            </p:spPr>
          </p:pic>
          <p:sp>
            <p:nvSpPr>
              <p:cNvPr id="256" name="Google Shape;256;p19"/>
              <p:cNvSpPr txBox="1"/>
              <p:nvPr/>
            </p:nvSpPr>
            <p:spPr>
              <a:xfrm>
                <a:off x="678850" y="672875"/>
                <a:ext cx="3001500" cy="4323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800">
                    <a:latin typeface="Playfair Display SC"/>
                    <a:ea typeface="Playfair Display SC"/>
                    <a:cs typeface="Playfair Display SC"/>
                    <a:sym typeface="Playfair Display SC"/>
                  </a:rPr>
                  <a:t>Waypoint Ticket # 3</a:t>
                </a:r>
                <a:endParaRPr b="1" sz="1800">
                  <a:latin typeface="Playfair Display SC"/>
                  <a:ea typeface="Playfair Display SC"/>
                  <a:cs typeface="Playfair Display SC"/>
                  <a:sym typeface="Playfair Display SC"/>
                </a:endParaRPr>
              </a:p>
            </p:txBody>
          </p:sp>
          <p:sp>
            <p:nvSpPr>
              <p:cNvPr id="257" name="Google Shape;257;p19"/>
              <p:cNvSpPr txBox="1"/>
              <p:nvPr/>
            </p:nvSpPr>
            <p:spPr>
              <a:xfrm>
                <a:off x="678850" y="1251663"/>
                <a:ext cx="3001500" cy="720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800">
                    <a:latin typeface="EB Garamond"/>
                    <a:ea typeface="EB Garamond"/>
                    <a:cs typeface="EB Garamond"/>
                    <a:sym typeface="EB Garamond"/>
                  </a:rPr>
                  <a:t>The bearer of this ticket has completed</a:t>
                </a:r>
                <a:endParaRPr b="1" sz="1800">
                  <a:latin typeface="EB Garamond"/>
                  <a:ea typeface="EB Garamond"/>
                  <a:cs typeface="EB Garamond"/>
                  <a:sym typeface="EB Garamond"/>
                </a:endParaRPr>
              </a:p>
            </p:txBody>
          </p:sp>
          <p:sp>
            <p:nvSpPr>
              <p:cNvPr id="258" name="Google Shape;258;p19"/>
              <p:cNvSpPr txBox="1"/>
              <p:nvPr/>
            </p:nvSpPr>
            <p:spPr>
              <a:xfrm>
                <a:off x="678850" y="2004725"/>
                <a:ext cx="3001500" cy="457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2400">
                    <a:latin typeface="Playfair Display SC"/>
                    <a:ea typeface="Playfair Display SC"/>
                    <a:cs typeface="Playfair Display SC"/>
                    <a:sym typeface="Playfair Display SC"/>
                  </a:rPr>
                  <a:t>THE BONEYARD</a:t>
                </a:r>
                <a:endParaRPr b="1" sz="2400">
                  <a:latin typeface="Playfair Display SC"/>
                  <a:ea typeface="Playfair Display SC"/>
                  <a:cs typeface="Playfair Display SC"/>
                  <a:sym typeface="Playfair Display SC"/>
                </a:endParaRPr>
              </a:p>
            </p:txBody>
          </p:sp>
        </p:grpSp>
        <p:grpSp>
          <p:nvGrpSpPr>
            <p:cNvPr id="259" name="Google Shape;259;p19"/>
            <p:cNvGrpSpPr/>
            <p:nvPr/>
          </p:nvGrpSpPr>
          <p:grpSpPr>
            <a:xfrm>
              <a:off x="4036500" y="488346"/>
              <a:ext cx="3204600" cy="2094900"/>
              <a:chOff x="576475" y="564546"/>
              <a:chExt cx="3204600" cy="2094900"/>
            </a:xfrm>
          </p:grpSpPr>
          <p:sp>
            <p:nvSpPr>
              <p:cNvPr id="260" name="Google Shape;260;p19"/>
              <p:cNvSpPr/>
              <p:nvPr/>
            </p:nvSpPr>
            <p:spPr>
              <a:xfrm>
                <a:off x="576475" y="564546"/>
                <a:ext cx="3204600" cy="2094900"/>
              </a:xfrm>
              <a:prstGeom prst="rect">
                <a:avLst/>
              </a:prstGeom>
              <a:noFill/>
              <a:ln cap="flat" cmpd="sng" w="381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61" name="Google Shape;261;p19"/>
              <p:cNvPicPr preferRelativeResize="0"/>
              <p:nvPr/>
            </p:nvPicPr>
            <p:blipFill>
              <a:blip r:embed="rId3">
                <a:alphaModFix amt="17000"/>
              </a:blip>
              <a:stretch>
                <a:fillRect/>
              </a:stretch>
            </p:blipFill>
            <p:spPr>
              <a:xfrm>
                <a:off x="1217287" y="661062"/>
                <a:ext cx="1922976" cy="1901801"/>
              </a:xfrm>
              <a:prstGeom prst="rect">
                <a:avLst/>
              </a:prstGeom>
              <a:noFill/>
              <a:ln>
                <a:noFill/>
              </a:ln>
            </p:spPr>
          </p:pic>
          <p:sp>
            <p:nvSpPr>
              <p:cNvPr id="262" name="Google Shape;262;p19"/>
              <p:cNvSpPr txBox="1"/>
              <p:nvPr/>
            </p:nvSpPr>
            <p:spPr>
              <a:xfrm>
                <a:off x="678850" y="672875"/>
                <a:ext cx="3001500" cy="4323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800">
                    <a:latin typeface="Playfair Display SC"/>
                    <a:ea typeface="Playfair Display SC"/>
                    <a:cs typeface="Playfair Display SC"/>
                    <a:sym typeface="Playfair Display SC"/>
                  </a:rPr>
                  <a:t>Waypoint Ticket # 3</a:t>
                </a:r>
                <a:endParaRPr b="1" sz="1800">
                  <a:latin typeface="Playfair Display SC"/>
                  <a:ea typeface="Playfair Display SC"/>
                  <a:cs typeface="Playfair Display SC"/>
                  <a:sym typeface="Playfair Display SC"/>
                </a:endParaRPr>
              </a:p>
            </p:txBody>
          </p:sp>
          <p:sp>
            <p:nvSpPr>
              <p:cNvPr id="263" name="Google Shape;263;p19"/>
              <p:cNvSpPr txBox="1"/>
              <p:nvPr/>
            </p:nvSpPr>
            <p:spPr>
              <a:xfrm>
                <a:off x="678850" y="1251663"/>
                <a:ext cx="3001500" cy="720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800">
                    <a:latin typeface="EB Garamond"/>
                    <a:ea typeface="EB Garamond"/>
                    <a:cs typeface="EB Garamond"/>
                    <a:sym typeface="EB Garamond"/>
                  </a:rPr>
                  <a:t>The bearer of this ticket has completed</a:t>
                </a:r>
                <a:endParaRPr b="1" sz="1800">
                  <a:latin typeface="EB Garamond"/>
                  <a:ea typeface="EB Garamond"/>
                  <a:cs typeface="EB Garamond"/>
                  <a:sym typeface="EB Garamond"/>
                </a:endParaRPr>
              </a:p>
            </p:txBody>
          </p:sp>
          <p:sp>
            <p:nvSpPr>
              <p:cNvPr id="264" name="Google Shape;264;p19"/>
              <p:cNvSpPr txBox="1"/>
              <p:nvPr/>
            </p:nvSpPr>
            <p:spPr>
              <a:xfrm>
                <a:off x="678850" y="2004725"/>
                <a:ext cx="3001500" cy="457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2400">
                    <a:latin typeface="Playfair Display SC"/>
                    <a:ea typeface="Playfair Display SC"/>
                    <a:cs typeface="Playfair Display SC"/>
                    <a:sym typeface="Playfair Display SC"/>
                  </a:rPr>
                  <a:t>THE BONEYARD</a:t>
                </a:r>
                <a:endParaRPr b="1" sz="2400">
                  <a:latin typeface="Playfair Display SC"/>
                  <a:ea typeface="Playfair Display SC"/>
                  <a:cs typeface="Playfair Display SC"/>
                  <a:sym typeface="Playfair Display SC"/>
                </a:endParaRPr>
              </a:p>
            </p:txBody>
          </p:sp>
        </p:grpSp>
      </p:gr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8" name="Shape 268"/>
        <p:cNvGrpSpPr/>
        <p:nvPr/>
      </p:nvGrpSpPr>
      <p:grpSpPr>
        <a:xfrm>
          <a:off x="0" y="0"/>
          <a:ext cx="0" cy="0"/>
          <a:chOff x="0" y="0"/>
          <a:chExt cx="0" cy="0"/>
        </a:xfrm>
      </p:grpSpPr>
      <p:sp>
        <p:nvSpPr>
          <p:cNvPr id="269" name="Google Shape;269;p20"/>
          <p:cNvSpPr txBox="1"/>
          <p:nvPr/>
        </p:nvSpPr>
        <p:spPr>
          <a:xfrm>
            <a:off x="457200" y="306125"/>
            <a:ext cx="6858000" cy="94461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b="1" lang="en" sz="1800">
                <a:solidFill>
                  <a:schemeClr val="dk1"/>
                </a:solidFill>
                <a:latin typeface="Cutive"/>
                <a:ea typeface="Cutive"/>
                <a:cs typeface="Cutive"/>
                <a:sym typeface="Cutive"/>
              </a:rPr>
              <a:t>GAME FLOW</a:t>
            </a:r>
            <a:endParaRPr b="1" sz="1800">
              <a:solidFill>
                <a:schemeClr val="dk1"/>
              </a:solidFill>
              <a:latin typeface="Cutive"/>
              <a:ea typeface="Cutive"/>
              <a:cs typeface="Cutive"/>
              <a:sym typeface="Cutive"/>
            </a:endParaRPr>
          </a:p>
          <a:p>
            <a:pPr indent="0" lvl="0" marL="0" rtl="0" algn="ctr">
              <a:lnSpc>
                <a:spcPct val="115000"/>
              </a:lnSpc>
              <a:spcBef>
                <a:spcPts val="0"/>
              </a:spcBef>
              <a:spcAft>
                <a:spcPts val="0"/>
              </a:spcAft>
              <a:buNone/>
            </a:pPr>
            <a:r>
              <a:t/>
            </a:r>
            <a:endParaRPr b="1" sz="1800">
              <a:solidFill>
                <a:schemeClr val="dk1"/>
              </a:solidFill>
              <a:latin typeface="Cutive"/>
              <a:ea typeface="Cutive"/>
              <a:cs typeface="Cutive"/>
              <a:sym typeface="Cutive"/>
            </a:endParaRPr>
          </a:p>
          <a:p>
            <a:pPr indent="0" lvl="0" marL="0" rtl="0" algn="l">
              <a:spcBef>
                <a:spcPts val="0"/>
              </a:spcBef>
              <a:spcAft>
                <a:spcPts val="0"/>
              </a:spcAft>
              <a:buNone/>
            </a:pPr>
            <a:r>
              <a:t/>
            </a:r>
            <a:endParaRPr b="1" i="1" sz="1200">
              <a:solidFill>
                <a:schemeClr val="dk1"/>
              </a:solidFill>
              <a:latin typeface="Cutive"/>
              <a:ea typeface="Cutive"/>
              <a:cs typeface="Cutive"/>
              <a:sym typeface="Cutive"/>
            </a:endParaRPr>
          </a:p>
          <a:p>
            <a:pPr indent="0" lvl="0" marL="0" rtl="0" algn="l">
              <a:spcBef>
                <a:spcPts val="0"/>
              </a:spcBef>
              <a:spcAft>
                <a:spcPts val="0"/>
              </a:spcAft>
              <a:buNone/>
            </a:pPr>
            <a:r>
              <a:rPr b="1" i="1" lang="en" sz="1200">
                <a:solidFill>
                  <a:schemeClr val="dk1"/>
                </a:solidFill>
                <a:latin typeface="Cutive"/>
                <a:ea typeface="Cutive"/>
                <a:cs typeface="Cutive"/>
                <a:sym typeface="Cutive"/>
              </a:rPr>
              <a:t>THE TRENCHES - </a:t>
            </a:r>
            <a:r>
              <a:rPr lang="en" sz="1200">
                <a:solidFill>
                  <a:schemeClr val="dk1"/>
                </a:solidFill>
                <a:latin typeface="Cutive"/>
                <a:ea typeface="Cutive"/>
                <a:cs typeface="Cutive"/>
                <a:sym typeface="Cutive"/>
              </a:rPr>
              <a:t> (ORIGIN – JR. BOATHOUSE)</a:t>
            </a:r>
            <a:endParaRPr sz="1200">
              <a:solidFill>
                <a:schemeClr val="dk1"/>
              </a:solidFill>
              <a:latin typeface="Cutive"/>
              <a:ea typeface="Cutive"/>
              <a:cs typeface="Cutive"/>
              <a:sym typeface="Cutive"/>
            </a:endParaRPr>
          </a:p>
          <a:p>
            <a:pPr indent="0" lvl="0" marL="0" rtl="0" algn="l">
              <a:spcBef>
                <a:spcPts val="0"/>
              </a:spcBef>
              <a:spcAft>
                <a:spcPts val="0"/>
              </a:spcAft>
              <a:buNone/>
            </a:pPr>
            <a:r>
              <a:rPr lang="en" sz="1200">
                <a:solidFill>
                  <a:schemeClr val="dk1"/>
                </a:solidFill>
                <a:latin typeface="Cutive"/>
                <a:ea typeface="Cutive"/>
                <a:cs typeface="Cutive"/>
                <a:sym typeface="Cutive"/>
              </a:rPr>
              <a:t>Campers start at the boathouse (American trenches) where every couple minutes the Allied Commanders will announce an “attack wave” and release about 20 people into play.  Their first objective is to make it to the J-1 porch.  A German guard will be posted at the porch and a US Reconnaissance Scout is nearby.  When campers make it to the porch, the Scout will call them over, give them a </a:t>
            </a:r>
            <a:r>
              <a:rPr b="1" i="1" lang="en" sz="1200">
                <a:solidFill>
                  <a:schemeClr val="dk1"/>
                </a:solidFill>
                <a:latin typeface="Cutive"/>
                <a:ea typeface="Cutive"/>
                <a:cs typeface="Cutive"/>
                <a:sym typeface="Cutive"/>
              </a:rPr>
              <a:t>1</a:t>
            </a:r>
            <a:r>
              <a:rPr b="1" baseline="30000" i="1" lang="en" sz="1200">
                <a:solidFill>
                  <a:schemeClr val="dk1"/>
                </a:solidFill>
                <a:latin typeface="Cutive"/>
                <a:ea typeface="Cutive"/>
                <a:cs typeface="Cutive"/>
                <a:sym typeface="Cutive"/>
              </a:rPr>
              <a:t>st</a:t>
            </a:r>
            <a:r>
              <a:rPr b="1" i="1" lang="en" sz="1200">
                <a:solidFill>
                  <a:schemeClr val="dk1"/>
                </a:solidFill>
                <a:latin typeface="Cutive"/>
                <a:ea typeface="Cutive"/>
                <a:cs typeface="Cutive"/>
                <a:sym typeface="Cutive"/>
              </a:rPr>
              <a:t> waypoint ticket</a:t>
            </a:r>
            <a:r>
              <a:rPr lang="en" sz="1200">
                <a:solidFill>
                  <a:schemeClr val="dk1"/>
                </a:solidFill>
                <a:latin typeface="Cutive"/>
                <a:ea typeface="Cutive"/>
                <a:cs typeface="Cutive"/>
                <a:sym typeface="Cutive"/>
              </a:rPr>
              <a:t> and direct them to the nearby bridge where they will have to sneak past a German patrol.</a:t>
            </a:r>
            <a:endParaRPr sz="1200">
              <a:solidFill>
                <a:schemeClr val="dk1"/>
              </a:solidFill>
              <a:latin typeface="Cutive"/>
              <a:ea typeface="Cutive"/>
              <a:cs typeface="Cutive"/>
              <a:sym typeface="Cutive"/>
            </a:endParaRPr>
          </a:p>
          <a:p>
            <a:pPr indent="0" lvl="0" marL="0" rtl="0" algn="l">
              <a:spcBef>
                <a:spcPts val="0"/>
              </a:spcBef>
              <a:spcAft>
                <a:spcPts val="0"/>
              </a:spcAft>
              <a:buNone/>
            </a:pPr>
            <a:r>
              <a:t/>
            </a:r>
            <a:endParaRPr sz="1200">
              <a:solidFill>
                <a:schemeClr val="dk1"/>
              </a:solidFill>
              <a:latin typeface="Cutive"/>
              <a:ea typeface="Cutive"/>
              <a:cs typeface="Cutive"/>
              <a:sym typeface="Cutive"/>
            </a:endParaRPr>
          </a:p>
          <a:p>
            <a:pPr indent="0" lvl="0" marL="0" rtl="0" algn="l">
              <a:spcBef>
                <a:spcPts val="0"/>
              </a:spcBef>
              <a:spcAft>
                <a:spcPts val="0"/>
              </a:spcAft>
              <a:buNone/>
            </a:pPr>
            <a:r>
              <a:t/>
            </a:r>
            <a:endParaRPr b="1" i="1" sz="1200">
              <a:solidFill>
                <a:schemeClr val="dk1"/>
              </a:solidFill>
              <a:latin typeface="Cutive"/>
              <a:ea typeface="Cutive"/>
              <a:cs typeface="Cutive"/>
              <a:sym typeface="Cutive"/>
            </a:endParaRPr>
          </a:p>
          <a:p>
            <a:pPr indent="0" lvl="0" marL="0" rtl="0" algn="l">
              <a:spcBef>
                <a:spcPts val="0"/>
              </a:spcBef>
              <a:spcAft>
                <a:spcPts val="0"/>
              </a:spcAft>
              <a:buNone/>
            </a:pPr>
            <a:r>
              <a:rPr b="1" i="1" lang="en" sz="1200">
                <a:solidFill>
                  <a:schemeClr val="dk1"/>
                </a:solidFill>
                <a:latin typeface="Cutive"/>
                <a:ea typeface="Cutive"/>
                <a:cs typeface="Cutive"/>
                <a:sym typeface="Cutive"/>
              </a:rPr>
              <a:t>1</a:t>
            </a:r>
            <a:r>
              <a:rPr b="1" baseline="30000" i="1" lang="en" sz="1200">
                <a:solidFill>
                  <a:schemeClr val="dk1"/>
                </a:solidFill>
                <a:latin typeface="Cutive"/>
                <a:ea typeface="Cutive"/>
                <a:cs typeface="Cutive"/>
                <a:sym typeface="Cutive"/>
              </a:rPr>
              <a:t>st</a:t>
            </a:r>
            <a:r>
              <a:rPr b="1" i="1" lang="en" sz="1200">
                <a:solidFill>
                  <a:schemeClr val="dk1"/>
                </a:solidFill>
                <a:latin typeface="Cutive"/>
                <a:ea typeface="Cutive"/>
                <a:cs typeface="Cutive"/>
                <a:sym typeface="Cutive"/>
              </a:rPr>
              <a:t> Waypoint</a:t>
            </a:r>
            <a:endParaRPr b="1" i="1" sz="1200">
              <a:solidFill>
                <a:schemeClr val="dk1"/>
              </a:solidFill>
              <a:latin typeface="Cutive"/>
              <a:ea typeface="Cutive"/>
              <a:cs typeface="Cutive"/>
              <a:sym typeface="Cutive"/>
            </a:endParaRPr>
          </a:p>
          <a:p>
            <a:pPr indent="0" lvl="0" marL="0" rtl="0" algn="l">
              <a:spcBef>
                <a:spcPts val="0"/>
              </a:spcBef>
              <a:spcAft>
                <a:spcPts val="0"/>
              </a:spcAft>
              <a:buNone/>
            </a:pPr>
            <a:r>
              <a:rPr lang="en" sz="1200">
                <a:solidFill>
                  <a:schemeClr val="dk1"/>
                </a:solidFill>
                <a:latin typeface="Cutive"/>
                <a:ea typeface="Cutive"/>
                <a:cs typeface="Cutive"/>
                <a:sym typeface="Cutive"/>
              </a:rPr>
              <a:t>A German guard will be patrolling from the central area side of the bridge to the infirmary and back.  A US Scout stationed at the bridge will amass campers and instruct them to walk to the east porch of the dining hall when the guard is walking away.  If the guard spots the campers, he will take their </a:t>
            </a:r>
            <a:r>
              <a:rPr b="1" i="1" lang="en" sz="1200">
                <a:solidFill>
                  <a:schemeClr val="dk1"/>
                </a:solidFill>
                <a:latin typeface="Cutive"/>
                <a:ea typeface="Cutive"/>
                <a:cs typeface="Cutive"/>
                <a:sym typeface="Cutive"/>
              </a:rPr>
              <a:t>1</a:t>
            </a:r>
            <a:r>
              <a:rPr b="1" baseline="30000" i="1" lang="en" sz="1200">
                <a:solidFill>
                  <a:schemeClr val="dk1"/>
                </a:solidFill>
                <a:latin typeface="Cutive"/>
                <a:ea typeface="Cutive"/>
                <a:cs typeface="Cutive"/>
                <a:sym typeface="Cutive"/>
              </a:rPr>
              <a:t>st</a:t>
            </a:r>
            <a:r>
              <a:rPr b="1" i="1" lang="en" sz="1200">
                <a:solidFill>
                  <a:schemeClr val="dk1"/>
                </a:solidFill>
                <a:latin typeface="Cutive"/>
                <a:ea typeface="Cutive"/>
                <a:cs typeface="Cutive"/>
                <a:sym typeface="Cutive"/>
              </a:rPr>
              <a:t> waypoint ticket</a:t>
            </a:r>
            <a:r>
              <a:rPr lang="en" sz="1200">
                <a:solidFill>
                  <a:schemeClr val="dk1"/>
                </a:solidFill>
                <a:latin typeface="Cutive"/>
                <a:ea typeface="Cutive"/>
                <a:cs typeface="Cutive"/>
                <a:sym typeface="Cutive"/>
              </a:rPr>
              <a:t> and send them back to the Jr. Boathouse.  The campers will group up with a game official at the east porch of the dining hall</a:t>
            </a:r>
            <a:endParaRPr sz="1200">
              <a:solidFill>
                <a:schemeClr val="dk1"/>
              </a:solidFill>
              <a:latin typeface="Cutive"/>
              <a:ea typeface="Cutive"/>
              <a:cs typeface="Cutive"/>
              <a:sym typeface="Cutive"/>
            </a:endParaRPr>
          </a:p>
          <a:p>
            <a:pPr indent="0" lvl="0" marL="0" rtl="0" algn="l">
              <a:spcBef>
                <a:spcPts val="0"/>
              </a:spcBef>
              <a:spcAft>
                <a:spcPts val="0"/>
              </a:spcAft>
              <a:buNone/>
            </a:pPr>
            <a:r>
              <a:t/>
            </a:r>
            <a:endParaRPr sz="1200">
              <a:solidFill>
                <a:schemeClr val="dk1"/>
              </a:solidFill>
              <a:latin typeface="Cutive"/>
              <a:ea typeface="Cutive"/>
              <a:cs typeface="Cutive"/>
              <a:sym typeface="Cutive"/>
            </a:endParaRPr>
          </a:p>
          <a:p>
            <a:pPr indent="0" lvl="0" marL="0" rtl="0" algn="l">
              <a:spcBef>
                <a:spcPts val="0"/>
              </a:spcBef>
              <a:spcAft>
                <a:spcPts val="0"/>
              </a:spcAft>
              <a:buNone/>
            </a:pPr>
            <a:r>
              <a:t/>
            </a:r>
            <a:endParaRPr sz="1200">
              <a:solidFill>
                <a:schemeClr val="dk1"/>
              </a:solidFill>
              <a:latin typeface="Cutive"/>
              <a:ea typeface="Cutive"/>
              <a:cs typeface="Cutive"/>
              <a:sym typeface="Cutive"/>
            </a:endParaRPr>
          </a:p>
          <a:p>
            <a:pPr indent="0" lvl="0" marL="0" rtl="0" algn="l">
              <a:spcBef>
                <a:spcPts val="0"/>
              </a:spcBef>
              <a:spcAft>
                <a:spcPts val="0"/>
              </a:spcAft>
              <a:buNone/>
            </a:pPr>
            <a:r>
              <a:rPr b="1" i="1" lang="en" sz="1200">
                <a:solidFill>
                  <a:schemeClr val="dk1"/>
                </a:solidFill>
                <a:latin typeface="Cutive"/>
                <a:ea typeface="Cutive"/>
                <a:cs typeface="Cutive"/>
                <a:sym typeface="Cutive"/>
              </a:rPr>
              <a:t>NO MAN’S LAND</a:t>
            </a:r>
            <a:r>
              <a:rPr lang="en" sz="1200">
                <a:solidFill>
                  <a:schemeClr val="dk1"/>
                </a:solidFill>
                <a:latin typeface="Cutive"/>
                <a:ea typeface="Cutive"/>
                <a:cs typeface="Cutive"/>
                <a:sym typeface="Cutive"/>
              </a:rPr>
              <a:t>  - (Tennis courts)</a:t>
            </a:r>
            <a:endParaRPr sz="1200">
              <a:solidFill>
                <a:schemeClr val="dk1"/>
              </a:solidFill>
              <a:latin typeface="Cutive"/>
              <a:ea typeface="Cutive"/>
              <a:cs typeface="Cutive"/>
              <a:sym typeface="Cutive"/>
            </a:endParaRPr>
          </a:p>
          <a:p>
            <a:pPr indent="0" lvl="0" marL="0" rtl="0" algn="l">
              <a:spcBef>
                <a:spcPts val="0"/>
              </a:spcBef>
              <a:spcAft>
                <a:spcPts val="0"/>
              </a:spcAft>
              <a:buNone/>
            </a:pPr>
            <a:r>
              <a:rPr lang="en" sz="1200">
                <a:solidFill>
                  <a:schemeClr val="dk1"/>
                </a:solidFill>
                <a:latin typeface="Cutive"/>
                <a:ea typeface="Cutive"/>
                <a:cs typeface="Cutive"/>
                <a:sym typeface="Cutive"/>
              </a:rPr>
              <a:t>Campers start from the east porch of the dining hall and must play helicopter to get to the old archery range field.  A German lookout is stationed at that field. A US Scout is nearby.  When the campers make it to the field, the Scout will give them a </a:t>
            </a:r>
            <a:r>
              <a:rPr b="1" i="1" lang="en" sz="1200">
                <a:solidFill>
                  <a:schemeClr val="dk1"/>
                </a:solidFill>
                <a:latin typeface="Cutive"/>
                <a:ea typeface="Cutive"/>
                <a:cs typeface="Cutive"/>
                <a:sym typeface="Cutive"/>
              </a:rPr>
              <a:t>2</a:t>
            </a:r>
            <a:r>
              <a:rPr b="1" baseline="30000" i="1" lang="en" sz="1200">
                <a:solidFill>
                  <a:schemeClr val="dk1"/>
                </a:solidFill>
                <a:latin typeface="Cutive"/>
                <a:ea typeface="Cutive"/>
                <a:cs typeface="Cutive"/>
                <a:sym typeface="Cutive"/>
              </a:rPr>
              <a:t>nd</a:t>
            </a:r>
            <a:r>
              <a:rPr b="1" i="1" lang="en" sz="1200">
                <a:solidFill>
                  <a:schemeClr val="dk1"/>
                </a:solidFill>
                <a:latin typeface="Cutive"/>
                <a:ea typeface="Cutive"/>
                <a:cs typeface="Cutive"/>
                <a:sym typeface="Cutive"/>
              </a:rPr>
              <a:t> waypoint ticket</a:t>
            </a:r>
            <a:r>
              <a:rPr lang="en" sz="1200">
                <a:solidFill>
                  <a:schemeClr val="dk1"/>
                </a:solidFill>
                <a:latin typeface="Cutive"/>
                <a:ea typeface="Cutive"/>
                <a:cs typeface="Cutive"/>
                <a:sym typeface="Cutive"/>
              </a:rPr>
              <a:t> (only if they have a </a:t>
            </a:r>
            <a:r>
              <a:rPr b="1" i="1" lang="en" sz="1200">
                <a:solidFill>
                  <a:schemeClr val="dk1"/>
                </a:solidFill>
                <a:latin typeface="Cutive"/>
                <a:ea typeface="Cutive"/>
                <a:cs typeface="Cutive"/>
                <a:sym typeface="Cutive"/>
              </a:rPr>
              <a:t>1</a:t>
            </a:r>
            <a:r>
              <a:rPr b="1" baseline="30000" i="1" lang="en" sz="1200">
                <a:solidFill>
                  <a:schemeClr val="dk1"/>
                </a:solidFill>
                <a:latin typeface="Cutive"/>
                <a:ea typeface="Cutive"/>
                <a:cs typeface="Cutive"/>
                <a:sym typeface="Cutive"/>
              </a:rPr>
              <a:t>st</a:t>
            </a:r>
            <a:r>
              <a:rPr b="1" i="1" lang="en" sz="1200">
                <a:solidFill>
                  <a:schemeClr val="dk1"/>
                </a:solidFill>
                <a:latin typeface="Cutive"/>
                <a:ea typeface="Cutive"/>
                <a:cs typeface="Cutive"/>
                <a:sym typeface="Cutive"/>
              </a:rPr>
              <a:t> waypoint ticket</a:t>
            </a:r>
            <a:r>
              <a:rPr lang="en" sz="1200">
                <a:solidFill>
                  <a:schemeClr val="dk1"/>
                </a:solidFill>
                <a:latin typeface="Cutive"/>
                <a:ea typeface="Cutive"/>
                <a:cs typeface="Cutive"/>
                <a:sym typeface="Cutive"/>
              </a:rPr>
              <a:t>) and send them over to another scout.  If campers are caught, they must return to the east porch of the dining hall.</a:t>
            </a:r>
            <a:endParaRPr sz="1200">
              <a:solidFill>
                <a:schemeClr val="dk1"/>
              </a:solidFill>
              <a:latin typeface="Cutive"/>
              <a:ea typeface="Cutive"/>
              <a:cs typeface="Cutive"/>
              <a:sym typeface="Cutive"/>
            </a:endParaRPr>
          </a:p>
          <a:p>
            <a:pPr indent="0" lvl="0" marL="0" rtl="0" algn="l">
              <a:spcBef>
                <a:spcPts val="0"/>
              </a:spcBef>
              <a:spcAft>
                <a:spcPts val="0"/>
              </a:spcAft>
              <a:buNone/>
            </a:pPr>
            <a:r>
              <a:t/>
            </a:r>
            <a:endParaRPr sz="1200">
              <a:solidFill>
                <a:schemeClr val="dk1"/>
              </a:solidFill>
              <a:latin typeface="Cutive"/>
              <a:ea typeface="Cutive"/>
              <a:cs typeface="Cutive"/>
              <a:sym typeface="Cutive"/>
            </a:endParaRPr>
          </a:p>
          <a:p>
            <a:pPr indent="0" lvl="0" marL="0" rtl="0" algn="l">
              <a:spcBef>
                <a:spcPts val="0"/>
              </a:spcBef>
              <a:spcAft>
                <a:spcPts val="0"/>
              </a:spcAft>
              <a:buNone/>
            </a:pPr>
            <a:r>
              <a:t/>
            </a:r>
            <a:endParaRPr sz="1200">
              <a:solidFill>
                <a:schemeClr val="dk1"/>
              </a:solidFill>
              <a:latin typeface="Cutive"/>
              <a:ea typeface="Cutive"/>
              <a:cs typeface="Cutive"/>
              <a:sym typeface="Cutive"/>
            </a:endParaRPr>
          </a:p>
          <a:p>
            <a:pPr indent="0" lvl="0" marL="0" rtl="0" algn="l">
              <a:spcBef>
                <a:spcPts val="0"/>
              </a:spcBef>
              <a:spcAft>
                <a:spcPts val="0"/>
              </a:spcAft>
              <a:buNone/>
            </a:pPr>
            <a:r>
              <a:rPr b="1" i="1" lang="en" sz="1200">
                <a:solidFill>
                  <a:schemeClr val="dk1"/>
                </a:solidFill>
                <a:latin typeface="Cutive"/>
                <a:ea typeface="Cutive"/>
                <a:cs typeface="Cutive"/>
                <a:sym typeface="Cutive"/>
              </a:rPr>
              <a:t>2</a:t>
            </a:r>
            <a:r>
              <a:rPr b="1" baseline="30000" i="1" lang="en" sz="1200">
                <a:solidFill>
                  <a:schemeClr val="dk1"/>
                </a:solidFill>
                <a:latin typeface="Cutive"/>
                <a:ea typeface="Cutive"/>
                <a:cs typeface="Cutive"/>
                <a:sym typeface="Cutive"/>
              </a:rPr>
              <a:t>nd</a:t>
            </a:r>
            <a:r>
              <a:rPr b="1" i="1" lang="en" sz="1200">
                <a:solidFill>
                  <a:schemeClr val="dk1"/>
                </a:solidFill>
                <a:latin typeface="Cutive"/>
                <a:ea typeface="Cutive"/>
                <a:cs typeface="Cutive"/>
                <a:sym typeface="Cutive"/>
              </a:rPr>
              <a:t> Waypoint</a:t>
            </a:r>
            <a:endParaRPr b="1" i="1" sz="1200">
              <a:solidFill>
                <a:schemeClr val="dk1"/>
              </a:solidFill>
              <a:latin typeface="Cutive"/>
              <a:ea typeface="Cutive"/>
              <a:cs typeface="Cutive"/>
              <a:sym typeface="Cutive"/>
            </a:endParaRPr>
          </a:p>
          <a:p>
            <a:pPr indent="0" lvl="0" marL="0" rtl="0" algn="l">
              <a:spcBef>
                <a:spcPts val="0"/>
              </a:spcBef>
              <a:spcAft>
                <a:spcPts val="0"/>
              </a:spcAft>
              <a:buNone/>
            </a:pPr>
            <a:r>
              <a:rPr lang="en" sz="1200">
                <a:solidFill>
                  <a:schemeClr val="dk1"/>
                </a:solidFill>
                <a:latin typeface="Cutive"/>
                <a:ea typeface="Cutive"/>
                <a:cs typeface="Cutive"/>
                <a:sym typeface="Cutive"/>
              </a:rPr>
              <a:t>A German patrol guard is walking from the parking lot to the bridge-to-the-leadership lodge and back.  The US Scout will instruct the campers to walk silently behind the guard and hide if he turns around.  Another U.S. Scout will make sure campers don’t cross that bridge over to Senior Village.  The campers must follow the guard, staying out of his field of vision and make it to the epo-depot where a US Scout will direct them to another scout at the yacht club.  If campers are caught, the guard will confiscate their </a:t>
            </a:r>
            <a:r>
              <a:rPr b="1" i="1" lang="en" sz="1200">
                <a:solidFill>
                  <a:schemeClr val="dk1"/>
                </a:solidFill>
                <a:latin typeface="Cutive"/>
                <a:ea typeface="Cutive"/>
                <a:cs typeface="Cutive"/>
                <a:sym typeface="Cutive"/>
              </a:rPr>
              <a:t>2</a:t>
            </a:r>
            <a:r>
              <a:rPr b="1" baseline="30000" i="1" lang="en" sz="1200">
                <a:solidFill>
                  <a:schemeClr val="dk1"/>
                </a:solidFill>
                <a:latin typeface="Cutive"/>
                <a:ea typeface="Cutive"/>
                <a:cs typeface="Cutive"/>
                <a:sym typeface="Cutive"/>
              </a:rPr>
              <a:t>nd</a:t>
            </a:r>
            <a:r>
              <a:rPr b="1" i="1" lang="en" sz="1200">
                <a:solidFill>
                  <a:schemeClr val="dk1"/>
                </a:solidFill>
                <a:latin typeface="Cutive"/>
                <a:ea typeface="Cutive"/>
                <a:cs typeface="Cutive"/>
                <a:sym typeface="Cutive"/>
              </a:rPr>
              <a:t> waypoint tickets</a:t>
            </a:r>
            <a:r>
              <a:rPr lang="en" sz="1200">
                <a:solidFill>
                  <a:schemeClr val="dk1"/>
                </a:solidFill>
                <a:latin typeface="Cutive"/>
                <a:ea typeface="Cutive"/>
                <a:cs typeface="Cutive"/>
                <a:sym typeface="Cutive"/>
              </a:rPr>
              <a:t> and send them back to the E. porch of the dining hall.</a:t>
            </a:r>
            <a:endParaRPr sz="1200">
              <a:solidFill>
                <a:schemeClr val="dk1"/>
              </a:solidFill>
              <a:latin typeface="Cutive"/>
              <a:ea typeface="Cutive"/>
              <a:cs typeface="Cutive"/>
              <a:sym typeface="Cutive"/>
            </a:endParaRPr>
          </a:p>
          <a:p>
            <a:pPr indent="0" lvl="0" marL="0" rtl="0" algn="l">
              <a:spcBef>
                <a:spcPts val="0"/>
              </a:spcBef>
              <a:spcAft>
                <a:spcPts val="0"/>
              </a:spcAft>
              <a:buNone/>
            </a:pPr>
            <a:r>
              <a:t/>
            </a:r>
            <a:endParaRPr sz="1200">
              <a:solidFill>
                <a:schemeClr val="dk1"/>
              </a:solidFill>
              <a:latin typeface="Cutive"/>
              <a:ea typeface="Cutive"/>
              <a:cs typeface="Cutive"/>
              <a:sym typeface="Cutive"/>
            </a:endParaRPr>
          </a:p>
          <a:p>
            <a:pPr indent="0" lvl="0" marL="0" rtl="0" algn="l">
              <a:spcBef>
                <a:spcPts val="0"/>
              </a:spcBef>
              <a:spcAft>
                <a:spcPts val="0"/>
              </a:spcAft>
              <a:buNone/>
            </a:pPr>
            <a:r>
              <a:t/>
            </a:r>
            <a:endParaRPr sz="1200">
              <a:solidFill>
                <a:schemeClr val="dk1"/>
              </a:solidFill>
              <a:latin typeface="Cutive"/>
              <a:ea typeface="Cutive"/>
              <a:cs typeface="Cutive"/>
              <a:sym typeface="Cutive"/>
            </a:endParaRPr>
          </a:p>
          <a:p>
            <a:pPr indent="0" lvl="0" marL="0" rtl="0" algn="l">
              <a:spcBef>
                <a:spcPts val="0"/>
              </a:spcBef>
              <a:spcAft>
                <a:spcPts val="0"/>
              </a:spcAft>
              <a:buNone/>
            </a:pPr>
            <a:r>
              <a:t/>
            </a:r>
            <a:endParaRPr sz="1200">
              <a:solidFill>
                <a:schemeClr val="dk1"/>
              </a:solidFill>
              <a:latin typeface="Cutive"/>
              <a:ea typeface="Cutive"/>
              <a:cs typeface="Cutive"/>
              <a:sym typeface="Cutive"/>
            </a:endParaRPr>
          </a:p>
          <a:p>
            <a:pPr indent="0" lvl="0" marL="0" rtl="0" algn="l">
              <a:spcBef>
                <a:spcPts val="0"/>
              </a:spcBef>
              <a:spcAft>
                <a:spcPts val="0"/>
              </a:spcAft>
              <a:buNone/>
            </a:pPr>
            <a:r>
              <a:rPr b="1" i="1" lang="en" sz="1200">
                <a:solidFill>
                  <a:schemeClr val="dk1"/>
                </a:solidFill>
                <a:latin typeface="Cutive"/>
                <a:ea typeface="Cutive"/>
                <a:cs typeface="Cutive"/>
                <a:sym typeface="Cutive"/>
              </a:rPr>
              <a:t>THE BONEYARD</a:t>
            </a:r>
            <a:endParaRPr b="1" i="1" sz="1200">
              <a:solidFill>
                <a:schemeClr val="dk1"/>
              </a:solidFill>
              <a:latin typeface="Cutive"/>
              <a:ea typeface="Cutive"/>
              <a:cs typeface="Cutive"/>
              <a:sym typeface="Cutive"/>
            </a:endParaRPr>
          </a:p>
          <a:p>
            <a:pPr indent="0" lvl="0" marL="0" rtl="0" algn="l">
              <a:spcBef>
                <a:spcPts val="0"/>
              </a:spcBef>
              <a:spcAft>
                <a:spcPts val="0"/>
              </a:spcAft>
              <a:buNone/>
            </a:pPr>
            <a:r>
              <a:rPr lang="en" sz="1200">
                <a:solidFill>
                  <a:schemeClr val="dk1"/>
                </a:solidFill>
                <a:latin typeface="Cutive"/>
                <a:ea typeface="Cutive"/>
                <a:cs typeface="Cutive"/>
                <a:sym typeface="Cutive"/>
              </a:rPr>
              <a:t>Helicopter from the yacht club to the Maijgren picnic table by M-3 and M-4.  There is a German lookout at the table and a US Scout nearby.  The Scout will award </a:t>
            </a:r>
            <a:r>
              <a:rPr b="1" i="1" lang="en" sz="1200">
                <a:solidFill>
                  <a:schemeClr val="dk1"/>
                </a:solidFill>
                <a:latin typeface="Cutive"/>
                <a:ea typeface="Cutive"/>
                <a:cs typeface="Cutive"/>
                <a:sym typeface="Cutive"/>
              </a:rPr>
              <a:t>3</a:t>
            </a:r>
            <a:r>
              <a:rPr b="1" baseline="30000" i="1" lang="en" sz="1200">
                <a:solidFill>
                  <a:schemeClr val="dk1"/>
                </a:solidFill>
                <a:latin typeface="Cutive"/>
                <a:ea typeface="Cutive"/>
                <a:cs typeface="Cutive"/>
                <a:sym typeface="Cutive"/>
              </a:rPr>
              <a:t>rd</a:t>
            </a:r>
            <a:r>
              <a:rPr b="1" i="1" lang="en" sz="1200">
                <a:solidFill>
                  <a:schemeClr val="dk1"/>
                </a:solidFill>
                <a:latin typeface="Cutive"/>
                <a:ea typeface="Cutive"/>
                <a:cs typeface="Cutive"/>
                <a:sym typeface="Cutive"/>
              </a:rPr>
              <a:t> waypoint tickets</a:t>
            </a:r>
            <a:r>
              <a:rPr lang="en" sz="1200">
                <a:solidFill>
                  <a:schemeClr val="dk1"/>
                </a:solidFill>
                <a:latin typeface="Cutive"/>
                <a:ea typeface="Cutive"/>
                <a:cs typeface="Cutive"/>
                <a:sym typeface="Cutive"/>
              </a:rPr>
              <a:t> (campers must show a </a:t>
            </a:r>
            <a:r>
              <a:rPr b="1" i="1" lang="en" sz="1200">
                <a:solidFill>
                  <a:schemeClr val="dk1"/>
                </a:solidFill>
                <a:latin typeface="Cutive"/>
                <a:ea typeface="Cutive"/>
                <a:cs typeface="Cutive"/>
                <a:sym typeface="Cutive"/>
              </a:rPr>
              <a:t>2</a:t>
            </a:r>
            <a:r>
              <a:rPr b="1" baseline="30000" i="1" lang="en" sz="1200">
                <a:solidFill>
                  <a:schemeClr val="dk1"/>
                </a:solidFill>
                <a:latin typeface="Cutive"/>
                <a:ea typeface="Cutive"/>
                <a:cs typeface="Cutive"/>
                <a:sym typeface="Cutive"/>
              </a:rPr>
              <a:t>nd</a:t>
            </a:r>
            <a:r>
              <a:rPr b="1" i="1" lang="en" sz="1200">
                <a:solidFill>
                  <a:schemeClr val="dk1"/>
                </a:solidFill>
                <a:latin typeface="Cutive"/>
                <a:ea typeface="Cutive"/>
                <a:cs typeface="Cutive"/>
                <a:sym typeface="Cutive"/>
              </a:rPr>
              <a:t> waypoint ticket</a:t>
            </a:r>
            <a:r>
              <a:rPr lang="en" sz="1200">
                <a:solidFill>
                  <a:schemeClr val="dk1"/>
                </a:solidFill>
                <a:latin typeface="Cutive"/>
                <a:ea typeface="Cutive"/>
                <a:cs typeface="Cutive"/>
                <a:sym typeface="Cutive"/>
              </a:rPr>
              <a:t>) and direct them to the US outpost by the Maijgren water fountain/big sign.</a:t>
            </a:r>
            <a:endParaRPr sz="1200">
              <a:solidFill>
                <a:schemeClr val="dk1"/>
              </a:solidFill>
              <a:latin typeface="Cutive"/>
              <a:ea typeface="Cutive"/>
              <a:cs typeface="Cutive"/>
              <a:sym typeface="Cutive"/>
            </a:endParaRPr>
          </a:p>
          <a:p>
            <a:pPr indent="0" lvl="0" marL="0" rtl="0" algn="l">
              <a:spcBef>
                <a:spcPts val="0"/>
              </a:spcBef>
              <a:spcAft>
                <a:spcPts val="0"/>
              </a:spcAft>
              <a:buNone/>
            </a:pPr>
            <a:r>
              <a:t/>
            </a:r>
            <a:endParaRPr sz="1200">
              <a:solidFill>
                <a:schemeClr val="dk1"/>
              </a:solidFill>
              <a:latin typeface="Cutive"/>
              <a:ea typeface="Cutive"/>
              <a:cs typeface="Cutive"/>
              <a:sym typeface="Cutive"/>
            </a:endParaRPr>
          </a:p>
          <a:p>
            <a:pPr indent="0" lvl="0" marL="0" rtl="0" algn="l">
              <a:spcBef>
                <a:spcPts val="0"/>
              </a:spcBef>
              <a:spcAft>
                <a:spcPts val="0"/>
              </a:spcAft>
              <a:buNone/>
            </a:pPr>
            <a:r>
              <a:t/>
            </a:r>
            <a:endParaRPr sz="1200">
              <a:solidFill>
                <a:schemeClr val="dk1"/>
              </a:solidFill>
              <a:latin typeface="Cutive"/>
              <a:ea typeface="Cutive"/>
              <a:cs typeface="Cutive"/>
              <a:sym typeface="Cutive"/>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3" name="Shape 273"/>
        <p:cNvGrpSpPr/>
        <p:nvPr/>
      </p:nvGrpSpPr>
      <p:grpSpPr>
        <a:xfrm>
          <a:off x="0" y="0"/>
          <a:ext cx="0" cy="0"/>
          <a:chOff x="0" y="0"/>
          <a:chExt cx="0" cy="0"/>
        </a:xfrm>
      </p:grpSpPr>
      <p:sp>
        <p:nvSpPr>
          <p:cNvPr id="274" name="Google Shape;274;p21"/>
          <p:cNvSpPr txBox="1"/>
          <p:nvPr/>
        </p:nvSpPr>
        <p:spPr>
          <a:xfrm>
            <a:off x="457200" y="306125"/>
            <a:ext cx="6858000" cy="944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i="1" lang="en" sz="1200">
                <a:solidFill>
                  <a:schemeClr val="dk1"/>
                </a:solidFill>
                <a:latin typeface="Cutive"/>
                <a:ea typeface="Cutive"/>
                <a:cs typeface="Cutive"/>
                <a:sym typeface="Cutive"/>
              </a:rPr>
              <a:t>3</a:t>
            </a:r>
            <a:r>
              <a:rPr b="1" baseline="30000" i="1" lang="en" sz="1200">
                <a:solidFill>
                  <a:schemeClr val="dk1"/>
                </a:solidFill>
                <a:latin typeface="Cutive"/>
                <a:ea typeface="Cutive"/>
                <a:cs typeface="Cutive"/>
                <a:sym typeface="Cutive"/>
              </a:rPr>
              <a:t>rd</a:t>
            </a:r>
            <a:r>
              <a:rPr b="1" i="1" lang="en" sz="1200">
                <a:solidFill>
                  <a:schemeClr val="dk1"/>
                </a:solidFill>
                <a:latin typeface="Cutive"/>
                <a:ea typeface="Cutive"/>
                <a:cs typeface="Cutive"/>
                <a:sym typeface="Cutive"/>
              </a:rPr>
              <a:t> Waypoint</a:t>
            </a:r>
            <a:endParaRPr b="1" i="1" sz="1200">
              <a:solidFill>
                <a:schemeClr val="dk1"/>
              </a:solidFill>
              <a:latin typeface="Cutive"/>
              <a:ea typeface="Cutive"/>
              <a:cs typeface="Cutive"/>
              <a:sym typeface="Cutive"/>
            </a:endParaRPr>
          </a:p>
          <a:p>
            <a:pPr indent="0" lvl="0" marL="0" rtl="0" algn="l">
              <a:spcBef>
                <a:spcPts val="0"/>
              </a:spcBef>
              <a:spcAft>
                <a:spcPts val="0"/>
              </a:spcAft>
              <a:buNone/>
            </a:pPr>
            <a:r>
              <a:rPr lang="en" sz="1200">
                <a:solidFill>
                  <a:schemeClr val="dk1"/>
                </a:solidFill>
                <a:latin typeface="Cutive"/>
                <a:ea typeface="Cutive"/>
                <a:cs typeface="Cutive"/>
                <a:sym typeface="Cutive"/>
              </a:rPr>
              <a:t>The soldiers at the slope by S-8/Maijgren water fountain will group up campers and release them in groups of about 10.  They will instruct the campers that the Sr. field is overrun with German troops (“It’s a bloodbath up there!”, “The Boche have taken the field!”).  There will be a shootout with a German soldier, and when that soldier is killed the U.S. Troops will release the campers, “Over the Top!  Over the Top!”  </a:t>
            </a:r>
            <a:endParaRPr sz="1200">
              <a:solidFill>
                <a:schemeClr val="dk1"/>
              </a:solidFill>
              <a:latin typeface="Cutive"/>
              <a:ea typeface="Cutive"/>
              <a:cs typeface="Cutive"/>
              <a:sym typeface="Cutive"/>
            </a:endParaRPr>
          </a:p>
          <a:p>
            <a:pPr indent="0" lvl="0" marL="0" rtl="0" algn="l">
              <a:spcBef>
                <a:spcPts val="0"/>
              </a:spcBef>
              <a:spcAft>
                <a:spcPts val="0"/>
              </a:spcAft>
              <a:buNone/>
            </a:pPr>
            <a:r>
              <a:t/>
            </a:r>
            <a:endParaRPr sz="1200">
              <a:solidFill>
                <a:schemeClr val="dk1"/>
              </a:solidFill>
              <a:latin typeface="Cutive"/>
              <a:ea typeface="Cutive"/>
              <a:cs typeface="Cutive"/>
              <a:sym typeface="Cutive"/>
            </a:endParaRPr>
          </a:p>
          <a:p>
            <a:pPr indent="0" lvl="0" marL="0" rtl="0" algn="l">
              <a:spcBef>
                <a:spcPts val="0"/>
              </a:spcBef>
              <a:spcAft>
                <a:spcPts val="0"/>
              </a:spcAft>
              <a:buNone/>
            </a:pPr>
            <a:r>
              <a:rPr b="1" i="1" lang="en" sz="1200">
                <a:solidFill>
                  <a:schemeClr val="dk1"/>
                </a:solidFill>
                <a:latin typeface="Cutive"/>
                <a:ea typeface="Cutive"/>
                <a:cs typeface="Cutive"/>
                <a:sym typeface="Cutive"/>
              </a:rPr>
              <a:t>THE MAELSTROM</a:t>
            </a:r>
            <a:endParaRPr b="1" i="1" sz="1200">
              <a:solidFill>
                <a:schemeClr val="dk1"/>
              </a:solidFill>
              <a:latin typeface="Cutive"/>
              <a:ea typeface="Cutive"/>
              <a:cs typeface="Cutive"/>
              <a:sym typeface="Cutive"/>
            </a:endParaRPr>
          </a:p>
          <a:p>
            <a:pPr indent="0" lvl="0" marL="0" rtl="0" algn="l">
              <a:spcBef>
                <a:spcPts val="0"/>
              </a:spcBef>
              <a:spcAft>
                <a:spcPts val="0"/>
              </a:spcAft>
              <a:buNone/>
            </a:pPr>
            <a:r>
              <a:rPr lang="en" sz="1200">
                <a:solidFill>
                  <a:schemeClr val="dk1"/>
                </a:solidFill>
                <a:latin typeface="Cutive"/>
                <a:ea typeface="Cutive"/>
                <a:cs typeface="Cutive"/>
                <a:sym typeface="Cutive"/>
              </a:rPr>
              <a:t>When the groups run across the field, guards will run after them.  Some of the doughboys from the bottom of the hill will accompany each group of campers part of the way up the field.  Other doughboys (KIA) will already be fighting in the field, from behind cover.  They’ll join the campers, being killed along the way.  If the Germans tag or (water-gun) shoot the campers, they will confiscate </a:t>
            </a:r>
            <a:r>
              <a:rPr b="1" i="1" lang="en" sz="1200">
                <a:solidFill>
                  <a:schemeClr val="dk1"/>
                </a:solidFill>
                <a:latin typeface="Cutive"/>
                <a:ea typeface="Cutive"/>
                <a:cs typeface="Cutive"/>
                <a:sym typeface="Cutive"/>
              </a:rPr>
              <a:t>3</a:t>
            </a:r>
            <a:r>
              <a:rPr b="1" baseline="30000" i="1" lang="en" sz="1200">
                <a:solidFill>
                  <a:schemeClr val="dk1"/>
                </a:solidFill>
                <a:latin typeface="Cutive"/>
                <a:ea typeface="Cutive"/>
                <a:cs typeface="Cutive"/>
                <a:sym typeface="Cutive"/>
              </a:rPr>
              <a:t>rd</a:t>
            </a:r>
            <a:r>
              <a:rPr b="1" i="1" lang="en" sz="1200">
                <a:solidFill>
                  <a:schemeClr val="dk1"/>
                </a:solidFill>
                <a:latin typeface="Cutive"/>
                <a:ea typeface="Cutive"/>
                <a:cs typeface="Cutive"/>
                <a:sym typeface="Cutive"/>
              </a:rPr>
              <a:t> waypoint tickets</a:t>
            </a:r>
            <a:r>
              <a:rPr lang="en" sz="1200">
                <a:solidFill>
                  <a:schemeClr val="dk1"/>
                </a:solidFill>
                <a:latin typeface="Cutive"/>
                <a:ea typeface="Cutive"/>
                <a:cs typeface="Cutive"/>
                <a:sym typeface="Cutive"/>
              </a:rPr>
              <a:t> and send them back to the yacht club. The field has a tank and a mortally wounded US soldier.</a:t>
            </a:r>
            <a:endParaRPr sz="1200">
              <a:solidFill>
                <a:schemeClr val="dk1"/>
              </a:solidFill>
              <a:latin typeface="Cutive"/>
              <a:ea typeface="Cutive"/>
              <a:cs typeface="Cutive"/>
              <a:sym typeface="Cutive"/>
            </a:endParaRPr>
          </a:p>
          <a:p>
            <a:pPr indent="0" lvl="0" marL="0" rtl="0" algn="l">
              <a:spcBef>
                <a:spcPts val="0"/>
              </a:spcBef>
              <a:spcAft>
                <a:spcPts val="0"/>
              </a:spcAft>
              <a:buNone/>
            </a:pPr>
            <a:r>
              <a:t/>
            </a:r>
            <a:endParaRPr sz="1200">
              <a:solidFill>
                <a:schemeClr val="dk1"/>
              </a:solidFill>
              <a:latin typeface="Cutive"/>
              <a:ea typeface="Cutive"/>
              <a:cs typeface="Cutive"/>
              <a:sym typeface="Cutive"/>
            </a:endParaRPr>
          </a:p>
          <a:p>
            <a:pPr indent="0" lvl="0" marL="0" rtl="0" algn="l">
              <a:spcBef>
                <a:spcPts val="0"/>
              </a:spcBef>
              <a:spcAft>
                <a:spcPts val="0"/>
              </a:spcAft>
              <a:buNone/>
            </a:pPr>
            <a:r>
              <a:rPr b="1" i="1" lang="en" sz="1200">
                <a:solidFill>
                  <a:schemeClr val="dk1"/>
                </a:solidFill>
                <a:latin typeface="Cutive"/>
                <a:ea typeface="Cutive"/>
                <a:cs typeface="Cutive"/>
                <a:sym typeface="Cutive"/>
              </a:rPr>
              <a:t>END GAME</a:t>
            </a:r>
            <a:endParaRPr b="1" i="1" sz="1200">
              <a:solidFill>
                <a:schemeClr val="dk1"/>
              </a:solidFill>
              <a:latin typeface="Cutive"/>
              <a:ea typeface="Cutive"/>
              <a:cs typeface="Cutive"/>
              <a:sym typeface="Cutive"/>
            </a:endParaRPr>
          </a:p>
          <a:p>
            <a:pPr indent="0" lvl="0" marL="0" rtl="0" algn="l">
              <a:spcBef>
                <a:spcPts val="0"/>
              </a:spcBef>
              <a:spcAft>
                <a:spcPts val="0"/>
              </a:spcAft>
              <a:buNone/>
            </a:pPr>
            <a:r>
              <a:rPr lang="en" sz="1200">
                <a:solidFill>
                  <a:schemeClr val="dk1"/>
                </a:solidFill>
                <a:latin typeface="Cutive"/>
                <a:ea typeface="Cutive"/>
                <a:cs typeface="Cutive"/>
                <a:sym typeface="Cutive"/>
              </a:rPr>
              <a:t>When campers arrive safely at the BBall courts, they will stand behind a line and throw grenades (playground balls) at the machine gun. Once they hit close enough, the US Scout there will congratulate them. The Scout will take their name down, or give them a tally mark for completing the game again.  They can rest for a couple minutes.  A game official will take their tickets and send them back to the Jr. Boathouse to start over. </a:t>
            </a:r>
            <a:endParaRPr sz="1200">
              <a:solidFill>
                <a:schemeClr val="dk1"/>
              </a:solidFill>
              <a:latin typeface="Cutive"/>
              <a:ea typeface="Cutive"/>
              <a:cs typeface="Cutive"/>
              <a:sym typeface="Cutive"/>
            </a:endParaRPr>
          </a:p>
          <a:p>
            <a:pPr indent="0" lvl="0" marL="0" rtl="0" algn="l">
              <a:spcBef>
                <a:spcPts val="0"/>
              </a:spcBef>
              <a:spcAft>
                <a:spcPts val="0"/>
              </a:spcAft>
              <a:buNone/>
            </a:pPr>
            <a:r>
              <a:t/>
            </a:r>
            <a:endParaRPr sz="1200">
              <a:solidFill>
                <a:schemeClr val="dk1"/>
              </a:solidFill>
              <a:latin typeface="Cutive"/>
              <a:ea typeface="Cutive"/>
              <a:cs typeface="Cutive"/>
              <a:sym typeface="Cutive"/>
            </a:endParaRPr>
          </a:p>
          <a:p>
            <a:pPr indent="0" lvl="0" marL="0" rtl="0" algn="l">
              <a:spcBef>
                <a:spcPts val="0"/>
              </a:spcBef>
              <a:spcAft>
                <a:spcPts val="0"/>
              </a:spcAft>
              <a:buNone/>
            </a:pPr>
            <a:r>
              <a:rPr b="1" i="1" lang="en">
                <a:solidFill>
                  <a:schemeClr val="dk1"/>
                </a:solidFill>
                <a:latin typeface="Cutive"/>
                <a:ea typeface="Cutive"/>
                <a:cs typeface="Cutive"/>
                <a:sym typeface="Cutive"/>
              </a:rPr>
              <a:t>Tactical Escort </a:t>
            </a:r>
            <a:endParaRPr b="1" i="1">
              <a:solidFill>
                <a:schemeClr val="dk1"/>
              </a:solidFill>
              <a:latin typeface="Cutive"/>
              <a:ea typeface="Cutive"/>
              <a:cs typeface="Cutive"/>
              <a:sym typeface="Cutive"/>
            </a:endParaRPr>
          </a:p>
          <a:p>
            <a:pPr indent="0" lvl="0" marL="0" rtl="0" algn="l">
              <a:spcBef>
                <a:spcPts val="0"/>
              </a:spcBef>
              <a:spcAft>
                <a:spcPts val="0"/>
              </a:spcAft>
              <a:buNone/>
            </a:pPr>
            <a:r>
              <a:rPr lang="en" sz="1200">
                <a:solidFill>
                  <a:schemeClr val="dk1"/>
                </a:solidFill>
                <a:latin typeface="Cutive"/>
                <a:ea typeface="Cutive"/>
                <a:cs typeface="Cutive"/>
                <a:sym typeface="Cutive"/>
              </a:rPr>
              <a:t>This elite squad of American commandos will escort campers who have finished the game back to the Jr. Boathouse to play again. </a:t>
            </a:r>
            <a:endParaRPr sz="1200">
              <a:solidFill>
                <a:schemeClr val="dk1"/>
              </a:solidFill>
              <a:latin typeface="Cutive"/>
              <a:ea typeface="Cutive"/>
              <a:cs typeface="Cutive"/>
              <a:sym typeface="Cutive"/>
            </a:endParaRPr>
          </a:p>
          <a:p>
            <a:pPr indent="0" lvl="0" marL="0" rtl="0" algn="l">
              <a:spcBef>
                <a:spcPts val="0"/>
              </a:spcBef>
              <a:spcAft>
                <a:spcPts val="0"/>
              </a:spcAft>
              <a:buNone/>
            </a:pPr>
            <a:r>
              <a:t/>
            </a:r>
            <a:endParaRPr sz="1200">
              <a:solidFill>
                <a:schemeClr val="dk1"/>
              </a:solidFill>
              <a:latin typeface="Cutive"/>
              <a:ea typeface="Cutive"/>
              <a:cs typeface="Cutive"/>
              <a:sym typeface="Cutive"/>
            </a:endParaRPr>
          </a:p>
        </p:txBody>
      </p:sp>
      <p:sp>
        <p:nvSpPr>
          <p:cNvPr id="275" name="Google Shape;275;p21"/>
          <p:cNvSpPr/>
          <p:nvPr/>
        </p:nvSpPr>
        <p:spPr>
          <a:xfrm>
            <a:off x="457200" y="6050950"/>
            <a:ext cx="6858000" cy="3260100"/>
          </a:xfrm>
          <a:prstGeom prst="rect">
            <a:avLst/>
          </a:prstGeom>
          <a:solidFill>
            <a:schemeClr val="lt2"/>
          </a:solidFill>
          <a:ln cap="flat" cmpd="sng" w="3810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6" name="Google Shape;276;p21"/>
          <p:cNvSpPr txBox="1"/>
          <p:nvPr/>
        </p:nvSpPr>
        <p:spPr>
          <a:xfrm>
            <a:off x="735500" y="6190100"/>
            <a:ext cx="6301500" cy="2981700"/>
          </a:xfrm>
          <a:prstGeom prst="rect">
            <a:avLst/>
          </a:prstGeom>
          <a:noFill/>
          <a:ln>
            <a:noFill/>
          </a:ln>
        </p:spPr>
        <p:txBody>
          <a:bodyPr anchorCtr="0" anchor="t" bIns="91425" lIns="91425" spcFirstLastPara="1" rIns="91425" wrap="square" tIns="91425">
            <a:noAutofit/>
          </a:bodyPr>
          <a:lstStyle/>
          <a:p>
            <a:pPr indent="0" lvl="0" marL="0" rtl="0" algn="just">
              <a:spcBef>
                <a:spcPts val="0"/>
              </a:spcBef>
              <a:spcAft>
                <a:spcPts val="0"/>
              </a:spcAft>
              <a:buNone/>
            </a:pPr>
            <a:r>
              <a:rPr b="1" lang="en" sz="1200" u="sng">
                <a:solidFill>
                  <a:schemeClr val="dk1"/>
                </a:solidFill>
                <a:latin typeface="Cutive"/>
                <a:ea typeface="Cutive"/>
                <a:cs typeface="Cutive"/>
                <a:sym typeface="Cutive"/>
              </a:rPr>
              <a:t>GLOSSARY</a:t>
            </a:r>
            <a:r>
              <a:rPr lang="en" sz="1200">
                <a:solidFill>
                  <a:schemeClr val="dk1"/>
                </a:solidFill>
                <a:latin typeface="Cutive"/>
                <a:ea typeface="Cutive"/>
                <a:cs typeface="Cutive"/>
                <a:sym typeface="Cutive"/>
              </a:rPr>
              <a:t>:</a:t>
            </a:r>
            <a:endParaRPr sz="1200">
              <a:solidFill>
                <a:schemeClr val="dk1"/>
              </a:solidFill>
              <a:latin typeface="Cutive"/>
              <a:ea typeface="Cutive"/>
              <a:cs typeface="Cutive"/>
              <a:sym typeface="Cutive"/>
            </a:endParaRPr>
          </a:p>
          <a:p>
            <a:pPr indent="0" lvl="0" marL="0" rtl="0" algn="just">
              <a:spcBef>
                <a:spcPts val="0"/>
              </a:spcBef>
              <a:spcAft>
                <a:spcPts val="0"/>
              </a:spcAft>
              <a:buNone/>
            </a:pPr>
            <a:r>
              <a:t/>
            </a:r>
            <a:endParaRPr sz="1200">
              <a:solidFill>
                <a:schemeClr val="dk1"/>
              </a:solidFill>
              <a:latin typeface="Cutive"/>
              <a:ea typeface="Cutive"/>
              <a:cs typeface="Cutive"/>
              <a:sym typeface="Cutive"/>
            </a:endParaRPr>
          </a:p>
          <a:p>
            <a:pPr indent="0" lvl="0" marL="0" rtl="0" algn="just">
              <a:spcBef>
                <a:spcPts val="0"/>
              </a:spcBef>
              <a:spcAft>
                <a:spcPts val="0"/>
              </a:spcAft>
              <a:buNone/>
            </a:pPr>
            <a:r>
              <a:rPr lang="en" sz="1200">
                <a:solidFill>
                  <a:schemeClr val="dk1"/>
                </a:solidFill>
                <a:latin typeface="Cutive"/>
                <a:ea typeface="Cutive"/>
                <a:cs typeface="Cutive"/>
                <a:sym typeface="Cutive"/>
              </a:rPr>
              <a:t>“The Boche” – What the Americans call the Germans</a:t>
            </a:r>
            <a:endParaRPr sz="1200">
              <a:solidFill>
                <a:schemeClr val="dk1"/>
              </a:solidFill>
              <a:latin typeface="Cutive"/>
              <a:ea typeface="Cutive"/>
              <a:cs typeface="Cutive"/>
              <a:sym typeface="Cutive"/>
            </a:endParaRPr>
          </a:p>
          <a:p>
            <a:pPr indent="0" lvl="0" marL="0" rtl="0" algn="just">
              <a:spcBef>
                <a:spcPts val="0"/>
              </a:spcBef>
              <a:spcAft>
                <a:spcPts val="0"/>
              </a:spcAft>
              <a:buNone/>
            </a:pPr>
            <a:r>
              <a:t/>
            </a:r>
            <a:endParaRPr sz="1200">
              <a:solidFill>
                <a:schemeClr val="dk1"/>
              </a:solidFill>
              <a:latin typeface="Cutive"/>
              <a:ea typeface="Cutive"/>
              <a:cs typeface="Cutive"/>
              <a:sym typeface="Cutive"/>
            </a:endParaRPr>
          </a:p>
          <a:p>
            <a:pPr indent="0" lvl="0" marL="0" rtl="0" algn="just">
              <a:spcBef>
                <a:spcPts val="0"/>
              </a:spcBef>
              <a:spcAft>
                <a:spcPts val="0"/>
              </a:spcAft>
              <a:buNone/>
            </a:pPr>
            <a:r>
              <a:rPr lang="en" sz="1200">
                <a:solidFill>
                  <a:schemeClr val="dk1"/>
                </a:solidFill>
                <a:latin typeface="Cutive"/>
                <a:ea typeface="Cutive"/>
                <a:cs typeface="Cutive"/>
                <a:sym typeface="Cutive"/>
              </a:rPr>
              <a:t>“Brodie” – The helmet used by U.S. troops (e.g., “Don’t forget your Brodie!”)</a:t>
            </a:r>
            <a:endParaRPr sz="1200">
              <a:solidFill>
                <a:schemeClr val="dk1"/>
              </a:solidFill>
              <a:latin typeface="Cutive"/>
              <a:ea typeface="Cutive"/>
              <a:cs typeface="Cutive"/>
              <a:sym typeface="Cutive"/>
            </a:endParaRPr>
          </a:p>
          <a:p>
            <a:pPr indent="0" lvl="0" marL="0" rtl="0" algn="just">
              <a:spcBef>
                <a:spcPts val="0"/>
              </a:spcBef>
              <a:spcAft>
                <a:spcPts val="0"/>
              </a:spcAft>
              <a:buNone/>
            </a:pPr>
            <a:r>
              <a:t/>
            </a:r>
            <a:endParaRPr sz="1200">
              <a:solidFill>
                <a:schemeClr val="dk1"/>
              </a:solidFill>
              <a:latin typeface="Cutive"/>
              <a:ea typeface="Cutive"/>
              <a:cs typeface="Cutive"/>
              <a:sym typeface="Cutive"/>
            </a:endParaRPr>
          </a:p>
          <a:p>
            <a:pPr indent="0" lvl="0" marL="0" rtl="0" algn="just">
              <a:spcBef>
                <a:spcPts val="0"/>
              </a:spcBef>
              <a:spcAft>
                <a:spcPts val="0"/>
              </a:spcAft>
              <a:buNone/>
            </a:pPr>
            <a:r>
              <a:rPr lang="en" sz="1200">
                <a:solidFill>
                  <a:schemeClr val="dk1"/>
                </a:solidFill>
                <a:latin typeface="Cutive"/>
                <a:ea typeface="Cutive"/>
                <a:cs typeface="Cutive"/>
                <a:sym typeface="Cutive"/>
              </a:rPr>
              <a:t>“The Hun” – The Germans, collective (e.g., “The Hun is up to something!”)</a:t>
            </a:r>
            <a:endParaRPr sz="1200">
              <a:solidFill>
                <a:schemeClr val="dk1"/>
              </a:solidFill>
              <a:latin typeface="Cutive"/>
              <a:ea typeface="Cutive"/>
              <a:cs typeface="Cutive"/>
              <a:sym typeface="Cutive"/>
            </a:endParaRPr>
          </a:p>
          <a:p>
            <a:pPr indent="0" lvl="0" marL="0" rtl="0" algn="just">
              <a:spcBef>
                <a:spcPts val="0"/>
              </a:spcBef>
              <a:spcAft>
                <a:spcPts val="0"/>
              </a:spcAft>
              <a:buNone/>
            </a:pPr>
            <a:r>
              <a:t/>
            </a:r>
            <a:endParaRPr sz="1200">
              <a:solidFill>
                <a:schemeClr val="dk1"/>
              </a:solidFill>
              <a:latin typeface="Cutive"/>
              <a:ea typeface="Cutive"/>
              <a:cs typeface="Cutive"/>
              <a:sym typeface="Cutive"/>
            </a:endParaRPr>
          </a:p>
          <a:p>
            <a:pPr indent="0" lvl="0" marL="0" rtl="0" algn="just">
              <a:spcBef>
                <a:spcPts val="0"/>
              </a:spcBef>
              <a:spcAft>
                <a:spcPts val="0"/>
              </a:spcAft>
              <a:buNone/>
            </a:pPr>
            <a:r>
              <a:rPr lang="en" sz="1200">
                <a:solidFill>
                  <a:schemeClr val="dk1"/>
                </a:solidFill>
                <a:latin typeface="Cutive"/>
                <a:ea typeface="Cutive"/>
                <a:cs typeface="Cutive"/>
                <a:sym typeface="Cutive"/>
              </a:rPr>
              <a:t>“Yanks” – what the Germans call the Americans (“Doughboys” is also acceptable)</a:t>
            </a:r>
            <a:endParaRPr sz="1200">
              <a:solidFill>
                <a:schemeClr val="dk1"/>
              </a:solidFill>
              <a:latin typeface="Cutive"/>
              <a:ea typeface="Cutive"/>
              <a:cs typeface="Cutive"/>
              <a:sym typeface="Cutive"/>
            </a:endParaRPr>
          </a:p>
          <a:p>
            <a:pPr indent="0" lvl="0" marL="0" rtl="0" algn="just">
              <a:spcBef>
                <a:spcPts val="0"/>
              </a:spcBef>
              <a:spcAft>
                <a:spcPts val="0"/>
              </a:spcAft>
              <a:buNone/>
            </a:pPr>
            <a:r>
              <a:t/>
            </a:r>
            <a:endParaRPr sz="1200">
              <a:solidFill>
                <a:schemeClr val="dk1"/>
              </a:solidFill>
              <a:latin typeface="Cutive"/>
              <a:ea typeface="Cutive"/>
              <a:cs typeface="Cutive"/>
              <a:sym typeface="Cutive"/>
            </a:endParaRPr>
          </a:p>
          <a:p>
            <a:pPr indent="0" lvl="0" marL="0" rtl="0" algn="l">
              <a:spcBef>
                <a:spcPts val="0"/>
              </a:spcBef>
              <a:spcAft>
                <a:spcPts val="0"/>
              </a:spcAft>
              <a:buNone/>
            </a:pPr>
            <a:r>
              <a:rPr lang="en" sz="1200" cap="small">
                <a:solidFill>
                  <a:schemeClr val="dk1"/>
                </a:solidFill>
                <a:latin typeface="Cutive"/>
                <a:ea typeface="Cutive"/>
                <a:cs typeface="Cutive"/>
                <a:sym typeface="Cutive"/>
              </a:rPr>
              <a:t>In general, </a:t>
            </a:r>
            <a:r>
              <a:rPr b="1" lang="en" sz="1200" cap="small">
                <a:solidFill>
                  <a:schemeClr val="dk1"/>
                </a:solidFill>
                <a:latin typeface="Cutive"/>
                <a:ea typeface="Cutive"/>
                <a:cs typeface="Cutive"/>
                <a:sym typeface="Cutive"/>
              </a:rPr>
              <a:t>german characters</a:t>
            </a:r>
            <a:r>
              <a:rPr lang="en" sz="1200" cap="small">
                <a:solidFill>
                  <a:schemeClr val="dk1"/>
                </a:solidFill>
                <a:latin typeface="Cutive"/>
                <a:ea typeface="Cutive"/>
                <a:cs typeface="Cutive"/>
                <a:sym typeface="Cutive"/>
              </a:rPr>
              <a:t> should dress in </a:t>
            </a:r>
            <a:r>
              <a:rPr b="1" lang="en" sz="1200" cap="small">
                <a:solidFill>
                  <a:schemeClr val="dk1"/>
                </a:solidFill>
                <a:latin typeface="Cutive"/>
                <a:ea typeface="Cutive"/>
                <a:cs typeface="Cutive"/>
                <a:sym typeface="Cutive"/>
              </a:rPr>
              <a:t>black</a:t>
            </a:r>
            <a:r>
              <a:rPr lang="en" sz="1200" cap="small">
                <a:solidFill>
                  <a:schemeClr val="dk1"/>
                </a:solidFill>
                <a:latin typeface="Cutive"/>
                <a:ea typeface="Cutive"/>
                <a:cs typeface="Cutive"/>
                <a:sym typeface="Cutive"/>
              </a:rPr>
              <a:t>, and </a:t>
            </a:r>
            <a:r>
              <a:rPr b="1" lang="en" sz="1200" cap="small">
                <a:solidFill>
                  <a:schemeClr val="dk1"/>
                </a:solidFill>
                <a:latin typeface="Cutive"/>
                <a:ea typeface="Cutive"/>
                <a:cs typeface="Cutive"/>
                <a:sym typeface="Cutive"/>
              </a:rPr>
              <a:t>american characters</a:t>
            </a:r>
            <a:r>
              <a:rPr lang="en" sz="1200" cap="small">
                <a:solidFill>
                  <a:schemeClr val="dk1"/>
                </a:solidFill>
                <a:latin typeface="Cutive"/>
                <a:ea typeface="Cutive"/>
                <a:cs typeface="Cutive"/>
                <a:sym typeface="Cutive"/>
              </a:rPr>
              <a:t> should dress in </a:t>
            </a:r>
            <a:r>
              <a:rPr b="1" lang="en" sz="1200" cap="small">
                <a:solidFill>
                  <a:schemeClr val="dk1"/>
                </a:solidFill>
                <a:latin typeface="Cutive"/>
                <a:ea typeface="Cutive"/>
                <a:cs typeface="Cutive"/>
                <a:sym typeface="Cutive"/>
              </a:rPr>
              <a:t>green/camo</a:t>
            </a:r>
            <a:r>
              <a:rPr lang="en" sz="1200" cap="small">
                <a:solidFill>
                  <a:schemeClr val="dk1"/>
                </a:solidFill>
                <a:latin typeface="Cutive"/>
                <a:ea typeface="Cutive"/>
                <a:cs typeface="Cutive"/>
                <a:sym typeface="Cutive"/>
              </a:rPr>
              <a:t>. Program will provide green helmets to important american soldiers, and guns to other characters. </a:t>
            </a:r>
            <a:endParaRPr sz="1200" cap="small">
              <a:solidFill>
                <a:schemeClr val="dk1"/>
              </a:solidFill>
              <a:latin typeface="Cutive"/>
              <a:ea typeface="Cutive"/>
              <a:cs typeface="Cutive"/>
              <a:sym typeface="Cutive"/>
            </a:endParaRPr>
          </a:p>
          <a:p>
            <a:pPr indent="0" lvl="0" marL="0" rtl="0" algn="just">
              <a:spcBef>
                <a:spcPts val="0"/>
              </a:spcBef>
              <a:spcAft>
                <a:spcPts val="0"/>
              </a:spcAft>
              <a:buNone/>
            </a:pPr>
            <a:r>
              <a:t/>
            </a:r>
            <a:endParaRPr sz="1200">
              <a:solidFill>
                <a:schemeClr val="dk1"/>
              </a:solidFill>
              <a:latin typeface="Cutive"/>
              <a:ea typeface="Cutive"/>
              <a:cs typeface="Cutive"/>
              <a:sym typeface="Cutive"/>
            </a:endParaRPr>
          </a:p>
        </p:txBody>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