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1620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8" name="Google Shape;5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8" name="Google Shape;60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1" name="Google Shape;6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7" name="Google Shape;70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2" name="Google Shape;77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8" name="Google Shape;78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9" name="Google Shape;83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2" name="Google Shape;86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2" name="Google Shape;90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7" name="Google Shape;93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6" name="Google Shape;96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6" name="Google Shape;101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3" name="Google Shape;103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>
  <p:cSld name="Slide 3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Slide 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>
  <p:cSld name="Slide 6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3" name="Google Shape;33;p7"/>
          <p:cNvSpPr/>
          <p:nvPr/>
        </p:nvSpPr>
        <p:spPr>
          <a:xfrm>
            <a:off x="5004048" y="4803998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Schoolbook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Schoolbook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Schoolbook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Schoolbook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Schoolbook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Schoolbook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Schoolbook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Schoolbook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教案下载：www.1ppt.com/jiaoan/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Schoolbook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字体下载：www.1ppt.com/ziti/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entury Schoolbook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b="0" i="0" sz="1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12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freepptbackgrounds.net/" TargetMode="External"/><Relationship Id="rId4" Type="http://schemas.openxmlformats.org/officeDocument/2006/relationships/hyperlink" Target="mailto:info@freepptbackgrounds.net" TargetMode="External"/><Relationship Id="rId5" Type="http://schemas.openxmlformats.org/officeDocument/2006/relationships/hyperlink" Target="https://www.freepptbackgrounds.net/" TargetMode="External"/><Relationship Id="rId6" Type="http://schemas.openxmlformats.org/officeDocument/2006/relationships/hyperlink" Target="https://templatesppt.com/" TargetMode="External"/><Relationship Id="rId7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39755" y="99363"/>
            <a:ext cx="613351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oogle Shape;40;p8"/>
          <p:cNvGrpSpPr/>
          <p:nvPr/>
        </p:nvGrpSpPr>
        <p:grpSpPr>
          <a:xfrm>
            <a:off x="1551123" y="1415514"/>
            <a:ext cx="6067811" cy="2094672"/>
            <a:chOff x="1405945" y="-1485672"/>
            <a:chExt cx="7058152" cy="2436548"/>
          </a:xfrm>
        </p:grpSpPr>
        <p:sp>
          <p:nvSpPr>
            <p:cNvPr id="41" name="Google Shape;41;p8"/>
            <p:cNvSpPr/>
            <p:nvPr/>
          </p:nvSpPr>
          <p:spPr>
            <a:xfrm rot="5400000">
              <a:off x="1491282" y="-1571009"/>
              <a:ext cx="2436548" cy="2607222"/>
            </a:xfrm>
            <a:custGeom>
              <a:rect b="b" l="l" r="r" t="t"/>
              <a:pathLst>
                <a:path extrusionOk="0" h="2507353" w="2248729">
                  <a:moveTo>
                    <a:pt x="1124365" y="0"/>
                  </a:moveTo>
                  <a:cubicBezTo>
                    <a:pt x="1172571" y="0"/>
                    <a:pt x="1220778" y="10526"/>
                    <a:pt x="1257442" y="31576"/>
                  </a:cubicBezTo>
                  <a:cubicBezTo>
                    <a:pt x="2115652" y="527274"/>
                    <a:pt x="2115652" y="527274"/>
                    <a:pt x="2115652" y="527274"/>
                  </a:cubicBezTo>
                  <a:cubicBezTo>
                    <a:pt x="2188980" y="569375"/>
                    <a:pt x="2248729" y="672589"/>
                    <a:pt x="2248729" y="758148"/>
                  </a:cubicBezTo>
                  <a:cubicBezTo>
                    <a:pt x="2248729" y="1749546"/>
                    <a:pt x="2248729" y="1749546"/>
                    <a:pt x="2248729" y="1749546"/>
                  </a:cubicBezTo>
                  <a:cubicBezTo>
                    <a:pt x="2248729" y="1833746"/>
                    <a:pt x="2188980" y="1936960"/>
                    <a:pt x="2115652" y="1980419"/>
                  </a:cubicBezTo>
                  <a:cubicBezTo>
                    <a:pt x="1257442" y="2474760"/>
                    <a:pt x="1257442" y="2474760"/>
                    <a:pt x="1257442" y="2474760"/>
                  </a:cubicBezTo>
                  <a:cubicBezTo>
                    <a:pt x="1184114" y="2518218"/>
                    <a:pt x="1064616" y="2518218"/>
                    <a:pt x="991288" y="2474760"/>
                  </a:cubicBezTo>
                  <a:cubicBezTo>
                    <a:pt x="133077" y="1980419"/>
                    <a:pt x="133077" y="1980419"/>
                    <a:pt x="133077" y="1980419"/>
                  </a:cubicBezTo>
                  <a:cubicBezTo>
                    <a:pt x="59749" y="1936960"/>
                    <a:pt x="0" y="1833746"/>
                    <a:pt x="0" y="1749546"/>
                  </a:cubicBezTo>
                  <a:lnTo>
                    <a:pt x="0" y="758148"/>
                  </a:lnTo>
                  <a:cubicBezTo>
                    <a:pt x="0" y="672589"/>
                    <a:pt x="59749" y="569375"/>
                    <a:pt x="133077" y="527274"/>
                  </a:cubicBezTo>
                  <a:cubicBezTo>
                    <a:pt x="991288" y="31576"/>
                    <a:pt x="991288" y="31576"/>
                    <a:pt x="991288" y="31576"/>
                  </a:cubicBezTo>
                  <a:cubicBezTo>
                    <a:pt x="1027952" y="10526"/>
                    <a:pt x="1076158" y="0"/>
                    <a:pt x="1124365" y="0"/>
                  </a:cubicBezTo>
                  <a:close/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2" name="Google Shape;42;p8"/>
            <p:cNvSpPr/>
            <p:nvPr/>
          </p:nvSpPr>
          <p:spPr>
            <a:xfrm rot="5400000">
              <a:off x="2381468" y="-1571009"/>
              <a:ext cx="2436548" cy="2607222"/>
            </a:xfrm>
            <a:custGeom>
              <a:rect b="b" l="l" r="r" t="t"/>
              <a:pathLst>
                <a:path extrusionOk="0" h="2507353" w="2248729">
                  <a:moveTo>
                    <a:pt x="1124365" y="0"/>
                  </a:moveTo>
                  <a:cubicBezTo>
                    <a:pt x="1172571" y="0"/>
                    <a:pt x="1220778" y="10526"/>
                    <a:pt x="1257442" y="31576"/>
                  </a:cubicBezTo>
                  <a:cubicBezTo>
                    <a:pt x="2115652" y="527274"/>
                    <a:pt x="2115652" y="527274"/>
                    <a:pt x="2115652" y="527274"/>
                  </a:cubicBezTo>
                  <a:cubicBezTo>
                    <a:pt x="2188980" y="569375"/>
                    <a:pt x="2248729" y="672589"/>
                    <a:pt x="2248729" y="758148"/>
                  </a:cubicBezTo>
                  <a:cubicBezTo>
                    <a:pt x="2248729" y="1749546"/>
                    <a:pt x="2248729" y="1749546"/>
                    <a:pt x="2248729" y="1749546"/>
                  </a:cubicBezTo>
                  <a:cubicBezTo>
                    <a:pt x="2248729" y="1833746"/>
                    <a:pt x="2188980" y="1936960"/>
                    <a:pt x="2115652" y="1980419"/>
                  </a:cubicBezTo>
                  <a:cubicBezTo>
                    <a:pt x="1257442" y="2474760"/>
                    <a:pt x="1257442" y="2474760"/>
                    <a:pt x="1257442" y="2474760"/>
                  </a:cubicBezTo>
                  <a:cubicBezTo>
                    <a:pt x="1184114" y="2518218"/>
                    <a:pt x="1064616" y="2518218"/>
                    <a:pt x="991288" y="2474760"/>
                  </a:cubicBezTo>
                  <a:cubicBezTo>
                    <a:pt x="133077" y="1980419"/>
                    <a:pt x="133077" y="1980419"/>
                    <a:pt x="133077" y="1980419"/>
                  </a:cubicBezTo>
                  <a:cubicBezTo>
                    <a:pt x="59749" y="1936960"/>
                    <a:pt x="0" y="1833746"/>
                    <a:pt x="0" y="1749546"/>
                  </a:cubicBezTo>
                  <a:lnTo>
                    <a:pt x="0" y="758148"/>
                  </a:lnTo>
                  <a:cubicBezTo>
                    <a:pt x="0" y="672589"/>
                    <a:pt x="59749" y="569375"/>
                    <a:pt x="133077" y="527274"/>
                  </a:cubicBezTo>
                  <a:cubicBezTo>
                    <a:pt x="991288" y="31576"/>
                    <a:pt x="991288" y="31576"/>
                    <a:pt x="991288" y="31576"/>
                  </a:cubicBezTo>
                  <a:cubicBezTo>
                    <a:pt x="1027952" y="10526"/>
                    <a:pt x="1076158" y="0"/>
                    <a:pt x="1124365" y="0"/>
                  </a:cubicBezTo>
                  <a:close/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 rot="5400000">
              <a:off x="3271654" y="-1571009"/>
              <a:ext cx="2436548" cy="2607222"/>
            </a:xfrm>
            <a:custGeom>
              <a:rect b="b" l="l" r="r" t="t"/>
              <a:pathLst>
                <a:path extrusionOk="0" h="2507353" w="2248729">
                  <a:moveTo>
                    <a:pt x="1124365" y="0"/>
                  </a:moveTo>
                  <a:cubicBezTo>
                    <a:pt x="1172571" y="0"/>
                    <a:pt x="1220778" y="10526"/>
                    <a:pt x="1257442" y="31576"/>
                  </a:cubicBezTo>
                  <a:cubicBezTo>
                    <a:pt x="2115652" y="527274"/>
                    <a:pt x="2115652" y="527274"/>
                    <a:pt x="2115652" y="527274"/>
                  </a:cubicBezTo>
                  <a:cubicBezTo>
                    <a:pt x="2188980" y="569375"/>
                    <a:pt x="2248729" y="672589"/>
                    <a:pt x="2248729" y="758148"/>
                  </a:cubicBezTo>
                  <a:cubicBezTo>
                    <a:pt x="2248729" y="1749546"/>
                    <a:pt x="2248729" y="1749546"/>
                    <a:pt x="2248729" y="1749546"/>
                  </a:cubicBezTo>
                  <a:cubicBezTo>
                    <a:pt x="2248729" y="1833746"/>
                    <a:pt x="2188980" y="1936960"/>
                    <a:pt x="2115652" y="1980419"/>
                  </a:cubicBezTo>
                  <a:cubicBezTo>
                    <a:pt x="1257442" y="2474760"/>
                    <a:pt x="1257442" y="2474760"/>
                    <a:pt x="1257442" y="2474760"/>
                  </a:cubicBezTo>
                  <a:cubicBezTo>
                    <a:pt x="1184114" y="2518218"/>
                    <a:pt x="1064616" y="2518218"/>
                    <a:pt x="991288" y="2474760"/>
                  </a:cubicBezTo>
                  <a:cubicBezTo>
                    <a:pt x="133077" y="1980419"/>
                    <a:pt x="133077" y="1980419"/>
                    <a:pt x="133077" y="1980419"/>
                  </a:cubicBezTo>
                  <a:cubicBezTo>
                    <a:pt x="59749" y="1936960"/>
                    <a:pt x="0" y="1833746"/>
                    <a:pt x="0" y="1749546"/>
                  </a:cubicBezTo>
                  <a:lnTo>
                    <a:pt x="0" y="758148"/>
                  </a:lnTo>
                  <a:cubicBezTo>
                    <a:pt x="0" y="672589"/>
                    <a:pt x="59749" y="569375"/>
                    <a:pt x="133077" y="527274"/>
                  </a:cubicBezTo>
                  <a:cubicBezTo>
                    <a:pt x="991288" y="31576"/>
                    <a:pt x="991288" y="31576"/>
                    <a:pt x="991288" y="31576"/>
                  </a:cubicBezTo>
                  <a:cubicBezTo>
                    <a:pt x="1027952" y="10526"/>
                    <a:pt x="1076158" y="0"/>
                    <a:pt x="1124365" y="0"/>
                  </a:cubicBezTo>
                  <a:close/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 rot="5400000">
              <a:off x="4161840" y="-1571009"/>
              <a:ext cx="2436548" cy="2607222"/>
            </a:xfrm>
            <a:custGeom>
              <a:rect b="b" l="l" r="r" t="t"/>
              <a:pathLst>
                <a:path extrusionOk="0" h="2507353" w="2248729">
                  <a:moveTo>
                    <a:pt x="1124365" y="0"/>
                  </a:moveTo>
                  <a:cubicBezTo>
                    <a:pt x="1172571" y="0"/>
                    <a:pt x="1220778" y="10526"/>
                    <a:pt x="1257442" y="31576"/>
                  </a:cubicBezTo>
                  <a:cubicBezTo>
                    <a:pt x="2115652" y="527274"/>
                    <a:pt x="2115652" y="527274"/>
                    <a:pt x="2115652" y="527274"/>
                  </a:cubicBezTo>
                  <a:cubicBezTo>
                    <a:pt x="2188980" y="569375"/>
                    <a:pt x="2248729" y="672589"/>
                    <a:pt x="2248729" y="758148"/>
                  </a:cubicBezTo>
                  <a:cubicBezTo>
                    <a:pt x="2248729" y="1749546"/>
                    <a:pt x="2248729" y="1749546"/>
                    <a:pt x="2248729" y="1749546"/>
                  </a:cubicBezTo>
                  <a:cubicBezTo>
                    <a:pt x="2248729" y="1833746"/>
                    <a:pt x="2188980" y="1936960"/>
                    <a:pt x="2115652" y="1980419"/>
                  </a:cubicBezTo>
                  <a:cubicBezTo>
                    <a:pt x="1257442" y="2474760"/>
                    <a:pt x="1257442" y="2474760"/>
                    <a:pt x="1257442" y="2474760"/>
                  </a:cubicBezTo>
                  <a:cubicBezTo>
                    <a:pt x="1184114" y="2518218"/>
                    <a:pt x="1064616" y="2518218"/>
                    <a:pt x="991288" y="2474760"/>
                  </a:cubicBezTo>
                  <a:cubicBezTo>
                    <a:pt x="133077" y="1980419"/>
                    <a:pt x="133077" y="1980419"/>
                    <a:pt x="133077" y="1980419"/>
                  </a:cubicBezTo>
                  <a:cubicBezTo>
                    <a:pt x="59749" y="1936960"/>
                    <a:pt x="0" y="1833746"/>
                    <a:pt x="0" y="1749546"/>
                  </a:cubicBezTo>
                  <a:lnTo>
                    <a:pt x="0" y="758148"/>
                  </a:lnTo>
                  <a:cubicBezTo>
                    <a:pt x="0" y="672589"/>
                    <a:pt x="59749" y="569375"/>
                    <a:pt x="133077" y="527274"/>
                  </a:cubicBezTo>
                  <a:cubicBezTo>
                    <a:pt x="991288" y="31576"/>
                    <a:pt x="991288" y="31576"/>
                    <a:pt x="991288" y="31576"/>
                  </a:cubicBezTo>
                  <a:cubicBezTo>
                    <a:pt x="1027952" y="10526"/>
                    <a:pt x="1076158" y="0"/>
                    <a:pt x="1124365" y="0"/>
                  </a:cubicBezTo>
                  <a:close/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 rot="5400000">
              <a:off x="5052026" y="-1571009"/>
              <a:ext cx="2436548" cy="2607222"/>
            </a:xfrm>
            <a:custGeom>
              <a:rect b="b" l="l" r="r" t="t"/>
              <a:pathLst>
                <a:path extrusionOk="0" h="2507353" w="2248729">
                  <a:moveTo>
                    <a:pt x="1124365" y="0"/>
                  </a:moveTo>
                  <a:cubicBezTo>
                    <a:pt x="1172571" y="0"/>
                    <a:pt x="1220778" y="10526"/>
                    <a:pt x="1257442" y="31576"/>
                  </a:cubicBezTo>
                  <a:cubicBezTo>
                    <a:pt x="2115652" y="527274"/>
                    <a:pt x="2115652" y="527274"/>
                    <a:pt x="2115652" y="527274"/>
                  </a:cubicBezTo>
                  <a:cubicBezTo>
                    <a:pt x="2188980" y="569375"/>
                    <a:pt x="2248729" y="672589"/>
                    <a:pt x="2248729" y="758148"/>
                  </a:cubicBezTo>
                  <a:cubicBezTo>
                    <a:pt x="2248729" y="1749546"/>
                    <a:pt x="2248729" y="1749546"/>
                    <a:pt x="2248729" y="1749546"/>
                  </a:cubicBezTo>
                  <a:cubicBezTo>
                    <a:pt x="2248729" y="1833746"/>
                    <a:pt x="2188980" y="1936960"/>
                    <a:pt x="2115652" y="1980419"/>
                  </a:cubicBezTo>
                  <a:cubicBezTo>
                    <a:pt x="1257442" y="2474760"/>
                    <a:pt x="1257442" y="2474760"/>
                    <a:pt x="1257442" y="2474760"/>
                  </a:cubicBezTo>
                  <a:cubicBezTo>
                    <a:pt x="1184114" y="2518218"/>
                    <a:pt x="1064616" y="2518218"/>
                    <a:pt x="991288" y="2474760"/>
                  </a:cubicBezTo>
                  <a:cubicBezTo>
                    <a:pt x="133077" y="1980419"/>
                    <a:pt x="133077" y="1980419"/>
                    <a:pt x="133077" y="1980419"/>
                  </a:cubicBezTo>
                  <a:cubicBezTo>
                    <a:pt x="59749" y="1936960"/>
                    <a:pt x="0" y="1833746"/>
                    <a:pt x="0" y="1749546"/>
                  </a:cubicBezTo>
                  <a:lnTo>
                    <a:pt x="0" y="758148"/>
                  </a:lnTo>
                  <a:cubicBezTo>
                    <a:pt x="0" y="672589"/>
                    <a:pt x="59749" y="569375"/>
                    <a:pt x="133077" y="527274"/>
                  </a:cubicBezTo>
                  <a:cubicBezTo>
                    <a:pt x="991288" y="31576"/>
                    <a:pt x="991288" y="31576"/>
                    <a:pt x="991288" y="31576"/>
                  </a:cubicBezTo>
                  <a:cubicBezTo>
                    <a:pt x="1027952" y="10526"/>
                    <a:pt x="1076158" y="0"/>
                    <a:pt x="1124365" y="0"/>
                  </a:cubicBezTo>
                  <a:close/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 rot="5400000">
              <a:off x="5942212" y="-1571009"/>
              <a:ext cx="2436548" cy="2607222"/>
            </a:xfrm>
            <a:custGeom>
              <a:rect b="b" l="l" r="r" t="t"/>
              <a:pathLst>
                <a:path extrusionOk="0" h="2507353" w="2248729">
                  <a:moveTo>
                    <a:pt x="1124365" y="0"/>
                  </a:moveTo>
                  <a:cubicBezTo>
                    <a:pt x="1172571" y="0"/>
                    <a:pt x="1220778" y="10526"/>
                    <a:pt x="1257442" y="31576"/>
                  </a:cubicBezTo>
                  <a:cubicBezTo>
                    <a:pt x="2115652" y="527274"/>
                    <a:pt x="2115652" y="527274"/>
                    <a:pt x="2115652" y="527274"/>
                  </a:cubicBezTo>
                  <a:cubicBezTo>
                    <a:pt x="2188980" y="569375"/>
                    <a:pt x="2248729" y="672589"/>
                    <a:pt x="2248729" y="758148"/>
                  </a:cubicBezTo>
                  <a:cubicBezTo>
                    <a:pt x="2248729" y="1749546"/>
                    <a:pt x="2248729" y="1749546"/>
                    <a:pt x="2248729" y="1749546"/>
                  </a:cubicBezTo>
                  <a:cubicBezTo>
                    <a:pt x="2248729" y="1833746"/>
                    <a:pt x="2188980" y="1936960"/>
                    <a:pt x="2115652" y="1980419"/>
                  </a:cubicBezTo>
                  <a:cubicBezTo>
                    <a:pt x="1257442" y="2474760"/>
                    <a:pt x="1257442" y="2474760"/>
                    <a:pt x="1257442" y="2474760"/>
                  </a:cubicBezTo>
                  <a:cubicBezTo>
                    <a:pt x="1184114" y="2518218"/>
                    <a:pt x="1064616" y="2518218"/>
                    <a:pt x="991288" y="2474760"/>
                  </a:cubicBezTo>
                  <a:cubicBezTo>
                    <a:pt x="133077" y="1980419"/>
                    <a:pt x="133077" y="1980419"/>
                    <a:pt x="133077" y="1980419"/>
                  </a:cubicBezTo>
                  <a:cubicBezTo>
                    <a:pt x="59749" y="1936960"/>
                    <a:pt x="0" y="1833746"/>
                    <a:pt x="0" y="1749546"/>
                  </a:cubicBezTo>
                  <a:lnTo>
                    <a:pt x="0" y="758148"/>
                  </a:lnTo>
                  <a:cubicBezTo>
                    <a:pt x="0" y="672589"/>
                    <a:pt x="59749" y="569375"/>
                    <a:pt x="133077" y="527274"/>
                  </a:cubicBezTo>
                  <a:cubicBezTo>
                    <a:pt x="991288" y="31576"/>
                    <a:pt x="991288" y="31576"/>
                    <a:pt x="991288" y="31576"/>
                  </a:cubicBezTo>
                  <a:cubicBezTo>
                    <a:pt x="1027952" y="10526"/>
                    <a:pt x="1076158" y="0"/>
                    <a:pt x="1124365" y="0"/>
                  </a:cubicBezTo>
                  <a:close/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47" name="Google Shape;47;p8"/>
          <p:cNvSpPr/>
          <p:nvPr/>
        </p:nvSpPr>
        <p:spPr>
          <a:xfrm rot="5400000">
            <a:off x="3616279" y="-464710"/>
            <a:ext cx="1964656" cy="5855122"/>
          </a:xfrm>
          <a:custGeom>
            <a:rect b="b" l="l" r="r" t="t"/>
            <a:pathLst>
              <a:path extrusionOk="0" h="7058152" w="2436548">
                <a:moveTo>
                  <a:pt x="0" y="6270161"/>
                </a:moveTo>
                <a:lnTo>
                  <a:pt x="0" y="5379975"/>
                </a:lnTo>
                <a:lnTo>
                  <a:pt x="0" y="5239276"/>
                </a:lnTo>
                <a:lnTo>
                  <a:pt x="0" y="4489789"/>
                </a:lnTo>
                <a:lnTo>
                  <a:pt x="0" y="4349089"/>
                </a:lnTo>
                <a:lnTo>
                  <a:pt x="0" y="3599603"/>
                </a:lnTo>
                <a:lnTo>
                  <a:pt x="0" y="3458903"/>
                </a:lnTo>
                <a:lnTo>
                  <a:pt x="0" y="2709417"/>
                </a:lnTo>
                <a:lnTo>
                  <a:pt x="0" y="2568717"/>
                </a:lnTo>
                <a:lnTo>
                  <a:pt x="0" y="1819231"/>
                </a:lnTo>
                <a:lnTo>
                  <a:pt x="0" y="1678531"/>
                </a:lnTo>
                <a:lnTo>
                  <a:pt x="0" y="788345"/>
                </a:lnTo>
                <a:cubicBezTo>
                  <a:pt x="0" y="699379"/>
                  <a:pt x="64740" y="592053"/>
                  <a:pt x="144192" y="548276"/>
                </a:cubicBezTo>
                <a:cubicBezTo>
                  <a:pt x="1074083" y="32834"/>
                  <a:pt x="1074083" y="32834"/>
                  <a:pt x="1074083" y="32834"/>
                </a:cubicBezTo>
                <a:cubicBezTo>
                  <a:pt x="1113809" y="10945"/>
                  <a:pt x="1166041" y="0"/>
                  <a:pt x="1218275" y="0"/>
                </a:cubicBezTo>
                <a:cubicBezTo>
                  <a:pt x="1270507" y="0"/>
                  <a:pt x="1322740" y="10945"/>
                  <a:pt x="1362467" y="32834"/>
                </a:cubicBezTo>
                <a:cubicBezTo>
                  <a:pt x="2292356" y="548276"/>
                  <a:pt x="2292356" y="548276"/>
                  <a:pt x="2292356" y="548276"/>
                </a:cubicBezTo>
                <a:cubicBezTo>
                  <a:pt x="2371809" y="592053"/>
                  <a:pt x="2436548" y="699379"/>
                  <a:pt x="2436548" y="788345"/>
                </a:cubicBezTo>
                <a:cubicBezTo>
                  <a:pt x="2436548" y="1174927"/>
                  <a:pt x="2436548" y="1416541"/>
                  <a:pt x="2436548" y="1567550"/>
                </a:cubicBezTo>
                <a:lnTo>
                  <a:pt x="2436548" y="1678531"/>
                </a:lnTo>
                <a:lnTo>
                  <a:pt x="2436548" y="1690370"/>
                </a:lnTo>
                <a:lnTo>
                  <a:pt x="2436548" y="1764868"/>
                </a:lnTo>
                <a:lnTo>
                  <a:pt x="2436548" y="1803123"/>
                </a:lnTo>
                <a:lnTo>
                  <a:pt x="2436548" y="1817218"/>
                </a:lnTo>
                <a:lnTo>
                  <a:pt x="2436548" y="1819231"/>
                </a:lnTo>
                <a:lnTo>
                  <a:pt x="2436548" y="1942135"/>
                </a:lnTo>
                <a:cubicBezTo>
                  <a:pt x="2436548" y="2180257"/>
                  <a:pt x="2436548" y="2344479"/>
                  <a:pt x="2436548" y="2457736"/>
                </a:cubicBezTo>
                <a:lnTo>
                  <a:pt x="2436548" y="2568717"/>
                </a:lnTo>
                <a:lnTo>
                  <a:pt x="2436548" y="2580556"/>
                </a:lnTo>
                <a:lnTo>
                  <a:pt x="2436548" y="2655054"/>
                </a:lnTo>
                <a:lnTo>
                  <a:pt x="2436548" y="2693309"/>
                </a:lnTo>
                <a:lnTo>
                  <a:pt x="2436548" y="2707403"/>
                </a:lnTo>
                <a:lnTo>
                  <a:pt x="2436548" y="2709417"/>
                </a:lnTo>
                <a:lnTo>
                  <a:pt x="2436548" y="2832321"/>
                </a:lnTo>
                <a:cubicBezTo>
                  <a:pt x="2436548" y="3070443"/>
                  <a:pt x="2436548" y="3234665"/>
                  <a:pt x="2436548" y="3347922"/>
                </a:cubicBezTo>
                <a:lnTo>
                  <a:pt x="2436548" y="3458903"/>
                </a:lnTo>
                <a:lnTo>
                  <a:pt x="2436548" y="3470742"/>
                </a:lnTo>
                <a:lnTo>
                  <a:pt x="2436548" y="3545240"/>
                </a:lnTo>
                <a:lnTo>
                  <a:pt x="2436548" y="3583495"/>
                </a:lnTo>
                <a:lnTo>
                  <a:pt x="2436548" y="3597589"/>
                </a:lnTo>
                <a:lnTo>
                  <a:pt x="2436548" y="3599603"/>
                </a:lnTo>
                <a:lnTo>
                  <a:pt x="2436548" y="3618952"/>
                </a:lnTo>
                <a:cubicBezTo>
                  <a:pt x="2436548" y="3971605"/>
                  <a:pt x="2436548" y="4181448"/>
                  <a:pt x="2436548" y="4306313"/>
                </a:cubicBezTo>
                <a:lnTo>
                  <a:pt x="2436548" y="4349089"/>
                </a:lnTo>
                <a:lnTo>
                  <a:pt x="2436548" y="4360928"/>
                </a:lnTo>
                <a:lnTo>
                  <a:pt x="2436548" y="4435426"/>
                </a:lnTo>
                <a:lnTo>
                  <a:pt x="2436548" y="4473682"/>
                </a:lnTo>
                <a:lnTo>
                  <a:pt x="2436548" y="4487776"/>
                </a:lnTo>
                <a:lnTo>
                  <a:pt x="2436548" y="4489789"/>
                </a:lnTo>
                <a:lnTo>
                  <a:pt x="2436548" y="4509139"/>
                </a:lnTo>
                <a:cubicBezTo>
                  <a:pt x="2436548" y="4861792"/>
                  <a:pt x="2436548" y="5071635"/>
                  <a:pt x="2436548" y="5196500"/>
                </a:cubicBezTo>
                <a:lnTo>
                  <a:pt x="2436548" y="5239276"/>
                </a:lnTo>
                <a:lnTo>
                  <a:pt x="2436548" y="5251115"/>
                </a:lnTo>
                <a:lnTo>
                  <a:pt x="2436548" y="5293649"/>
                </a:lnTo>
                <a:lnTo>
                  <a:pt x="2436548" y="5325612"/>
                </a:lnTo>
                <a:lnTo>
                  <a:pt x="2436548" y="5363868"/>
                </a:lnTo>
                <a:lnTo>
                  <a:pt x="2436548" y="5377962"/>
                </a:lnTo>
                <a:lnTo>
                  <a:pt x="2436548" y="5379975"/>
                </a:lnTo>
                <a:lnTo>
                  <a:pt x="2436548" y="5420738"/>
                </a:lnTo>
                <a:cubicBezTo>
                  <a:pt x="2436548" y="6270161"/>
                  <a:pt x="2436548" y="6270161"/>
                  <a:pt x="2436548" y="6270161"/>
                </a:cubicBezTo>
                <a:cubicBezTo>
                  <a:pt x="2436548" y="6357715"/>
                  <a:pt x="2371809" y="6465040"/>
                  <a:pt x="2292356" y="6510230"/>
                </a:cubicBezTo>
                <a:cubicBezTo>
                  <a:pt x="1362466" y="7024261"/>
                  <a:pt x="1362466" y="7024261"/>
                  <a:pt x="1362466" y="7024261"/>
                </a:cubicBezTo>
                <a:cubicBezTo>
                  <a:pt x="1283014" y="7069450"/>
                  <a:pt x="1153535" y="7069450"/>
                  <a:pt x="1074083" y="7024261"/>
                </a:cubicBezTo>
                <a:cubicBezTo>
                  <a:pt x="144192" y="6510230"/>
                  <a:pt x="144192" y="6510230"/>
                  <a:pt x="144192" y="6510230"/>
                </a:cubicBezTo>
                <a:cubicBezTo>
                  <a:pt x="64740" y="6465040"/>
                  <a:pt x="0" y="6357715"/>
                  <a:pt x="0" y="6270161"/>
                </a:cubicBezTo>
                <a:close/>
              </a:path>
            </a:pathLst>
          </a:custGeom>
          <a:noFill/>
          <a:ln cap="flat" cmpd="sng" w="222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8" name="Google Shape;48;p8"/>
          <p:cNvSpPr txBox="1"/>
          <p:nvPr/>
        </p:nvSpPr>
        <p:spPr>
          <a:xfrm>
            <a:off x="2726757" y="3075806"/>
            <a:ext cx="39372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PRESENTATION TEMPLATE</a:t>
            </a:r>
            <a:endParaRPr sz="1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1838451" y="2283718"/>
            <a:ext cx="568587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SEED</a:t>
            </a:r>
            <a:endParaRPr b="1" sz="3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0" name="Google Shape;50;p8"/>
          <p:cNvSpPr txBox="1"/>
          <p:nvPr/>
        </p:nvSpPr>
        <p:spPr>
          <a:xfrm flipH="1">
            <a:off x="2555774" y="1576412"/>
            <a:ext cx="41082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NATURAL</a:t>
            </a:r>
            <a:endParaRPr b="1" sz="54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51" name="Google Shape;51;p8"/>
          <p:cNvGrpSpPr/>
          <p:nvPr/>
        </p:nvGrpSpPr>
        <p:grpSpPr>
          <a:xfrm>
            <a:off x="4695405" y="-3162204"/>
            <a:ext cx="7887864" cy="7825216"/>
            <a:chOff x="4038018" y="-2900668"/>
            <a:chExt cx="7887864" cy="7825216"/>
          </a:xfrm>
        </p:grpSpPr>
        <p:pic>
          <p:nvPicPr>
            <p:cNvPr id="52" name="Google Shape;52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0800000">
              <a:off x="4994340" y="-1411478"/>
              <a:ext cx="4332447" cy="3570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9031936">
              <a:off x="6995557" y="519774"/>
              <a:ext cx="4332447" cy="3570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0800000">
              <a:off x="4038018" y="-2900668"/>
              <a:ext cx="4332447" cy="35700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8"/>
          <p:cNvGrpSpPr/>
          <p:nvPr/>
        </p:nvGrpSpPr>
        <p:grpSpPr>
          <a:xfrm>
            <a:off x="-2433908" y="2223904"/>
            <a:ext cx="7952044" cy="6475844"/>
            <a:chOff x="-2433908" y="2223904"/>
            <a:chExt cx="7952044" cy="6475844"/>
          </a:xfrm>
        </p:grpSpPr>
        <p:pic>
          <p:nvPicPr>
            <p:cNvPr id="56" name="Google Shape;56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2433908" y="2223904"/>
              <a:ext cx="4261107" cy="3511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2374509">
              <a:off x="-723311" y="3807486"/>
              <a:ext cx="4261107" cy="3511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2374509">
              <a:off x="626875" y="4233529"/>
              <a:ext cx="4261107" cy="35112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17"/>
          <p:cNvGrpSpPr/>
          <p:nvPr/>
        </p:nvGrpSpPr>
        <p:grpSpPr>
          <a:xfrm>
            <a:off x="4775248" y="3630858"/>
            <a:ext cx="3449081" cy="594156"/>
            <a:chOff x="4775248" y="3630858"/>
            <a:chExt cx="3449081" cy="594156"/>
          </a:xfrm>
        </p:grpSpPr>
        <p:grpSp>
          <p:nvGrpSpPr>
            <p:cNvPr id="383" name="Google Shape;383;p17"/>
            <p:cNvGrpSpPr/>
            <p:nvPr/>
          </p:nvGrpSpPr>
          <p:grpSpPr>
            <a:xfrm>
              <a:off x="5348893" y="3672198"/>
              <a:ext cx="2875436" cy="552816"/>
              <a:chOff x="7150697" y="4830172"/>
              <a:chExt cx="3833915" cy="737088"/>
            </a:xfrm>
          </p:grpSpPr>
          <p:sp>
            <p:nvSpPr>
              <p:cNvPr id="384" name="Google Shape;384;p17"/>
              <p:cNvSpPr/>
              <p:nvPr/>
            </p:nvSpPr>
            <p:spPr>
              <a:xfrm>
                <a:off x="7150697" y="4830172"/>
                <a:ext cx="1529613" cy="3723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4850" lIns="109700" spcFirstLastPara="1" rIns="109700" wrap="square" tIns="548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317">
                    <a:solidFill>
                      <a:schemeClr val="accent4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STEP HERE</a:t>
                </a:r>
                <a:endParaRPr b="1" sz="1317">
                  <a:solidFill>
                    <a:schemeClr val="accent4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385" name="Google Shape;385;p17"/>
              <p:cNvSpPr txBox="1"/>
              <p:nvPr/>
            </p:nvSpPr>
            <p:spPr>
              <a:xfrm>
                <a:off x="7150697" y="5202563"/>
                <a:ext cx="3833915" cy="3646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4850" lIns="109700" spcFirstLastPara="1" rIns="109700" wrap="square" tIns="54850">
                <a:normAutofit fontScale="92500" lnSpcReduction="10000"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rgbClr val="000000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100">
                  <a:solidFill>
                    <a:srgbClr val="00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386" name="Google Shape;386;p17"/>
            <p:cNvGrpSpPr/>
            <p:nvPr/>
          </p:nvGrpSpPr>
          <p:grpSpPr>
            <a:xfrm>
              <a:off x="4775248" y="3630858"/>
              <a:ext cx="573645" cy="573795"/>
              <a:chOff x="6356794" y="4841144"/>
              <a:chExt cx="764860" cy="765060"/>
            </a:xfrm>
          </p:grpSpPr>
          <p:sp>
            <p:nvSpPr>
              <p:cNvPr id="387" name="Google Shape;387;p17"/>
              <p:cNvSpPr/>
              <p:nvPr/>
            </p:nvSpPr>
            <p:spPr>
              <a:xfrm>
                <a:off x="6356794" y="4841144"/>
                <a:ext cx="764860" cy="76506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388" name="Google Shape;388;p17"/>
              <p:cNvSpPr/>
              <p:nvPr/>
            </p:nvSpPr>
            <p:spPr>
              <a:xfrm>
                <a:off x="6602877" y="5046238"/>
                <a:ext cx="272695" cy="354873"/>
              </a:xfrm>
              <a:custGeom>
                <a:rect b="b" l="l" r="r" t="t"/>
                <a:pathLst>
                  <a:path extrusionOk="0" h="417" w="320">
                    <a:moveTo>
                      <a:pt x="115" y="62"/>
                    </a:moveTo>
                    <a:lnTo>
                      <a:pt x="115" y="62"/>
                    </a:lnTo>
                    <a:cubicBezTo>
                      <a:pt x="115" y="27"/>
                      <a:pt x="89" y="0"/>
                      <a:pt x="62" y="0"/>
                    </a:cubicBezTo>
                    <a:cubicBezTo>
                      <a:pt x="27" y="0"/>
                      <a:pt x="0" y="27"/>
                      <a:pt x="0" y="62"/>
                    </a:cubicBezTo>
                    <a:cubicBezTo>
                      <a:pt x="0" y="80"/>
                      <a:pt x="18" y="106"/>
                      <a:pt x="36" y="115"/>
                    </a:cubicBezTo>
                    <a:cubicBezTo>
                      <a:pt x="36" y="301"/>
                      <a:pt x="36" y="301"/>
                      <a:pt x="36" y="301"/>
                    </a:cubicBezTo>
                    <a:cubicBezTo>
                      <a:pt x="18" y="310"/>
                      <a:pt x="0" y="328"/>
                      <a:pt x="0" y="354"/>
                    </a:cubicBezTo>
                    <a:cubicBezTo>
                      <a:pt x="0" y="390"/>
                      <a:pt x="27" y="416"/>
                      <a:pt x="62" y="416"/>
                    </a:cubicBezTo>
                    <a:cubicBezTo>
                      <a:pt x="89" y="416"/>
                      <a:pt x="115" y="390"/>
                      <a:pt x="115" y="354"/>
                    </a:cubicBezTo>
                    <a:cubicBezTo>
                      <a:pt x="115" y="328"/>
                      <a:pt x="106" y="310"/>
                      <a:pt x="80" y="301"/>
                    </a:cubicBezTo>
                    <a:cubicBezTo>
                      <a:pt x="80" y="115"/>
                      <a:pt x="80" y="115"/>
                      <a:pt x="80" y="115"/>
                    </a:cubicBezTo>
                    <a:cubicBezTo>
                      <a:pt x="106" y="106"/>
                      <a:pt x="115" y="80"/>
                      <a:pt x="115" y="62"/>
                    </a:cubicBezTo>
                    <a:close/>
                    <a:moveTo>
                      <a:pt x="98" y="354"/>
                    </a:moveTo>
                    <a:lnTo>
                      <a:pt x="98" y="354"/>
                    </a:lnTo>
                    <a:cubicBezTo>
                      <a:pt x="98" y="372"/>
                      <a:pt x="80" y="390"/>
                      <a:pt x="62" y="390"/>
                    </a:cubicBezTo>
                    <a:cubicBezTo>
                      <a:pt x="44" y="390"/>
                      <a:pt x="27" y="372"/>
                      <a:pt x="27" y="354"/>
                    </a:cubicBezTo>
                    <a:cubicBezTo>
                      <a:pt x="27" y="337"/>
                      <a:pt x="44" y="319"/>
                      <a:pt x="62" y="319"/>
                    </a:cubicBezTo>
                    <a:cubicBezTo>
                      <a:pt x="80" y="319"/>
                      <a:pt x="98" y="337"/>
                      <a:pt x="98" y="354"/>
                    </a:cubicBezTo>
                    <a:close/>
                    <a:moveTo>
                      <a:pt x="62" y="88"/>
                    </a:moveTo>
                    <a:lnTo>
                      <a:pt x="62" y="88"/>
                    </a:lnTo>
                    <a:cubicBezTo>
                      <a:pt x="44" y="88"/>
                      <a:pt x="27" y="80"/>
                      <a:pt x="27" y="62"/>
                    </a:cubicBezTo>
                    <a:cubicBezTo>
                      <a:pt x="27" y="35"/>
                      <a:pt x="44" y="27"/>
                      <a:pt x="62" y="27"/>
                    </a:cubicBezTo>
                    <a:cubicBezTo>
                      <a:pt x="80" y="27"/>
                      <a:pt x="98" y="35"/>
                      <a:pt x="98" y="62"/>
                    </a:cubicBezTo>
                    <a:cubicBezTo>
                      <a:pt x="98" y="80"/>
                      <a:pt x="80" y="88"/>
                      <a:pt x="62" y="88"/>
                    </a:cubicBezTo>
                    <a:close/>
                    <a:moveTo>
                      <a:pt x="284" y="301"/>
                    </a:moveTo>
                    <a:lnTo>
                      <a:pt x="284" y="301"/>
                    </a:lnTo>
                    <a:cubicBezTo>
                      <a:pt x="284" y="115"/>
                      <a:pt x="284" y="115"/>
                      <a:pt x="284" y="115"/>
                    </a:cubicBezTo>
                    <a:cubicBezTo>
                      <a:pt x="302" y="106"/>
                      <a:pt x="319" y="80"/>
                      <a:pt x="319" y="62"/>
                    </a:cubicBezTo>
                    <a:cubicBezTo>
                      <a:pt x="319" y="27"/>
                      <a:pt x="292" y="0"/>
                      <a:pt x="257" y="0"/>
                    </a:cubicBezTo>
                    <a:cubicBezTo>
                      <a:pt x="221" y="0"/>
                      <a:pt x="195" y="27"/>
                      <a:pt x="195" y="62"/>
                    </a:cubicBezTo>
                    <a:cubicBezTo>
                      <a:pt x="195" y="80"/>
                      <a:pt x="212" y="106"/>
                      <a:pt x="239" y="115"/>
                    </a:cubicBezTo>
                    <a:cubicBezTo>
                      <a:pt x="239" y="301"/>
                      <a:pt x="239" y="301"/>
                      <a:pt x="239" y="301"/>
                    </a:cubicBezTo>
                    <a:cubicBezTo>
                      <a:pt x="212" y="310"/>
                      <a:pt x="195" y="328"/>
                      <a:pt x="195" y="354"/>
                    </a:cubicBezTo>
                    <a:cubicBezTo>
                      <a:pt x="195" y="390"/>
                      <a:pt x="221" y="416"/>
                      <a:pt x="257" y="416"/>
                    </a:cubicBezTo>
                    <a:cubicBezTo>
                      <a:pt x="292" y="416"/>
                      <a:pt x="319" y="390"/>
                      <a:pt x="319" y="354"/>
                    </a:cubicBezTo>
                    <a:cubicBezTo>
                      <a:pt x="319" y="328"/>
                      <a:pt x="302" y="310"/>
                      <a:pt x="284" y="301"/>
                    </a:cubicBezTo>
                    <a:close/>
                    <a:moveTo>
                      <a:pt x="221" y="62"/>
                    </a:moveTo>
                    <a:lnTo>
                      <a:pt x="221" y="62"/>
                    </a:lnTo>
                    <a:cubicBezTo>
                      <a:pt x="221" y="35"/>
                      <a:pt x="239" y="27"/>
                      <a:pt x="257" y="27"/>
                    </a:cubicBezTo>
                    <a:cubicBezTo>
                      <a:pt x="275" y="27"/>
                      <a:pt x="292" y="35"/>
                      <a:pt x="292" y="62"/>
                    </a:cubicBezTo>
                    <a:cubicBezTo>
                      <a:pt x="292" y="80"/>
                      <a:pt x="275" y="88"/>
                      <a:pt x="257" y="88"/>
                    </a:cubicBezTo>
                    <a:cubicBezTo>
                      <a:pt x="239" y="88"/>
                      <a:pt x="221" y="80"/>
                      <a:pt x="221" y="62"/>
                    </a:cubicBezTo>
                    <a:close/>
                    <a:moveTo>
                      <a:pt x="257" y="390"/>
                    </a:moveTo>
                    <a:lnTo>
                      <a:pt x="257" y="390"/>
                    </a:lnTo>
                    <a:cubicBezTo>
                      <a:pt x="239" y="390"/>
                      <a:pt x="221" y="372"/>
                      <a:pt x="221" y="354"/>
                    </a:cubicBezTo>
                    <a:cubicBezTo>
                      <a:pt x="221" y="337"/>
                      <a:pt x="239" y="319"/>
                      <a:pt x="257" y="319"/>
                    </a:cubicBezTo>
                    <a:cubicBezTo>
                      <a:pt x="275" y="319"/>
                      <a:pt x="292" y="337"/>
                      <a:pt x="292" y="354"/>
                    </a:cubicBezTo>
                    <a:cubicBezTo>
                      <a:pt x="292" y="372"/>
                      <a:pt x="275" y="390"/>
                      <a:pt x="257" y="3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389" name="Google Shape;389;p17"/>
          <p:cNvGrpSpPr/>
          <p:nvPr/>
        </p:nvGrpSpPr>
        <p:grpSpPr>
          <a:xfrm>
            <a:off x="4775248" y="2934568"/>
            <a:ext cx="3449081" cy="588113"/>
            <a:chOff x="4775248" y="2934568"/>
            <a:chExt cx="3449081" cy="588113"/>
          </a:xfrm>
        </p:grpSpPr>
        <p:grpSp>
          <p:nvGrpSpPr>
            <p:cNvPr id="390" name="Google Shape;390;p17"/>
            <p:cNvGrpSpPr/>
            <p:nvPr/>
          </p:nvGrpSpPr>
          <p:grpSpPr>
            <a:xfrm>
              <a:off x="5348893" y="2969865"/>
              <a:ext cx="2875436" cy="552816"/>
              <a:chOff x="7150697" y="3913787"/>
              <a:chExt cx="3833915" cy="737088"/>
            </a:xfrm>
          </p:grpSpPr>
          <p:sp>
            <p:nvSpPr>
              <p:cNvPr id="391" name="Google Shape;391;p17"/>
              <p:cNvSpPr/>
              <p:nvPr/>
            </p:nvSpPr>
            <p:spPr>
              <a:xfrm>
                <a:off x="7150697" y="3913787"/>
                <a:ext cx="1529613" cy="3723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4850" lIns="109700" spcFirstLastPara="1" rIns="109700" wrap="square" tIns="548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317">
                    <a:solidFill>
                      <a:schemeClr val="accent3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STEP HERE</a:t>
                </a:r>
                <a:endParaRPr b="1" sz="1317">
                  <a:solidFill>
                    <a:schemeClr val="accent3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392" name="Google Shape;392;p17"/>
              <p:cNvSpPr txBox="1"/>
              <p:nvPr/>
            </p:nvSpPr>
            <p:spPr>
              <a:xfrm>
                <a:off x="7150697" y="4286178"/>
                <a:ext cx="3833915" cy="3646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4850" lIns="109700" spcFirstLastPara="1" rIns="109700" wrap="square" tIns="54850">
                <a:normAutofit fontScale="92500" lnSpcReduction="10000"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rgbClr val="000000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100">
                  <a:solidFill>
                    <a:srgbClr val="00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393" name="Google Shape;393;p17"/>
            <p:cNvGrpSpPr/>
            <p:nvPr/>
          </p:nvGrpSpPr>
          <p:grpSpPr>
            <a:xfrm>
              <a:off x="4775248" y="2934568"/>
              <a:ext cx="573645" cy="573795"/>
              <a:chOff x="6377202" y="3940454"/>
              <a:chExt cx="764860" cy="765060"/>
            </a:xfrm>
          </p:grpSpPr>
          <p:sp>
            <p:nvSpPr>
              <p:cNvPr id="394" name="Google Shape;394;p17"/>
              <p:cNvSpPr/>
              <p:nvPr/>
            </p:nvSpPr>
            <p:spPr>
              <a:xfrm>
                <a:off x="6377202" y="3940454"/>
                <a:ext cx="764860" cy="76506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395" name="Google Shape;395;p17"/>
              <p:cNvSpPr/>
              <p:nvPr/>
            </p:nvSpPr>
            <p:spPr>
              <a:xfrm>
                <a:off x="6580378" y="4152265"/>
                <a:ext cx="358509" cy="341439"/>
              </a:xfrm>
              <a:custGeom>
                <a:rect b="b" l="l" r="r" t="t"/>
                <a:pathLst>
                  <a:path extrusionOk="0" h="443" w="461">
                    <a:moveTo>
                      <a:pt x="363" y="336"/>
                    </a:moveTo>
                    <a:lnTo>
                      <a:pt x="363" y="336"/>
                    </a:lnTo>
                    <a:cubicBezTo>
                      <a:pt x="301" y="310"/>
                      <a:pt x="284" y="292"/>
                      <a:pt x="284" y="248"/>
                    </a:cubicBezTo>
                    <a:cubicBezTo>
                      <a:pt x="284" y="230"/>
                      <a:pt x="301" y="239"/>
                      <a:pt x="310" y="195"/>
                    </a:cubicBezTo>
                    <a:cubicBezTo>
                      <a:pt x="310" y="176"/>
                      <a:pt x="328" y="195"/>
                      <a:pt x="328" y="151"/>
                    </a:cubicBezTo>
                    <a:cubicBezTo>
                      <a:pt x="328" y="132"/>
                      <a:pt x="319" y="132"/>
                      <a:pt x="319" y="132"/>
                    </a:cubicBezTo>
                    <a:cubicBezTo>
                      <a:pt x="319" y="132"/>
                      <a:pt x="328" y="106"/>
                      <a:pt x="328" y="88"/>
                    </a:cubicBezTo>
                    <a:cubicBezTo>
                      <a:pt x="328" y="61"/>
                      <a:pt x="319" y="0"/>
                      <a:pt x="230" y="0"/>
                    </a:cubicBezTo>
                    <a:cubicBezTo>
                      <a:pt x="141" y="0"/>
                      <a:pt x="132" y="61"/>
                      <a:pt x="132" y="88"/>
                    </a:cubicBezTo>
                    <a:cubicBezTo>
                      <a:pt x="132" y="106"/>
                      <a:pt x="141" y="132"/>
                      <a:pt x="141" y="132"/>
                    </a:cubicBezTo>
                    <a:cubicBezTo>
                      <a:pt x="141" y="132"/>
                      <a:pt x="132" y="132"/>
                      <a:pt x="132" y="151"/>
                    </a:cubicBezTo>
                    <a:cubicBezTo>
                      <a:pt x="132" y="195"/>
                      <a:pt x="150" y="176"/>
                      <a:pt x="150" y="195"/>
                    </a:cubicBezTo>
                    <a:cubicBezTo>
                      <a:pt x="159" y="239"/>
                      <a:pt x="177" y="230"/>
                      <a:pt x="177" y="248"/>
                    </a:cubicBezTo>
                    <a:cubicBezTo>
                      <a:pt x="177" y="292"/>
                      <a:pt x="159" y="310"/>
                      <a:pt x="97" y="336"/>
                    </a:cubicBezTo>
                    <a:cubicBezTo>
                      <a:pt x="35" y="354"/>
                      <a:pt x="0" y="380"/>
                      <a:pt x="0" y="398"/>
                    </a:cubicBezTo>
                    <a:cubicBezTo>
                      <a:pt x="0" y="407"/>
                      <a:pt x="0" y="442"/>
                      <a:pt x="0" y="442"/>
                    </a:cubicBezTo>
                    <a:cubicBezTo>
                      <a:pt x="230" y="442"/>
                      <a:pt x="230" y="442"/>
                      <a:pt x="230" y="442"/>
                    </a:cubicBezTo>
                    <a:cubicBezTo>
                      <a:pt x="460" y="442"/>
                      <a:pt x="460" y="442"/>
                      <a:pt x="460" y="442"/>
                    </a:cubicBezTo>
                    <a:cubicBezTo>
                      <a:pt x="460" y="442"/>
                      <a:pt x="460" y="407"/>
                      <a:pt x="460" y="398"/>
                    </a:cubicBezTo>
                    <a:cubicBezTo>
                      <a:pt x="460" y="380"/>
                      <a:pt x="425" y="354"/>
                      <a:pt x="363" y="33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396" name="Google Shape;396;p17"/>
          <p:cNvGrpSpPr/>
          <p:nvPr/>
        </p:nvGrpSpPr>
        <p:grpSpPr>
          <a:xfrm>
            <a:off x="4775248" y="1541991"/>
            <a:ext cx="3449081" cy="576024"/>
            <a:chOff x="4775248" y="1541991"/>
            <a:chExt cx="3449081" cy="576024"/>
          </a:xfrm>
        </p:grpSpPr>
        <p:grpSp>
          <p:nvGrpSpPr>
            <p:cNvPr id="397" name="Google Shape;397;p17"/>
            <p:cNvGrpSpPr/>
            <p:nvPr/>
          </p:nvGrpSpPr>
          <p:grpSpPr>
            <a:xfrm>
              <a:off x="5348893" y="1565199"/>
              <a:ext cx="2875436" cy="552816"/>
              <a:chOff x="7150697" y="2166020"/>
              <a:chExt cx="3833915" cy="737088"/>
            </a:xfrm>
          </p:grpSpPr>
          <p:sp>
            <p:nvSpPr>
              <p:cNvPr id="398" name="Google Shape;398;p17"/>
              <p:cNvSpPr/>
              <p:nvPr/>
            </p:nvSpPr>
            <p:spPr>
              <a:xfrm>
                <a:off x="7150697" y="2166020"/>
                <a:ext cx="1529613" cy="3723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4850" lIns="109700" spcFirstLastPara="1" rIns="109700" wrap="square" tIns="548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317">
                    <a:solidFill>
                      <a:schemeClr val="accent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STEP HERE</a:t>
                </a:r>
                <a:endParaRPr b="1" sz="1317">
                  <a:solidFill>
                    <a:schemeClr val="accen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399" name="Google Shape;399;p17"/>
              <p:cNvSpPr txBox="1"/>
              <p:nvPr/>
            </p:nvSpPr>
            <p:spPr>
              <a:xfrm>
                <a:off x="7150697" y="2538411"/>
                <a:ext cx="3833915" cy="3646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4850" lIns="109700" spcFirstLastPara="1" rIns="109700" wrap="square" tIns="54850">
                <a:normAutofit fontScale="92500" lnSpcReduction="10000"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rgbClr val="000000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100">
                  <a:solidFill>
                    <a:srgbClr val="00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400" name="Google Shape;400;p17"/>
            <p:cNvGrpSpPr/>
            <p:nvPr/>
          </p:nvGrpSpPr>
          <p:grpSpPr>
            <a:xfrm>
              <a:off x="4775248" y="1541991"/>
              <a:ext cx="573645" cy="573795"/>
              <a:chOff x="6373382" y="2169288"/>
              <a:chExt cx="764860" cy="765060"/>
            </a:xfrm>
          </p:grpSpPr>
          <p:sp>
            <p:nvSpPr>
              <p:cNvPr id="401" name="Google Shape;401;p17"/>
              <p:cNvSpPr/>
              <p:nvPr/>
            </p:nvSpPr>
            <p:spPr>
              <a:xfrm>
                <a:off x="6373382" y="2169288"/>
                <a:ext cx="764860" cy="76506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02" name="Google Shape;402;p17"/>
              <p:cNvSpPr/>
              <p:nvPr/>
            </p:nvSpPr>
            <p:spPr>
              <a:xfrm>
                <a:off x="6548708" y="2385035"/>
                <a:ext cx="414209" cy="333566"/>
              </a:xfrm>
              <a:custGeom>
                <a:rect b="b" l="l" r="r" t="t"/>
                <a:pathLst>
                  <a:path extrusionOk="0" h="400" w="497">
                    <a:moveTo>
                      <a:pt x="169" y="196"/>
                    </a:moveTo>
                    <a:lnTo>
                      <a:pt x="169" y="196"/>
                    </a:lnTo>
                    <a:cubicBezTo>
                      <a:pt x="169" y="240"/>
                      <a:pt x="204" y="275"/>
                      <a:pt x="248" y="275"/>
                    </a:cubicBezTo>
                    <a:cubicBezTo>
                      <a:pt x="292" y="275"/>
                      <a:pt x="328" y="240"/>
                      <a:pt x="328" y="196"/>
                    </a:cubicBezTo>
                    <a:cubicBezTo>
                      <a:pt x="328" y="151"/>
                      <a:pt x="292" y="116"/>
                      <a:pt x="248" y="116"/>
                    </a:cubicBezTo>
                    <a:cubicBezTo>
                      <a:pt x="204" y="116"/>
                      <a:pt x="169" y="151"/>
                      <a:pt x="169" y="196"/>
                    </a:cubicBezTo>
                    <a:close/>
                    <a:moveTo>
                      <a:pt x="116" y="169"/>
                    </a:moveTo>
                    <a:lnTo>
                      <a:pt x="116" y="169"/>
                    </a:lnTo>
                    <a:cubicBezTo>
                      <a:pt x="124" y="107"/>
                      <a:pt x="186" y="63"/>
                      <a:pt x="248" y="63"/>
                    </a:cubicBezTo>
                    <a:cubicBezTo>
                      <a:pt x="284" y="63"/>
                      <a:pt x="319" y="71"/>
                      <a:pt x="345" y="98"/>
                    </a:cubicBezTo>
                    <a:cubicBezTo>
                      <a:pt x="354" y="107"/>
                      <a:pt x="381" y="107"/>
                      <a:pt x="390" y="98"/>
                    </a:cubicBezTo>
                    <a:cubicBezTo>
                      <a:pt x="399" y="89"/>
                      <a:pt x="399" y="71"/>
                      <a:pt x="390" y="54"/>
                    </a:cubicBezTo>
                    <a:cubicBezTo>
                      <a:pt x="354" y="18"/>
                      <a:pt x="301" y="0"/>
                      <a:pt x="248" y="0"/>
                    </a:cubicBezTo>
                    <a:cubicBezTo>
                      <a:pt x="160" y="0"/>
                      <a:pt x="80" y="54"/>
                      <a:pt x="62" y="143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80" y="196"/>
                      <a:pt x="80" y="196"/>
                      <a:pt x="80" y="196"/>
                    </a:cubicBezTo>
                    <a:cubicBezTo>
                      <a:pt x="107" y="196"/>
                      <a:pt x="107" y="178"/>
                      <a:pt x="116" y="169"/>
                    </a:cubicBezTo>
                    <a:close/>
                    <a:moveTo>
                      <a:pt x="416" y="196"/>
                    </a:moveTo>
                    <a:lnTo>
                      <a:pt x="416" y="196"/>
                    </a:lnTo>
                    <a:cubicBezTo>
                      <a:pt x="390" y="196"/>
                      <a:pt x="390" y="222"/>
                      <a:pt x="381" y="231"/>
                    </a:cubicBezTo>
                    <a:cubicBezTo>
                      <a:pt x="372" y="293"/>
                      <a:pt x="319" y="337"/>
                      <a:pt x="248" y="337"/>
                    </a:cubicBezTo>
                    <a:cubicBezTo>
                      <a:pt x="213" y="337"/>
                      <a:pt x="177" y="319"/>
                      <a:pt x="151" y="293"/>
                    </a:cubicBezTo>
                    <a:cubicBezTo>
                      <a:pt x="142" y="284"/>
                      <a:pt x="116" y="284"/>
                      <a:pt x="107" y="293"/>
                    </a:cubicBezTo>
                    <a:cubicBezTo>
                      <a:pt x="97" y="310"/>
                      <a:pt x="97" y="328"/>
                      <a:pt x="107" y="337"/>
                    </a:cubicBezTo>
                    <a:cubicBezTo>
                      <a:pt x="142" y="373"/>
                      <a:pt x="195" y="399"/>
                      <a:pt x="248" y="399"/>
                    </a:cubicBezTo>
                    <a:cubicBezTo>
                      <a:pt x="337" y="399"/>
                      <a:pt x="416" y="337"/>
                      <a:pt x="435" y="257"/>
                    </a:cubicBezTo>
                    <a:cubicBezTo>
                      <a:pt x="496" y="257"/>
                      <a:pt x="496" y="257"/>
                      <a:pt x="496" y="257"/>
                    </a:cubicBezTo>
                    <a:cubicBezTo>
                      <a:pt x="496" y="196"/>
                      <a:pt x="496" y="196"/>
                      <a:pt x="496" y="196"/>
                    </a:cubicBezTo>
                    <a:lnTo>
                      <a:pt x="416" y="19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403" name="Google Shape;403;p17"/>
          <p:cNvGrpSpPr/>
          <p:nvPr/>
        </p:nvGrpSpPr>
        <p:grpSpPr>
          <a:xfrm>
            <a:off x="4775248" y="2238279"/>
            <a:ext cx="3449081" cy="582069"/>
            <a:chOff x="4775248" y="2238279"/>
            <a:chExt cx="3449081" cy="582069"/>
          </a:xfrm>
        </p:grpSpPr>
        <p:grpSp>
          <p:nvGrpSpPr>
            <p:cNvPr id="404" name="Google Shape;404;p17"/>
            <p:cNvGrpSpPr/>
            <p:nvPr/>
          </p:nvGrpSpPr>
          <p:grpSpPr>
            <a:xfrm>
              <a:off x="5348893" y="2267532"/>
              <a:ext cx="2875436" cy="552816"/>
              <a:chOff x="7150697" y="3043003"/>
              <a:chExt cx="3833915" cy="737088"/>
            </a:xfrm>
          </p:grpSpPr>
          <p:sp>
            <p:nvSpPr>
              <p:cNvPr id="405" name="Google Shape;405;p17"/>
              <p:cNvSpPr/>
              <p:nvPr/>
            </p:nvSpPr>
            <p:spPr>
              <a:xfrm>
                <a:off x="7150697" y="3043003"/>
                <a:ext cx="1529613" cy="3723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4850" lIns="109700" spcFirstLastPara="1" rIns="109700" wrap="square" tIns="548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317">
                    <a:solidFill>
                      <a:schemeClr val="accent2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STEP HERE</a:t>
                </a:r>
                <a:endParaRPr b="1" sz="1317">
                  <a:solidFill>
                    <a:schemeClr val="accent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06" name="Google Shape;406;p17"/>
              <p:cNvSpPr txBox="1"/>
              <p:nvPr/>
            </p:nvSpPr>
            <p:spPr>
              <a:xfrm>
                <a:off x="7150697" y="3415394"/>
                <a:ext cx="3833915" cy="3646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54850" lIns="109700" spcFirstLastPara="1" rIns="109700" wrap="square" tIns="54850">
                <a:normAutofit fontScale="92500" lnSpcReduction="10000"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rgbClr val="000000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100">
                  <a:solidFill>
                    <a:srgbClr val="00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407" name="Google Shape;407;p17"/>
            <p:cNvGrpSpPr/>
            <p:nvPr/>
          </p:nvGrpSpPr>
          <p:grpSpPr>
            <a:xfrm>
              <a:off x="4775248" y="2238279"/>
              <a:ext cx="573645" cy="573795"/>
              <a:chOff x="6377202" y="3049115"/>
              <a:chExt cx="764860" cy="765060"/>
            </a:xfrm>
          </p:grpSpPr>
          <p:sp>
            <p:nvSpPr>
              <p:cNvPr id="408" name="Google Shape;408;p17"/>
              <p:cNvSpPr/>
              <p:nvPr/>
            </p:nvSpPr>
            <p:spPr>
              <a:xfrm>
                <a:off x="6377202" y="3049115"/>
                <a:ext cx="764860" cy="7650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09" name="Google Shape;409;p17"/>
              <p:cNvSpPr/>
              <p:nvPr/>
            </p:nvSpPr>
            <p:spPr>
              <a:xfrm>
                <a:off x="6593915" y="3298192"/>
                <a:ext cx="331434" cy="266907"/>
              </a:xfrm>
              <a:custGeom>
                <a:rect b="b" l="l" r="r" t="t"/>
                <a:pathLst>
                  <a:path extrusionOk="0" h="400" w="497">
                    <a:moveTo>
                      <a:pt x="443" y="0"/>
                    </a:moveTo>
                    <a:lnTo>
                      <a:pt x="443" y="0"/>
                    </a:lnTo>
                    <a:cubicBezTo>
                      <a:pt x="53" y="0"/>
                      <a:pt x="53" y="0"/>
                      <a:pt x="53" y="0"/>
                    </a:cubicBezTo>
                    <a:cubicBezTo>
                      <a:pt x="17" y="0"/>
                      <a:pt x="0" y="18"/>
                      <a:pt x="0" y="44"/>
                    </a:cubicBezTo>
                    <a:cubicBezTo>
                      <a:pt x="0" y="346"/>
                      <a:pt x="0" y="346"/>
                      <a:pt x="0" y="346"/>
                    </a:cubicBezTo>
                    <a:cubicBezTo>
                      <a:pt x="0" y="373"/>
                      <a:pt x="17" y="399"/>
                      <a:pt x="53" y="399"/>
                    </a:cubicBezTo>
                    <a:cubicBezTo>
                      <a:pt x="443" y="399"/>
                      <a:pt x="443" y="399"/>
                      <a:pt x="443" y="399"/>
                    </a:cubicBezTo>
                    <a:cubicBezTo>
                      <a:pt x="470" y="399"/>
                      <a:pt x="496" y="373"/>
                      <a:pt x="496" y="346"/>
                    </a:cubicBezTo>
                    <a:cubicBezTo>
                      <a:pt x="496" y="44"/>
                      <a:pt x="496" y="44"/>
                      <a:pt x="496" y="44"/>
                    </a:cubicBezTo>
                    <a:cubicBezTo>
                      <a:pt x="496" y="18"/>
                      <a:pt x="470" y="0"/>
                      <a:pt x="443" y="0"/>
                    </a:cubicBezTo>
                    <a:close/>
                    <a:moveTo>
                      <a:pt x="443" y="346"/>
                    </a:moveTo>
                    <a:lnTo>
                      <a:pt x="443" y="346"/>
                    </a:lnTo>
                    <a:cubicBezTo>
                      <a:pt x="53" y="346"/>
                      <a:pt x="53" y="346"/>
                      <a:pt x="53" y="346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443" y="44"/>
                      <a:pt x="443" y="44"/>
                      <a:pt x="443" y="44"/>
                    </a:cubicBezTo>
                    <a:lnTo>
                      <a:pt x="443" y="346"/>
                    </a:lnTo>
                    <a:close/>
                    <a:moveTo>
                      <a:pt x="222" y="249"/>
                    </a:moveTo>
                    <a:lnTo>
                      <a:pt x="222" y="249"/>
                    </a:lnTo>
                    <a:cubicBezTo>
                      <a:pt x="97" y="249"/>
                      <a:pt x="97" y="249"/>
                      <a:pt x="97" y="249"/>
                    </a:cubicBezTo>
                    <a:cubicBezTo>
                      <a:pt x="97" y="293"/>
                      <a:pt x="97" y="293"/>
                      <a:pt x="97" y="293"/>
                    </a:cubicBezTo>
                    <a:cubicBezTo>
                      <a:pt x="222" y="293"/>
                      <a:pt x="222" y="293"/>
                      <a:pt x="222" y="293"/>
                    </a:cubicBezTo>
                    <a:lnTo>
                      <a:pt x="222" y="249"/>
                    </a:lnTo>
                    <a:close/>
                    <a:moveTo>
                      <a:pt x="222" y="178"/>
                    </a:moveTo>
                    <a:lnTo>
                      <a:pt x="222" y="178"/>
                    </a:lnTo>
                    <a:cubicBezTo>
                      <a:pt x="97" y="178"/>
                      <a:pt x="97" y="178"/>
                      <a:pt x="97" y="178"/>
                    </a:cubicBezTo>
                    <a:cubicBezTo>
                      <a:pt x="97" y="222"/>
                      <a:pt x="97" y="222"/>
                      <a:pt x="97" y="222"/>
                    </a:cubicBezTo>
                    <a:cubicBezTo>
                      <a:pt x="222" y="222"/>
                      <a:pt x="222" y="222"/>
                      <a:pt x="222" y="222"/>
                    </a:cubicBezTo>
                    <a:lnTo>
                      <a:pt x="222" y="178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cubicBezTo>
                      <a:pt x="97" y="98"/>
                      <a:pt x="97" y="98"/>
                      <a:pt x="97" y="98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222" y="143"/>
                      <a:pt x="222" y="143"/>
                      <a:pt x="222" y="143"/>
                    </a:cubicBezTo>
                    <a:lnTo>
                      <a:pt x="222" y="98"/>
                    </a:lnTo>
                    <a:close/>
                    <a:moveTo>
                      <a:pt x="389" y="257"/>
                    </a:moveTo>
                    <a:lnTo>
                      <a:pt x="389" y="257"/>
                    </a:lnTo>
                    <a:cubicBezTo>
                      <a:pt x="389" y="257"/>
                      <a:pt x="354" y="249"/>
                      <a:pt x="354" y="231"/>
                    </a:cubicBezTo>
                    <a:cubicBezTo>
                      <a:pt x="354" y="204"/>
                      <a:pt x="381" y="196"/>
                      <a:pt x="381" y="151"/>
                    </a:cubicBezTo>
                    <a:cubicBezTo>
                      <a:pt x="381" y="125"/>
                      <a:pt x="372" y="98"/>
                      <a:pt x="336" y="98"/>
                    </a:cubicBezTo>
                    <a:cubicBezTo>
                      <a:pt x="301" y="98"/>
                      <a:pt x="292" y="125"/>
                      <a:pt x="292" y="151"/>
                    </a:cubicBezTo>
                    <a:cubicBezTo>
                      <a:pt x="292" y="196"/>
                      <a:pt x="319" y="204"/>
                      <a:pt x="319" y="231"/>
                    </a:cubicBezTo>
                    <a:cubicBezTo>
                      <a:pt x="319" y="249"/>
                      <a:pt x="275" y="257"/>
                      <a:pt x="275" y="257"/>
                    </a:cubicBezTo>
                    <a:lnTo>
                      <a:pt x="275" y="293"/>
                    </a:lnTo>
                    <a:cubicBezTo>
                      <a:pt x="398" y="293"/>
                      <a:pt x="398" y="293"/>
                      <a:pt x="398" y="293"/>
                    </a:cubicBezTo>
                    <a:cubicBezTo>
                      <a:pt x="398" y="293"/>
                      <a:pt x="398" y="257"/>
                      <a:pt x="389" y="2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410" name="Google Shape;410;p17"/>
          <p:cNvGrpSpPr/>
          <p:nvPr/>
        </p:nvGrpSpPr>
        <p:grpSpPr>
          <a:xfrm>
            <a:off x="1035445" y="1292090"/>
            <a:ext cx="3027788" cy="2969372"/>
            <a:chOff x="1035445" y="1292090"/>
            <a:chExt cx="3027788" cy="2969372"/>
          </a:xfrm>
        </p:grpSpPr>
        <p:grpSp>
          <p:nvGrpSpPr>
            <p:cNvPr id="411" name="Google Shape;411;p17"/>
            <p:cNvGrpSpPr/>
            <p:nvPr/>
          </p:nvGrpSpPr>
          <p:grpSpPr>
            <a:xfrm>
              <a:off x="1946950" y="1486875"/>
              <a:ext cx="2116283" cy="2774587"/>
              <a:chOff x="12795250" y="366713"/>
              <a:chExt cx="2738438" cy="3589337"/>
            </a:xfrm>
          </p:grpSpPr>
          <p:sp>
            <p:nvSpPr>
              <p:cNvPr id="412" name="Google Shape;412;p17"/>
              <p:cNvSpPr/>
              <p:nvPr/>
            </p:nvSpPr>
            <p:spPr>
              <a:xfrm>
                <a:off x="12795250" y="561975"/>
                <a:ext cx="2687638" cy="3394075"/>
              </a:xfrm>
              <a:custGeom>
                <a:rect b="b" l="l" r="r" t="t"/>
                <a:pathLst>
                  <a:path extrusionOk="0" h="536" w="424">
                    <a:moveTo>
                      <a:pt x="9" y="0"/>
                    </a:moveTo>
                    <a:cubicBezTo>
                      <a:pt x="3" y="6"/>
                      <a:pt x="0" y="15"/>
                      <a:pt x="0" y="25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0" y="519"/>
                      <a:pt x="18" y="536"/>
                      <a:pt x="39" y="536"/>
                    </a:cubicBezTo>
                    <a:cubicBezTo>
                      <a:pt x="391" y="536"/>
                      <a:pt x="391" y="536"/>
                      <a:pt x="391" y="536"/>
                    </a:cubicBezTo>
                    <a:cubicBezTo>
                      <a:pt x="405" y="536"/>
                      <a:pt x="416" y="530"/>
                      <a:pt x="424" y="519"/>
                    </a:cubicBezTo>
                    <a:cubicBezTo>
                      <a:pt x="416" y="528"/>
                      <a:pt x="405" y="534"/>
                      <a:pt x="393" y="534"/>
                    </a:cubicBezTo>
                    <a:cubicBezTo>
                      <a:pt x="42" y="534"/>
                      <a:pt x="42" y="534"/>
                      <a:pt x="42" y="534"/>
                    </a:cubicBezTo>
                    <a:cubicBezTo>
                      <a:pt x="20" y="534"/>
                      <a:pt x="2" y="516"/>
                      <a:pt x="2" y="494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14"/>
                      <a:pt x="5" y="6"/>
                      <a:pt x="9" y="0"/>
                    </a:cubicBezTo>
                  </a:path>
                </a:pathLst>
              </a:custGeom>
              <a:solidFill>
                <a:srgbClr val="93959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13" name="Google Shape;413;p17"/>
              <p:cNvSpPr/>
              <p:nvPr/>
            </p:nvSpPr>
            <p:spPr>
              <a:xfrm>
                <a:off x="12807950" y="455613"/>
                <a:ext cx="2725738" cy="3487737"/>
              </a:xfrm>
              <a:custGeom>
                <a:rect b="b" l="l" r="r" t="t"/>
                <a:pathLst>
                  <a:path extrusionOk="0" h="551" w="430">
                    <a:moveTo>
                      <a:pt x="430" y="511"/>
                    </a:moveTo>
                    <a:cubicBezTo>
                      <a:pt x="430" y="533"/>
                      <a:pt x="413" y="551"/>
                      <a:pt x="391" y="551"/>
                    </a:cubicBezTo>
                    <a:cubicBezTo>
                      <a:pt x="40" y="551"/>
                      <a:pt x="40" y="551"/>
                      <a:pt x="40" y="551"/>
                    </a:cubicBezTo>
                    <a:cubicBezTo>
                      <a:pt x="18" y="551"/>
                      <a:pt x="0" y="533"/>
                      <a:pt x="0" y="5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40" y="0"/>
                    </a:cubicBezTo>
                    <a:cubicBezTo>
                      <a:pt x="391" y="0"/>
                      <a:pt x="391" y="0"/>
                      <a:pt x="391" y="0"/>
                    </a:cubicBezTo>
                    <a:cubicBezTo>
                      <a:pt x="413" y="0"/>
                      <a:pt x="430" y="17"/>
                      <a:pt x="430" y="39"/>
                    </a:cubicBezTo>
                    <a:cubicBezTo>
                      <a:pt x="430" y="511"/>
                      <a:pt x="430" y="511"/>
                      <a:pt x="430" y="511"/>
                    </a:cubicBezTo>
                  </a:path>
                </a:pathLst>
              </a:custGeom>
              <a:solidFill>
                <a:srgbClr val="E3E6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14" name="Google Shape;414;p17"/>
              <p:cNvSpPr/>
              <p:nvPr/>
            </p:nvSpPr>
            <p:spPr>
              <a:xfrm>
                <a:off x="12934950" y="657225"/>
                <a:ext cx="2459038" cy="3133725"/>
              </a:xfrm>
              <a:custGeom>
                <a:rect b="b" l="l" r="r" t="t"/>
                <a:pathLst>
                  <a:path extrusionOk="0" h="1974" w="1549">
                    <a:moveTo>
                      <a:pt x="1549" y="0"/>
                    </a:moveTo>
                    <a:lnTo>
                      <a:pt x="1541" y="0"/>
                    </a:lnTo>
                    <a:lnTo>
                      <a:pt x="1541" y="1962"/>
                    </a:lnTo>
                    <a:lnTo>
                      <a:pt x="355" y="1962"/>
                    </a:lnTo>
                    <a:lnTo>
                      <a:pt x="0" y="1619"/>
                    </a:lnTo>
                    <a:lnTo>
                      <a:pt x="0" y="1619"/>
                    </a:lnTo>
                    <a:lnTo>
                      <a:pt x="363" y="1974"/>
                    </a:lnTo>
                    <a:lnTo>
                      <a:pt x="1549" y="1974"/>
                    </a:lnTo>
                    <a:lnTo>
                      <a:pt x="154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12915900" y="644525"/>
                <a:ext cx="2465388" cy="3127375"/>
              </a:xfrm>
              <a:custGeom>
                <a:rect b="b" l="l" r="r" t="t"/>
                <a:pathLst>
                  <a:path extrusionOk="0" h="1970" w="1553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16" name="Google Shape;416;p17"/>
              <p:cNvSpPr/>
              <p:nvPr/>
            </p:nvSpPr>
            <p:spPr>
              <a:xfrm>
                <a:off x="12915900" y="644525"/>
                <a:ext cx="2465388" cy="3127375"/>
              </a:xfrm>
              <a:custGeom>
                <a:rect b="b" l="l" r="r" t="t"/>
                <a:pathLst>
                  <a:path extrusionOk="0" h="1970" w="1553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17" name="Google Shape;417;p17"/>
              <p:cNvSpPr/>
              <p:nvPr/>
            </p:nvSpPr>
            <p:spPr>
              <a:xfrm>
                <a:off x="14228763" y="3360738"/>
                <a:ext cx="868363" cy="107950"/>
              </a:xfrm>
              <a:prstGeom prst="rect">
                <a:avLst/>
              </a:prstGeom>
              <a:solidFill>
                <a:srgbClr val="ACB5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18" name="Google Shape;418;p17"/>
              <p:cNvSpPr/>
              <p:nvPr/>
            </p:nvSpPr>
            <p:spPr>
              <a:xfrm>
                <a:off x="13214350" y="1423988"/>
                <a:ext cx="1882775" cy="50800"/>
              </a:xfrm>
              <a:prstGeom prst="rect">
                <a:avLst/>
              </a:prstGeom>
              <a:solidFill>
                <a:srgbClr val="C7CD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19" name="Google Shape;419;p17"/>
              <p:cNvSpPr/>
              <p:nvPr/>
            </p:nvSpPr>
            <p:spPr>
              <a:xfrm>
                <a:off x="13214350" y="1619250"/>
                <a:ext cx="1882775" cy="57150"/>
              </a:xfrm>
              <a:prstGeom prst="rect">
                <a:avLst/>
              </a:prstGeom>
              <a:solidFill>
                <a:srgbClr val="C7CD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20" name="Google Shape;420;p17"/>
              <p:cNvSpPr/>
              <p:nvPr/>
            </p:nvSpPr>
            <p:spPr>
              <a:xfrm>
                <a:off x="13214350" y="1822450"/>
                <a:ext cx="1882775" cy="50800"/>
              </a:xfrm>
              <a:prstGeom prst="rect">
                <a:avLst/>
              </a:prstGeom>
              <a:solidFill>
                <a:srgbClr val="C7CD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21" name="Google Shape;421;p17"/>
              <p:cNvSpPr/>
              <p:nvPr/>
            </p:nvSpPr>
            <p:spPr>
              <a:xfrm>
                <a:off x="13214350" y="2019300"/>
                <a:ext cx="1882775" cy="57150"/>
              </a:xfrm>
              <a:prstGeom prst="rect">
                <a:avLst/>
              </a:prstGeom>
              <a:solidFill>
                <a:srgbClr val="C7CD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22" name="Google Shape;422;p17"/>
              <p:cNvSpPr/>
              <p:nvPr/>
            </p:nvSpPr>
            <p:spPr>
              <a:xfrm>
                <a:off x="13214350" y="2220913"/>
                <a:ext cx="1882775" cy="57150"/>
              </a:xfrm>
              <a:prstGeom prst="rect">
                <a:avLst/>
              </a:prstGeom>
              <a:solidFill>
                <a:srgbClr val="C7CD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23" name="Google Shape;423;p17"/>
              <p:cNvSpPr/>
              <p:nvPr/>
            </p:nvSpPr>
            <p:spPr>
              <a:xfrm>
                <a:off x="13214350" y="2424113"/>
                <a:ext cx="1882775" cy="50800"/>
              </a:xfrm>
              <a:prstGeom prst="rect">
                <a:avLst/>
              </a:prstGeom>
              <a:solidFill>
                <a:srgbClr val="C7CD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24" name="Google Shape;424;p17"/>
              <p:cNvSpPr/>
              <p:nvPr/>
            </p:nvSpPr>
            <p:spPr>
              <a:xfrm>
                <a:off x="13214350" y="2619375"/>
                <a:ext cx="1882775" cy="57150"/>
              </a:xfrm>
              <a:prstGeom prst="rect">
                <a:avLst/>
              </a:prstGeom>
              <a:solidFill>
                <a:srgbClr val="C7CD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25" name="Google Shape;425;p17"/>
              <p:cNvSpPr/>
              <p:nvPr/>
            </p:nvSpPr>
            <p:spPr>
              <a:xfrm>
                <a:off x="13214350" y="2822575"/>
                <a:ext cx="1882775" cy="50800"/>
              </a:xfrm>
              <a:prstGeom prst="rect">
                <a:avLst/>
              </a:prstGeom>
              <a:solidFill>
                <a:srgbClr val="C7CD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26" name="Google Shape;426;p17"/>
              <p:cNvSpPr/>
              <p:nvPr/>
            </p:nvSpPr>
            <p:spPr>
              <a:xfrm>
                <a:off x="13214350" y="3025775"/>
                <a:ext cx="1882775" cy="50800"/>
              </a:xfrm>
              <a:prstGeom prst="rect">
                <a:avLst/>
              </a:prstGeom>
              <a:solidFill>
                <a:srgbClr val="C7CD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27" name="Google Shape;427;p17"/>
              <p:cNvSpPr/>
              <p:nvPr/>
            </p:nvSpPr>
            <p:spPr>
              <a:xfrm>
                <a:off x="13511213" y="1006475"/>
                <a:ext cx="1325563" cy="106362"/>
              </a:xfrm>
              <a:prstGeom prst="rect">
                <a:avLst/>
              </a:prstGeom>
              <a:solidFill>
                <a:srgbClr val="C7CD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28" name="Google Shape;428;p17"/>
              <p:cNvSpPr/>
              <p:nvPr/>
            </p:nvSpPr>
            <p:spPr>
              <a:xfrm>
                <a:off x="12915900" y="3214688"/>
                <a:ext cx="595313" cy="557212"/>
              </a:xfrm>
              <a:custGeom>
                <a:rect b="b" l="l" r="r" t="t"/>
                <a:pathLst>
                  <a:path extrusionOk="0" h="351" w="375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BCBCB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29" name="Google Shape;429;p17"/>
              <p:cNvSpPr/>
              <p:nvPr/>
            </p:nvSpPr>
            <p:spPr>
              <a:xfrm>
                <a:off x="12915900" y="3214688"/>
                <a:ext cx="595313" cy="557212"/>
              </a:xfrm>
              <a:custGeom>
                <a:rect b="b" l="l" r="r" t="t"/>
                <a:pathLst>
                  <a:path extrusionOk="0" h="351" w="375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30" name="Google Shape;430;p17"/>
              <p:cNvSpPr/>
              <p:nvPr/>
            </p:nvSpPr>
            <p:spPr>
              <a:xfrm>
                <a:off x="12915900" y="3214688"/>
                <a:ext cx="582613" cy="557212"/>
              </a:xfrm>
              <a:custGeom>
                <a:rect b="b" l="l" r="r" t="t"/>
                <a:pathLst>
                  <a:path extrusionOk="0" h="351" w="367">
                    <a:moveTo>
                      <a:pt x="351" y="2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51" y="20"/>
                    </a:lnTo>
                    <a:close/>
                  </a:path>
                </a:pathLst>
              </a:custGeom>
              <a:solidFill>
                <a:srgbClr val="C7CD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31" name="Google Shape;431;p17"/>
              <p:cNvSpPr/>
              <p:nvPr/>
            </p:nvSpPr>
            <p:spPr>
              <a:xfrm>
                <a:off x="13682662" y="366713"/>
                <a:ext cx="944563" cy="290512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432" name="Google Shape;432;p17"/>
            <p:cNvGrpSpPr/>
            <p:nvPr/>
          </p:nvGrpSpPr>
          <p:grpSpPr>
            <a:xfrm>
              <a:off x="2621498" y="1292090"/>
              <a:ext cx="742587" cy="402073"/>
              <a:chOff x="17801829" y="5891398"/>
              <a:chExt cx="954592" cy="516864"/>
            </a:xfrm>
          </p:grpSpPr>
          <p:sp>
            <p:nvSpPr>
              <p:cNvPr id="433" name="Google Shape;433;p17"/>
              <p:cNvSpPr/>
              <p:nvPr/>
            </p:nvSpPr>
            <p:spPr>
              <a:xfrm>
                <a:off x="17801829" y="5891398"/>
                <a:ext cx="954592" cy="516864"/>
              </a:xfrm>
              <a:custGeom>
                <a:rect b="b" l="l" r="r" t="t"/>
                <a:pathLst>
                  <a:path extrusionOk="0" h="88" w="167">
                    <a:moveTo>
                      <a:pt x="115" y="42"/>
                    </a:moveTo>
                    <a:cubicBezTo>
                      <a:pt x="116" y="39"/>
                      <a:pt x="117" y="36"/>
                      <a:pt x="117" y="33"/>
                    </a:cubicBezTo>
                    <a:cubicBezTo>
                      <a:pt x="117" y="15"/>
                      <a:pt x="102" y="0"/>
                      <a:pt x="83" y="0"/>
                    </a:cubicBezTo>
                    <a:cubicBezTo>
                      <a:pt x="65" y="0"/>
                      <a:pt x="50" y="15"/>
                      <a:pt x="50" y="33"/>
                    </a:cubicBezTo>
                    <a:cubicBezTo>
                      <a:pt x="50" y="36"/>
                      <a:pt x="51" y="39"/>
                      <a:pt x="51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67" y="42"/>
                      <a:pt x="167" y="42"/>
                      <a:pt x="167" y="42"/>
                    </a:cubicBezTo>
                    <a:lnTo>
                      <a:pt x="115" y="42"/>
                    </a:lnTo>
                    <a:close/>
                  </a:path>
                </a:pathLst>
              </a:custGeom>
              <a:solidFill>
                <a:srgbClr val="ACB5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34" name="Google Shape;434;p17"/>
              <p:cNvSpPr/>
              <p:nvPr/>
            </p:nvSpPr>
            <p:spPr>
              <a:xfrm>
                <a:off x="18167266" y="5973356"/>
                <a:ext cx="229951" cy="230011"/>
              </a:xfrm>
              <a:prstGeom prst="ellipse">
                <a:avLst/>
              </a:prstGeom>
              <a:solidFill>
                <a:srgbClr val="ACB5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435" name="Google Shape;435;p17"/>
            <p:cNvGrpSpPr/>
            <p:nvPr/>
          </p:nvGrpSpPr>
          <p:grpSpPr>
            <a:xfrm rot="1080935">
              <a:off x="1096493" y="1970883"/>
              <a:ext cx="1994506" cy="710956"/>
              <a:chOff x="485775" y="495300"/>
              <a:chExt cx="5238750" cy="1866901"/>
            </a:xfrm>
          </p:grpSpPr>
          <p:sp>
            <p:nvSpPr>
              <p:cNvPr id="436" name="Google Shape;436;p17"/>
              <p:cNvSpPr/>
              <p:nvPr/>
            </p:nvSpPr>
            <p:spPr>
              <a:xfrm>
                <a:off x="4603750" y="1674813"/>
                <a:ext cx="1120775" cy="687388"/>
              </a:xfrm>
              <a:custGeom>
                <a:rect b="b" l="l" r="r" t="t"/>
                <a:pathLst>
                  <a:path extrusionOk="0" h="71" w="117">
                    <a:moveTo>
                      <a:pt x="6" y="29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76" y="58"/>
                      <a:pt x="95" y="51"/>
                      <a:pt x="115" y="55"/>
                    </a:cubicBezTo>
                    <a:cubicBezTo>
                      <a:pt x="115" y="55"/>
                      <a:pt x="115" y="55"/>
                      <a:pt x="115" y="55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67" y="45"/>
                      <a:pt x="64" y="47"/>
                      <a:pt x="62" y="46"/>
                    </a:cubicBezTo>
                    <a:cubicBezTo>
                      <a:pt x="59" y="45"/>
                      <a:pt x="57" y="42"/>
                      <a:pt x="57" y="39"/>
                    </a:cubicBezTo>
                    <a:cubicBezTo>
                      <a:pt x="58" y="36"/>
                      <a:pt x="61" y="34"/>
                      <a:pt x="64" y="35"/>
                    </a:cubicBezTo>
                    <a:cubicBezTo>
                      <a:pt x="67" y="36"/>
                      <a:pt x="68" y="38"/>
                      <a:pt x="68" y="40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97" y="44"/>
                      <a:pt x="82" y="30"/>
                      <a:pt x="75" y="13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9BCD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37" name="Google Shape;437;p17"/>
              <p:cNvSpPr/>
              <p:nvPr/>
            </p:nvSpPr>
            <p:spPr>
              <a:xfrm>
                <a:off x="1549400" y="989013"/>
                <a:ext cx="3351213" cy="1335088"/>
              </a:xfrm>
              <a:custGeom>
                <a:rect b="b" l="l" r="r" t="t"/>
                <a:pathLst>
                  <a:path extrusionOk="0" h="841" w="2111">
                    <a:moveTo>
                      <a:pt x="2111" y="420"/>
                    </a:moveTo>
                    <a:lnTo>
                      <a:pt x="2027" y="841"/>
                    </a:lnTo>
                    <a:lnTo>
                      <a:pt x="0" y="426"/>
                    </a:lnTo>
                    <a:lnTo>
                      <a:pt x="84" y="0"/>
                    </a:lnTo>
                    <a:lnTo>
                      <a:pt x="2111" y="4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38" name="Google Shape;438;p17"/>
              <p:cNvSpPr/>
              <p:nvPr/>
            </p:nvSpPr>
            <p:spPr>
              <a:xfrm>
                <a:off x="1414463" y="958850"/>
                <a:ext cx="3352800" cy="1344613"/>
              </a:xfrm>
              <a:custGeom>
                <a:rect b="b" l="l" r="r" t="t"/>
                <a:pathLst>
                  <a:path extrusionOk="0" h="847" w="2112">
                    <a:moveTo>
                      <a:pt x="2112" y="421"/>
                    </a:moveTo>
                    <a:lnTo>
                      <a:pt x="2027" y="847"/>
                    </a:lnTo>
                    <a:lnTo>
                      <a:pt x="0" y="427"/>
                    </a:lnTo>
                    <a:lnTo>
                      <a:pt x="85" y="0"/>
                    </a:lnTo>
                    <a:lnTo>
                      <a:pt x="2112" y="421"/>
                    </a:lnTo>
                    <a:close/>
                  </a:path>
                </a:pathLst>
              </a:custGeom>
              <a:solidFill>
                <a:srgbClr val="DDEEE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39" name="Google Shape;439;p17"/>
              <p:cNvSpPr/>
              <p:nvPr/>
            </p:nvSpPr>
            <p:spPr>
              <a:xfrm>
                <a:off x="485775" y="736600"/>
                <a:ext cx="536575" cy="862013"/>
              </a:xfrm>
              <a:custGeom>
                <a:rect b="b" l="l" r="r" t="t"/>
                <a:pathLst>
                  <a:path extrusionOk="0" h="89" w="56">
                    <a:moveTo>
                      <a:pt x="37" y="88"/>
                    </a:moveTo>
                    <a:cubicBezTo>
                      <a:pt x="39" y="89"/>
                      <a:pt x="39" y="89"/>
                      <a:pt x="39" y="89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32" y="0"/>
                      <a:pt x="10" y="15"/>
                      <a:pt x="5" y="38"/>
                    </a:cubicBezTo>
                    <a:cubicBezTo>
                      <a:pt x="0" y="61"/>
                      <a:pt x="15" y="83"/>
                      <a:pt x="37" y="88"/>
                    </a:cubicBezTo>
                    <a:close/>
                  </a:path>
                </a:pathLst>
              </a:custGeom>
              <a:solidFill>
                <a:srgbClr val="DDEEE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40" name="Google Shape;440;p17"/>
              <p:cNvSpPr/>
              <p:nvPr/>
            </p:nvSpPr>
            <p:spPr>
              <a:xfrm>
                <a:off x="858838" y="495300"/>
                <a:ext cx="2087563" cy="1373188"/>
              </a:xfrm>
              <a:custGeom>
                <a:rect b="b" l="l" r="r" t="t"/>
                <a:pathLst>
                  <a:path extrusionOk="0" h="142" w="218">
                    <a:moveTo>
                      <a:pt x="17" y="30"/>
                    </a:moveTo>
                    <a:cubicBezTo>
                      <a:pt x="0" y="114"/>
                      <a:pt x="0" y="114"/>
                      <a:pt x="0" y="114"/>
                    </a:cubicBezTo>
                    <a:cubicBezTo>
                      <a:pt x="137" y="142"/>
                      <a:pt x="137" y="142"/>
                      <a:pt x="137" y="142"/>
                    </a:cubicBezTo>
                    <a:cubicBezTo>
                      <a:pt x="140" y="142"/>
                      <a:pt x="144" y="140"/>
                      <a:pt x="145" y="136"/>
                    </a:cubicBezTo>
                    <a:cubicBezTo>
                      <a:pt x="159" y="65"/>
                      <a:pt x="159" y="65"/>
                      <a:pt x="159" y="65"/>
                    </a:cubicBezTo>
                    <a:cubicBezTo>
                      <a:pt x="160" y="62"/>
                      <a:pt x="158" y="58"/>
                      <a:pt x="154" y="58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3" y="22"/>
                      <a:pt x="44" y="15"/>
                      <a:pt x="54" y="18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10" y="49"/>
                      <a:pt x="215" y="47"/>
                      <a:pt x="216" y="44"/>
                    </a:cubicBezTo>
                    <a:cubicBezTo>
                      <a:pt x="216" y="44"/>
                      <a:pt x="216" y="44"/>
                      <a:pt x="216" y="44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39" y="0"/>
                      <a:pt x="21" y="11"/>
                      <a:pt x="17" y="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41" name="Google Shape;441;p17"/>
              <p:cNvSpPr/>
              <p:nvPr/>
            </p:nvSpPr>
            <p:spPr>
              <a:xfrm>
                <a:off x="993775" y="804863"/>
                <a:ext cx="344488" cy="850900"/>
              </a:xfrm>
              <a:custGeom>
                <a:rect b="b" l="l" r="r" t="t"/>
                <a:pathLst>
                  <a:path extrusionOk="0" h="536" w="217">
                    <a:moveTo>
                      <a:pt x="114" y="536"/>
                    </a:moveTo>
                    <a:lnTo>
                      <a:pt x="217" y="24"/>
                    </a:lnTo>
                    <a:lnTo>
                      <a:pt x="102" y="0"/>
                    </a:lnTo>
                    <a:lnTo>
                      <a:pt x="0" y="512"/>
                    </a:lnTo>
                    <a:lnTo>
                      <a:pt x="114" y="536"/>
                    </a:lnTo>
                    <a:close/>
                  </a:path>
                </a:pathLst>
              </a:custGeom>
              <a:solidFill>
                <a:srgbClr val="BBDED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sp>
        <p:nvSpPr>
          <p:cNvPr id="442" name="Google Shape;442;p17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8495"/>
              </a:buClr>
              <a:buSzPts val="1800"/>
              <a:buFont typeface="Century Schoolbook"/>
              <a:buNone/>
            </a:pPr>
            <a:r>
              <a:rPr b="0" lang="tr-TR" sz="18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0" sz="18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4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66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18"/>
          <p:cNvGrpSpPr/>
          <p:nvPr/>
        </p:nvGrpSpPr>
        <p:grpSpPr>
          <a:xfrm>
            <a:off x="396436" y="771550"/>
            <a:ext cx="8351129" cy="3348372"/>
            <a:chOff x="528581" y="1196752"/>
            <a:chExt cx="11134839" cy="4464496"/>
          </a:xfrm>
        </p:grpSpPr>
        <p:cxnSp>
          <p:nvCxnSpPr>
            <p:cNvPr id="449" name="Google Shape;449;p18"/>
            <p:cNvCxnSpPr/>
            <p:nvPr/>
          </p:nvCxnSpPr>
          <p:spPr>
            <a:xfrm rot="10800000">
              <a:off x="528581" y="3586987"/>
              <a:ext cx="0" cy="188734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0" name="Google Shape;450;p18"/>
            <p:cNvCxnSpPr/>
            <p:nvPr/>
          </p:nvCxnSpPr>
          <p:spPr>
            <a:xfrm>
              <a:off x="528581" y="3589710"/>
              <a:ext cx="370511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1" name="Google Shape;451;p18"/>
            <p:cNvCxnSpPr/>
            <p:nvPr/>
          </p:nvCxnSpPr>
          <p:spPr>
            <a:xfrm>
              <a:off x="528581" y="5469185"/>
              <a:ext cx="370511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2" name="Google Shape;452;p18"/>
            <p:cNvCxnSpPr/>
            <p:nvPr/>
          </p:nvCxnSpPr>
          <p:spPr>
            <a:xfrm rot="10800000">
              <a:off x="7777241" y="3586987"/>
              <a:ext cx="0" cy="188734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3" name="Google Shape;453;p18"/>
            <p:cNvCxnSpPr/>
            <p:nvPr/>
          </p:nvCxnSpPr>
          <p:spPr>
            <a:xfrm rot="10800000">
              <a:off x="7376070" y="3589710"/>
              <a:ext cx="401171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4" name="Google Shape;454;p18"/>
            <p:cNvCxnSpPr/>
            <p:nvPr/>
          </p:nvCxnSpPr>
          <p:spPr>
            <a:xfrm rot="10800000">
              <a:off x="7376070" y="5469185"/>
              <a:ext cx="401171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5" name="Google Shape;455;p18"/>
            <p:cNvCxnSpPr/>
            <p:nvPr/>
          </p:nvCxnSpPr>
          <p:spPr>
            <a:xfrm rot="10800000">
              <a:off x="11663420" y="3586987"/>
              <a:ext cx="0" cy="188734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6" name="Google Shape;456;p18"/>
            <p:cNvCxnSpPr/>
            <p:nvPr/>
          </p:nvCxnSpPr>
          <p:spPr>
            <a:xfrm rot="10800000">
              <a:off x="11262249" y="3589710"/>
              <a:ext cx="401171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7" name="Google Shape;457;p18"/>
            <p:cNvCxnSpPr/>
            <p:nvPr/>
          </p:nvCxnSpPr>
          <p:spPr>
            <a:xfrm rot="10800000">
              <a:off x="11262249" y="5469185"/>
              <a:ext cx="401171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8" name="Google Shape;458;p18"/>
            <p:cNvCxnSpPr/>
            <p:nvPr/>
          </p:nvCxnSpPr>
          <p:spPr>
            <a:xfrm rot="10800000">
              <a:off x="4066068" y="2279385"/>
              <a:ext cx="0" cy="132744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9" name="Google Shape;459;p18"/>
            <p:cNvCxnSpPr/>
            <p:nvPr/>
          </p:nvCxnSpPr>
          <p:spPr>
            <a:xfrm>
              <a:off x="4066068" y="2281300"/>
              <a:ext cx="553103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60" name="Google Shape;460;p18"/>
            <p:cNvCxnSpPr/>
            <p:nvPr/>
          </p:nvCxnSpPr>
          <p:spPr>
            <a:xfrm>
              <a:off x="3512769" y="3603212"/>
              <a:ext cx="553103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61" name="Google Shape;461;p18"/>
            <p:cNvCxnSpPr/>
            <p:nvPr/>
          </p:nvCxnSpPr>
          <p:spPr>
            <a:xfrm rot="10800000">
              <a:off x="4609645" y="2279385"/>
              <a:ext cx="0" cy="132744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62" name="Google Shape;462;p18"/>
            <p:cNvCxnSpPr/>
            <p:nvPr/>
          </p:nvCxnSpPr>
          <p:spPr>
            <a:xfrm rot="10800000">
              <a:off x="4609451" y="3603212"/>
              <a:ext cx="164372" cy="66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63" name="Google Shape;463;p18"/>
            <p:cNvCxnSpPr/>
            <p:nvPr/>
          </p:nvCxnSpPr>
          <p:spPr>
            <a:xfrm rot="10800000">
              <a:off x="8105394" y="2279385"/>
              <a:ext cx="0" cy="132744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64" name="Google Shape;464;p18"/>
            <p:cNvCxnSpPr/>
            <p:nvPr/>
          </p:nvCxnSpPr>
          <p:spPr>
            <a:xfrm rot="10800000">
              <a:off x="7547694" y="2281300"/>
              <a:ext cx="5577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65" name="Google Shape;465;p18"/>
            <p:cNvCxnSpPr/>
            <p:nvPr/>
          </p:nvCxnSpPr>
          <p:spPr>
            <a:xfrm rot="10800000">
              <a:off x="8105592" y="3603212"/>
              <a:ext cx="5577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466" name="Google Shape;466;p18"/>
            <p:cNvSpPr/>
            <p:nvPr/>
          </p:nvSpPr>
          <p:spPr>
            <a:xfrm>
              <a:off x="5538250" y="1744049"/>
              <a:ext cx="1084851" cy="337796"/>
            </a:xfrm>
            <a:custGeom>
              <a:rect b="b" l="l" r="r" t="t"/>
              <a:pathLst>
                <a:path extrusionOk="0" h="120000" w="120000">
                  <a:moveTo>
                    <a:pt x="79880" y="0"/>
                  </a:moveTo>
                  <a:lnTo>
                    <a:pt x="66447" y="84172"/>
                  </a:lnTo>
                  <a:lnTo>
                    <a:pt x="64335" y="29352"/>
                  </a:lnTo>
                  <a:lnTo>
                    <a:pt x="67660" y="20719"/>
                  </a:lnTo>
                  <a:lnTo>
                    <a:pt x="52250" y="20719"/>
                  </a:lnTo>
                  <a:lnTo>
                    <a:pt x="55574" y="29352"/>
                  </a:lnTo>
                  <a:lnTo>
                    <a:pt x="53508" y="84172"/>
                  </a:lnTo>
                  <a:lnTo>
                    <a:pt x="40119" y="0"/>
                  </a:lnTo>
                  <a:lnTo>
                    <a:pt x="40119" y="0"/>
                  </a:lnTo>
                  <a:lnTo>
                    <a:pt x="37918" y="1007"/>
                  </a:lnTo>
                  <a:lnTo>
                    <a:pt x="35761" y="2158"/>
                  </a:lnTo>
                  <a:lnTo>
                    <a:pt x="33695" y="3453"/>
                  </a:lnTo>
                  <a:lnTo>
                    <a:pt x="31628" y="4892"/>
                  </a:lnTo>
                  <a:lnTo>
                    <a:pt x="29651" y="6474"/>
                  </a:lnTo>
                  <a:lnTo>
                    <a:pt x="27719" y="8057"/>
                  </a:lnTo>
                  <a:lnTo>
                    <a:pt x="25788" y="10071"/>
                  </a:lnTo>
                  <a:lnTo>
                    <a:pt x="23991" y="12086"/>
                  </a:lnTo>
                  <a:lnTo>
                    <a:pt x="22193" y="14244"/>
                  </a:lnTo>
                  <a:lnTo>
                    <a:pt x="20441" y="16546"/>
                  </a:lnTo>
                  <a:lnTo>
                    <a:pt x="18734" y="19136"/>
                  </a:lnTo>
                  <a:lnTo>
                    <a:pt x="17117" y="21870"/>
                  </a:lnTo>
                  <a:lnTo>
                    <a:pt x="15589" y="24748"/>
                  </a:lnTo>
                  <a:lnTo>
                    <a:pt x="14062" y="27769"/>
                  </a:lnTo>
                  <a:lnTo>
                    <a:pt x="12669" y="31223"/>
                  </a:lnTo>
                  <a:lnTo>
                    <a:pt x="11321" y="34676"/>
                  </a:lnTo>
                  <a:lnTo>
                    <a:pt x="9973" y="38273"/>
                  </a:lnTo>
                  <a:lnTo>
                    <a:pt x="8760" y="42014"/>
                  </a:lnTo>
                  <a:lnTo>
                    <a:pt x="7592" y="46187"/>
                  </a:lnTo>
                  <a:lnTo>
                    <a:pt x="6514" y="50503"/>
                  </a:lnTo>
                  <a:lnTo>
                    <a:pt x="5481" y="54964"/>
                  </a:lnTo>
                  <a:lnTo>
                    <a:pt x="4582" y="59712"/>
                  </a:lnTo>
                  <a:lnTo>
                    <a:pt x="3773" y="64604"/>
                  </a:lnTo>
                  <a:lnTo>
                    <a:pt x="2965" y="69784"/>
                  </a:lnTo>
                  <a:lnTo>
                    <a:pt x="2291" y="75251"/>
                  </a:lnTo>
                  <a:lnTo>
                    <a:pt x="1662" y="80863"/>
                  </a:lnTo>
                  <a:lnTo>
                    <a:pt x="1168" y="86762"/>
                  </a:lnTo>
                  <a:lnTo>
                    <a:pt x="763" y="92949"/>
                  </a:lnTo>
                  <a:lnTo>
                    <a:pt x="449" y="99280"/>
                  </a:lnTo>
                  <a:lnTo>
                    <a:pt x="224" y="105899"/>
                  </a:lnTo>
                  <a:lnTo>
                    <a:pt x="44" y="112805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119999"/>
                  </a:lnTo>
                  <a:lnTo>
                    <a:pt x="119955" y="112805"/>
                  </a:lnTo>
                  <a:lnTo>
                    <a:pt x="119775" y="105899"/>
                  </a:lnTo>
                  <a:lnTo>
                    <a:pt x="119550" y="99280"/>
                  </a:lnTo>
                  <a:lnTo>
                    <a:pt x="119191" y="92949"/>
                  </a:lnTo>
                  <a:lnTo>
                    <a:pt x="118742" y="86762"/>
                  </a:lnTo>
                  <a:lnTo>
                    <a:pt x="118247" y="80863"/>
                  </a:lnTo>
                  <a:lnTo>
                    <a:pt x="117708" y="75251"/>
                  </a:lnTo>
                  <a:lnTo>
                    <a:pt x="117034" y="69784"/>
                  </a:lnTo>
                  <a:lnTo>
                    <a:pt x="116226" y="64604"/>
                  </a:lnTo>
                  <a:lnTo>
                    <a:pt x="115372" y="59712"/>
                  </a:lnTo>
                  <a:lnTo>
                    <a:pt x="114473" y="54964"/>
                  </a:lnTo>
                  <a:lnTo>
                    <a:pt x="113485" y="50503"/>
                  </a:lnTo>
                  <a:lnTo>
                    <a:pt x="112317" y="46187"/>
                  </a:lnTo>
                  <a:lnTo>
                    <a:pt x="111194" y="42014"/>
                  </a:lnTo>
                  <a:lnTo>
                    <a:pt x="109981" y="38273"/>
                  </a:lnTo>
                  <a:lnTo>
                    <a:pt x="108678" y="34676"/>
                  </a:lnTo>
                  <a:lnTo>
                    <a:pt x="107330" y="31079"/>
                  </a:lnTo>
                  <a:lnTo>
                    <a:pt x="105892" y="27769"/>
                  </a:lnTo>
                  <a:lnTo>
                    <a:pt x="104410" y="24748"/>
                  </a:lnTo>
                  <a:lnTo>
                    <a:pt x="102792" y="21870"/>
                  </a:lnTo>
                  <a:lnTo>
                    <a:pt x="101220" y="19136"/>
                  </a:lnTo>
                  <a:lnTo>
                    <a:pt x="99558" y="16546"/>
                  </a:lnTo>
                  <a:lnTo>
                    <a:pt x="97806" y="14244"/>
                  </a:lnTo>
                  <a:lnTo>
                    <a:pt x="96008" y="12086"/>
                  </a:lnTo>
                  <a:lnTo>
                    <a:pt x="94122" y="10071"/>
                  </a:lnTo>
                  <a:lnTo>
                    <a:pt x="92280" y="8057"/>
                  </a:lnTo>
                  <a:lnTo>
                    <a:pt x="90303" y="6474"/>
                  </a:lnTo>
                  <a:lnTo>
                    <a:pt x="88326" y="4892"/>
                  </a:lnTo>
                  <a:lnTo>
                    <a:pt x="86304" y="3453"/>
                  </a:lnTo>
                  <a:lnTo>
                    <a:pt x="84238" y="2158"/>
                  </a:lnTo>
                  <a:lnTo>
                    <a:pt x="82081" y="1007"/>
                  </a:lnTo>
                  <a:lnTo>
                    <a:pt x="79880" y="0"/>
                  </a:lnTo>
                  <a:lnTo>
                    <a:pt x="79880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5830572" y="1196752"/>
              <a:ext cx="500197" cy="500197"/>
            </a:xfrm>
            <a:custGeom>
              <a:rect b="b" l="l" r="r" t="t"/>
              <a:pathLst>
                <a:path extrusionOk="0" h="120000" w="120000">
                  <a:moveTo>
                    <a:pt x="120000" y="59999"/>
                  </a:moveTo>
                  <a:lnTo>
                    <a:pt x="120000" y="59999"/>
                  </a:lnTo>
                  <a:lnTo>
                    <a:pt x="119902" y="63029"/>
                  </a:lnTo>
                  <a:lnTo>
                    <a:pt x="119609" y="66156"/>
                  </a:lnTo>
                  <a:lnTo>
                    <a:pt x="119218" y="69185"/>
                  </a:lnTo>
                  <a:lnTo>
                    <a:pt x="118730" y="72117"/>
                  </a:lnTo>
                  <a:lnTo>
                    <a:pt x="118047" y="75048"/>
                  </a:lnTo>
                  <a:lnTo>
                    <a:pt x="117266" y="77882"/>
                  </a:lnTo>
                  <a:lnTo>
                    <a:pt x="116289" y="80716"/>
                  </a:lnTo>
                  <a:lnTo>
                    <a:pt x="115215" y="83355"/>
                  </a:lnTo>
                  <a:lnTo>
                    <a:pt x="113946" y="85993"/>
                  </a:lnTo>
                  <a:lnTo>
                    <a:pt x="112676" y="88631"/>
                  </a:lnTo>
                  <a:lnTo>
                    <a:pt x="111310" y="91074"/>
                  </a:lnTo>
                  <a:lnTo>
                    <a:pt x="109650" y="93615"/>
                  </a:lnTo>
                  <a:lnTo>
                    <a:pt x="107990" y="95863"/>
                  </a:lnTo>
                  <a:lnTo>
                    <a:pt x="106232" y="98208"/>
                  </a:lnTo>
                  <a:lnTo>
                    <a:pt x="104279" y="100358"/>
                  </a:lnTo>
                  <a:lnTo>
                    <a:pt x="102327" y="102410"/>
                  </a:lnTo>
                  <a:lnTo>
                    <a:pt x="100276" y="104462"/>
                  </a:lnTo>
                  <a:lnTo>
                    <a:pt x="98030" y="106319"/>
                  </a:lnTo>
                  <a:lnTo>
                    <a:pt x="95882" y="108175"/>
                  </a:lnTo>
                  <a:lnTo>
                    <a:pt x="93539" y="109739"/>
                  </a:lnTo>
                  <a:lnTo>
                    <a:pt x="91098" y="111302"/>
                  </a:lnTo>
                  <a:lnTo>
                    <a:pt x="88462" y="112768"/>
                  </a:lnTo>
                  <a:lnTo>
                    <a:pt x="85923" y="114136"/>
                  </a:lnTo>
                  <a:lnTo>
                    <a:pt x="83287" y="115211"/>
                  </a:lnTo>
                  <a:lnTo>
                    <a:pt x="80553" y="116384"/>
                  </a:lnTo>
                  <a:lnTo>
                    <a:pt x="77721" y="117361"/>
                  </a:lnTo>
                  <a:lnTo>
                    <a:pt x="74890" y="118045"/>
                  </a:lnTo>
                  <a:lnTo>
                    <a:pt x="72058" y="118827"/>
                  </a:lnTo>
                  <a:lnTo>
                    <a:pt x="69031" y="119315"/>
                  </a:lnTo>
                  <a:lnTo>
                    <a:pt x="66102" y="119706"/>
                  </a:lnTo>
                  <a:lnTo>
                    <a:pt x="63075" y="119902"/>
                  </a:lnTo>
                  <a:lnTo>
                    <a:pt x="59951" y="119999"/>
                  </a:lnTo>
                  <a:lnTo>
                    <a:pt x="59951" y="119999"/>
                  </a:lnTo>
                  <a:lnTo>
                    <a:pt x="56924" y="119902"/>
                  </a:lnTo>
                  <a:lnTo>
                    <a:pt x="53897" y="119706"/>
                  </a:lnTo>
                  <a:lnTo>
                    <a:pt x="50772" y="119315"/>
                  </a:lnTo>
                  <a:lnTo>
                    <a:pt x="47843" y="118827"/>
                  </a:lnTo>
                  <a:lnTo>
                    <a:pt x="44914" y="118045"/>
                  </a:lnTo>
                  <a:lnTo>
                    <a:pt x="42082" y="117361"/>
                  </a:lnTo>
                  <a:lnTo>
                    <a:pt x="39251" y="116384"/>
                  </a:lnTo>
                  <a:lnTo>
                    <a:pt x="36615" y="115211"/>
                  </a:lnTo>
                  <a:lnTo>
                    <a:pt x="33978" y="114136"/>
                  </a:lnTo>
                  <a:lnTo>
                    <a:pt x="31342" y="112768"/>
                  </a:lnTo>
                  <a:lnTo>
                    <a:pt x="28901" y="111302"/>
                  </a:lnTo>
                  <a:lnTo>
                    <a:pt x="26460" y="109739"/>
                  </a:lnTo>
                  <a:lnTo>
                    <a:pt x="24117" y="108175"/>
                  </a:lnTo>
                  <a:lnTo>
                    <a:pt x="21773" y="106319"/>
                  </a:lnTo>
                  <a:lnTo>
                    <a:pt x="19723" y="104462"/>
                  </a:lnTo>
                  <a:lnTo>
                    <a:pt x="17575" y="102410"/>
                  </a:lnTo>
                  <a:lnTo>
                    <a:pt x="15524" y="100358"/>
                  </a:lnTo>
                  <a:lnTo>
                    <a:pt x="13669" y="98208"/>
                  </a:lnTo>
                  <a:lnTo>
                    <a:pt x="11814" y="95863"/>
                  </a:lnTo>
                  <a:lnTo>
                    <a:pt x="10252" y="93615"/>
                  </a:lnTo>
                  <a:lnTo>
                    <a:pt x="8689" y="91074"/>
                  </a:lnTo>
                  <a:lnTo>
                    <a:pt x="7225" y="88631"/>
                  </a:lnTo>
                  <a:lnTo>
                    <a:pt x="5858" y="85993"/>
                  </a:lnTo>
                  <a:lnTo>
                    <a:pt x="4784" y="83355"/>
                  </a:lnTo>
                  <a:lnTo>
                    <a:pt x="3612" y="80716"/>
                  </a:lnTo>
                  <a:lnTo>
                    <a:pt x="2636" y="77882"/>
                  </a:lnTo>
                  <a:lnTo>
                    <a:pt x="1952" y="75048"/>
                  </a:lnTo>
                  <a:lnTo>
                    <a:pt x="1171" y="72117"/>
                  </a:lnTo>
                  <a:lnTo>
                    <a:pt x="683" y="69185"/>
                  </a:lnTo>
                  <a:lnTo>
                    <a:pt x="292" y="66156"/>
                  </a:lnTo>
                  <a:lnTo>
                    <a:pt x="97" y="63029"/>
                  </a:lnTo>
                  <a:lnTo>
                    <a:pt x="0" y="59999"/>
                  </a:lnTo>
                  <a:lnTo>
                    <a:pt x="0" y="59999"/>
                  </a:lnTo>
                  <a:lnTo>
                    <a:pt x="97" y="56970"/>
                  </a:lnTo>
                  <a:lnTo>
                    <a:pt x="292" y="53843"/>
                  </a:lnTo>
                  <a:lnTo>
                    <a:pt x="683" y="50912"/>
                  </a:lnTo>
                  <a:lnTo>
                    <a:pt x="1171" y="47882"/>
                  </a:lnTo>
                  <a:lnTo>
                    <a:pt x="1952" y="45048"/>
                  </a:lnTo>
                  <a:lnTo>
                    <a:pt x="2636" y="42117"/>
                  </a:lnTo>
                  <a:lnTo>
                    <a:pt x="3612" y="39381"/>
                  </a:lnTo>
                  <a:lnTo>
                    <a:pt x="4784" y="36644"/>
                  </a:lnTo>
                  <a:lnTo>
                    <a:pt x="5858" y="34006"/>
                  </a:lnTo>
                  <a:lnTo>
                    <a:pt x="7225" y="31465"/>
                  </a:lnTo>
                  <a:lnTo>
                    <a:pt x="8689" y="28925"/>
                  </a:lnTo>
                  <a:lnTo>
                    <a:pt x="10252" y="26384"/>
                  </a:lnTo>
                  <a:lnTo>
                    <a:pt x="11814" y="24136"/>
                  </a:lnTo>
                  <a:lnTo>
                    <a:pt x="13669" y="21889"/>
                  </a:lnTo>
                  <a:lnTo>
                    <a:pt x="15524" y="19739"/>
                  </a:lnTo>
                  <a:lnTo>
                    <a:pt x="17575" y="17589"/>
                  </a:lnTo>
                  <a:lnTo>
                    <a:pt x="19723" y="15635"/>
                  </a:lnTo>
                  <a:lnTo>
                    <a:pt x="21773" y="13680"/>
                  </a:lnTo>
                  <a:lnTo>
                    <a:pt x="24117" y="12019"/>
                  </a:lnTo>
                  <a:lnTo>
                    <a:pt x="26460" y="10260"/>
                  </a:lnTo>
                  <a:lnTo>
                    <a:pt x="28901" y="8697"/>
                  </a:lnTo>
                  <a:lnTo>
                    <a:pt x="31342" y="7231"/>
                  </a:lnTo>
                  <a:lnTo>
                    <a:pt x="33978" y="5960"/>
                  </a:lnTo>
                  <a:lnTo>
                    <a:pt x="36615" y="4788"/>
                  </a:lnTo>
                  <a:lnTo>
                    <a:pt x="39251" y="3615"/>
                  </a:lnTo>
                  <a:lnTo>
                    <a:pt x="42082" y="2638"/>
                  </a:lnTo>
                  <a:lnTo>
                    <a:pt x="44914" y="1954"/>
                  </a:lnTo>
                  <a:lnTo>
                    <a:pt x="47843" y="1172"/>
                  </a:lnTo>
                  <a:lnTo>
                    <a:pt x="50772" y="684"/>
                  </a:lnTo>
                  <a:lnTo>
                    <a:pt x="53897" y="293"/>
                  </a:lnTo>
                  <a:lnTo>
                    <a:pt x="56924" y="97"/>
                  </a:lnTo>
                  <a:lnTo>
                    <a:pt x="59951" y="0"/>
                  </a:lnTo>
                  <a:lnTo>
                    <a:pt x="59951" y="0"/>
                  </a:lnTo>
                  <a:lnTo>
                    <a:pt x="63075" y="97"/>
                  </a:lnTo>
                  <a:lnTo>
                    <a:pt x="66102" y="293"/>
                  </a:lnTo>
                  <a:lnTo>
                    <a:pt x="69031" y="684"/>
                  </a:lnTo>
                  <a:lnTo>
                    <a:pt x="72058" y="1172"/>
                  </a:lnTo>
                  <a:lnTo>
                    <a:pt x="74890" y="1954"/>
                  </a:lnTo>
                  <a:lnTo>
                    <a:pt x="77721" y="2638"/>
                  </a:lnTo>
                  <a:lnTo>
                    <a:pt x="80553" y="3615"/>
                  </a:lnTo>
                  <a:lnTo>
                    <a:pt x="83287" y="4788"/>
                  </a:lnTo>
                  <a:lnTo>
                    <a:pt x="85923" y="5960"/>
                  </a:lnTo>
                  <a:lnTo>
                    <a:pt x="88462" y="7231"/>
                  </a:lnTo>
                  <a:lnTo>
                    <a:pt x="91098" y="8697"/>
                  </a:lnTo>
                  <a:lnTo>
                    <a:pt x="93539" y="10260"/>
                  </a:lnTo>
                  <a:lnTo>
                    <a:pt x="95882" y="12019"/>
                  </a:lnTo>
                  <a:lnTo>
                    <a:pt x="98030" y="13680"/>
                  </a:lnTo>
                  <a:lnTo>
                    <a:pt x="100276" y="15635"/>
                  </a:lnTo>
                  <a:lnTo>
                    <a:pt x="102327" y="17589"/>
                  </a:lnTo>
                  <a:lnTo>
                    <a:pt x="104279" y="19739"/>
                  </a:lnTo>
                  <a:lnTo>
                    <a:pt x="106232" y="21889"/>
                  </a:lnTo>
                  <a:lnTo>
                    <a:pt x="107990" y="24136"/>
                  </a:lnTo>
                  <a:lnTo>
                    <a:pt x="109650" y="26384"/>
                  </a:lnTo>
                  <a:lnTo>
                    <a:pt x="111310" y="28925"/>
                  </a:lnTo>
                  <a:lnTo>
                    <a:pt x="112676" y="31465"/>
                  </a:lnTo>
                  <a:lnTo>
                    <a:pt x="113946" y="34006"/>
                  </a:lnTo>
                  <a:lnTo>
                    <a:pt x="115215" y="36644"/>
                  </a:lnTo>
                  <a:lnTo>
                    <a:pt x="116289" y="39381"/>
                  </a:lnTo>
                  <a:lnTo>
                    <a:pt x="117266" y="42117"/>
                  </a:lnTo>
                  <a:lnTo>
                    <a:pt x="118047" y="45048"/>
                  </a:lnTo>
                  <a:lnTo>
                    <a:pt x="118730" y="47882"/>
                  </a:lnTo>
                  <a:lnTo>
                    <a:pt x="119218" y="50912"/>
                  </a:lnTo>
                  <a:lnTo>
                    <a:pt x="119609" y="53843"/>
                  </a:lnTo>
                  <a:lnTo>
                    <a:pt x="119902" y="56970"/>
                  </a:lnTo>
                  <a:lnTo>
                    <a:pt x="120000" y="59999"/>
                  </a:lnTo>
                  <a:lnTo>
                    <a:pt x="120000" y="5999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4609561" y="2083240"/>
              <a:ext cx="2942228" cy="392297"/>
            </a:xfrm>
            <a:prstGeom prst="roundRect">
              <a:avLst>
                <a:gd fmla="val 50000" name="adj"/>
              </a:avLst>
            </a:prstGeom>
            <a:solidFill>
              <a:srgbClr val="78787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STAGE HERE</a:t>
              </a:r>
              <a:endParaRPr sz="945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4773837" y="3407730"/>
              <a:ext cx="2613676" cy="392297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STAGE HERE</a:t>
              </a:r>
              <a:endParaRPr sz="945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5700552" y="3171008"/>
              <a:ext cx="760243" cy="236721"/>
            </a:xfrm>
            <a:custGeom>
              <a:rect b="b" l="l" r="r" t="t"/>
              <a:pathLst>
                <a:path extrusionOk="0" h="120000" w="120000">
                  <a:moveTo>
                    <a:pt x="79880" y="0"/>
                  </a:moveTo>
                  <a:lnTo>
                    <a:pt x="66447" y="84172"/>
                  </a:lnTo>
                  <a:lnTo>
                    <a:pt x="64335" y="29352"/>
                  </a:lnTo>
                  <a:lnTo>
                    <a:pt x="67660" y="20719"/>
                  </a:lnTo>
                  <a:lnTo>
                    <a:pt x="52250" y="20719"/>
                  </a:lnTo>
                  <a:lnTo>
                    <a:pt x="55574" y="29352"/>
                  </a:lnTo>
                  <a:lnTo>
                    <a:pt x="53508" y="84172"/>
                  </a:lnTo>
                  <a:lnTo>
                    <a:pt x="40119" y="0"/>
                  </a:lnTo>
                  <a:lnTo>
                    <a:pt x="40119" y="0"/>
                  </a:lnTo>
                  <a:lnTo>
                    <a:pt x="37918" y="1007"/>
                  </a:lnTo>
                  <a:lnTo>
                    <a:pt x="35761" y="2158"/>
                  </a:lnTo>
                  <a:lnTo>
                    <a:pt x="33695" y="3453"/>
                  </a:lnTo>
                  <a:lnTo>
                    <a:pt x="31628" y="4892"/>
                  </a:lnTo>
                  <a:lnTo>
                    <a:pt x="29651" y="6474"/>
                  </a:lnTo>
                  <a:lnTo>
                    <a:pt x="27719" y="8057"/>
                  </a:lnTo>
                  <a:lnTo>
                    <a:pt x="25788" y="10071"/>
                  </a:lnTo>
                  <a:lnTo>
                    <a:pt x="23991" y="12086"/>
                  </a:lnTo>
                  <a:lnTo>
                    <a:pt x="22193" y="14244"/>
                  </a:lnTo>
                  <a:lnTo>
                    <a:pt x="20441" y="16546"/>
                  </a:lnTo>
                  <a:lnTo>
                    <a:pt x="18734" y="19136"/>
                  </a:lnTo>
                  <a:lnTo>
                    <a:pt x="17117" y="21870"/>
                  </a:lnTo>
                  <a:lnTo>
                    <a:pt x="15589" y="24748"/>
                  </a:lnTo>
                  <a:lnTo>
                    <a:pt x="14062" y="27769"/>
                  </a:lnTo>
                  <a:lnTo>
                    <a:pt x="12669" y="31223"/>
                  </a:lnTo>
                  <a:lnTo>
                    <a:pt x="11321" y="34676"/>
                  </a:lnTo>
                  <a:lnTo>
                    <a:pt x="9973" y="38273"/>
                  </a:lnTo>
                  <a:lnTo>
                    <a:pt x="8760" y="42014"/>
                  </a:lnTo>
                  <a:lnTo>
                    <a:pt x="7592" y="46187"/>
                  </a:lnTo>
                  <a:lnTo>
                    <a:pt x="6514" y="50503"/>
                  </a:lnTo>
                  <a:lnTo>
                    <a:pt x="5481" y="54964"/>
                  </a:lnTo>
                  <a:lnTo>
                    <a:pt x="4582" y="59712"/>
                  </a:lnTo>
                  <a:lnTo>
                    <a:pt x="3773" y="64604"/>
                  </a:lnTo>
                  <a:lnTo>
                    <a:pt x="2965" y="69784"/>
                  </a:lnTo>
                  <a:lnTo>
                    <a:pt x="2291" y="75251"/>
                  </a:lnTo>
                  <a:lnTo>
                    <a:pt x="1662" y="80863"/>
                  </a:lnTo>
                  <a:lnTo>
                    <a:pt x="1168" y="86762"/>
                  </a:lnTo>
                  <a:lnTo>
                    <a:pt x="763" y="92949"/>
                  </a:lnTo>
                  <a:lnTo>
                    <a:pt x="449" y="99280"/>
                  </a:lnTo>
                  <a:lnTo>
                    <a:pt x="224" y="105899"/>
                  </a:lnTo>
                  <a:lnTo>
                    <a:pt x="44" y="112805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119999"/>
                  </a:lnTo>
                  <a:lnTo>
                    <a:pt x="119955" y="112805"/>
                  </a:lnTo>
                  <a:lnTo>
                    <a:pt x="119775" y="105899"/>
                  </a:lnTo>
                  <a:lnTo>
                    <a:pt x="119550" y="99280"/>
                  </a:lnTo>
                  <a:lnTo>
                    <a:pt x="119191" y="92949"/>
                  </a:lnTo>
                  <a:lnTo>
                    <a:pt x="118742" y="86762"/>
                  </a:lnTo>
                  <a:lnTo>
                    <a:pt x="118247" y="80863"/>
                  </a:lnTo>
                  <a:lnTo>
                    <a:pt x="117708" y="75251"/>
                  </a:lnTo>
                  <a:lnTo>
                    <a:pt x="117034" y="69784"/>
                  </a:lnTo>
                  <a:lnTo>
                    <a:pt x="116226" y="64604"/>
                  </a:lnTo>
                  <a:lnTo>
                    <a:pt x="115372" y="59712"/>
                  </a:lnTo>
                  <a:lnTo>
                    <a:pt x="114473" y="54964"/>
                  </a:lnTo>
                  <a:lnTo>
                    <a:pt x="113485" y="50503"/>
                  </a:lnTo>
                  <a:lnTo>
                    <a:pt x="112317" y="46187"/>
                  </a:lnTo>
                  <a:lnTo>
                    <a:pt x="111194" y="42014"/>
                  </a:lnTo>
                  <a:lnTo>
                    <a:pt x="109981" y="38273"/>
                  </a:lnTo>
                  <a:lnTo>
                    <a:pt x="108678" y="34676"/>
                  </a:lnTo>
                  <a:lnTo>
                    <a:pt x="107330" y="31079"/>
                  </a:lnTo>
                  <a:lnTo>
                    <a:pt x="105892" y="27769"/>
                  </a:lnTo>
                  <a:lnTo>
                    <a:pt x="104410" y="24748"/>
                  </a:lnTo>
                  <a:lnTo>
                    <a:pt x="102792" y="21870"/>
                  </a:lnTo>
                  <a:lnTo>
                    <a:pt x="101220" y="19136"/>
                  </a:lnTo>
                  <a:lnTo>
                    <a:pt x="99558" y="16546"/>
                  </a:lnTo>
                  <a:lnTo>
                    <a:pt x="97806" y="14244"/>
                  </a:lnTo>
                  <a:lnTo>
                    <a:pt x="96008" y="12086"/>
                  </a:lnTo>
                  <a:lnTo>
                    <a:pt x="94122" y="10071"/>
                  </a:lnTo>
                  <a:lnTo>
                    <a:pt x="92280" y="8057"/>
                  </a:lnTo>
                  <a:lnTo>
                    <a:pt x="90303" y="6474"/>
                  </a:lnTo>
                  <a:lnTo>
                    <a:pt x="88326" y="4892"/>
                  </a:lnTo>
                  <a:lnTo>
                    <a:pt x="86304" y="3453"/>
                  </a:lnTo>
                  <a:lnTo>
                    <a:pt x="84238" y="2158"/>
                  </a:lnTo>
                  <a:lnTo>
                    <a:pt x="82081" y="1007"/>
                  </a:lnTo>
                  <a:lnTo>
                    <a:pt x="79880" y="0"/>
                  </a:lnTo>
                  <a:lnTo>
                    <a:pt x="79880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5905406" y="2787472"/>
              <a:ext cx="350529" cy="350529"/>
            </a:xfrm>
            <a:custGeom>
              <a:rect b="b" l="l" r="r" t="t"/>
              <a:pathLst>
                <a:path extrusionOk="0" h="120000" w="120000">
                  <a:moveTo>
                    <a:pt x="120000" y="59999"/>
                  </a:moveTo>
                  <a:lnTo>
                    <a:pt x="120000" y="59999"/>
                  </a:lnTo>
                  <a:lnTo>
                    <a:pt x="119902" y="63029"/>
                  </a:lnTo>
                  <a:lnTo>
                    <a:pt x="119609" y="66156"/>
                  </a:lnTo>
                  <a:lnTo>
                    <a:pt x="119218" y="69185"/>
                  </a:lnTo>
                  <a:lnTo>
                    <a:pt x="118730" y="72117"/>
                  </a:lnTo>
                  <a:lnTo>
                    <a:pt x="118047" y="75048"/>
                  </a:lnTo>
                  <a:lnTo>
                    <a:pt x="117266" y="77882"/>
                  </a:lnTo>
                  <a:lnTo>
                    <a:pt x="116289" y="80716"/>
                  </a:lnTo>
                  <a:lnTo>
                    <a:pt x="115215" y="83355"/>
                  </a:lnTo>
                  <a:lnTo>
                    <a:pt x="113946" y="85993"/>
                  </a:lnTo>
                  <a:lnTo>
                    <a:pt x="112676" y="88631"/>
                  </a:lnTo>
                  <a:lnTo>
                    <a:pt x="111310" y="91074"/>
                  </a:lnTo>
                  <a:lnTo>
                    <a:pt x="109650" y="93615"/>
                  </a:lnTo>
                  <a:lnTo>
                    <a:pt x="107990" y="95863"/>
                  </a:lnTo>
                  <a:lnTo>
                    <a:pt x="106232" y="98208"/>
                  </a:lnTo>
                  <a:lnTo>
                    <a:pt x="104279" y="100358"/>
                  </a:lnTo>
                  <a:lnTo>
                    <a:pt x="102327" y="102410"/>
                  </a:lnTo>
                  <a:lnTo>
                    <a:pt x="100276" y="104462"/>
                  </a:lnTo>
                  <a:lnTo>
                    <a:pt x="98030" y="106319"/>
                  </a:lnTo>
                  <a:lnTo>
                    <a:pt x="95882" y="108175"/>
                  </a:lnTo>
                  <a:lnTo>
                    <a:pt x="93539" y="109739"/>
                  </a:lnTo>
                  <a:lnTo>
                    <a:pt x="91098" y="111302"/>
                  </a:lnTo>
                  <a:lnTo>
                    <a:pt x="88462" y="112768"/>
                  </a:lnTo>
                  <a:lnTo>
                    <a:pt x="85923" y="114136"/>
                  </a:lnTo>
                  <a:lnTo>
                    <a:pt x="83287" y="115211"/>
                  </a:lnTo>
                  <a:lnTo>
                    <a:pt x="80553" y="116384"/>
                  </a:lnTo>
                  <a:lnTo>
                    <a:pt x="77721" y="117361"/>
                  </a:lnTo>
                  <a:lnTo>
                    <a:pt x="74890" y="118045"/>
                  </a:lnTo>
                  <a:lnTo>
                    <a:pt x="72058" y="118827"/>
                  </a:lnTo>
                  <a:lnTo>
                    <a:pt x="69031" y="119315"/>
                  </a:lnTo>
                  <a:lnTo>
                    <a:pt x="66102" y="119706"/>
                  </a:lnTo>
                  <a:lnTo>
                    <a:pt x="63075" y="119902"/>
                  </a:lnTo>
                  <a:lnTo>
                    <a:pt x="59951" y="119999"/>
                  </a:lnTo>
                  <a:lnTo>
                    <a:pt x="59951" y="119999"/>
                  </a:lnTo>
                  <a:lnTo>
                    <a:pt x="56924" y="119902"/>
                  </a:lnTo>
                  <a:lnTo>
                    <a:pt x="53897" y="119706"/>
                  </a:lnTo>
                  <a:lnTo>
                    <a:pt x="50772" y="119315"/>
                  </a:lnTo>
                  <a:lnTo>
                    <a:pt x="47843" y="118827"/>
                  </a:lnTo>
                  <a:lnTo>
                    <a:pt x="44914" y="118045"/>
                  </a:lnTo>
                  <a:lnTo>
                    <a:pt x="42082" y="117361"/>
                  </a:lnTo>
                  <a:lnTo>
                    <a:pt x="39251" y="116384"/>
                  </a:lnTo>
                  <a:lnTo>
                    <a:pt x="36615" y="115211"/>
                  </a:lnTo>
                  <a:lnTo>
                    <a:pt x="33978" y="114136"/>
                  </a:lnTo>
                  <a:lnTo>
                    <a:pt x="31342" y="112768"/>
                  </a:lnTo>
                  <a:lnTo>
                    <a:pt x="28901" y="111302"/>
                  </a:lnTo>
                  <a:lnTo>
                    <a:pt x="26460" y="109739"/>
                  </a:lnTo>
                  <a:lnTo>
                    <a:pt x="24117" y="108175"/>
                  </a:lnTo>
                  <a:lnTo>
                    <a:pt x="21773" y="106319"/>
                  </a:lnTo>
                  <a:lnTo>
                    <a:pt x="19723" y="104462"/>
                  </a:lnTo>
                  <a:lnTo>
                    <a:pt x="17575" y="102410"/>
                  </a:lnTo>
                  <a:lnTo>
                    <a:pt x="15524" y="100358"/>
                  </a:lnTo>
                  <a:lnTo>
                    <a:pt x="13669" y="98208"/>
                  </a:lnTo>
                  <a:lnTo>
                    <a:pt x="11814" y="95863"/>
                  </a:lnTo>
                  <a:lnTo>
                    <a:pt x="10252" y="93615"/>
                  </a:lnTo>
                  <a:lnTo>
                    <a:pt x="8689" y="91074"/>
                  </a:lnTo>
                  <a:lnTo>
                    <a:pt x="7225" y="88631"/>
                  </a:lnTo>
                  <a:lnTo>
                    <a:pt x="5858" y="85993"/>
                  </a:lnTo>
                  <a:lnTo>
                    <a:pt x="4784" y="83355"/>
                  </a:lnTo>
                  <a:lnTo>
                    <a:pt x="3612" y="80716"/>
                  </a:lnTo>
                  <a:lnTo>
                    <a:pt x="2636" y="77882"/>
                  </a:lnTo>
                  <a:lnTo>
                    <a:pt x="1952" y="75048"/>
                  </a:lnTo>
                  <a:lnTo>
                    <a:pt x="1171" y="72117"/>
                  </a:lnTo>
                  <a:lnTo>
                    <a:pt x="683" y="69185"/>
                  </a:lnTo>
                  <a:lnTo>
                    <a:pt x="292" y="66156"/>
                  </a:lnTo>
                  <a:lnTo>
                    <a:pt x="97" y="63029"/>
                  </a:lnTo>
                  <a:lnTo>
                    <a:pt x="0" y="59999"/>
                  </a:lnTo>
                  <a:lnTo>
                    <a:pt x="0" y="59999"/>
                  </a:lnTo>
                  <a:lnTo>
                    <a:pt x="97" y="56970"/>
                  </a:lnTo>
                  <a:lnTo>
                    <a:pt x="292" y="53843"/>
                  </a:lnTo>
                  <a:lnTo>
                    <a:pt x="683" y="50912"/>
                  </a:lnTo>
                  <a:lnTo>
                    <a:pt x="1171" y="47882"/>
                  </a:lnTo>
                  <a:lnTo>
                    <a:pt x="1952" y="45048"/>
                  </a:lnTo>
                  <a:lnTo>
                    <a:pt x="2636" y="42117"/>
                  </a:lnTo>
                  <a:lnTo>
                    <a:pt x="3612" y="39381"/>
                  </a:lnTo>
                  <a:lnTo>
                    <a:pt x="4784" y="36644"/>
                  </a:lnTo>
                  <a:lnTo>
                    <a:pt x="5858" y="34006"/>
                  </a:lnTo>
                  <a:lnTo>
                    <a:pt x="7225" y="31465"/>
                  </a:lnTo>
                  <a:lnTo>
                    <a:pt x="8689" y="28925"/>
                  </a:lnTo>
                  <a:lnTo>
                    <a:pt x="10252" y="26384"/>
                  </a:lnTo>
                  <a:lnTo>
                    <a:pt x="11814" y="24136"/>
                  </a:lnTo>
                  <a:lnTo>
                    <a:pt x="13669" y="21889"/>
                  </a:lnTo>
                  <a:lnTo>
                    <a:pt x="15524" y="19739"/>
                  </a:lnTo>
                  <a:lnTo>
                    <a:pt x="17575" y="17589"/>
                  </a:lnTo>
                  <a:lnTo>
                    <a:pt x="19723" y="15635"/>
                  </a:lnTo>
                  <a:lnTo>
                    <a:pt x="21773" y="13680"/>
                  </a:lnTo>
                  <a:lnTo>
                    <a:pt x="24117" y="12019"/>
                  </a:lnTo>
                  <a:lnTo>
                    <a:pt x="26460" y="10260"/>
                  </a:lnTo>
                  <a:lnTo>
                    <a:pt x="28901" y="8697"/>
                  </a:lnTo>
                  <a:lnTo>
                    <a:pt x="31342" y="7231"/>
                  </a:lnTo>
                  <a:lnTo>
                    <a:pt x="33978" y="5960"/>
                  </a:lnTo>
                  <a:lnTo>
                    <a:pt x="36615" y="4788"/>
                  </a:lnTo>
                  <a:lnTo>
                    <a:pt x="39251" y="3615"/>
                  </a:lnTo>
                  <a:lnTo>
                    <a:pt x="42082" y="2638"/>
                  </a:lnTo>
                  <a:lnTo>
                    <a:pt x="44914" y="1954"/>
                  </a:lnTo>
                  <a:lnTo>
                    <a:pt x="47843" y="1172"/>
                  </a:lnTo>
                  <a:lnTo>
                    <a:pt x="50772" y="684"/>
                  </a:lnTo>
                  <a:lnTo>
                    <a:pt x="53897" y="293"/>
                  </a:lnTo>
                  <a:lnTo>
                    <a:pt x="56924" y="97"/>
                  </a:lnTo>
                  <a:lnTo>
                    <a:pt x="59951" y="0"/>
                  </a:lnTo>
                  <a:lnTo>
                    <a:pt x="59951" y="0"/>
                  </a:lnTo>
                  <a:lnTo>
                    <a:pt x="63075" y="97"/>
                  </a:lnTo>
                  <a:lnTo>
                    <a:pt x="66102" y="293"/>
                  </a:lnTo>
                  <a:lnTo>
                    <a:pt x="69031" y="684"/>
                  </a:lnTo>
                  <a:lnTo>
                    <a:pt x="72058" y="1172"/>
                  </a:lnTo>
                  <a:lnTo>
                    <a:pt x="74890" y="1954"/>
                  </a:lnTo>
                  <a:lnTo>
                    <a:pt x="77721" y="2638"/>
                  </a:lnTo>
                  <a:lnTo>
                    <a:pt x="80553" y="3615"/>
                  </a:lnTo>
                  <a:lnTo>
                    <a:pt x="83287" y="4788"/>
                  </a:lnTo>
                  <a:lnTo>
                    <a:pt x="85923" y="5960"/>
                  </a:lnTo>
                  <a:lnTo>
                    <a:pt x="88462" y="7231"/>
                  </a:lnTo>
                  <a:lnTo>
                    <a:pt x="91098" y="8697"/>
                  </a:lnTo>
                  <a:lnTo>
                    <a:pt x="93539" y="10260"/>
                  </a:lnTo>
                  <a:lnTo>
                    <a:pt x="95882" y="12019"/>
                  </a:lnTo>
                  <a:lnTo>
                    <a:pt x="98030" y="13680"/>
                  </a:lnTo>
                  <a:lnTo>
                    <a:pt x="100276" y="15635"/>
                  </a:lnTo>
                  <a:lnTo>
                    <a:pt x="102327" y="17589"/>
                  </a:lnTo>
                  <a:lnTo>
                    <a:pt x="104279" y="19739"/>
                  </a:lnTo>
                  <a:lnTo>
                    <a:pt x="106232" y="21889"/>
                  </a:lnTo>
                  <a:lnTo>
                    <a:pt x="107990" y="24136"/>
                  </a:lnTo>
                  <a:lnTo>
                    <a:pt x="109650" y="26384"/>
                  </a:lnTo>
                  <a:lnTo>
                    <a:pt x="111310" y="28925"/>
                  </a:lnTo>
                  <a:lnTo>
                    <a:pt x="112676" y="31465"/>
                  </a:lnTo>
                  <a:lnTo>
                    <a:pt x="113946" y="34006"/>
                  </a:lnTo>
                  <a:lnTo>
                    <a:pt x="115215" y="36644"/>
                  </a:lnTo>
                  <a:lnTo>
                    <a:pt x="116289" y="39381"/>
                  </a:lnTo>
                  <a:lnTo>
                    <a:pt x="117266" y="42117"/>
                  </a:lnTo>
                  <a:lnTo>
                    <a:pt x="118047" y="45048"/>
                  </a:lnTo>
                  <a:lnTo>
                    <a:pt x="118730" y="47882"/>
                  </a:lnTo>
                  <a:lnTo>
                    <a:pt x="119218" y="50912"/>
                  </a:lnTo>
                  <a:lnTo>
                    <a:pt x="119609" y="53843"/>
                  </a:lnTo>
                  <a:lnTo>
                    <a:pt x="119902" y="56970"/>
                  </a:lnTo>
                  <a:lnTo>
                    <a:pt x="120000" y="59999"/>
                  </a:lnTo>
                  <a:lnTo>
                    <a:pt x="120000" y="5999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899091" y="5268951"/>
              <a:ext cx="2613676" cy="392297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STAGE HERE</a:t>
              </a:r>
              <a:endParaRPr sz="945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grpSp>
          <p:nvGrpSpPr>
            <p:cNvPr id="473" name="Google Shape;473;p18"/>
            <p:cNvGrpSpPr/>
            <p:nvPr/>
          </p:nvGrpSpPr>
          <p:grpSpPr>
            <a:xfrm>
              <a:off x="1825809" y="4648693"/>
              <a:ext cx="760243" cy="620257"/>
              <a:chOff x="3112799" y="2067558"/>
              <a:chExt cx="418132" cy="341140"/>
            </a:xfrm>
          </p:grpSpPr>
          <p:sp>
            <p:nvSpPr>
              <p:cNvPr id="474" name="Google Shape;474;p18"/>
              <p:cNvSpPr/>
              <p:nvPr/>
            </p:nvSpPr>
            <p:spPr>
              <a:xfrm>
                <a:off x="3112799" y="2278502"/>
                <a:ext cx="418132" cy="130196"/>
              </a:xfrm>
              <a:custGeom>
                <a:rect b="b" l="l" r="r" t="t"/>
                <a:pathLst>
                  <a:path extrusionOk="0" h="120000" w="12000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75" name="Google Shape;475;p18"/>
              <p:cNvSpPr/>
              <p:nvPr/>
            </p:nvSpPr>
            <p:spPr>
              <a:xfrm>
                <a:off x="3225468" y="2067558"/>
                <a:ext cx="192790" cy="192790"/>
              </a:xfrm>
              <a:custGeom>
                <a:rect b="b" l="l" r="r" t="t"/>
                <a:pathLst>
                  <a:path extrusionOk="0" h="120000" w="12000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476" name="Google Shape;476;p18"/>
            <p:cNvGrpSpPr/>
            <p:nvPr/>
          </p:nvGrpSpPr>
          <p:grpSpPr>
            <a:xfrm>
              <a:off x="1268200" y="4814008"/>
              <a:ext cx="557609" cy="454933"/>
              <a:chOff x="3112799" y="2067558"/>
              <a:chExt cx="418132" cy="341140"/>
            </a:xfrm>
          </p:grpSpPr>
          <p:sp>
            <p:nvSpPr>
              <p:cNvPr id="477" name="Google Shape;477;p18"/>
              <p:cNvSpPr/>
              <p:nvPr/>
            </p:nvSpPr>
            <p:spPr>
              <a:xfrm>
                <a:off x="3112799" y="2278502"/>
                <a:ext cx="418132" cy="130196"/>
              </a:xfrm>
              <a:custGeom>
                <a:rect b="b" l="l" r="r" t="t"/>
                <a:pathLst>
                  <a:path extrusionOk="0" h="120000" w="12000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78" name="Google Shape;478;p18"/>
              <p:cNvSpPr/>
              <p:nvPr/>
            </p:nvSpPr>
            <p:spPr>
              <a:xfrm>
                <a:off x="3225468" y="2067558"/>
                <a:ext cx="192790" cy="192790"/>
              </a:xfrm>
              <a:custGeom>
                <a:rect b="b" l="l" r="r" t="t"/>
                <a:pathLst>
                  <a:path extrusionOk="0" h="120000" w="12000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479" name="Google Shape;479;p18"/>
            <p:cNvGrpSpPr/>
            <p:nvPr/>
          </p:nvGrpSpPr>
          <p:grpSpPr>
            <a:xfrm>
              <a:off x="2586052" y="4814008"/>
              <a:ext cx="557609" cy="454933"/>
              <a:chOff x="3112799" y="2067558"/>
              <a:chExt cx="418132" cy="341140"/>
            </a:xfrm>
          </p:grpSpPr>
          <p:sp>
            <p:nvSpPr>
              <p:cNvPr id="480" name="Google Shape;480;p18"/>
              <p:cNvSpPr/>
              <p:nvPr/>
            </p:nvSpPr>
            <p:spPr>
              <a:xfrm>
                <a:off x="3112799" y="2278502"/>
                <a:ext cx="418132" cy="130196"/>
              </a:xfrm>
              <a:custGeom>
                <a:rect b="b" l="l" r="r" t="t"/>
                <a:pathLst>
                  <a:path extrusionOk="0" h="120000" w="12000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81" name="Google Shape;481;p18"/>
              <p:cNvSpPr/>
              <p:nvPr/>
            </p:nvSpPr>
            <p:spPr>
              <a:xfrm>
                <a:off x="3225468" y="2067558"/>
                <a:ext cx="192790" cy="192790"/>
              </a:xfrm>
              <a:custGeom>
                <a:rect b="b" l="l" r="r" t="t"/>
                <a:pathLst>
                  <a:path extrusionOk="0" h="120000" w="12000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sp>
          <p:nvSpPr>
            <p:cNvPr id="482" name="Google Shape;482;p18"/>
            <p:cNvSpPr/>
            <p:nvPr/>
          </p:nvSpPr>
          <p:spPr>
            <a:xfrm>
              <a:off x="4773837" y="5268951"/>
              <a:ext cx="2613676" cy="392297"/>
            </a:xfrm>
            <a:prstGeom prst="roundRect">
              <a:avLst>
                <a:gd fmla="val 50000" name="adj"/>
              </a:avLst>
            </a:prstGeom>
            <a:solidFill>
              <a:srgbClr val="59AD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STAGE HERE</a:t>
              </a:r>
              <a:endParaRPr sz="945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grpSp>
          <p:nvGrpSpPr>
            <p:cNvPr id="483" name="Google Shape;483;p18"/>
            <p:cNvGrpSpPr/>
            <p:nvPr/>
          </p:nvGrpSpPr>
          <p:grpSpPr>
            <a:xfrm>
              <a:off x="5700553" y="4648693"/>
              <a:ext cx="760243" cy="620257"/>
              <a:chOff x="3112799" y="2067558"/>
              <a:chExt cx="418132" cy="341140"/>
            </a:xfrm>
          </p:grpSpPr>
          <p:sp>
            <p:nvSpPr>
              <p:cNvPr id="484" name="Google Shape;484;p18"/>
              <p:cNvSpPr/>
              <p:nvPr/>
            </p:nvSpPr>
            <p:spPr>
              <a:xfrm>
                <a:off x="3112799" y="2278502"/>
                <a:ext cx="418132" cy="130196"/>
              </a:xfrm>
              <a:custGeom>
                <a:rect b="b" l="l" r="r" t="t"/>
                <a:pathLst>
                  <a:path extrusionOk="0" h="120000" w="12000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85" name="Google Shape;485;p18"/>
              <p:cNvSpPr/>
              <p:nvPr/>
            </p:nvSpPr>
            <p:spPr>
              <a:xfrm>
                <a:off x="3225468" y="2067558"/>
                <a:ext cx="192790" cy="192790"/>
              </a:xfrm>
              <a:custGeom>
                <a:rect b="b" l="l" r="r" t="t"/>
                <a:pathLst>
                  <a:path extrusionOk="0" h="120000" w="12000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486" name="Google Shape;486;p18"/>
            <p:cNvGrpSpPr/>
            <p:nvPr/>
          </p:nvGrpSpPr>
          <p:grpSpPr>
            <a:xfrm>
              <a:off x="5142944" y="4814008"/>
              <a:ext cx="557609" cy="454933"/>
              <a:chOff x="3112799" y="2067558"/>
              <a:chExt cx="418132" cy="341140"/>
            </a:xfrm>
          </p:grpSpPr>
          <p:sp>
            <p:nvSpPr>
              <p:cNvPr id="487" name="Google Shape;487;p18"/>
              <p:cNvSpPr/>
              <p:nvPr/>
            </p:nvSpPr>
            <p:spPr>
              <a:xfrm>
                <a:off x="3112799" y="2278502"/>
                <a:ext cx="418132" cy="130196"/>
              </a:xfrm>
              <a:custGeom>
                <a:rect b="b" l="l" r="r" t="t"/>
                <a:pathLst>
                  <a:path extrusionOk="0" h="120000" w="12000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88" name="Google Shape;488;p18"/>
              <p:cNvSpPr/>
              <p:nvPr/>
            </p:nvSpPr>
            <p:spPr>
              <a:xfrm>
                <a:off x="3225468" y="2067558"/>
                <a:ext cx="192790" cy="192790"/>
              </a:xfrm>
              <a:custGeom>
                <a:rect b="b" l="l" r="r" t="t"/>
                <a:pathLst>
                  <a:path extrusionOk="0" h="120000" w="12000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489" name="Google Shape;489;p18"/>
            <p:cNvGrpSpPr/>
            <p:nvPr/>
          </p:nvGrpSpPr>
          <p:grpSpPr>
            <a:xfrm>
              <a:off x="6460796" y="4814008"/>
              <a:ext cx="557609" cy="454933"/>
              <a:chOff x="3112799" y="2067558"/>
              <a:chExt cx="418132" cy="341140"/>
            </a:xfrm>
          </p:grpSpPr>
          <p:sp>
            <p:nvSpPr>
              <p:cNvPr id="490" name="Google Shape;490;p18"/>
              <p:cNvSpPr/>
              <p:nvPr/>
            </p:nvSpPr>
            <p:spPr>
              <a:xfrm>
                <a:off x="3112799" y="2278502"/>
                <a:ext cx="418132" cy="130196"/>
              </a:xfrm>
              <a:custGeom>
                <a:rect b="b" l="l" r="r" t="t"/>
                <a:pathLst>
                  <a:path extrusionOk="0" h="120000" w="12000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91" name="Google Shape;491;p18"/>
              <p:cNvSpPr/>
              <p:nvPr/>
            </p:nvSpPr>
            <p:spPr>
              <a:xfrm>
                <a:off x="3225468" y="2067558"/>
                <a:ext cx="192790" cy="192790"/>
              </a:xfrm>
              <a:custGeom>
                <a:rect b="b" l="l" r="r" t="t"/>
                <a:pathLst>
                  <a:path extrusionOk="0" h="120000" w="12000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sp>
          <p:nvSpPr>
            <p:cNvPr id="492" name="Google Shape;492;p18"/>
            <p:cNvSpPr/>
            <p:nvPr/>
          </p:nvSpPr>
          <p:spPr>
            <a:xfrm>
              <a:off x="8648576" y="5268951"/>
              <a:ext cx="2613676" cy="392297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STAGE HERE</a:t>
              </a:r>
              <a:endParaRPr sz="945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grpSp>
          <p:nvGrpSpPr>
            <p:cNvPr id="493" name="Google Shape;493;p18"/>
            <p:cNvGrpSpPr/>
            <p:nvPr/>
          </p:nvGrpSpPr>
          <p:grpSpPr>
            <a:xfrm>
              <a:off x="9575295" y="4648693"/>
              <a:ext cx="760243" cy="620257"/>
              <a:chOff x="3112799" y="2067558"/>
              <a:chExt cx="418132" cy="341140"/>
            </a:xfrm>
          </p:grpSpPr>
          <p:sp>
            <p:nvSpPr>
              <p:cNvPr id="494" name="Google Shape;494;p18"/>
              <p:cNvSpPr/>
              <p:nvPr/>
            </p:nvSpPr>
            <p:spPr>
              <a:xfrm>
                <a:off x="3112799" y="2278502"/>
                <a:ext cx="418132" cy="130196"/>
              </a:xfrm>
              <a:custGeom>
                <a:rect b="b" l="l" r="r" t="t"/>
                <a:pathLst>
                  <a:path extrusionOk="0" h="120000" w="12000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95" name="Google Shape;495;p18"/>
              <p:cNvSpPr/>
              <p:nvPr/>
            </p:nvSpPr>
            <p:spPr>
              <a:xfrm>
                <a:off x="3225468" y="2067558"/>
                <a:ext cx="192790" cy="192790"/>
              </a:xfrm>
              <a:custGeom>
                <a:rect b="b" l="l" r="r" t="t"/>
                <a:pathLst>
                  <a:path extrusionOk="0" h="120000" w="12000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496" name="Google Shape;496;p18"/>
            <p:cNvGrpSpPr/>
            <p:nvPr/>
          </p:nvGrpSpPr>
          <p:grpSpPr>
            <a:xfrm>
              <a:off x="9017686" y="4814008"/>
              <a:ext cx="557609" cy="454933"/>
              <a:chOff x="3112799" y="2067558"/>
              <a:chExt cx="418132" cy="341140"/>
            </a:xfrm>
          </p:grpSpPr>
          <p:sp>
            <p:nvSpPr>
              <p:cNvPr id="497" name="Google Shape;497;p18"/>
              <p:cNvSpPr/>
              <p:nvPr/>
            </p:nvSpPr>
            <p:spPr>
              <a:xfrm>
                <a:off x="3112799" y="2278502"/>
                <a:ext cx="418132" cy="130196"/>
              </a:xfrm>
              <a:custGeom>
                <a:rect b="b" l="l" r="r" t="t"/>
                <a:pathLst>
                  <a:path extrusionOk="0" h="120000" w="12000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98" name="Google Shape;498;p18"/>
              <p:cNvSpPr/>
              <p:nvPr/>
            </p:nvSpPr>
            <p:spPr>
              <a:xfrm>
                <a:off x="3225468" y="2067558"/>
                <a:ext cx="192790" cy="192790"/>
              </a:xfrm>
              <a:custGeom>
                <a:rect b="b" l="l" r="r" t="t"/>
                <a:pathLst>
                  <a:path extrusionOk="0" h="120000" w="12000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499" name="Google Shape;499;p18"/>
            <p:cNvGrpSpPr/>
            <p:nvPr/>
          </p:nvGrpSpPr>
          <p:grpSpPr>
            <a:xfrm>
              <a:off x="10335538" y="4814008"/>
              <a:ext cx="557609" cy="454933"/>
              <a:chOff x="3112799" y="2067558"/>
              <a:chExt cx="418132" cy="341140"/>
            </a:xfrm>
          </p:grpSpPr>
          <p:sp>
            <p:nvSpPr>
              <p:cNvPr id="500" name="Google Shape;500;p18"/>
              <p:cNvSpPr/>
              <p:nvPr/>
            </p:nvSpPr>
            <p:spPr>
              <a:xfrm>
                <a:off x="3112799" y="2278502"/>
                <a:ext cx="418132" cy="130196"/>
              </a:xfrm>
              <a:custGeom>
                <a:rect b="b" l="l" r="r" t="t"/>
                <a:pathLst>
                  <a:path extrusionOk="0" h="120000" w="12000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501" name="Google Shape;501;p18"/>
              <p:cNvSpPr/>
              <p:nvPr/>
            </p:nvSpPr>
            <p:spPr>
              <a:xfrm>
                <a:off x="3225468" y="2067558"/>
                <a:ext cx="192790" cy="192790"/>
              </a:xfrm>
              <a:custGeom>
                <a:rect b="b" l="l" r="r" t="t"/>
                <a:pathLst>
                  <a:path extrusionOk="0" h="120000" w="12000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sp>
          <p:nvSpPr>
            <p:cNvPr id="502" name="Google Shape;502;p18"/>
            <p:cNvSpPr/>
            <p:nvPr/>
          </p:nvSpPr>
          <p:spPr>
            <a:xfrm>
              <a:off x="8648576" y="3407730"/>
              <a:ext cx="2613676" cy="392297"/>
            </a:xfrm>
            <a:prstGeom prst="roundRect">
              <a:avLst>
                <a:gd fmla="val 50000" name="adj"/>
              </a:avLst>
            </a:prstGeom>
            <a:solidFill>
              <a:srgbClr val="59AD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STAGE HERE</a:t>
              </a:r>
              <a:endParaRPr sz="945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9575295" y="3171008"/>
              <a:ext cx="760243" cy="236721"/>
            </a:xfrm>
            <a:custGeom>
              <a:rect b="b" l="l" r="r" t="t"/>
              <a:pathLst>
                <a:path extrusionOk="0" h="120000" w="120000">
                  <a:moveTo>
                    <a:pt x="79880" y="0"/>
                  </a:moveTo>
                  <a:lnTo>
                    <a:pt x="66447" y="84172"/>
                  </a:lnTo>
                  <a:lnTo>
                    <a:pt x="64335" y="29352"/>
                  </a:lnTo>
                  <a:lnTo>
                    <a:pt x="67660" y="20719"/>
                  </a:lnTo>
                  <a:lnTo>
                    <a:pt x="52250" y="20719"/>
                  </a:lnTo>
                  <a:lnTo>
                    <a:pt x="55574" y="29352"/>
                  </a:lnTo>
                  <a:lnTo>
                    <a:pt x="53508" y="84172"/>
                  </a:lnTo>
                  <a:lnTo>
                    <a:pt x="40119" y="0"/>
                  </a:lnTo>
                  <a:lnTo>
                    <a:pt x="40119" y="0"/>
                  </a:lnTo>
                  <a:lnTo>
                    <a:pt x="37918" y="1007"/>
                  </a:lnTo>
                  <a:lnTo>
                    <a:pt x="35761" y="2158"/>
                  </a:lnTo>
                  <a:lnTo>
                    <a:pt x="33695" y="3453"/>
                  </a:lnTo>
                  <a:lnTo>
                    <a:pt x="31628" y="4892"/>
                  </a:lnTo>
                  <a:lnTo>
                    <a:pt x="29651" y="6474"/>
                  </a:lnTo>
                  <a:lnTo>
                    <a:pt x="27719" y="8057"/>
                  </a:lnTo>
                  <a:lnTo>
                    <a:pt x="25788" y="10071"/>
                  </a:lnTo>
                  <a:lnTo>
                    <a:pt x="23991" y="12086"/>
                  </a:lnTo>
                  <a:lnTo>
                    <a:pt x="22193" y="14244"/>
                  </a:lnTo>
                  <a:lnTo>
                    <a:pt x="20441" y="16546"/>
                  </a:lnTo>
                  <a:lnTo>
                    <a:pt x="18734" y="19136"/>
                  </a:lnTo>
                  <a:lnTo>
                    <a:pt x="17117" y="21870"/>
                  </a:lnTo>
                  <a:lnTo>
                    <a:pt x="15589" y="24748"/>
                  </a:lnTo>
                  <a:lnTo>
                    <a:pt x="14062" y="27769"/>
                  </a:lnTo>
                  <a:lnTo>
                    <a:pt x="12669" y="31223"/>
                  </a:lnTo>
                  <a:lnTo>
                    <a:pt x="11321" y="34676"/>
                  </a:lnTo>
                  <a:lnTo>
                    <a:pt x="9973" y="38273"/>
                  </a:lnTo>
                  <a:lnTo>
                    <a:pt x="8760" y="42014"/>
                  </a:lnTo>
                  <a:lnTo>
                    <a:pt x="7592" y="46187"/>
                  </a:lnTo>
                  <a:lnTo>
                    <a:pt x="6514" y="50503"/>
                  </a:lnTo>
                  <a:lnTo>
                    <a:pt x="5481" y="54964"/>
                  </a:lnTo>
                  <a:lnTo>
                    <a:pt x="4582" y="59712"/>
                  </a:lnTo>
                  <a:lnTo>
                    <a:pt x="3773" y="64604"/>
                  </a:lnTo>
                  <a:lnTo>
                    <a:pt x="2965" y="69784"/>
                  </a:lnTo>
                  <a:lnTo>
                    <a:pt x="2291" y="75251"/>
                  </a:lnTo>
                  <a:lnTo>
                    <a:pt x="1662" y="80863"/>
                  </a:lnTo>
                  <a:lnTo>
                    <a:pt x="1168" y="86762"/>
                  </a:lnTo>
                  <a:lnTo>
                    <a:pt x="763" y="92949"/>
                  </a:lnTo>
                  <a:lnTo>
                    <a:pt x="449" y="99280"/>
                  </a:lnTo>
                  <a:lnTo>
                    <a:pt x="224" y="105899"/>
                  </a:lnTo>
                  <a:lnTo>
                    <a:pt x="44" y="112805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119999"/>
                  </a:lnTo>
                  <a:lnTo>
                    <a:pt x="119955" y="112805"/>
                  </a:lnTo>
                  <a:lnTo>
                    <a:pt x="119775" y="105899"/>
                  </a:lnTo>
                  <a:lnTo>
                    <a:pt x="119550" y="99280"/>
                  </a:lnTo>
                  <a:lnTo>
                    <a:pt x="119191" y="92949"/>
                  </a:lnTo>
                  <a:lnTo>
                    <a:pt x="118742" y="86762"/>
                  </a:lnTo>
                  <a:lnTo>
                    <a:pt x="118247" y="80863"/>
                  </a:lnTo>
                  <a:lnTo>
                    <a:pt x="117708" y="75251"/>
                  </a:lnTo>
                  <a:lnTo>
                    <a:pt x="117034" y="69784"/>
                  </a:lnTo>
                  <a:lnTo>
                    <a:pt x="116226" y="64604"/>
                  </a:lnTo>
                  <a:lnTo>
                    <a:pt x="115372" y="59712"/>
                  </a:lnTo>
                  <a:lnTo>
                    <a:pt x="114473" y="54964"/>
                  </a:lnTo>
                  <a:lnTo>
                    <a:pt x="113485" y="50503"/>
                  </a:lnTo>
                  <a:lnTo>
                    <a:pt x="112317" y="46187"/>
                  </a:lnTo>
                  <a:lnTo>
                    <a:pt x="111194" y="42014"/>
                  </a:lnTo>
                  <a:lnTo>
                    <a:pt x="109981" y="38273"/>
                  </a:lnTo>
                  <a:lnTo>
                    <a:pt x="108678" y="34676"/>
                  </a:lnTo>
                  <a:lnTo>
                    <a:pt x="107330" y="31079"/>
                  </a:lnTo>
                  <a:lnTo>
                    <a:pt x="105892" y="27769"/>
                  </a:lnTo>
                  <a:lnTo>
                    <a:pt x="104410" y="24748"/>
                  </a:lnTo>
                  <a:lnTo>
                    <a:pt x="102792" y="21870"/>
                  </a:lnTo>
                  <a:lnTo>
                    <a:pt x="101220" y="19136"/>
                  </a:lnTo>
                  <a:lnTo>
                    <a:pt x="99558" y="16546"/>
                  </a:lnTo>
                  <a:lnTo>
                    <a:pt x="97806" y="14244"/>
                  </a:lnTo>
                  <a:lnTo>
                    <a:pt x="96008" y="12086"/>
                  </a:lnTo>
                  <a:lnTo>
                    <a:pt x="94122" y="10071"/>
                  </a:lnTo>
                  <a:lnTo>
                    <a:pt x="92280" y="8057"/>
                  </a:lnTo>
                  <a:lnTo>
                    <a:pt x="90303" y="6474"/>
                  </a:lnTo>
                  <a:lnTo>
                    <a:pt x="88326" y="4892"/>
                  </a:lnTo>
                  <a:lnTo>
                    <a:pt x="86304" y="3453"/>
                  </a:lnTo>
                  <a:lnTo>
                    <a:pt x="84238" y="2158"/>
                  </a:lnTo>
                  <a:lnTo>
                    <a:pt x="82081" y="1007"/>
                  </a:lnTo>
                  <a:lnTo>
                    <a:pt x="79880" y="0"/>
                  </a:lnTo>
                  <a:lnTo>
                    <a:pt x="79880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9780149" y="2787472"/>
              <a:ext cx="350529" cy="350529"/>
            </a:xfrm>
            <a:custGeom>
              <a:rect b="b" l="l" r="r" t="t"/>
              <a:pathLst>
                <a:path extrusionOk="0" h="120000" w="120000">
                  <a:moveTo>
                    <a:pt x="120000" y="59999"/>
                  </a:moveTo>
                  <a:lnTo>
                    <a:pt x="120000" y="59999"/>
                  </a:lnTo>
                  <a:lnTo>
                    <a:pt x="119902" y="63029"/>
                  </a:lnTo>
                  <a:lnTo>
                    <a:pt x="119609" y="66156"/>
                  </a:lnTo>
                  <a:lnTo>
                    <a:pt x="119218" y="69185"/>
                  </a:lnTo>
                  <a:lnTo>
                    <a:pt x="118730" y="72117"/>
                  </a:lnTo>
                  <a:lnTo>
                    <a:pt x="118047" y="75048"/>
                  </a:lnTo>
                  <a:lnTo>
                    <a:pt x="117266" y="77882"/>
                  </a:lnTo>
                  <a:lnTo>
                    <a:pt x="116289" y="80716"/>
                  </a:lnTo>
                  <a:lnTo>
                    <a:pt x="115215" y="83355"/>
                  </a:lnTo>
                  <a:lnTo>
                    <a:pt x="113946" y="85993"/>
                  </a:lnTo>
                  <a:lnTo>
                    <a:pt x="112676" y="88631"/>
                  </a:lnTo>
                  <a:lnTo>
                    <a:pt x="111310" y="91074"/>
                  </a:lnTo>
                  <a:lnTo>
                    <a:pt x="109650" y="93615"/>
                  </a:lnTo>
                  <a:lnTo>
                    <a:pt x="107990" y="95863"/>
                  </a:lnTo>
                  <a:lnTo>
                    <a:pt x="106232" y="98208"/>
                  </a:lnTo>
                  <a:lnTo>
                    <a:pt x="104279" y="100358"/>
                  </a:lnTo>
                  <a:lnTo>
                    <a:pt x="102327" y="102410"/>
                  </a:lnTo>
                  <a:lnTo>
                    <a:pt x="100276" y="104462"/>
                  </a:lnTo>
                  <a:lnTo>
                    <a:pt x="98030" y="106319"/>
                  </a:lnTo>
                  <a:lnTo>
                    <a:pt x="95882" y="108175"/>
                  </a:lnTo>
                  <a:lnTo>
                    <a:pt x="93539" y="109739"/>
                  </a:lnTo>
                  <a:lnTo>
                    <a:pt x="91098" y="111302"/>
                  </a:lnTo>
                  <a:lnTo>
                    <a:pt x="88462" y="112768"/>
                  </a:lnTo>
                  <a:lnTo>
                    <a:pt x="85923" y="114136"/>
                  </a:lnTo>
                  <a:lnTo>
                    <a:pt x="83287" y="115211"/>
                  </a:lnTo>
                  <a:lnTo>
                    <a:pt x="80553" y="116384"/>
                  </a:lnTo>
                  <a:lnTo>
                    <a:pt x="77721" y="117361"/>
                  </a:lnTo>
                  <a:lnTo>
                    <a:pt x="74890" y="118045"/>
                  </a:lnTo>
                  <a:lnTo>
                    <a:pt x="72058" y="118827"/>
                  </a:lnTo>
                  <a:lnTo>
                    <a:pt x="69031" y="119315"/>
                  </a:lnTo>
                  <a:lnTo>
                    <a:pt x="66102" y="119706"/>
                  </a:lnTo>
                  <a:lnTo>
                    <a:pt x="63075" y="119902"/>
                  </a:lnTo>
                  <a:lnTo>
                    <a:pt x="59951" y="119999"/>
                  </a:lnTo>
                  <a:lnTo>
                    <a:pt x="59951" y="119999"/>
                  </a:lnTo>
                  <a:lnTo>
                    <a:pt x="56924" y="119902"/>
                  </a:lnTo>
                  <a:lnTo>
                    <a:pt x="53897" y="119706"/>
                  </a:lnTo>
                  <a:lnTo>
                    <a:pt x="50772" y="119315"/>
                  </a:lnTo>
                  <a:lnTo>
                    <a:pt x="47843" y="118827"/>
                  </a:lnTo>
                  <a:lnTo>
                    <a:pt x="44914" y="118045"/>
                  </a:lnTo>
                  <a:lnTo>
                    <a:pt x="42082" y="117361"/>
                  </a:lnTo>
                  <a:lnTo>
                    <a:pt x="39251" y="116384"/>
                  </a:lnTo>
                  <a:lnTo>
                    <a:pt x="36615" y="115211"/>
                  </a:lnTo>
                  <a:lnTo>
                    <a:pt x="33978" y="114136"/>
                  </a:lnTo>
                  <a:lnTo>
                    <a:pt x="31342" y="112768"/>
                  </a:lnTo>
                  <a:lnTo>
                    <a:pt x="28901" y="111302"/>
                  </a:lnTo>
                  <a:lnTo>
                    <a:pt x="26460" y="109739"/>
                  </a:lnTo>
                  <a:lnTo>
                    <a:pt x="24117" y="108175"/>
                  </a:lnTo>
                  <a:lnTo>
                    <a:pt x="21773" y="106319"/>
                  </a:lnTo>
                  <a:lnTo>
                    <a:pt x="19723" y="104462"/>
                  </a:lnTo>
                  <a:lnTo>
                    <a:pt x="17575" y="102410"/>
                  </a:lnTo>
                  <a:lnTo>
                    <a:pt x="15524" y="100358"/>
                  </a:lnTo>
                  <a:lnTo>
                    <a:pt x="13669" y="98208"/>
                  </a:lnTo>
                  <a:lnTo>
                    <a:pt x="11814" y="95863"/>
                  </a:lnTo>
                  <a:lnTo>
                    <a:pt x="10252" y="93615"/>
                  </a:lnTo>
                  <a:lnTo>
                    <a:pt x="8689" y="91074"/>
                  </a:lnTo>
                  <a:lnTo>
                    <a:pt x="7225" y="88631"/>
                  </a:lnTo>
                  <a:lnTo>
                    <a:pt x="5858" y="85993"/>
                  </a:lnTo>
                  <a:lnTo>
                    <a:pt x="4784" y="83355"/>
                  </a:lnTo>
                  <a:lnTo>
                    <a:pt x="3612" y="80716"/>
                  </a:lnTo>
                  <a:lnTo>
                    <a:pt x="2636" y="77882"/>
                  </a:lnTo>
                  <a:lnTo>
                    <a:pt x="1952" y="75048"/>
                  </a:lnTo>
                  <a:lnTo>
                    <a:pt x="1171" y="72117"/>
                  </a:lnTo>
                  <a:lnTo>
                    <a:pt x="683" y="69185"/>
                  </a:lnTo>
                  <a:lnTo>
                    <a:pt x="292" y="66156"/>
                  </a:lnTo>
                  <a:lnTo>
                    <a:pt x="97" y="63029"/>
                  </a:lnTo>
                  <a:lnTo>
                    <a:pt x="0" y="59999"/>
                  </a:lnTo>
                  <a:lnTo>
                    <a:pt x="0" y="59999"/>
                  </a:lnTo>
                  <a:lnTo>
                    <a:pt x="97" y="56970"/>
                  </a:lnTo>
                  <a:lnTo>
                    <a:pt x="292" y="53843"/>
                  </a:lnTo>
                  <a:lnTo>
                    <a:pt x="683" y="50912"/>
                  </a:lnTo>
                  <a:lnTo>
                    <a:pt x="1171" y="47882"/>
                  </a:lnTo>
                  <a:lnTo>
                    <a:pt x="1952" y="45048"/>
                  </a:lnTo>
                  <a:lnTo>
                    <a:pt x="2636" y="42117"/>
                  </a:lnTo>
                  <a:lnTo>
                    <a:pt x="3612" y="39381"/>
                  </a:lnTo>
                  <a:lnTo>
                    <a:pt x="4784" y="36644"/>
                  </a:lnTo>
                  <a:lnTo>
                    <a:pt x="5858" y="34006"/>
                  </a:lnTo>
                  <a:lnTo>
                    <a:pt x="7225" y="31465"/>
                  </a:lnTo>
                  <a:lnTo>
                    <a:pt x="8689" y="28925"/>
                  </a:lnTo>
                  <a:lnTo>
                    <a:pt x="10252" y="26384"/>
                  </a:lnTo>
                  <a:lnTo>
                    <a:pt x="11814" y="24136"/>
                  </a:lnTo>
                  <a:lnTo>
                    <a:pt x="13669" y="21889"/>
                  </a:lnTo>
                  <a:lnTo>
                    <a:pt x="15524" y="19739"/>
                  </a:lnTo>
                  <a:lnTo>
                    <a:pt x="17575" y="17589"/>
                  </a:lnTo>
                  <a:lnTo>
                    <a:pt x="19723" y="15635"/>
                  </a:lnTo>
                  <a:lnTo>
                    <a:pt x="21773" y="13680"/>
                  </a:lnTo>
                  <a:lnTo>
                    <a:pt x="24117" y="12019"/>
                  </a:lnTo>
                  <a:lnTo>
                    <a:pt x="26460" y="10260"/>
                  </a:lnTo>
                  <a:lnTo>
                    <a:pt x="28901" y="8697"/>
                  </a:lnTo>
                  <a:lnTo>
                    <a:pt x="31342" y="7231"/>
                  </a:lnTo>
                  <a:lnTo>
                    <a:pt x="33978" y="5960"/>
                  </a:lnTo>
                  <a:lnTo>
                    <a:pt x="36615" y="4788"/>
                  </a:lnTo>
                  <a:lnTo>
                    <a:pt x="39251" y="3615"/>
                  </a:lnTo>
                  <a:lnTo>
                    <a:pt x="42082" y="2638"/>
                  </a:lnTo>
                  <a:lnTo>
                    <a:pt x="44914" y="1954"/>
                  </a:lnTo>
                  <a:lnTo>
                    <a:pt x="47843" y="1172"/>
                  </a:lnTo>
                  <a:lnTo>
                    <a:pt x="50772" y="684"/>
                  </a:lnTo>
                  <a:lnTo>
                    <a:pt x="53897" y="293"/>
                  </a:lnTo>
                  <a:lnTo>
                    <a:pt x="56924" y="97"/>
                  </a:lnTo>
                  <a:lnTo>
                    <a:pt x="59951" y="0"/>
                  </a:lnTo>
                  <a:lnTo>
                    <a:pt x="59951" y="0"/>
                  </a:lnTo>
                  <a:lnTo>
                    <a:pt x="63075" y="97"/>
                  </a:lnTo>
                  <a:lnTo>
                    <a:pt x="66102" y="293"/>
                  </a:lnTo>
                  <a:lnTo>
                    <a:pt x="69031" y="684"/>
                  </a:lnTo>
                  <a:lnTo>
                    <a:pt x="72058" y="1172"/>
                  </a:lnTo>
                  <a:lnTo>
                    <a:pt x="74890" y="1954"/>
                  </a:lnTo>
                  <a:lnTo>
                    <a:pt x="77721" y="2638"/>
                  </a:lnTo>
                  <a:lnTo>
                    <a:pt x="80553" y="3615"/>
                  </a:lnTo>
                  <a:lnTo>
                    <a:pt x="83287" y="4788"/>
                  </a:lnTo>
                  <a:lnTo>
                    <a:pt x="85923" y="5960"/>
                  </a:lnTo>
                  <a:lnTo>
                    <a:pt x="88462" y="7231"/>
                  </a:lnTo>
                  <a:lnTo>
                    <a:pt x="91098" y="8697"/>
                  </a:lnTo>
                  <a:lnTo>
                    <a:pt x="93539" y="10260"/>
                  </a:lnTo>
                  <a:lnTo>
                    <a:pt x="95882" y="12019"/>
                  </a:lnTo>
                  <a:lnTo>
                    <a:pt x="98030" y="13680"/>
                  </a:lnTo>
                  <a:lnTo>
                    <a:pt x="100276" y="15635"/>
                  </a:lnTo>
                  <a:lnTo>
                    <a:pt x="102327" y="17589"/>
                  </a:lnTo>
                  <a:lnTo>
                    <a:pt x="104279" y="19739"/>
                  </a:lnTo>
                  <a:lnTo>
                    <a:pt x="106232" y="21889"/>
                  </a:lnTo>
                  <a:lnTo>
                    <a:pt x="107990" y="24136"/>
                  </a:lnTo>
                  <a:lnTo>
                    <a:pt x="109650" y="26384"/>
                  </a:lnTo>
                  <a:lnTo>
                    <a:pt x="111310" y="28925"/>
                  </a:lnTo>
                  <a:lnTo>
                    <a:pt x="112676" y="31465"/>
                  </a:lnTo>
                  <a:lnTo>
                    <a:pt x="113946" y="34006"/>
                  </a:lnTo>
                  <a:lnTo>
                    <a:pt x="115215" y="36644"/>
                  </a:lnTo>
                  <a:lnTo>
                    <a:pt x="116289" y="39381"/>
                  </a:lnTo>
                  <a:lnTo>
                    <a:pt x="117266" y="42117"/>
                  </a:lnTo>
                  <a:lnTo>
                    <a:pt x="118047" y="45048"/>
                  </a:lnTo>
                  <a:lnTo>
                    <a:pt x="118730" y="47882"/>
                  </a:lnTo>
                  <a:lnTo>
                    <a:pt x="119218" y="50912"/>
                  </a:lnTo>
                  <a:lnTo>
                    <a:pt x="119609" y="53843"/>
                  </a:lnTo>
                  <a:lnTo>
                    <a:pt x="119902" y="56970"/>
                  </a:lnTo>
                  <a:lnTo>
                    <a:pt x="120000" y="59999"/>
                  </a:lnTo>
                  <a:lnTo>
                    <a:pt x="120000" y="5999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899091" y="3407730"/>
              <a:ext cx="2613676" cy="392297"/>
            </a:xfrm>
            <a:prstGeom prst="roundRect">
              <a:avLst>
                <a:gd fmla="val 50000" name="adj"/>
              </a:avLst>
            </a:prstGeom>
            <a:solidFill>
              <a:srgbClr val="59AD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45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STAGE HERE</a:t>
              </a:r>
              <a:endParaRPr sz="945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1825809" y="3170998"/>
              <a:ext cx="760243" cy="236720"/>
            </a:xfrm>
            <a:custGeom>
              <a:rect b="b" l="l" r="r" t="t"/>
              <a:pathLst>
                <a:path extrusionOk="0" h="120000" w="120000">
                  <a:moveTo>
                    <a:pt x="79880" y="0"/>
                  </a:moveTo>
                  <a:lnTo>
                    <a:pt x="66447" y="84172"/>
                  </a:lnTo>
                  <a:lnTo>
                    <a:pt x="64335" y="29352"/>
                  </a:lnTo>
                  <a:lnTo>
                    <a:pt x="67660" y="20719"/>
                  </a:lnTo>
                  <a:lnTo>
                    <a:pt x="52250" y="20719"/>
                  </a:lnTo>
                  <a:lnTo>
                    <a:pt x="55574" y="29352"/>
                  </a:lnTo>
                  <a:lnTo>
                    <a:pt x="53508" y="84172"/>
                  </a:lnTo>
                  <a:lnTo>
                    <a:pt x="40119" y="0"/>
                  </a:lnTo>
                  <a:lnTo>
                    <a:pt x="40119" y="0"/>
                  </a:lnTo>
                  <a:lnTo>
                    <a:pt x="37918" y="1007"/>
                  </a:lnTo>
                  <a:lnTo>
                    <a:pt x="35761" y="2158"/>
                  </a:lnTo>
                  <a:lnTo>
                    <a:pt x="33695" y="3453"/>
                  </a:lnTo>
                  <a:lnTo>
                    <a:pt x="31628" y="4892"/>
                  </a:lnTo>
                  <a:lnTo>
                    <a:pt x="29651" y="6474"/>
                  </a:lnTo>
                  <a:lnTo>
                    <a:pt x="27719" y="8057"/>
                  </a:lnTo>
                  <a:lnTo>
                    <a:pt x="25788" y="10071"/>
                  </a:lnTo>
                  <a:lnTo>
                    <a:pt x="23991" y="12086"/>
                  </a:lnTo>
                  <a:lnTo>
                    <a:pt x="22193" y="14244"/>
                  </a:lnTo>
                  <a:lnTo>
                    <a:pt x="20441" y="16546"/>
                  </a:lnTo>
                  <a:lnTo>
                    <a:pt x="18734" y="19136"/>
                  </a:lnTo>
                  <a:lnTo>
                    <a:pt x="17117" y="21870"/>
                  </a:lnTo>
                  <a:lnTo>
                    <a:pt x="15589" y="24748"/>
                  </a:lnTo>
                  <a:lnTo>
                    <a:pt x="14062" y="27769"/>
                  </a:lnTo>
                  <a:lnTo>
                    <a:pt x="12669" y="31223"/>
                  </a:lnTo>
                  <a:lnTo>
                    <a:pt x="11321" y="34676"/>
                  </a:lnTo>
                  <a:lnTo>
                    <a:pt x="9973" y="38273"/>
                  </a:lnTo>
                  <a:lnTo>
                    <a:pt x="8760" y="42014"/>
                  </a:lnTo>
                  <a:lnTo>
                    <a:pt x="7592" y="46187"/>
                  </a:lnTo>
                  <a:lnTo>
                    <a:pt x="6514" y="50503"/>
                  </a:lnTo>
                  <a:lnTo>
                    <a:pt x="5481" y="54964"/>
                  </a:lnTo>
                  <a:lnTo>
                    <a:pt x="4582" y="59712"/>
                  </a:lnTo>
                  <a:lnTo>
                    <a:pt x="3773" y="64604"/>
                  </a:lnTo>
                  <a:lnTo>
                    <a:pt x="2965" y="69784"/>
                  </a:lnTo>
                  <a:lnTo>
                    <a:pt x="2291" y="75251"/>
                  </a:lnTo>
                  <a:lnTo>
                    <a:pt x="1662" y="80863"/>
                  </a:lnTo>
                  <a:lnTo>
                    <a:pt x="1168" y="86762"/>
                  </a:lnTo>
                  <a:lnTo>
                    <a:pt x="763" y="92949"/>
                  </a:lnTo>
                  <a:lnTo>
                    <a:pt x="449" y="99280"/>
                  </a:lnTo>
                  <a:lnTo>
                    <a:pt x="224" y="105899"/>
                  </a:lnTo>
                  <a:lnTo>
                    <a:pt x="44" y="112805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119999"/>
                  </a:lnTo>
                  <a:lnTo>
                    <a:pt x="119955" y="112805"/>
                  </a:lnTo>
                  <a:lnTo>
                    <a:pt x="119775" y="105899"/>
                  </a:lnTo>
                  <a:lnTo>
                    <a:pt x="119550" y="99280"/>
                  </a:lnTo>
                  <a:lnTo>
                    <a:pt x="119191" y="92949"/>
                  </a:lnTo>
                  <a:lnTo>
                    <a:pt x="118742" y="86762"/>
                  </a:lnTo>
                  <a:lnTo>
                    <a:pt x="118247" y="80863"/>
                  </a:lnTo>
                  <a:lnTo>
                    <a:pt x="117708" y="75251"/>
                  </a:lnTo>
                  <a:lnTo>
                    <a:pt x="117034" y="69784"/>
                  </a:lnTo>
                  <a:lnTo>
                    <a:pt x="116226" y="64604"/>
                  </a:lnTo>
                  <a:lnTo>
                    <a:pt x="115372" y="59712"/>
                  </a:lnTo>
                  <a:lnTo>
                    <a:pt x="114473" y="54964"/>
                  </a:lnTo>
                  <a:lnTo>
                    <a:pt x="113485" y="50503"/>
                  </a:lnTo>
                  <a:lnTo>
                    <a:pt x="112317" y="46187"/>
                  </a:lnTo>
                  <a:lnTo>
                    <a:pt x="111194" y="42014"/>
                  </a:lnTo>
                  <a:lnTo>
                    <a:pt x="109981" y="38273"/>
                  </a:lnTo>
                  <a:lnTo>
                    <a:pt x="108678" y="34676"/>
                  </a:lnTo>
                  <a:lnTo>
                    <a:pt x="107330" y="31079"/>
                  </a:lnTo>
                  <a:lnTo>
                    <a:pt x="105892" y="27769"/>
                  </a:lnTo>
                  <a:lnTo>
                    <a:pt x="104410" y="24748"/>
                  </a:lnTo>
                  <a:lnTo>
                    <a:pt x="102792" y="21870"/>
                  </a:lnTo>
                  <a:lnTo>
                    <a:pt x="101220" y="19136"/>
                  </a:lnTo>
                  <a:lnTo>
                    <a:pt x="99558" y="16546"/>
                  </a:lnTo>
                  <a:lnTo>
                    <a:pt x="97806" y="14244"/>
                  </a:lnTo>
                  <a:lnTo>
                    <a:pt x="96008" y="12086"/>
                  </a:lnTo>
                  <a:lnTo>
                    <a:pt x="94122" y="10071"/>
                  </a:lnTo>
                  <a:lnTo>
                    <a:pt x="92280" y="8057"/>
                  </a:lnTo>
                  <a:lnTo>
                    <a:pt x="90303" y="6474"/>
                  </a:lnTo>
                  <a:lnTo>
                    <a:pt x="88326" y="4892"/>
                  </a:lnTo>
                  <a:lnTo>
                    <a:pt x="86304" y="3453"/>
                  </a:lnTo>
                  <a:lnTo>
                    <a:pt x="84238" y="2158"/>
                  </a:lnTo>
                  <a:lnTo>
                    <a:pt x="82081" y="1007"/>
                  </a:lnTo>
                  <a:lnTo>
                    <a:pt x="79880" y="0"/>
                  </a:lnTo>
                  <a:lnTo>
                    <a:pt x="79880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2030663" y="2787463"/>
              <a:ext cx="350529" cy="350528"/>
            </a:xfrm>
            <a:custGeom>
              <a:rect b="b" l="l" r="r" t="t"/>
              <a:pathLst>
                <a:path extrusionOk="0" h="120000" w="120000">
                  <a:moveTo>
                    <a:pt x="120000" y="59999"/>
                  </a:moveTo>
                  <a:lnTo>
                    <a:pt x="120000" y="59999"/>
                  </a:lnTo>
                  <a:lnTo>
                    <a:pt x="119902" y="63029"/>
                  </a:lnTo>
                  <a:lnTo>
                    <a:pt x="119609" y="66156"/>
                  </a:lnTo>
                  <a:lnTo>
                    <a:pt x="119218" y="69185"/>
                  </a:lnTo>
                  <a:lnTo>
                    <a:pt x="118730" y="72117"/>
                  </a:lnTo>
                  <a:lnTo>
                    <a:pt x="118047" y="75048"/>
                  </a:lnTo>
                  <a:lnTo>
                    <a:pt x="117266" y="77882"/>
                  </a:lnTo>
                  <a:lnTo>
                    <a:pt x="116289" y="80716"/>
                  </a:lnTo>
                  <a:lnTo>
                    <a:pt x="115215" y="83355"/>
                  </a:lnTo>
                  <a:lnTo>
                    <a:pt x="113946" y="85993"/>
                  </a:lnTo>
                  <a:lnTo>
                    <a:pt x="112676" y="88631"/>
                  </a:lnTo>
                  <a:lnTo>
                    <a:pt x="111310" y="91074"/>
                  </a:lnTo>
                  <a:lnTo>
                    <a:pt x="109650" y="93615"/>
                  </a:lnTo>
                  <a:lnTo>
                    <a:pt x="107990" y="95863"/>
                  </a:lnTo>
                  <a:lnTo>
                    <a:pt x="106232" y="98208"/>
                  </a:lnTo>
                  <a:lnTo>
                    <a:pt x="104279" y="100358"/>
                  </a:lnTo>
                  <a:lnTo>
                    <a:pt x="102327" y="102410"/>
                  </a:lnTo>
                  <a:lnTo>
                    <a:pt x="100276" y="104462"/>
                  </a:lnTo>
                  <a:lnTo>
                    <a:pt x="98030" y="106319"/>
                  </a:lnTo>
                  <a:lnTo>
                    <a:pt x="95882" y="108175"/>
                  </a:lnTo>
                  <a:lnTo>
                    <a:pt x="93539" y="109739"/>
                  </a:lnTo>
                  <a:lnTo>
                    <a:pt x="91098" y="111302"/>
                  </a:lnTo>
                  <a:lnTo>
                    <a:pt x="88462" y="112768"/>
                  </a:lnTo>
                  <a:lnTo>
                    <a:pt x="85923" y="114136"/>
                  </a:lnTo>
                  <a:lnTo>
                    <a:pt x="83287" y="115211"/>
                  </a:lnTo>
                  <a:lnTo>
                    <a:pt x="80553" y="116384"/>
                  </a:lnTo>
                  <a:lnTo>
                    <a:pt x="77721" y="117361"/>
                  </a:lnTo>
                  <a:lnTo>
                    <a:pt x="74890" y="118045"/>
                  </a:lnTo>
                  <a:lnTo>
                    <a:pt x="72058" y="118827"/>
                  </a:lnTo>
                  <a:lnTo>
                    <a:pt x="69031" y="119315"/>
                  </a:lnTo>
                  <a:lnTo>
                    <a:pt x="66102" y="119706"/>
                  </a:lnTo>
                  <a:lnTo>
                    <a:pt x="63075" y="119902"/>
                  </a:lnTo>
                  <a:lnTo>
                    <a:pt x="59951" y="119999"/>
                  </a:lnTo>
                  <a:lnTo>
                    <a:pt x="59951" y="119999"/>
                  </a:lnTo>
                  <a:lnTo>
                    <a:pt x="56924" y="119902"/>
                  </a:lnTo>
                  <a:lnTo>
                    <a:pt x="53897" y="119706"/>
                  </a:lnTo>
                  <a:lnTo>
                    <a:pt x="50772" y="119315"/>
                  </a:lnTo>
                  <a:lnTo>
                    <a:pt x="47843" y="118827"/>
                  </a:lnTo>
                  <a:lnTo>
                    <a:pt x="44914" y="118045"/>
                  </a:lnTo>
                  <a:lnTo>
                    <a:pt x="42082" y="117361"/>
                  </a:lnTo>
                  <a:lnTo>
                    <a:pt x="39251" y="116384"/>
                  </a:lnTo>
                  <a:lnTo>
                    <a:pt x="36615" y="115211"/>
                  </a:lnTo>
                  <a:lnTo>
                    <a:pt x="33978" y="114136"/>
                  </a:lnTo>
                  <a:lnTo>
                    <a:pt x="31342" y="112768"/>
                  </a:lnTo>
                  <a:lnTo>
                    <a:pt x="28901" y="111302"/>
                  </a:lnTo>
                  <a:lnTo>
                    <a:pt x="26460" y="109739"/>
                  </a:lnTo>
                  <a:lnTo>
                    <a:pt x="24117" y="108175"/>
                  </a:lnTo>
                  <a:lnTo>
                    <a:pt x="21773" y="106319"/>
                  </a:lnTo>
                  <a:lnTo>
                    <a:pt x="19723" y="104462"/>
                  </a:lnTo>
                  <a:lnTo>
                    <a:pt x="17575" y="102410"/>
                  </a:lnTo>
                  <a:lnTo>
                    <a:pt x="15524" y="100358"/>
                  </a:lnTo>
                  <a:lnTo>
                    <a:pt x="13669" y="98208"/>
                  </a:lnTo>
                  <a:lnTo>
                    <a:pt x="11814" y="95863"/>
                  </a:lnTo>
                  <a:lnTo>
                    <a:pt x="10252" y="93615"/>
                  </a:lnTo>
                  <a:lnTo>
                    <a:pt x="8689" y="91074"/>
                  </a:lnTo>
                  <a:lnTo>
                    <a:pt x="7225" y="88631"/>
                  </a:lnTo>
                  <a:lnTo>
                    <a:pt x="5858" y="85993"/>
                  </a:lnTo>
                  <a:lnTo>
                    <a:pt x="4784" y="83355"/>
                  </a:lnTo>
                  <a:lnTo>
                    <a:pt x="3612" y="80716"/>
                  </a:lnTo>
                  <a:lnTo>
                    <a:pt x="2636" y="77882"/>
                  </a:lnTo>
                  <a:lnTo>
                    <a:pt x="1952" y="75048"/>
                  </a:lnTo>
                  <a:lnTo>
                    <a:pt x="1171" y="72117"/>
                  </a:lnTo>
                  <a:lnTo>
                    <a:pt x="683" y="69185"/>
                  </a:lnTo>
                  <a:lnTo>
                    <a:pt x="292" y="66156"/>
                  </a:lnTo>
                  <a:lnTo>
                    <a:pt x="97" y="63029"/>
                  </a:lnTo>
                  <a:lnTo>
                    <a:pt x="0" y="59999"/>
                  </a:lnTo>
                  <a:lnTo>
                    <a:pt x="0" y="59999"/>
                  </a:lnTo>
                  <a:lnTo>
                    <a:pt x="97" y="56970"/>
                  </a:lnTo>
                  <a:lnTo>
                    <a:pt x="292" y="53843"/>
                  </a:lnTo>
                  <a:lnTo>
                    <a:pt x="683" y="50912"/>
                  </a:lnTo>
                  <a:lnTo>
                    <a:pt x="1171" y="47882"/>
                  </a:lnTo>
                  <a:lnTo>
                    <a:pt x="1952" y="45048"/>
                  </a:lnTo>
                  <a:lnTo>
                    <a:pt x="2636" y="42117"/>
                  </a:lnTo>
                  <a:lnTo>
                    <a:pt x="3612" y="39381"/>
                  </a:lnTo>
                  <a:lnTo>
                    <a:pt x="4784" y="36644"/>
                  </a:lnTo>
                  <a:lnTo>
                    <a:pt x="5858" y="34006"/>
                  </a:lnTo>
                  <a:lnTo>
                    <a:pt x="7225" y="31465"/>
                  </a:lnTo>
                  <a:lnTo>
                    <a:pt x="8689" y="28925"/>
                  </a:lnTo>
                  <a:lnTo>
                    <a:pt x="10252" y="26384"/>
                  </a:lnTo>
                  <a:lnTo>
                    <a:pt x="11814" y="24136"/>
                  </a:lnTo>
                  <a:lnTo>
                    <a:pt x="13669" y="21889"/>
                  </a:lnTo>
                  <a:lnTo>
                    <a:pt x="15524" y="19739"/>
                  </a:lnTo>
                  <a:lnTo>
                    <a:pt x="17575" y="17589"/>
                  </a:lnTo>
                  <a:lnTo>
                    <a:pt x="19723" y="15635"/>
                  </a:lnTo>
                  <a:lnTo>
                    <a:pt x="21773" y="13680"/>
                  </a:lnTo>
                  <a:lnTo>
                    <a:pt x="24117" y="12019"/>
                  </a:lnTo>
                  <a:lnTo>
                    <a:pt x="26460" y="10260"/>
                  </a:lnTo>
                  <a:lnTo>
                    <a:pt x="28901" y="8697"/>
                  </a:lnTo>
                  <a:lnTo>
                    <a:pt x="31342" y="7231"/>
                  </a:lnTo>
                  <a:lnTo>
                    <a:pt x="33978" y="5960"/>
                  </a:lnTo>
                  <a:lnTo>
                    <a:pt x="36615" y="4788"/>
                  </a:lnTo>
                  <a:lnTo>
                    <a:pt x="39251" y="3615"/>
                  </a:lnTo>
                  <a:lnTo>
                    <a:pt x="42082" y="2638"/>
                  </a:lnTo>
                  <a:lnTo>
                    <a:pt x="44914" y="1954"/>
                  </a:lnTo>
                  <a:lnTo>
                    <a:pt x="47843" y="1172"/>
                  </a:lnTo>
                  <a:lnTo>
                    <a:pt x="50772" y="684"/>
                  </a:lnTo>
                  <a:lnTo>
                    <a:pt x="53897" y="293"/>
                  </a:lnTo>
                  <a:lnTo>
                    <a:pt x="56924" y="97"/>
                  </a:lnTo>
                  <a:lnTo>
                    <a:pt x="59951" y="0"/>
                  </a:lnTo>
                  <a:lnTo>
                    <a:pt x="59951" y="0"/>
                  </a:lnTo>
                  <a:lnTo>
                    <a:pt x="63075" y="97"/>
                  </a:lnTo>
                  <a:lnTo>
                    <a:pt x="66102" y="293"/>
                  </a:lnTo>
                  <a:lnTo>
                    <a:pt x="69031" y="684"/>
                  </a:lnTo>
                  <a:lnTo>
                    <a:pt x="72058" y="1172"/>
                  </a:lnTo>
                  <a:lnTo>
                    <a:pt x="74890" y="1954"/>
                  </a:lnTo>
                  <a:lnTo>
                    <a:pt x="77721" y="2638"/>
                  </a:lnTo>
                  <a:lnTo>
                    <a:pt x="80553" y="3615"/>
                  </a:lnTo>
                  <a:lnTo>
                    <a:pt x="83287" y="4788"/>
                  </a:lnTo>
                  <a:lnTo>
                    <a:pt x="85923" y="5960"/>
                  </a:lnTo>
                  <a:lnTo>
                    <a:pt x="88462" y="7231"/>
                  </a:lnTo>
                  <a:lnTo>
                    <a:pt x="91098" y="8697"/>
                  </a:lnTo>
                  <a:lnTo>
                    <a:pt x="93539" y="10260"/>
                  </a:lnTo>
                  <a:lnTo>
                    <a:pt x="95882" y="12019"/>
                  </a:lnTo>
                  <a:lnTo>
                    <a:pt x="98030" y="13680"/>
                  </a:lnTo>
                  <a:lnTo>
                    <a:pt x="100276" y="15635"/>
                  </a:lnTo>
                  <a:lnTo>
                    <a:pt x="102327" y="17589"/>
                  </a:lnTo>
                  <a:lnTo>
                    <a:pt x="104279" y="19739"/>
                  </a:lnTo>
                  <a:lnTo>
                    <a:pt x="106232" y="21889"/>
                  </a:lnTo>
                  <a:lnTo>
                    <a:pt x="107990" y="24136"/>
                  </a:lnTo>
                  <a:lnTo>
                    <a:pt x="109650" y="26384"/>
                  </a:lnTo>
                  <a:lnTo>
                    <a:pt x="111310" y="28925"/>
                  </a:lnTo>
                  <a:lnTo>
                    <a:pt x="112676" y="31465"/>
                  </a:lnTo>
                  <a:lnTo>
                    <a:pt x="113946" y="34006"/>
                  </a:lnTo>
                  <a:lnTo>
                    <a:pt x="115215" y="36644"/>
                  </a:lnTo>
                  <a:lnTo>
                    <a:pt x="116289" y="39381"/>
                  </a:lnTo>
                  <a:lnTo>
                    <a:pt x="117266" y="42117"/>
                  </a:lnTo>
                  <a:lnTo>
                    <a:pt x="118047" y="45048"/>
                  </a:lnTo>
                  <a:lnTo>
                    <a:pt x="118730" y="47882"/>
                  </a:lnTo>
                  <a:lnTo>
                    <a:pt x="119218" y="50912"/>
                  </a:lnTo>
                  <a:lnTo>
                    <a:pt x="119609" y="53843"/>
                  </a:lnTo>
                  <a:lnTo>
                    <a:pt x="119902" y="56970"/>
                  </a:lnTo>
                  <a:lnTo>
                    <a:pt x="120000" y="59999"/>
                  </a:lnTo>
                  <a:lnTo>
                    <a:pt x="120000" y="5999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508" name="Google Shape;508;p18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8495"/>
              </a:buClr>
              <a:buSzPts val="1800"/>
              <a:buFont typeface="Century Schoolbook"/>
              <a:buNone/>
            </a:pPr>
            <a:r>
              <a:rPr b="0" lang="tr-TR" sz="18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0" sz="18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oogle Shape;514;p19"/>
          <p:cNvGrpSpPr/>
          <p:nvPr/>
        </p:nvGrpSpPr>
        <p:grpSpPr>
          <a:xfrm>
            <a:off x="3393830" y="1429472"/>
            <a:ext cx="2356336" cy="2631876"/>
            <a:chOff x="3779635" y="1683540"/>
            <a:chExt cx="4632730" cy="5174460"/>
          </a:xfrm>
        </p:grpSpPr>
        <p:sp>
          <p:nvSpPr>
            <p:cNvPr id="515" name="Google Shape;515;p19"/>
            <p:cNvSpPr/>
            <p:nvPr/>
          </p:nvSpPr>
          <p:spPr>
            <a:xfrm>
              <a:off x="3968196" y="3177186"/>
              <a:ext cx="1549743" cy="645610"/>
            </a:xfrm>
            <a:custGeom>
              <a:rect b="b" l="l" r="r" t="t"/>
              <a:pathLst>
                <a:path extrusionOk="0" h="831" w="2027">
                  <a:moveTo>
                    <a:pt x="201" y="456"/>
                  </a:moveTo>
                  <a:cubicBezTo>
                    <a:pt x="192" y="446"/>
                    <a:pt x="182" y="435"/>
                    <a:pt x="174" y="424"/>
                  </a:cubicBezTo>
                  <a:cubicBezTo>
                    <a:pt x="141" y="385"/>
                    <a:pt x="114" y="345"/>
                    <a:pt x="88" y="301"/>
                  </a:cubicBezTo>
                  <a:cubicBezTo>
                    <a:pt x="53" y="237"/>
                    <a:pt x="23" y="173"/>
                    <a:pt x="0" y="105"/>
                  </a:cubicBezTo>
                  <a:cubicBezTo>
                    <a:pt x="80" y="88"/>
                    <a:pt x="159" y="78"/>
                    <a:pt x="244" y="67"/>
                  </a:cubicBezTo>
                  <a:cubicBezTo>
                    <a:pt x="372" y="52"/>
                    <a:pt x="490" y="40"/>
                    <a:pt x="617" y="27"/>
                  </a:cubicBezTo>
                  <a:cubicBezTo>
                    <a:pt x="781" y="14"/>
                    <a:pt x="932" y="0"/>
                    <a:pt x="1097" y="8"/>
                  </a:cubicBezTo>
                  <a:cubicBezTo>
                    <a:pt x="1100" y="8"/>
                    <a:pt x="1102" y="11"/>
                    <a:pt x="1105" y="11"/>
                  </a:cubicBezTo>
                  <a:cubicBezTo>
                    <a:pt x="1125" y="12"/>
                    <a:pt x="1145" y="13"/>
                    <a:pt x="1165" y="14"/>
                  </a:cubicBezTo>
                  <a:cubicBezTo>
                    <a:pt x="1185" y="18"/>
                    <a:pt x="1205" y="19"/>
                    <a:pt x="1226" y="23"/>
                  </a:cubicBezTo>
                  <a:cubicBezTo>
                    <a:pt x="1250" y="28"/>
                    <a:pt x="1272" y="30"/>
                    <a:pt x="1295" y="36"/>
                  </a:cubicBezTo>
                  <a:cubicBezTo>
                    <a:pt x="1301" y="39"/>
                    <a:pt x="1306" y="41"/>
                    <a:pt x="1313" y="43"/>
                  </a:cubicBezTo>
                  <a:cubicBezTo>
                    <a:pt x="1338" y="46"/>
                    <a:pt x="1360" y="52"/>
                    <a:pt x="1382" y="61"/>
                  </a:cubicBezTo>
                  <a:cubicBezTo>
                    <a:pt x="1403" y="70"/>
                    <a:pt x="1424" y="72"/>
                    <a:pt x="1444" y="82"/>
                  </a:cubicBezTo>
                  <a:cubicBezTo>
                    <a:pt x="1462" y="91"/>
                    <a:pt x="1479" y="97"/>
                    <a:pt x="1496" y="104"/>
                  </a:cubicBezTo>
                  <a:cubicBezTo>
                    <a:pt x="1535" y="121"/>
                    <a:pt x="1570" y="142"/>
                    <a:pt x="1608" y="163"/>
                  </a:cubicBezTo>
                  <a:cubicBezTo>
                    <a:pt x="1651" y="190"/>
                    <a:pt x="1687" y="217"/>
                    <a:pt x="1726" y="248"/>
                  </a:cubicBezTo>
                  <a:cubicBezTo>
                    <a:pt x="1783" y="295"/>
                    <a:pt x="1833" y="344"/>
                    <a:pt x="1879" y="403"/>
                  </a:cubicBezTo>
                  <a:cubicBezTo>
                    <a:pt x="1894" y="423"/>
                    <a:pt x="1907" y="441"/>
                    <a:pt x="1922" y="461"/>
                  </a:cubicBezTo>
                  <a:cubicBezTo>
                    <a:pt x="1925" y="464"/>
                    <a:pt x="1924" y="468"/>
                    <a:pt x="1926" y="471"/>
                  </a:cubicBezTo>
                  <a:cubicBezTo>
                    <a:pt x="1968" y="528"/>
                    <a:pt x="1998" y="589"/>
                    <a:pt x="2027" y="652"/>
                  </a:cubicBezTo>
                  <a:cubicBezTo>
                    <a:pt x="1915" y="568"/>
                    <a:pt x="1792" y="503"/>
                    <a:pt x="1659" y="454"/>
                  </a:cubicBezTo>
                  <a:cubicBezTo>
                    <a:pt x="1647" y="450"/>
                    <a:pt x="1633" y="445"/>
                    <a:pt x="1621" y="441"/>
                  </a:cubicBezTo>
                  <a:cubicBezTo>
                    <a:pt x="1534" y="414"/>
                    <a:pt x="1450" y="397"/>
                    <a:pt x="1357" y="386"/>
                  </a:cubicBezTo>
                  <a:cubicBezTo>
                    <a:pt x="1309" y="381"/>
                    <a:pt x="1263" y="379"/>
                    <a:pt x="1215" y="379"/>
                  </a:cubicBezTo>
                  <a:cubicBezTo>
                    <a:pt x="1132" y="380"/>
                    <a:pt x="1056" y="390"/>
                    <a:pt x="971" y="404"/>
                  </a:cubicBezTo>
                  <a:cubicBezTo>
                    <a:pt x="964" y="405"/>
                    <a:pt x="959" y="403"/>
                    <a:pt x="952" y="404"/>
                  </a:cubicBezTo>
                  <a:cubicBezTo>
                    <a:pt x="868" y="414"/>
                    <a:pt x="792" y="416"/>
                    <a:pt x="709" y="406"/>
                  </a:cubicBezTo>
                  <a:cubicBezTo>
                    <a:pt x="706" y="406"/>
                    <a:pt x="702" y="408"/>
                    <a:pt x="699" y="408"/>
                  </a:cubicBezTo>
                  <a:cubicBezTo>
                    <a:pt x="670" y="405"/>
                    <a:pt x="644" y="402"/>
                    <a:pt x="615" y="396"/>
                  </a:cubicBezTo>
                  <a:cubicBezTo>
                    <a:pt x="595" y="393"/>
                    <a:pt x="577" y="389"/>
                    <a:pt x="559" y="386"/>
                  </a:cubicBezTo>
                  <a:cubicBezTo>
                    <a:pt x="554" y="385"/>
                    <a:pt x="553" y="384"/>
                    <a:pt x="549" y="382"/>
                  </a:cubicBezTo>
                  <a:cubicBezTo>
                    <a:pt x="474" y="367"/>
                    <a:pt x="407" y="346"/>
                    <a:pt x="339" y="319"/>
                  </a:cubicBezTo>
                  <a:cubicBezTo>
                    <a:pt x="562" y="424"/>
                    <a:pt x="815" y="466"/>
                    <a:pt x="1059" y="435"/>
                  </a:cubicBezTo>
                  <a:cubicBezTo>
                    <a:pt x="1115" y="435"/>
                    <a:pt x="1170" y="430"/>
                    <a:pt x="1228" y="437"/>
                  </a:cubicBezTo>
                  <a:cubicBezTo>
                    <a:pt x="1230" y="437"/>
                    <a:pt x="1234" y="435"/>
                    <a:pt x="1237" y="435"/>
                  </a:cubicBezTo>
                  <a:cubicBezTo>
                    <a:pt x="1312" y="443"/>
                    <a:pt x="1378" y="451"/>
                    <a:pt x="1450" y="470"/>
                  </a:cubicBezTo>
                  <a:cubicBezTo>
                    <a:pt x="1552" y="495"/>
                    <a:pt x="1643" y="532"/>
                    <a:pt x="1736" y="578"/>
                  </a:cubicBezTo>
                  <a:cubicBezTo>
                    <a:pt x="1741" y="581"/>
                    <a:pt x="1747" y="586"/>
                    <a:pt x="1752" y="589"/>
                  </a:cubicBezTo>
                  <a:cubicBezTo>
                    <a:pt x="1842" y="635"/>
                    <a:pt x="1920" y="693"/>
                    <a:pt x="1997" y="755"/>
                  </a:cubicBezTo>
                  <a:cubicBezTo>
                    <a:pt x="1974" y="762"/>
                    <a:pt x="1954" y="761"/>
                    <a:pt x="1929" y="765"/>
                  </a:cubicBezTo>
                  <a:cubicBezTo>
                    <a:pt x="1909" y="769"/>
                    <a:pt x="1888" y="772"/>
                    <a:pt x="1866" y="772"/>
                  </a:cubicBezTo>
                  <a:cubicBezTo>
                    <a:pt x="1849" y="774"/>
                    <a:pt x="1833" y="777"/>
                    <a:pt x="1817" y="779"/>
                  </a:cubicBezTo>
                  <a:cubicBezTo>
                    <a:pt x="1671" y="795"/>
                    <a:pt x="1537" y="807"/>
                    <a:pt x="1393" y="816"/>
                  </a:cubicBezTo>
                  <a:cubicBezTo>
                    <a:pt x="1270" y="823"/>
                    <a:pt x="1156" y="831"/>
                    <a:pt x="1035" y="828"/>
                  </a:cubicBezTo>
                  <a:cubicBezTo>
                    <a:pt x="1029" y="828"/>
                    <a:pt x="1024" y="825"/>
                    <a:pt x="1018" y="825"/>
                  </a:cubicBezTo>
                  <a:cubicBezTo>
                    <a:pt x="906" y="823"/>
                    <a:pt x="802" y="806"/>
                    <a:pt x="693" y="776"/>
                  </a:cubicBezTo>
                  <a:cubicBezTo>
                    <a:pt x="574" y="741"/>
                    <a:pt x="470" y="687"/>
                    <a:pt x="369" y="614"/>
                  </a:cubicBezTo>
                  <a:cubicBezTo>
                    <a:pt x="367" y="611"/>
                    <a:pt x="364" y="609"/>
                    <a:pt x="361" y="606"/>
                  </a:cubicBezTo>
                  <a:cubicBezTo>
                    <a:pt x="301" y="562"/>
                    <a:pt x="249" y="512"/>
                    <a:pt x="201" y="456"/>
                  </a:cubicBezTo>
                  <a:close/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5170279" y="1762594"/>
              <a:ext cx="542116" cy="1333143"/>
            </a:xfrm>
            <a:custGeom>
              <a:rect b="b" l="l" r="r" t="t"/>
              <a:pathLst>
                <a:path extrusionOk="0" h="1715" w="708">
                  <a:moveTo>
                    <a:pt x="75" y="0"/>
                  </a:moveTo>
                  <a:cubicBezTo>
                    <a:pt x="61" y="69"/>
                    <a:pt x="54" y="136"/>
                    <a:pt x="46" y="209"/>
                  </a:cubicBezTo>
                  <a:cubicBezTo>
                    <a:pt x="35" y="318"/>
                    <a:pt x="27" y="418"/>
                    <a:pt x="18" y="526"/>
                  </a:cubicBezTo>
                  <a:cubicBezTo>
                    <a:pt x="9" y="666"/>
                    <a:pt x="0" y="795"/>
                    <a:pt x="9" y="935"/>
                  </a:cubicBezTo>
                  <a:cubicBezTo>
                    <a:pt x="9" y="937"/>
                    <a:pt x="11" y="939"/>
                    <a:pt x="11" y="941"/>
                  </a:cubicBezTo>
                  <a:cubicBezTo>
                    <a:pt x="12" y="958"/>
                    <a:pt x="14" y="975"/>
                    <a:pt x="15" y="992"/>
                  </a:cubicBezTo>
                  <a:cubicBezTo>
                    <a:pt x="18" y="1009"/>
                    <a:pt x="20" y="1027"/>
                    <a:pt x="23" y="1044"/>
                  </a:cubicBezTo>
                  <a:cubicBezTo>
                    <a:pt x="28" y="1064"/>
                    <a:pt x="29" y="1083"/>
                    <a:pt x="35" y="1103"/>
                  </a:cubicBezTo>
                  <a:cubicBezTo>
                    <a:pt x="38" y="1107"/>
                    <a:pt x="40" y="1112"/>
                    <a:pt x="41" y="1117"/>
                  </a:cubicBezTo>
                  <a:cubicBezTo>
                    <a:pt x="45" y="1139"/>
                    <a:pt x="49" y="1157"/>
                    <a:pt x="57" y="1176"/>
                  </a:cubicBezTo>
                  <a:cubicBezTo>
                    <a:pt x="66" y="1193"/>
                    <a:pt x="68" y="1211"/>
                    <a:pt x="76" y="1228"/>
                  </a:cubicBezTo>
                  <a:cubicBezTo>
                    <a:pt x="84" y="1243"/>
                    <a:pt x="90" y="1258"/>
                    <a:pt x="96" y="1273"/>
                  </a:cubicBezTo>
                  <a:cubicBezTo>
                    <a:pt x="111" y="1305"/>
                    <a:pt x="129" y="1335"/>
                    <a:pt x="148" y="1367"/>
                  </a:cubicBezTo>
                  <a:cubicBezTo>
                    <a:pt x="171" y="1403"/>
                    <a:pt x="195" y="1433"/>
                    <a:pt x="221" y="1466"/>
                  </a:cubicBezTo>
                  <a:cubicBezTo>
                    <a:pt x="263" y="1513"/>
                    <a:pt x="305" y="1555"/>
                    <a:pt x="356" y="1593"/>
                  </a:cubicBezTo>
                  <a:cubicBezTo>
                    <a:pt x="373" y="1606"/>
                    <a:pt x="389" y="1617"/>
                    <a:pt x="406" y="1629"/>
                  </a:cubicBezTo>
                  <a:cubicBezTo>
                    <a:pt x="408" y="1631"/>
                    <a:pt x="412" y="1630"/>
                    <a:pt x="414" y="1633"/>
                  </a:cubicBezTo>
                  <a:cubicBezTo>
                    <a:pt x="463" y="1667"/>
                    <a:pt x="516" y="1692"/>
                    <a:pt x="569" y="1715"/>
                  </a:cubicBezTo>
                  <a:cubicBezTo>
                    <a:pt x="497" y="1622"/>
                    <a:pt x="439" y="1518"/>
                    <a:pt x="396" y="1405"/>
                  </a:cubicBezTo>
                  <a:cubicBezTo>
                    <a:pt x="392" y="1395"/>
                    <a:pt x="388" y="1384"/>
                    <a:pt x="384" y="1374"/>
                  </a:cubicBezTo>
                  <a:cubicBezTo>
                    <a:pt x="360" y="1300"/>
                    <a:pt x="344" y="1228"/>
                    <a:pt x="334" y="1150"/>
                  </a:cubicBezTo>
                  <a:cubicBezTo>
                    <a:pt x="329" y="1109"/>
                    <a:pt x="326" y="1071"/>
                    <a:pt x="326" y="1030"/>
                  </a:cubicBezTo>
                  <a:cubicBezTo>
                    <a:pt x="325" y="959"/>
                    <a:pt x="332" y="894"/>
                    <a:pt x="343" y="821"/>
                  </a:cubicBezTo>
                  <a:cubicBezTo>
                    <a:pt x="344" y="816"/>
                    <a:pt x="342" y="811"/>
                    <a:pt x="343" y="805"/>
                  </a:cubicBezTo>
                  <a:cubicBezTo>
                    <a:pt x="350" y="734"/>
                    <a:pt x="351" y="669"/>
                    <a:pt x="341" y="598"/>
                  </a:cubicBezTo>
                  <a:cubicBezTo>
                    <a:pt x="341" y="596"/>
                    <a:pt x="342" y="593"/>
                    <a:pt x="342" y="591"/>
                  </a:cubicBezTo>
                  <a:cubicBezTo>
                    <a:pt x="340" y="566"/>
                    <a:pt x="336" y="544"/>
                    <a:pt x="331" y="519"/>
                  </a:cubicBezTo>
                  <a:cubicBezTo>
                    <a:pt x="328" y="502"/>
                    <a:pt x="324" y="487"/>
                    <a:pt x="322" y="471"/>
                  </a:cubicBezTo>
                  <a:cubicBezTo>
                    <a:pt x="321" y="468"/>
                    <a:pt x="320" y="467"/>
                    <a:pt x="318" y="463"/>
                  </a:cubicBezTo>
                  <a:cubicBezTo>
                    <a:pt x="304" y="400"/>
                    <a:pt x="286" y="343"/>
                    <a:pt x="261" y="285"/>
                  </a:cubicBezTo>
                  <a:cubicBezTo>
                    <a:pt x="354" y="473"/>
                    <a:pt x="393" y="688"/>
                    <a:pt x="371" y="896"/>
                  </a:cubicBezTo>
                  <a:cubicBezTo>
                    <a:pt x="372" y="944"/>
                    <a:pt x="369" y="991"/>
                    <a:pt x="375" y="1039"/>
                  </a:cubicBezTo>
                  <a:cubicBezTo>
                    <a:pt x="375" y="1042"/>
                    <a:pt x="374" y="1045"/>
                    <a:pt x="374" y="1047"/>
                  </a:cubicBezTo>
                  <a:cubicBezTo>
                    <a:pt x="381" y="1111"/>
                    <a:pt x="389" y="1167"/>
                    <a:pt x="406" y="1228"/>
                  </a:cubicBezTo>
                  <a:cubicBezTo>
                    <a:pt x="429" y="1314"/>
                    <a:pt x="462" y="1391"/>
                    <a:pt x="502" y="1469"/>
                  </a:cubicBezTo>
                  <a:cubicBezTo>
                    <a:pt x="505" y="1474"/>
                    <a:pt x="509" y="1478"/>
                    <a:pt x="511" y="1483"/>
                  </a:cubicBezTo>
                  <a:cubicBezTo>
                    <a:pt x="552" y="1559"/>
                    <a:pt x="603" y="1624"/>
                    <a:pt x="657" y="1688"/>
                  </a:cubicBezTo>
                  <a:cubicBezTo>
                    <a:pt x="662" y="1669"/>
                    <a:pt x="661" y="1652"/>
                    <a:pt x="664" y="1630"/>
                  </a:cubicBezTo>
                  <a:cubicBezTo>
                    <a:pt x="667" y="1613"/>
                    <a:pt x="669" y="1595"/>
                    <a:pt x="669" y="1577"/>
                  </a:cubicBezTo>
                  <a:cubicBezTo>
                    <a:pt x="670" y="1562"/>
                    <a:pt x="672" y="1548"/>
                    <a:pt x="675" y="1535"/>
                  </a:cubicBezTo>
                  <a:cubicBezTo>
                    <a:pt x="686" y="1411"/>
                    <a:pt x="694" y="1297"/>
                    <a:pt x="700" y="1174"/>
                  </a:cubicBezTo>
                  <a:cubicBezTo>
                    <a:pt x="703" y="1070"/>
                    <a:pt x="708" y="973"/>
                    <a:pt x="704" y="869"/>
                  </a:cubicBezTo>
                  <a:cubicBezTo>
                    <a:pt x="704" y="865"/>
                    <a:pt x="702" y="860"/>
                    <a:pt x="702" y="856"/>
                  </a:cubicBezTo>
                  <a:cubicBezTo>
                    <a:pt x="699" y="760"/>
                    <a:pt x="682" y="672"/>
                    <a:pt x="655" y="580"/>
                  </a:cubicBezTo>
                  <a:cubicBezTo>
                    <a:pt x="623" y="479"/>
                    <a:pt x="576" y="392"/>
                    <a:pt x="513" y="307"/>
                  </a:cubicBezTo>
                  <a:cubicBezTo>
                    <a:pt x="510" y="305"/>
                    <a:pt x="508" y="303"/>
                    <a:pt x="506" y="300"/>
                  </a:cubicBezTo>
                  <a:cubicBezTo>
                    <a:pt x="468" y="249"/>
                    <a:pt x="424" y="207"/>
                    <a:pt x="376" y="166"/>
                  </a:cubicBezTo>
                  <a:cubicBezTo>
                    <a:pt x="367" y="159"/>
                    <a:pt x="358" y="150"/>
                    <a:pt x="349" y="144"/>
                  </a:cubicBezTo>
                  <a:cubicBezTo>
                    <a:pt x="314" y="117"/>
                    <a:pt x="280" y="94"/>
                    <a:pt x="242" y="73"/>
                  </a:cubicBezTo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17" name="Google Shape;517;p19"/>
            <p:cNvSpPr/>
            <p:nvPr/>
          </p:nvSpPr>
          <p:spPr>
            <a:xfrm>
              <a:off x="3926948" y="2700465"/>
              <a:ext cx="1119586" cy="465941"/>
            </a:xfrm>
            <a:custGeom>
              <a:rect b="b" l="l" r="r" t="t"/>
              <a:pathLst>
                <a:path extrusionOk="0" h="600" w="1464">
                  <a:moveTo>
                    <a:pt x="145" y="329"/>
                  </a:moveTo>
                  <a:cubicBezTo>
                    <a:pt x="139" y="322"/>
                    <a:pt x="131" y="314"/>
                    <a:pt x="125" y="306"/>
                  </a:cubicBezTo>
                  <a:cubicBezTo>
                    <a:pt x="102" y="278"/>
                    <a:pt x="82" y="249"/>
                    <a:pt x="64" y="217"/>
                  </a:cubicBezTo>
                  <a:cubicBezTo>
                    <a:pt x="38" y="171"/>
                    <a:pt x="17" y="125"/>
                    <a:pt x="0" y="76"/>
                  </a:cubicBezTo>
                  <a:cubicBezTo>
                    <a:pt x="58" y="63"/>
                    <a:pt x="115" y="56"/>
                    <a:pt x="176" y="48"/>
                  </a:cubicBezTo>
                  <a:cubicBezTo>
                    <a:pt x="269" y="37"/>
                    <a:pt x="354" y="29"/>
                    <a:pt x="446" y="20"/>
                  </a:cubicBezTo>
                  <a:cubicBezTo>
                    <a:pt x="565" y="10"/>
                    <a:pt x="674" y="0"/>
                    <a:pt x="793" y="6"/>
                  </a:cubicBezTo>
                  <a:cubicBezTo>
                    <a:pt x="795" y="6"/>
                    <a:pt x="796" y="8"/>
                    <a:pt x="798" y="8"/>
                  </a:cubicBezTo>
                  <a:cubicBezTo>
                    <a:pt x="813" y="9"/>
                    <a:pt x="827" y="9"/>
                    <a:pt x="842" y="10"/>
                  </a:cubicBezTo>
                  <a:cubicBezTo>
                    <a:pt x="856" y="13"/>
                    <a:pt x="871" y="14"/>
                    <a:pt x="885" y="17"/>
                  </a:cubicBezTo>
                  <a:cubicBezTo>
                    <a:pt x="903" y="20"/>
                    <a:pt x="919" y="21"/>
                    <a:pt x="936" y="26"/>
                  </a:cubicBezTo>
                  <a:cubicBezTo>
                    <a:pt x="940" y="28"/>
                    <a:pt x="944" y="30"/>
                    <a:pt x="948" y="31"/>
                  </a:cubicBezTo>
                  <a:cubicBezTo>
                    <a:pt x="967" y="33"/>
                    <a:pt x="982" y="37"/>
                    <a:pt x="999" y="44"/>
                  </a:cubicBezTo>
                  <a:cubicBezTo>
                    <a:pt x="1013" y="50"/>
                    <a:pt x="1029" y="52"/>
                    <a:pt x="1043" y="59"/>
                  </a:cubicBezTo>
                  <a:cubicBezTo>
                    <a:pt x="1056" y="65"/>
                    <a:pt x="1069" y="70"/>
                    <a:pt x="1081" y="75"/>
                  </a:cubicBezTo>
                  <a:cubicBezTo>
                    <a:pt x="1109" y="87"/>
                    <a:pt x="1135" y="102"/>
                    <a:pt x="1162" y="118"/>
                  </a:cubicBezTo>
                  <a:cubicBezTo>
                    <a:pt x="1193" y="137"/>
                    <a:pt x="1219" y="157"/>
                    <a:pt x="1247" y="179"/>
                  </a:cubicBezTo>
                  <a:cubicBezTo>
                    <a:pt x="1288" y="213"/>
                    <a:pt x="1324" y="249"/>
                    <a:pt x="1358" y="291"/>
                  </a:cubicBezTo>
                  <a:cubicBezTo>
                    <a:pt x="1368" y="305"/>
                    <a:pt x="1378" y="319"/>
                    <a:pt x="1389" y="333"/>
                  </a:cubicBezTo>
                  <a:cubicBezTo>
                    <a:pt x="1391" y="335"/>
                    <a:pt x="1390" y="338"/>
                    <a:pt x="1392" y="340"/>
                  </a:cubicBezTo>
                  <a:cubicBezTo>
                    <a:pt x="1422" y="381"/>
                    <a:pt x="1444" y="425"/>
                    <a:pt x="1464" y="471"/>
                  </a:cubicBezTo>
                  <a:cubicBezTo>
                    <a:pt x="1384" y="411"/>
                    <a:pt x="1294" y="363"/>
                    <a:pt x="1198" y="328"/>
                  </a:cubicBezTo>
                  <a:cubicBezTo>
                    <a:pt x="1190" y="325"/>
                    <a:pt x="1180" y="321"/>
                    <a:pt x="1171" y="319"/>
                  </a:cubicBezTo>
                  <a:cubicBezTo>
                    <a:pt x="1108" y="299"/>
                    <a:pt x="1047" y="287"/>
                    <a:pt x="981" y="279"/>
                  </a:cubicBezTo>
                  <a:cubicBezTo>
                    <a:pt x="946" y="275"/>
                    <a:pt x="913" y="274"/>
                    <a:pt x="878" y="274"/>
                  </a:cubicBezTo>
                  <a:cubicBezTo>
                    <a:pt x="818" y="274"/>
                    <a:pt x="763" y="282"/>
                    <a:pt x="701" y="292"/>
                  </a:cubicBezTo>
                  <a:cubicBezTo>
                    <a:pt x="696" y="293"/>
                    <a:pt x="693" y="291"/>
                    <a:pt x="688" y="292"/>
                  </a:cubicBezTo>
                  <a:cubicBezTo>
                    <a:pt x="627" y="299"/>
                    <a:pt x="572" y="301"/>
                    <a:pt x="512" y="293"/>
                  </a:cubicBezTo>
                  <a:cubicBezTo>
                    <a:pt x="510" y="293"/>
                    <a:pt x="507" y="294"/>
                    <a:pt x="505" y="294"/>
                  </a:cubicBezTo>
                  <a:cubicBezTo>
                    <a:pt x="484" y="293"/>
                    <a:pt x="465" y="290"/>
                    <a:pt x="444" y="286"/>
                  </a:cubicBezTo>
                  <a:cubicBezTo>
                    <a:pt x="430" y="283"/>
                    <a:pt x="417" y="281"/>
                    <a:pt x="404" y="279"/>
                  </a:cubicBezTo>
                  <a:cubicBezTo>
                    <a:pt x="401" y="278"/>
                    <a:pt x="400" y="277"/>
                    <a:pt x="397" y="276"/>
                  </a:cubicBezTo>
                  <a:cubicBezTo>
                    <a:pt x="342" y="265"/>
                    <a:pt x="294" y="250"/>
                    <a:pt x="245" y="230"/>
                  </a:cubicBezTo>
                  <a:cubicBezTo>
                    <a:pt x="406" y="306"/>
                    <a:pt x="589" y="336"/>
                    <a:pt x="765" y="314"/>
                  </a:cubicBezTo>
                  <a:cubicBezTo>
                    <a:pt x="806" y="314"/>
                    <a:pt x="845" y="311"/>
                    <a:pt x="887" y="315"/>
                  </a:cubicBezTo>
                  <a:cubicBezTo>
                    <a:pt x="889" y="315"/>
                    <a:pt x="892" y="314"/>
                    <a:pt x="894" y="314"/>
                  </a:cubicBezTo>
                  <a:cubicBezTo>
                    <a:pt x="948" y="320"/>
                    <a:pt x="995" y="326"/>
                    <a:pt x="1048" y="339"/>
                  </a:cubicBezTo>
                  <a:cubicBezTo>
                    <a:pt x="1121" y="358"/>
                    <a:pt x="1187" y="384"/>
                    <a:pt x="1254" y="417"/>
                  </a:cubicBezTo>
                  <a:cubicBezTo>
                    <a:pt x="1258" y="419"/>
                    <a:pt x="1262" y="423"/>
                    <a:pt x="1266" y="425"/>
                  </a:cubicBezTo>
                  <a:cubicBezTo>
                    <a:pt x="1331" y="458"/>
                    <a:pt x="1387" y="500"/>
                    <a:pt x="1443" y="545"/>
                  </a:cubicBezTo>
                  <a:cubicBezTo>
                    <a:pt x="1426" y="550"/>
                    <a:pt x="1412" y="549"/>
                    <a:pt x="1394" y="553"/>
                  </a:cubicBezTo>
                  <a:cubicBezTo>
                    <a:pt x="1379" y="556"/>
                    <a:pt x="1364" y="558"/>
                    <a:pt x="1348" y="558"/>
                  </a:cubicBezTo>
                  <a:cubicBezTo>
                    <a:pt x="1336" y="559"/>
                    <a:pt x="1324" y="561"/>
                    <a:pt x="1313" y="563"/>
                  </a:cubicBezTo>
                  <a:cubicBezTo>
                    <a:pt x="1207" y="574"/>
                    <a:pt x="1111" y="583"/>
                    <a:pt x="1006" y="590"/>
                  </a:cubicBezTo>
                  <a:cubicBezTo>
                    <a:pt x="918" y="594"/>
                    <a:pt x="835" y="600"/>
                    <a:pt x="747" y="598"/>
                  </a:cubicBezTo>
                  <a:cubicBezTo>
                    <a:pt x="744" y="598"/>
                    <a:pt x="740" y="596"/>
                    <a:pt x="736" y="596"/>
                  </a:cubicBezTo>
                  <a:cubicBezTo>
                    <a:pt x="655" y="595"/>
                    <a:pt x="579" y="582"/>
                    <a:pt x="501" y="560"/>
                  </a:cubicBezTo>
                  <a:cubicBezTo>
                    <a:pt x="414" y="535"/>
                    <a:pt x="340" y="496"/>
                    <a:pt x="267" y="443"/>
                  </a:cubicBezTo>
                  <a:cubicBezTo>
                    <a:pt x="265" y="441"/>
                    <a:pt x="263" y="440"/>
                    <a:pt x="261" y="438"/>
                  </a:cubicBezTo>
                  <a:cubicBezTo>
                    <a:pt x="217" y="406"/>
                    <a:pt x="180" y="370"/>
                    <a:pt x="145" y="329"/>
                  </a:cubicBezTo>
                  <a:close/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18" name="Google Shape;518;p19"/>
            <p:cNvSpPr/>
            <p:nvPr/>
          </p:nvSpPr>
          <p:spPr>
            <a:xfrm>
              <a:off x="4885079" y="1773375"/>
              <a:ext cx="247487" cy="788148"/>
            </a:xfrm>
            <a:custGeom>
              <a:rect b="b" l="l" r="r" t="t"/>
              <a:pathLst>
                <a:path extrusionOk="0" h="1013" w="324">
                  <a:moveTo>
                    <a:pt x="0" y="0"/>
                  </a:moveTo>
                  <a:cubicBezTo>
                    <a:pt x="67" y="135"/>
                    <a:pt x="96" y="290"/>
                    <a:pt x="80" y="441"/>
                  </a:cubicBezTo>
                  <a:cubicBezTo>
                    <a:pt x="80" y="475"/>
                    <a:pt x="78" y="509"/>
                    <a:pt x="82" y="544"/>
                  </a:cubicBezTo>
                  <a:cubicBezTo>
                    <a:pt x="82" y="546"/>
                    <a:pt x="82" y="549"/>
                    <a:pt x="82" y="550"/>
                  </a:cubicBezTo>
                  <a:cubicBezTo>
                    <a:pt x="87" y="596"/>
                    <a:pt x="93" y="636"/>
                    <a:pt x="105" y="681"/>
                  </a:cubicBezTo>
                  <a:cubicBezTo>
                    <a:pt x="122" y="743"/>
                    <a:pt x="145" y="799"/>
                    <a:pt x="175" y="855"/>
                  </a:cubicBezTo>
                  <a:cubicBezTo>
                    <a:pt x="176" y="858"/>
                    <a:pt x="180" y="862"/>
                    <a:pt x="181" y="865"/>
                  </a:cubicBezTo>
                  <a:cubicBezTo>
                    <a:pt x="211" y="920"/>
                    <a:pt x="247" y="967"/>
                    <a:pt x="286" y="1013"/>
                  </a:cubicBezTo>
                  <a:cubicBezTo>
                    <a:pt x="290" y="999"/>
                    <a:pt x="289" y="987"/>
                    <a:pt x="291" y="971"/>
                  </a:cubicBezTo>
                  <a:cubicBezTo>
                    <a:pt x="294" y="959"/>
                    <a:pt x="295" y="946"/>
                    <a:pt x="295" y="933"/>
                  </a:cubicBezTo>
                  <a:cubicBezTo>
                    <a:pt x="296" y="922"/>
                    <a:pt x="298" y="912"/>
                    <a:pt x="299" y="902"/>
                  </a:cubicBezTo>
                  <a:cubicBezTo>
                    <a:pt x="307" y="813"/>
                    <a:pt x="313" y="731"/>
                    <a:pt x="317" y="642"/>
                  </a:cubicBezTo>
                  <a:cubicBezTo>
                    <a:pt x="320" y="566"/>
                    <a:pt x="324" y="496"/>
                    <a:pt x="320" y="422"/>
                  </a:cubicBezTo>
                  <a:cubicBezTo>
                    <a:pt x="320" y="418"/>
                    <a:pt x="319" y="415"/>
                    <a:pt x="319" y="412"/>
                  </a:cubicBezTo>
                  <a:cubicBezTo>
                    <a:pt x="316" y="343"/>
                    <a:pt x="304" y="279"/>
                    <a:pt x="285" y="212"/>
                  </a:cubicBezTo>
                  <a:cubicBezTo>
                    <a:pt x="262" y="140"/>
                    <a:pt x="228" y="77"/>
                    <a:pt x="182" y="15"/>
                  </a:cubicBezTo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4740122" y="1730255"/>
              <a:ext cx="314662" cy="846839"/>
            </a:xfrm>
            <a:custGeom>
              <a:rect b="b" l="l" r="r" t="t"/>
              <a:pathLst>
                <a:path extrusionOk="0" h="1089" w="412">
                  <a:moveTo>
                    <a:pt x="34" y="0"/>
                  </a:moveTo>
                  <a:cubicBezTo>
                    <a:pt x="26" y="79"/>
                    <a:pt x="20" y="152"/>
                    <a:pt x="14" y="230"/>
                  </a:cubicBezTo>
                  <a:cubicBezTo>
                    <a:pt x="7" y="331"/>
                    <a:pt x="0" y="424"/>
                    <a:pt x="7" y="525"/>
                  </a:cubicBezTo>
                  <a:cubicBezTo>
                    <a:pt x="7" y="526"/>
                    <a:pt x="9" y="528"/>
                    <a:pt x="9" y="530"/>
                  </a:cubicBezTo>
                  <a:cubicBezTo>
                    <a:pt x="10" y="542"/>
                    <a:pt x="11" y="554"/>
                    <a:pt x="11" y="567"/>
                  </a:cubicBezTo>
                  <a:cubicBezTo>
                    <a:pt x="14" y="579"/>
                    <a:pt x="15" y="591"/>
                    <a:pt x="18" y="603"/>
                  </a:cubicBezTo>
                  <a:cubicBezTo>
                    <a:pt x="21" y="618"/>
                    <a:pt x="22" y="632"/>
                    <a:pt x="26" y="646"/>
                  </a:cubicBezTo>
                  <a:cubicBezTo>
                    <a:pt x="28" y="649"/>
                    <a:pt x="29" y="653"/>
                    <a:pt x="30" y="657"/>
                  </a:cubicBezTo>
                  <a:cubicBezTo>
                    <a:pt x="33" y="672"/>
                    <a:pt x="36" y="685"/>
                    <a:pt x="42" y="699"/>
                  </a:cubicBezTo>
                  <a:cubicBezTo>
                    <a:pt x="48" y="712"/>
                    <a:pt x="50" y="725"/>
                    <a:pt x="56" y="737"/>
                  </a:cubicBezTo>
                  <a:cubicBezTo>
                    <a:pt x="62" y="748"/>
                    <a:pt x="66" y="758"/>
                    <a:pt x="70" y="769"/>
                  </a:cubicBezTo>
                  <a:cubicBezTo>
                    <a:pt x="81" y="793"/>
                    <a:pt x="94" y="814"/>
                    <a:pt x="107" y="837"/>
                  </a:cubicBezTo>
                  <a:cubicBezTo>
                    <a:pt x="124" y="863"/>
                    <a:pt x="142" y="885"/>
                    <a:pt x="161" y="909"/>
                  </a:cubicBezTo>
                  <a:cubicBezTo>
                    <a:pt x="191" y="943"/>
                    <a:pt x="221" y="973"/>
                    <a:pt x="258" y="1001"/>
                  </a:cubicBezTo>
                  <a:cubicBezTo>
                    <a:pt x="270" y="1010"/>
                    <a:pt x="282" y="1018"/>
                    <a:pt x="294" y="1027"/>
                  </a:cubicBezTo>
                  <a:cubicBezTo>
                    <a:pt x="296" y="1028"/>
                    <a:pt x="298" y="1027"/>
                    <a:pt x="300" y="1029"/>
                  </a:cubicBezTo>
                  <a:cubicBezTo>
                    <a:pt x="335" y="1054"/>
                    <a:pt x="373" y="1072"/>
                    <a:pt x="412" y="1089"/>
                  </a:cubicBezTo>
                  <a:cubicBezTo>
                    <a:pt x="360" y="1021"/>
                    <a:pt x="318" y="946"/>
                    <a:pt x="287" y="865"/>
                  </a:cubicBezTo>
                  <a:cubicBezTo>
                    <a:pt x="284" y="857"/>
                    <a:pt x="281" y="849"/>
                    <a:pt x="278" y="842"/>
                  </a:cubicBezTo>
                  <a:cubicBezTo>
                    <a:pt x="261" y="789"/>
                    <a:pt x="250" y="737"/>
                    <a:pt x="242" y="680"/>
                  </a:cubicBezTo>
                  <a:cubicBezTo>
                    <a:pt x="238" y="651"/>
                    <a:pt x="236" y="623"/>
                    <a:pt x="236" y="593"/>
                  </a:cubicBezTo>
                  <a:cubicBezTo>
                    <a:pt x="236" y="542"/>
                    <a:pt x="241" y="496"/>
                    <a:pt x="249" y="443"/>
                  </a:cubicBezTo>
                  <a:cubicBezTo>
                    <a:pt x="249" y="439"/>
                    <a:pt x="248" y="436"/>
                    <a:pt x="249" y="431"/>
                  </a:cubicBezTo>
                  <a:cubicBezTo>
                    <a:pt x="254" y="380"/>
                    <a:pt x="254" y="333"/>
                    <a:pt x="247" y="282"/>
                  </a:cubicBezTo>
                  <a:cubicBezTo>
                    <a:pt x="247" y="280"/>
                    <a:pt x="248" y="278"/>
                    <a:pt x="248" y="276"/>
                  </a:cubicBezTo>
                  <a:cubicBezTo>
                    <a:pt x="246" y="258"/>
                    <a:pt x="244" y="242"/>
                    <a:pt x="240" y="224"/>
                  </a:cubicBezTo>
                  <a:cubicBezTo>
                    <a:pt x="238" y="212"/>
                    <a:pt x="235" y="201"/>
                    <a:pt x="233" y="190"/>
                  </a:cubicBezTo>
                  <a:cubicBezTo>
                    <a:pt x="232" y="188"/>
                    <a:pt x="232" y="187"/>
                    <a:pt x="231" y="184"/>
                  </a:cubicBezTo>
                  <a:cubicBezTo>
                    <a:pt x="221" y="138"/>
                    <a:pt x="207" y="97"/>
                    <a:pt x="189" y="56"/>
                  </a:cubicBezTo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20" name="Google Shape;520;p19"/>
            <p:cNvSpPr/>
            <p:nvPr/>
          </p:nvSpPr>
          <p:spPr>
            <a:xfrm>
              <a:off x="3883344" y="2343523"/>
              <a:ext cx="794317" cy="330591"/>
            </a:xfrm>
            <a:custGeom>
              <a:rect b="b" l="l" r="r" t="t"/>
              <a:pathLst>
                <a:path extrusionOk="0" h="425" w="1039">
                  <a:moveTo>
                    <a:pt x="103" y="234"/>
                  </a:moveTo>
                  <a:cubicBezTo>
                    <a:pt x="99" y="228"/>
                    <a:pt x="93" y="223"/>
                    <a:pt x="89" y="217"/>
                  </a:cubicBezTo>
                  <a:cubicBezTo>
                    <a:pt x="72" y="197"/>
                    <a:pt x="59" y="176"/>
                    <a:pt x="45" y="154"/>
                  </a:cubicBezTo>
                  <a:cubicBezTo>
                    <a:pt x="27" y="121"/>
                    <a:pt x="12" y="88"/>
                    <a:pt x="0" y="53"/>
                  </a:cubicBezTo>
                  <a:cubicBezTo>
                    <a:pt x="41" y="45"/>
                    <a:pt x="81" y="40"/>
                    <a:pt x="125" y="34"/>
                  </a:cubicBezTo>
                  <a:cubicBezTo>
                    <a:pt x="191" y="26"/>
                    <a:pt x="251" y="20"/>
                    <a:pt x="316" y="14"/>
                  </a:cubicBezTo>
                  <a:cubicBezTo>
                    <a:pt x="401" y="7"/>
                    <a:pt x="478" y="0"/>
                    <a:pt x="562" y="4"/>
                  </a:cubicBezTo>
                  <a:cubicBezTo>
                    <a:pt x="564" y="4"/>
                    <a:pt x="565" y="5"/>
                    <a:pt x="566" y="5"/>
                  </a:cubicBezTo>
                  <a:cubicBezTo>
                    <a:pt x="577" y="6"/>
                    <a:pt x="587" y="7"/>
                    <a:pt x="597" y="7"/>
                  </a:cubicBezTo>
                  <a:cubicBezTo>
                    <a:pt x="608" y="9"/>
                    <a:pt x="618" y="10"/>
                    <a:pt x="628" y="12"/>
                  </a:cubicBezTo>
                  <a:cubicBezTo>
                    <a:pt x="641" y="14"/>
                    <a:pt x="652" y="15"/>
                    <a:pt x="664" y="18"/>
                  </a:cubicBezTo>
                  <a:cubicBezTo>
                    <a:pt x="667" y="20"/>
                    <a:pt x="669" y="21"/>
                    <a:pt x="673" y="22"/>
                  </a:cubicBezTo>
                  <a:cubicBezTo>
                    <a:pt x="686" y="23"/>
                    <a:pt x="697" y="26"/>
                    <a:pt x="709" y="31"/>
                  </a:cubicBezTo>
                  <a:cubicBezTo>
                    <a:pt x="719" y="36"/>
                    <a:pt x="730" y="37"/>
                    <a:pt x="740" y="42"/>
                  </a:cubicBezTo>
                  <a:cubicBezTo>
                    <a:pt x="749" y="46"/>
                    <a:pt x="758" y="50"/>
                    <a:pt x="767" y="53"/>
                  </a:cubicBezTo>
                  <a:cubicBezTo>
                    <a:pt x="787" y="62"/>
                    <a:pt x="805" y="72"/>
                    <a:pt x="824" y="83"/>
                  </a:cubicBezTo>
                  <a:cubicBezTo>
                    <a:pt x="846" y="97"/>
                    <a:pt x="865" y="111"/>
                    <a:pt x="885" y="127"/>
                  </a:cubicBezTo>
                  <a:cubicBezTo>
                    <a:pt x="914" y="151"/>
                    <a:pt x="939" y="176"/>
                    <a:pt x="963" y="206"/>
                  </a:cubicBezTo>
                  <a:cubicBezTo>
                    <a:pt x="971" y="216"/>
                    <a:pt x="978" y="226"/>
                    <a:pt x="985" y="236"/>
                  </a:cubicBezTo>
                  <a:cubicBezTo>
                    <a:pt x="987" y="238"/>
                    <a:pt x="986" y="240"/>
                    <a:pt x="987" y="241"/>
                  </a:cubicBezTo>
                  <a:cubicBezTo>
                    <a:pt x="1009" y="270"/>
                    <a:pt x="1024" y="302"/>
                    <a:pt x="1039" y="334"/>
                  </a:cubicBezTo>
                  <a:cubicBezTo>
                    <a:pt x="982" y="291"/>
                    <a:pt x="918" y="257"/>
                    <a:pt x="850" y="233"/>
                  </a:cubicBezTo>
                  <a:cubicBezTo>
                    <a:pt x="844" y="231"/>
                    <a:pt x="837" y="228"/>
                    <a:pt x="831" y="226"/>
                  </a:cubicBezTo>
                  <a:cubicBezTo>
                    <a:pt x="786" y="212"/>
                    <a:pt x="743" y="203"/>
                    <a:pt x="696" y="198"/>
                  </a:cubicBezTo>
                  <a:cubicBezTo>
                    <a:pt x="671" y="195"/>
                    <a:pt x="648" y="194"/>
                    <a:pt x="623" y="194"/>
                  </a:cubicBezTo>
                  <a:cubicBezTo>
                    <a:pt x="580" y="194"/>
                    <a:pt x="541" y="200"/>
                    <a:pt x="498" y="207"/>
                  </a:cubicBezTo>
                  <a:cubicBezTo>
                    <a:pt x="494" y="207"/>
                    <a:pt x="491" y="206"/>
                    <a:pt x="488" y="207"/>
                  </a:cubicBezTo>
                  <a:cubicBezTo>
                    <a:pt x="445" y="212"/>
                    <a:pt x="406" y="213"/>
                    <a:pt x="363" y="208"/>
                  </a:cubicBezTo>
                  <a:cubicBezTo>
                    <a:pt x="362" y="208"/>
                    <a:pt x="360" y="209"/>
                    <a:pt x="358" y="209"/>
                  </a:cubicBezTo>
                  <a:cubicBezTo>
                    <a:pt x="343" y="207"/>
                    <a:pt x="330" y="205"/>
                    <a:pt x="315" y="203"/>
                  </a:cubicBezTo>
                  <a:cubicBezTo>
                    <a:pt x="305" y="201"/>
                    <a:pt x="296" y="199"/>
                    <a:pt x="286" y="198"/>
                  </a:cubicBezTo>
                  <a:cubicBezTo>
                    <a:pt x="284" y="197"/>
                    <a:pt x="284" y="196"/>
                    <a:pt x="282" y="196"/>
                  </a:cubicBezTo>
                  <a:cubicBezTo>
                    <a:pt x="243" y="188"/>
                    <a:pt x="209" y="177"/>
                    <a:pt x="174" y="163"/>
                  </a:cubicBezTo>
                  <a:cubicBezTo>
                    <a:pt x="288" y="217"/>
                    <a:pt x="418" y="238"/>
                    <a:pt x="543" y="223"/>
                  </a:cubicBezTo>
                  <a:cubicBezTo>
                    <a:pt x="572" y="223"/>
                    <a:pt x="600" y="220"/>
                    <a:pt x="629" y="223"/>
                  </a:cubicBezTo>
                  <a:cubicBezTo>
                    <a:pt x="631" y="223"/>
                    <a:pt x="633" y="223"/>
                    <a:pt x="634" y="223"/>
                  </a:cubicBezTo>
                  <a:cubicBezTo>
                    <a:pt x="673" y="227"/>
                    <a:pt x="706" y="231"/>
                    <a:pt x="743" y="240"/>
                  </a:cubicBezTo>
                  <a:cubicBezTo>
                    <a:pt x="796" y="254"/>
                    <a:pt x="842" y="272"/>
                    <a:pt x="890" y="296"/>
                  </a:cubicBezTo>
                  <a:cubicBezTo>
                    <a:pt x="893" y="297"/>
                    <a:pt x="895" y="300"/>
                    <a:pt x="898" y="301"/>
                  </a:cubicBezTo>
                  <a:cubicBezTo>
                    <a:pt x="944" y="325"/>
                    <a:pt x="984" y="355"/>
                    <a:pt x="1024" y="387"/>
                  </a:cubicBezTo>
                  <a:cubicBezTo>
                    <a:pt x="1012" y="390"/>
                    <a:pt x="1002" y="390"/>
                    <a:pt x="989" y="392"/>
                  </a:cubicBezTo>
                  <a:cubicBezTo>
                    <a:pt x="978" y="394"/>
                    <a:pt x="967" y="395"/>
                    <a:pt x="956" y="395"/>
                  </a:cubicBezTo>
                  <a:cubicBezTo>
                    <a:pt x="948" y="396"/>
                    <a:pt x="939" y="398"/>
                    <a:pt x="931" y="399"/>
                  </a:cubicBezTo>
                  <a:cubicBezTo>
                    <a:pt x="856" y="407"/>
                    <a:pt x="788" y="413"/>
                    <a:pt x="714" y="418"/>
                  </a:cubicBezTo>
                  <a:cubicBezTo>
                    <a:pt x="651" y="421"/>
                    <a:pt x="593" y="425"/>
                    <a:pt x="530" y="424"/>
                  </a:cubicBezTo>
                  <a:cubicBezTo>
                    <a:pt x="528" y="424"/>
                    <a:pt x="525" y="422"/>
                    <a:pt x="522" y="422"/>
                  </a:cubicBezTo>
                  <a:cubicBezTo>
                    <a:pt x="464" y="422"/>
                    <a:pt x="411" y="412"/>
                    <a:pt x="355" y="397"/>
                  </a:cubicBezTo>
                  <a:cubicBezTo>
                    <a:pt x="294" y="379"/>
                    <a:pt x="241" y="352"/>
                    <a:pt x="189" y="314"/>
                  </a:cubicBezTo>
                  <a:cubicBezTo>
                    <a:pt x="188" y="313"/>
                    <a:pt x="187" y="312"/>
                    <a:pt x="185" y="310"/>
                  </a:cubicBezTo>
                  <a:cubicBezTo>
                    <a:pt x="154" y="288"/>
                    <a:pt x="128" y="262"/>
                    <a:pt x="103" y="234"/>
                  </a:cubicBezTo>
                  <a:close/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21" name="Google Shape;521;p19"/>
            <p:cNvSpPr/>
            <p:nvPr/>
          </p:nvSpPr>
          <p:spPr>
            <a:xfrm>
              <a:off x="4538596" y="1714682"/>
              <a:ext cx="175597" cy="559368"/>
            </a:xfrm>
            <a:custGeom>
              <a:rect b="b" l="l" r="r" t="t"/>
              <a:pathLst>
                <a:path extrusionOk="0" h="719" w="230">
                  <a:moveTo>
                    <a:pt x="0" y="0"/>
                  </a:moveTo>
                  <a:cubicBezTo>
                    <a:pt x="48" y="97"/>
                    <a:pt x="68" y="207"/>
                    <a:pt x="57" y="313"/>
                  </a:cubicBezTo>
                  <a:cubicBezTo>
                    <a:pt x="57" y="338"/>
                    <a:pt x="55" y="362"/>
                    <a:pt x="59" y="387"/>
                  </a:cubicBezTo>
                  <a:cubicBezTo>
                    <a:pt x="59" y="388"/>
                    <a:pt x="58" y="390"/>
                    <a:pt x="58" y="391"/>
                  </a:cubicBezTo>
                  <a:cubicBezTo>
                    <a:pt x="62" y="423"/>
                    <a:pt x="66" y="452"/>
                    <a:pt x="75" y="483"/>
                  </a:cubicBezTo>
                  <a:cubicBezTo>
                    <a:pt x="87" y="528"/>
                    <a:pt x="103" y="567"/>
                    <a:pt x="124" y="607"/>
                  </a:cubicBezTo>
                  <a:cubicBezTo>
                    <a:pt x="125" y="609"/>
                    <a:pt x="128" y="612"/>
                    <a:pt x="129" y="614"/>
                  </a:cubicBezTo>
                  <a:cubicBezTo>
                    <a:pt x="149" y="653"/>
                    <a:pt x="175" y="686"/>
                    <a:pt x="203" y="719"/>
                  </a:cubicBezTo>
                  <a:cubicBezTo>
                    <a:pt x="206" y="709"/>
                    <a:pt x="205" y="701"/>
                    <a:pt x="207" y="690"/>
                  </a:cubicBezTo>
                  <a:cubicBezTo>
                    <a:pt x="209" y="681"/>
                    <a:pt x="210" y="672"/>
                    <a:pt x="210" y="662"/>
                  </a:cubicBezTo>
                  <a:cubicBezTo>
                    <a:pt x="210" y="655"/>
                    <a:pt x="211" y="648"/>
                    <a:pt x="212" y="641"/>
                  </a:cubicBezTo>
                  <a:cubicBezTo>
                    <a:pt x="218" y="577"/>
                    <a:pt x="222" y="519"/>
                    <a:pt x="225" y="456"/>
                  </a:cubicBezTo>
                  <a:cubicBezTo>
                    <a:pt x="227" y="402"/>
                    <a:pt x="230" y="353"/>
                    <a:pt x="227" y="300"/>
                  </a:cubicBezTo>
                  <a:cubicBezTo>
                    <a:pt x="227" y="297"/>
                    <a:pt x="226" y="295"/>
                    <a:pt x="226" y="293"/>
                  </a:cubicBezTo>
                  <a:cubicBezTo>
                    <a:pt x="225" y="244"/>
                    <a:pt x="216" y="198"/>
                    <a:pt x="202" y="151"/>
                  </a:cubicBezTo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4436065" y="1810507"/>
              <a:ext cx="222739" cy="474326"/>
            </a:xfrm>
            <a:custGeom>
              <a:rect b="b" l="l" r="r" t="t"/>
              <a:pathLst>
                <a:path extrusionOk="0" h="609" w="292">
                  <a:moveTo>
                    <a:pt x="10" y="0"/>
                  </a:moveTo>
                  <a:cubicBezTo>
                    <a:pt x="5" y="72"/>
                    <a:pt x="0" y="137"/>
                    <a:pt x="5" y="209"/>
                  </a:cubicBezTo>
                  <a:cubicBezTo>
                    <a:pt x="5" y="210"/>
                    <a:pt x="6" y="211"/>
                    <a:pt x="6" y="213"/>
                  </a:cubicBezTo>
                  <a:cubicBezTo>
                    <a:pt x="7" y="221"/>
                    <a:pt x="8" y="230"/>
                    <a:pt x="8" y="239"/>
                  </a:cubicBezTo>
                  <a:cubicBezTo>
                    <a:pt x="10" y="247"/>
                    <a:pt x="11" y="256"/>
                    <a:pt x="13" y="265"/>
                  </a:cubicBezTo>
                  <a:cubicBezTo>
                    <a:pt x="15" y="275"/>
                    <a:pt x="16" y="285"/>
                    <a:pt x="19" y="295"/>
                  </a:cubicBezTo>
                  <a:cubicBezTo>
                    <a:pt x="20" y="298"/>
                    <a:pt x="21" y="300"/>
                    <a:pt x="22" y="303"/>
                  </a:cubicBezTo>
                  <a:cubicBezTo>
                    <a:pt x="23" y="314"/>
                    <a:pt x="26" y="323"/>
                    <a:pt x="30" y="333"/>
                  </a:cubicBezTo>
                  <a:cubicBezTo>
                    <a:pt x="34" y="342"/>
                    <a:pt x="35" y="351"/>
                    <a:pt x="40" y="360"/>
                  </a:cubicBezTo>
                  <a:cubicBezTo>
                    <a:pt x="44" y="367"/>
                    <a:pt x="47" y="375"/>
                    <a:pt x="50" y="382"/>
                  </a:cubicBezTo>
                  <a:cubicBezTo>
                    <a:pt x="57" y="399"/>
                    <a:pt x="67" y="414"/>
                    <a:pt x="76" y="430"/>
                  </a:cubicBezTo>
                  <a:cubicBezTo>
                    <a:pt x="88" y="449"/>
                    <a:pt x="101" y="465"/>
                    <a:pt x="114" y="481"/>
                  </a:cubicBezTo>
                  <a:cubicBezTo>
                    <a:pt x="135" y="506"/>
                    <a:pt x="157" y="527"/>
                    <a:pt x="183" y="547"/>
                  </a:cubicBezTo>
                  <a:cubicBezTo>
                    <a:pt x="192" y="553"/>
                    <a:pt x="200" y="559"/>
                    <a:pt x="209" y="565"/>
                  </a:cubicBezTo>
                  <a:cubicBezTo>
                    <a:pt x="210" y="566"/>
                    <a:pt x="212" y="566"/>
                    <a:pt x="213" y="567"/>
                  </a:cubicBezTo>
                  <a:cubicBezTo>
                    <a:pt x="238" y="585"/>
                    <a:pt x="265" y="597"/>
                    <a:pt x="292" y="609"/>
                  </a:cubicBezTo>
                  <a:cubicBezTo>
                    <a:pt x="255" y="561"/>
                    <a:pt x="226" y="508"/>
                    <a:pt x="204" y="450"/>
                  </a:cubicBezTo>
                  <a:cubicBezTo>
                    <a:pt x="202" y="445"/>
                    <a:pt x="199" y="439"/>
                    <a:pt x="198" y="434"/>
                  </a:cubicBezTo>
                  <a:cubicBezTo>
                    <a:pt x="185" y="396"/>
                    <a:pt x="177" y="360"/>
                    <a:pt x="172" y="319"/>
                  </a:cubicBezTo>
                  <a:cubicBezTo>
                    <a:pt x="169" y="299"/>
                    <a:pt x="168" y="279"/>
                    <a:pt x="167" y="258"/>
                  </a:cubicBezTo>
                  <a:cubicBezTo>
                    <a:pt x="167" y="222"/>
                    <a:pt x="171" y="188"/>
                    <a:pt x="176" y="151"/>
                  </a:cubicBezTo>
                  <a:cubicBezTo>
                    <a:pt x="177" y="148"/>
                    <a:pt x="176" y="146"/>
                    <a:pt x="176" y="143"/>
                  </a:cubicBezTo>
                  <a:cubicBezTo>
                    <a:pt x="180" y="106"/>
                    <a:pt x="180" y="73"/>
                    <a:pt x="175" y="37"/>
                  </a:cubicBezTo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3779635" y="2076416"/>
              <a:ext cx="573935" cy="239558"/>
            </a:xfrm>
            <a:custGeom>
              <a:rect b="b" l="l" r="r" t="t"/>
              <a:pathLst>
                <a:path extrusionOk="0" h="307" w="750">
                  <a:moveTo>
                    <a:pt x="74" y="169"/>
                  </a:moveTo>
                  <a:cubicBezTo>
                    <a:pt x="71" y="165"/>
                    <a:pt x="67" y="161"/>
                    <a:pt x="64" y="157"/>
                  </a:cubicBezTo>
                  <a:cubicBezTo>
                    <a:pt x="52" y="142"/>
                    <a:pt x="42" y="127"/>
                    <a:pt x="33" y="111"/>
                  </a:cubicBezTo>
                  <a:cubicBezTo>
                    <a:pt x="19" y="87"/>
                    <a:pt x="8" y="64"/>
                    <a:pt x="0" y="38"/>
                  </a:cubicBezTo>
                  <a:cubicBezTo>
                    <a:pt x="29" y="32"/>
                    <a:pt x="59" y="28"/>
                    <a:pt x="90" y="24"/>
                  </a:cubicBezTo>
                  <a:cubicBezTo>
                    <a:pt x="138" y="19"/>
                    <a:pt x="181" y="15"/>
                    <a:pt x="228" y="10"/>
                  </a:cubicBezTo>
                  <a:cubicBezTo>
                    <a:pt x="289" y="5"/>
                    <a:pt x="345" y="0"/>
                    <a:pt x="406" y="3"/>
                  </a:cubicBezTo>
                  <a:cubicBezTo>
                    <a:pt x="407" y="3"/>
                    <a:pt x="408" y="4"/>
                    <a:pt x="409" y="4"/>
                  </a:cubicBezTo>
                  <a:cubicBezTo>
                    <a:pt x="416" y="4"/>
                    <a:pt x="424" y="5"/>
                    <a:pt x="431" y="5"/>
                  </a:cubicBezTo>
                  <a:cubicBezTo>
                    <a:pt x="439" y="6"/>
                    <a:pt x="446" y="7"/>
                    <a:pt x="454" y="8"/>
                  </a:cubicBezTo>
                  <a:cubicBezTo>
                    <a:pt x="463" y="10"/>
                    <a:pt x="471" y="11"/>
                    <a:pt x="479" y="13"/>
                  </a:cubicBezTo>
                  <a:cubicBezTo>
                    <a:pt x="481" y="14"/>
                    <a:pt x="483" y="15"/>
                    <a:pt x="486" y="15"/>
                  </a:cubicBezTo>
                  <a:cubicBezTo>
                    <a:pt x="495" y="17"/>
                    <a:pt x="503" y="19"/>
                    <a:pt x="512" y="22"/>
                  </a:cubicBezTo>
                  <a:cubicBezTo>
                    <a:pt x="519" y="26"/>
                    <a:pt x="527" y="26"/>
                    <a:pt x="535" y="30"/>
                  </a:cubicBezTo>
                  <a:cubicBezTo>
                    <a:pt x="541" y="33"/>
                    <a:pt x="547" y="36"/>
                    <a:pt x="554" y="38"/>
                  </a:cubicBezTo>
                  <a:cubicBezTo>
                    <a:pt x="568" y="44"/>
                    <a:pt x="581" y="52"/>
                    <a:pt x="595" y="60"/>
                  </a:cubicBezTo>
                  <a:cubicBezTo>
                    <a:pt x="611" y="70"/>
                    <a:pt x="625" y="80"/>
                    <a:pt x="639" y="91"/>
                  </a:cubicBezTo>
                  <a:cubicBezTo>
                    <a:pt x="660" y="109"/>
                    <a:pt x="679" y="127"/>
                    <a:pt x="696" y="149"/>
                  </a:cubicBezTo>
                  <a:cubicBezTo>
                    <a:pt x="701" y="156"/>
                    <a:pt x="706" y="163"/>
                    <a:pt x="712" y="170"/>
                  </a:cubicBezTo>
                  <a:cubicBezTo>
                    <a:pt x="713" y="171"/>
                    <a:pt x="712" y="173"/>
                    <a:pt x="713" y="174"/>
                  </a:cubicBezTo>
                  <a:cubicBezTo>
                    <a:pt x="729" y="195"/>
                    <a:pt x="740" y="218"/>
                    <a:pt x="750" y="241"/>
                  </a:cubicBezTo>
                  <a:cubicBezTo>
                    <a:pt x="709" y="210"/>
                    <a:pt x="663" y="186"/>
                    <a:pt x="614" y="168"/>
                  </a:cubicBezTo>
                  <a:cubicBezTo>
                    <a:pt x="610" y="166"/>
                    <a:pt x="605" y="164"/>
                    <a:pt x="600" y="163"/>
                  </a:cubicBezTo>
                  <a:cubicBezTo>
                    <a:pt x="568" y="153"/>
                    <a:pt x="537" y="147"/>
                    <a:pt x="502" y="143"/>
                  </a:cubicBezTo>
                  <a:cubicBezTo>
                    <a:pt x="485" y="141"/>
                    <a:pt x="468" y="140"/>
                    <a:pt x="450" y="140"/>
                  </a:cubicBezTo>
                  <a:cubicBezTo>
                    <a:pt x="419" y="140"/>
                    <a:pt x="391" y="144"/>
                    <a:pt x="359" y="149"/>
                  </a:cubicBezTo>
                  <a:cubicBezTo>
                    <a:pt x="357" y="150"/>
                    <a:pt x="355" y="149"/>
                    <a:pt x="352" y="149"/>
                  </a:cubicBezTo>
                  <a:cubicBezTo>
                    <a:pt x="321" y="153"/>
                    <a:pt x="293" y="154"/>
                    <a:pt x="262" y="150"/>
                  </a:cubicBezTo>
                  <a:cubicBezTo>
                    <a:pt x="261" y="150"/>
                    <a:pt x="260" y="151"/>
                    <a:pt x="259" y="151"/>
                  </a:cubicBezTo>
                  <a:cubicBezTo>
                    <a:pt x="248" y="150"/>
                    <a:pt x="238" y="148"/>
                    <a:pt x="228" y="146"/>
                  </a:cubicBezTo>
                  <a:cubicBezTo>
                    <a:pt x="220" y="145"/>
                    <a:pt x="214" y="144"/>
                    <a:pt x="207" y="143"/>
                  </a:cubicBezTo>
                  <a:cubicBezTo>
                    <a:pt x="205" y="142"/>
                    <a:pt x="205" y="142"/>
                    <a:pt x="203" y="141"/>
                  </a:cubicBezTo>
                  <a:cubicBezTo>
                    <a:pt x="175" y="135"/>
                    <a:pt x="151" y="128"/>
                    <a:pt x="125" y="118"/>
                  </a:cubicBezTo>
                  <a:cubicBezTo>
                    <a:pt x="208" y="156"/>
                    <a:pt x="302" y="172"/>
                    <a:pt x="392" y="161"/>
                  </a:cubicBezTo>
                  <a:cubicBezTo>
                    <a:pt x="413" y="161"/>
                    <a:pt x="433" y="159"/>
                    <a:pt x="454" y="161"/>
                  </a:cubicBezTo>
                  <a:cubicBezTo>
                    <a:pt x="455" y="161"/>
                    <a:pt x="457" y="161"/>
                    <a:pt x="458" y="161"/>
                  </a:cubicBezTo>
                  <a:cubicBezTo>
                    <a:pt x="486" y="163"/>
                    <a:pt x="510" y="167"/>
                    <a:pt x="537" y="173"/>
                  </a:cubicBezTo>
                  <a:cubicBezTo>
                    <a:pt x="575" y="183"/>
                    <a:pt x="608" y="197"/>
                    <a:pt x="643" y="214"/>
                  </a:cubicBezTo>
                  <a:cubicBezTo>
                    <a:pt x="645" y="215"/>
                    <a:pt x="647" y="217"/>
                    <a:pt x="649" y="218"/>
                  </a:cubicBezTo>
                  <a:cubicBezTo>
                    <a:pt x="682" y="235"/>
                    <a:pt x="711" y="256"/>
                    <a:pt x="739" y="279"/>
                  </a:cubicBezTo>
                  <a:cubicBezTo>
                    <a:pt x="731" y="282"/>
                    <a:pt x="723" y="281"/>
                    <a:pt x="714" y="283"/>
                  </a:cubicBezTo>
                  <a:cubicBezTo>
                    <a:pt x="707" y="284"/>
                    <a:pt x="699" y="285"/>
                    <a:pt x="691" y="286"/>
                  </a:cubicBezTo>
                  <a:cubicBezTo>
                    <a:pt x="684" y="286"/>
                    <a:pt x="678" y="287"/>
                    <a:pt x="672" y="288"/>
                  </a:cubicBezTo>
                  <a:cubicBezTo>
                    <a:pt x="619" y="294"/>
                    <a:pt x="569" y="298"/>
                    <a:pt x="516" y="302"/>
                  </a:cubicBezTo>
                  <a:cubicBezTo>
                    <a:pt x="470" y="304"/>
                    <a:pt x="428" y="307"/>
                    <a:pt x="383" y="306"/>
                  </a:cubicBezTo>
                  <a:cubicBezTo>
                    <a:pt x="381" y="306"/>
                    <a:pt x="379" y="305"/>
                    <a:pt x="377" y="305"/>
                  </a:cubicBezTo>
                  <a:cubicBezTo>
                    <a:pt x="335" y="304"/>
                    <a:pt x="297" y="298"/>
                    <a:pt x="256" y="287"/>
                  </a:cubicBezTo>
                  <a:cubicBezTo>
                    <a:pt x="212" y="274"/>
                    <a:pt x="174" y="254"/>
                    <a:pt x="137" y="227"/>
                  </a:cubicBezTo>
                  <a:cubicBezTo>
                    <a:pt x="136" y="226"/>
                    <a:pt x="135" y="225"/>
                    <a:pt x="134" y="224"/>
                  </a:cubicBezTo>
                  <a:cubicBezTo>
                    <a:pt x="111" y="208"/>
                    <a:pt x="92" y="189"/>
                    <a:pt x="74" y="169"/>
                  </a:cubicBezTo>
                  <a:close/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4253396" y="1683540"/>
              <a:ext cx="126101" cy="403657"/>
            </a:xfrm>
            <a:custGeom>
              <a:rect b="b" l="l" r="r" t="t"/>
              <a:pathLst>
                <a:path extrusionOk="0" h="519" w="165">
                  <a:moveTo>
                    <a:pt x="0" y="0"/>
                  </a:moveTo>
                  <a:cubicBezTo>
                    <a:pt x="34" y="69"/>
                    <a:pt x="48" y="149"/>
                    <a:pt x="40" y="226"/>
                  </a:cubicBezTo>
                  <a:cubicBezTo>
                    <a:pt x="40" y="244"/>
                    <a:pt x="39" y="261"/>
                    <a:pt x="42" y="279"/>
                  </a:cubicBezTo>
                  <a:cubicBezTo>
                    <a:pt x="42" y="280"/>
                    <a:pt x="41" y="281"/>
                    <a:pt x="41" y="282"/>
                  </a:cubicBezTo>
                  <a:cubicBezTo>
                    <a:pt x="44" y="306"/>
                    <a:pt x="47" y="326"/>
                    <a:pt x="53" y="349"/>
                  </a:cubicBezTo>
                  <a:cubicBezTo>
                    <a:pt x="62" y="381"/>
                    <a:pt x="74" y="409"/>
                    <a:pt x="89" y="438"/>
                  </a:cubicBezTo>
                  <a:cubicBezTo>
                    <a:pt x="90" y="440"/>
                    <a:pt x="91" y="442"/>
                    <a:pt x="92" y="443"/>
                  </a:cubicBezTo>
                  <a:cubicBezTo>
                    <a:pt x="107" y="471"/>
                    <a:pt x="126" y="496"/>
                    <a:pt x="146" y="519"/>
                  </a:cubicBezTo>
                  <a:cubicBezTo>
                    <a:pt x="148" y="512"/>
                    <a:pt x="147" y="506"/>
                    <a:pt x="149" y="498"/>
                  </a:cubicBezTo>
                  <a:cubicBezTo>
                    <a:pt x="150" y="492"/>
                    <a:pt x="151" y="485"/>
                    <a:pt x="151" y="478"/>
                  </a:cubicBezTo>
                  <a:cubicBezTo>
                    <a:pt x="151" y="473"/>
                    <a:pt x="152" y="468"/>
                    <a:pt x="153" y="462"/>
                  </a:cubicBezTo>
                  <a:cubicBezTo>
                    <a:pt x="157" y="417"/>
                    <a:pt x="160" y="374"/>
                    <a:pt x="162" y="329"/>
                  </a:cubicBezTo>
                  <a:cubicBezTo>
                    <a:pt x="163" y="290"/>
                    <a:pt x="165" y="254"/>
                    <a:pt x="163" y="216"/>
                  </a:cubicBezTo>
                  <a:cubicBezTo>
                    <a:pt x="163" y="214"/>
                    <a:pt x="163" y="213"/>
                    <a:pt x="163" y="211"/>
                  </a:cubicBezTo>
                  <a:cubicBezTo>
                    <a:pt x="161" y="176"/>
                    <a:pt x="155" y="143"/>
                    <a:pt x="145" y="109"/>
                  </a:cubicBezTo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4179151" y="1753012"/>
              <a:ext cx="161455" cy="341371"/>
            </a:xfrm>
            <a:custGeom>
              <a:rect b="b" l="l" r="r" t="t"/>
              <a:pathLst>
                <a:path extrusionOk="0" h="440" w="211">
                  <a:moveTo>
                    <a:pt x="6" y="0"/>
                  </a:moveTo>
                  <a:cubicBezTo>
                    <a:pt x="3" y="52"/>
                    <a:pt x="0" y="99"/>
                    <a:pt x="3" y="151"/>
                  </a:cubicBezTo>
                  <a:cubicBezTo>
                    <a:pt x="3" y="152"/>
                    <a:pt x="4" y="153"/>
                    <a:pt x="4" y="154"/>
                  </a:cubicBezTo>
                  <a:cubicBezTo>
                    <a:pt x="4" y="160"/>
                    <a:pt x="5" y="166"/>
                    <a:pt x="5" y="173"/>
                  </a:cubicBezTo>
                  <a:cubicBezTo>
                    <a:pt x="7" y="179"/>
                    <a:pt x="7" y="185"/>
                    <a:pt x="8" y="192"/>
                  </a:cubicBezTo>
                  <a:cubicBezTo>
                    <a:pt x="10" y="199"/>
                    <a:pt x="11" y="206"/>
                    <a:pt x="13" y="213"/>
                  </a:cubicBezTo>
                  <a:cubicBezTo>
                    <a:pt x="14" y="215"/>
                    <a:pt x="15" y="217"/>
                    <a:pt x="15" y="219"/>
                  </a:cubicBezTo>
                  <a:cubicBezTo>
                    <a:pt x="16" y="227"/>
                    <a:pt x="18" y="234"/>
                    <a:pt x="21" y="241"/>
                  </a:cubicBezTo>
                  <a:cubicBezTo>
                    <a:pt x="24" y="247"/>
                    <a:pt x="25" y="254"/>
                    <a:pt x="28" y="260"/>
                  </a:cubicBezTo>
                  <a:cubicBezTo>
                    <a:pt x="31" y="265"/>
                    <a:pt x="33" y="271"/>
                    <a:pt x="35" y="276"/>
                  </a:cubicBezTo>
                  <a:cubicBezTo>
                    <a:pt x="41" y="289"/>
                    <a:pt x="48" y="299"/>
                    <a:pt x="55" y="311"/>
                  </a:cubicBezTo>
                  <a:cubicBezTo>
                    <a:pt x="63" y="325"/>
                    <a:pt x="72" y="336"/>
                    <a:pt x="82" y="348"/>
                  </a:cubicBezTo>
                  <a:cubicBezTo>
                    <a:pt x="97" y="366"/>
                    <a:pt x="113" y="381"/>
                    <a:pt x="131" y="395"/>
                  </a:cubicBezTo>
                  <a:cubicBezTo>
                    <a:pt x="138" y="400"/>
                    <a:pt x="144" y="404"/>
                    <a:pt x="150" y="408"/>
                  </a:cubicBezTo>
                  <a:cubicBezTo>
                    <a:pt x="151" y="409"/>
                    <a:pt x="152" y="409"/>
                    <a:pt x="153" y="410"/>
                  </a:cubicBezTo>
                  <a:cubicBezTo>
                    <a:pt x="171" y="423"/>
                    <a:pt x="191" y="432"/>
                    <a:pt x="211" y="440"/>
                  </a:cubicBezTo>
                  <a:cubicBezTo>
                    <a:pt x="184" y="406"/>
                    <a:pt x="162" y="367"/>
                    <a:pt x="146" y="326"/>
                  </a:cubicBezTo>
                  <a:cubicBezTo>
                    <a:pt x="145" y="322"/>
                    <a:pt x="143" y="318"/>
                    <a:pt x="142" y="314"/>
                  </a:cubicBezTo>
                  <a:cubicBezTo>
                    <a:pt x="133" y="287"/>
                    <a:pt x="127" y="260"/>
                    <a:pt x="123" y="231"/>
                  </a:cubicBezTo>
                  <a:cubicBezTo>
                    <a:pt x="121" y="216"/>
                    <a:pt x="121" y="202"/>
                    <a:pt x="120" y="186"/>
                  </a:cubicBezTo>
                  <a:cubicBezTo>
                    <a:pt x="120" y="160"/>
                    <a:pt x="123" y="136"/>
                    <a:pt x="127" y="109"/>
                  </a:cubicBezTo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6672881" y="3177186"/>
              <a:ext cx="1549743" cy="645610"/>
            </a:xfrm>
            <a:custGeom>
              <a:rect b="b" l="l" r="r" t="t"/>
              <a:pathLst>
                <a:path extrusionOk="0" h="831" w="2028">
                  <a:moveTo>
                    <a:pt x="1827" y="456"/>
                  </a:moveTo>
                  <a:cubicBezTo>
                    <a:pt x="1835" y="446"/>
                    <a:pt x="1846" y="435"/>
                    <a:pt x="1854" y="424"/>
                  </a:cubicBezTo>
                  <a:cubicBezTo>
                    <a:pt x="1886" y="385"/>
                    <a:pt x="1913" y="345"/>
                    <a:pt x="1939" y="301"/>
                  </a:cubicBezTo>
                  <a:cubicBezTo>
                    <a:pt x="1975" y="237"/>
                    <a:pt x="2005" y="173"/>
                    <a:pt x="2028" y="105"/>
                  </a:cubicBezTo>
                  <a:cubicBezTo>
                    <a:pt x="1948" y="88"/>
                    <a:pt x="1869" y="78"/>
                    <a:pt x="1783" y="67"/>
                  </a:cubicBezTo>
                  <a:cubicBezTo>
                    <a:pt x="1655" y="52"/>
                    <a:pt x="1537" y="40"/>
                    <a:pt x="1410" y="27"/>
                  </a:cubicBezTo>
                  <a:cubicBezTo>
                    <a:pt x="1246" y="14"/>
                    <a:pt x="1095" y="0"/>
                    <a:pt x="930" y="8"/>
                  </a:cubicBezTo>
                  <a:cubicBezTo>
                    <a:pt x="928" y="8"/>
                    <a:pt x="925" y="11"/>
                    <a:pt x="922" y="11"/>
                  </a:cubicBezTo>
                  <a:cubicBezTo>
                    <a:pt x="902" y="12"/>
                    <a:pt x="882" y="13"/>
                    <a:pt x="862" y="14"/>
                  </a:cubicBezTo>
                  <a:cubicBezTo>
                    <a:pt x="842" y="18"/>
                    <a:pt x="822" y="19"/>
                    <a:pt x="802" y="23"/>
                  </a:cubicBezTo>
                  <a:cubicBezTo>
                    <a:pt x="778" y="28"/>
                    <a:pt x="755" y="30"/>
                    <a:pt x="732" y="36"/>
                  </a:cubicBezTo>
                  <a:cubicBezTo>
                    <a:pt x="727" y="39"/>
                    <a:pt x="721" y="41"/>
                    <a:pt x="715" y="43"/>
                  </a:cubicBezTo>
                  <a:cubicBezTo>
                    <a:pt x="689" y="46"/>
                    <a:pt x="668" y="52"/>
                    <a:pt x="645" y="61"/>
                  </a:cubicBezTo>
                  <a:cubicBezTo>
                    <a:pt x="625" y="70"/>
                    <a:pt x="603" y="72"/>
                    <a:pt x="583" y="82"/>
                  </a:cubicBezTo>
                  <a:cubicBezTo>
                    <a:pt x="566" y="91"/>
                    <a:pt x="548" y="97"/>
                    <a:pt x="531" y="104"/>
                  </a:cubicBezTo>
                  <a:cubicBezTo>
                    <a:pt x="492" y="121"/>
                    <a:pt x="457" y="142"/>
                    <a:pt x="419" y="163"/>
                  </a:cubicBezTo>
                  <a:cubicBezTo>
                    <a:pt x="376" y="190"/>
                    <a:pt x="340" y="217"/>
                    <a:pt x="301" y="248"/>
                  </a:cubicBezTo>
                  <a:cubicBezTo>
                    <a:pt x="244" y="295"/>
                    <a:pt x="194" y="344"/>
                    <a:pt x="148" y="403"/>
                  </a:cubicBezTo>
                  <a:cubicBezTo>
                    <a:pt x="134" y="423"/>
                    <a:pt x="120" y="441"/>
                    <a:pt x="105" y="461"/>
                  </a:cubicBezTo>
                  <a:cubicBezTo>
                    <a:pt x="102" y="464"/>
                    <a:pt x="104" y="468"/>
                    <a:pt x="101" y="471"/>
                  </a:cubicBezTo>
                  <a:cubicBezTo>
                    <a:pt x="59" y="528"/>
                    <a:pt x="29" y="589"/>
                    <a:pt x="0" y="652"/>
                  </a:cubicBezTo>
                  <a:cubicBezTo>
                    <a:pt x="112" y="568"/>
                    <a:pt x="236" y="503"/>
                    <a:pt x="369" y="454"/>
                  </a:cubicBezTo>
                  <a:cubicBezTo>
                    <a:pt x="381" y="450"/>
                    <a:pt x="394" y="445"/>
                    <a:pt x="406" y="441"/>
                  </a:cubicBezTo>
                  <a:cubicBezTo>
                    <a:pt x="493" y="414"/>
                    <a:pt x="578" y="397"/>
                    <a:pt x="670" y="386"/>
                  </a:cubicBezTo>
                  <a:cubicBezTo>
                    <a:pt x="718" y="381"/>
                    <a:pt x="764" y="379"/>
                    <a:pt x="812" y="379"/>
                  </a:cubicBezTo>
                  <a:cubicBezTo>
                    <a:pt x="895" y="380"/>
                    <a:pt x="971" y="390"/>
                    <a:pt x="1057" y="404"/>
                  </a:cubicBezTo>
                  <a:cubicBezTo>
                    <a:pt x="1063" y="405"/>
                    <a:pt x="1069" y="403"/>
                    <a:pt x="1075" y="404"/>
                  </a:cubicBezTo>
                  <a:cubicBezTo>
                    <a:pt x="1160" y="414"/>
                    <a:pt x="1236" y="416"/>
                    <a:pt x="1319" y="406"/>
                  </a:cubicBezTo>
                  <a:cubicBezTo>
                    <a:pt x="1322" y="406"/>
                    <a:pt x="1326" y="408"/>
                    <a:pt x="1328" y="408"/>
                  </a:cubicBezTo>
                  <a:cubicBezTo>
                    <a:pt x="1358" y="405"/>
                    <a:pt x="1383" y="402"/>
                    <a:pt x="1413" y="396"/>
                  </a:cubicBezTo>
                  <a:cubicBezTo>
                    <a:pt x="1433" y="393"/>
                    <a:pt x="1450" y="389"/>
                    <a:pt x="1469" y="386"/>
                  </a:cubicBezTo>
                  <a:cubicBezTo>
                    <a:pt x="1473" y="385"/>
                    <a:pt x="1474" y="384"/>
                    <a:pt x="1478" y="382"/>
                  </a:cubicBezTo>
                  <a:cubicBezTo>
                    <a:pt x="1553" y="367"/>
                    <a:pt x="1620" y="346"/>
                    <a:pt x="1689" y="319"/>
                  </a:cubicBezTo>
                  <a:cubicBezTo>
                    <a:pt x="1466" y="424"/>
                    <a:pt x="1213" y="466"/>
                    <a:pt x="968" y="435"/>
                  </a:cubicBezTo>
                  <a:cubicBezTo>
                    <a:pt x="912" y="435"/>
                    <a:pt x="857" y="430"/>
                    <a:pt x="800" y="437"/>
                  </a:cubicBezTo>
                  <a:cubicBezTo>
                    <a:pt x="797" y="437"/>
                    <a:pt x="793" y="435"/>
                    <a:pt x="790" y="435"/>
                  </a:cubicBezTo>
                  <a:cubicBezTo>
                    <a:pt x="715" y="443"/>
                    <a:pt x="650" y="451"/>
                    <a:pt x="577" y="470"/>
                  </a:cubicBezTo>
                  <a:cubicBezTo>
                    <a:pt x="475" y="495"/>
                    <a:pt x="384" y="532"/>
                    <a:pt x="291" y="578"/>
                  </a:cubicBezTo>
                  <a:cubicBezTo>
                    <a:pt x="286" y="581"/>
                    <a:pt x="281" y="586"/>
                    <a:pt x="275" y="589"/>
                  </a:cubicBezTo>
                  <a:cubicBezTo>
                    <a:pt x="185" y="635"/>
                    <a:pt x="107" y="693"/>
                    <a:pt x="30" y="755"/>
                  </a:cubicBezTo>
                  <a:cubicBezTo>
                    <a:pt x="53" y="762"/>
                    <a:pt x="73" y="761"/>
                    <a:pt x="98" y="765"/>
                  </a:cubicBezTo>
                  <a:cubicBezTo>
                    <a:pt x="119" y="769"/>
                    <a:pt x="140" y="772"/>
                    <a:pt x="161" y="772"/>
                  </a:cubicBezTo>
                  <a:cubicBezTo>
                    <a:pt x="179" y="774"/>
                    <a:pt x="195" y="777"/>
                    <a:pt x="211" y="779"/>
                  </a:cubicBezTo>
                  <a:cubicBezTo>
                    <a:pt x="356" y="795"/>
                    <a:pt x="490" y="807"/>
                    <a:pt x="634" y="816"/>
                  </a:cubicBezTo>
                  <a:cubicBezTo>
                    <a:pt x="757" y="823"/>
                    <a:pt x="871" y="831"/>
                    <a:pt x="993" y="828"/>
                  </a:cubicBezTo>
                  <a:cubicBezTo>
                    <a:pt x="998" y="828"/>
                    <a:pt x="1004" y="825"/>
                    <a:pt x="1009" y="825"/>
                  </a:cubicBezTo>
                  <a:cubicBezTo>
                    <a:pt x="1121" y="823"/>
                    <a:pt x="1226" y="806"/>
                    <a:pt x="1334" y="776"/>
                  </a:cubicBezTo>
                  <a:cubicBezTo>
                    <a:pt x="1454" y="741"/>
                    <a:pt x="1557" y="687"/>
                    <a:pt x="1658" y="614"/>
                  </a:cubicBezTo>
                  <a:cubicBezTo>
                    <a:pt x="1661" y="611"/>
                    <a:pt x="1664" y="609"/>
                    <a:pt x="1666" y="606"/>
                  </a:cubicBezTo>
                  <a:cubicBezTo>
                    <a:pt x="1727" y="562"/>
                    <a:pt x="1778" y="512"/>
                    <a:pt x="1827" y="456"/>
                  </a:cubicBezTo>
                  <a:close/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27" name="Google Shape;527;p19"/>
            <p:cNvSpPr/>
            <p:nvPr/>
          </p:nvSpPr>
          <p:spPr>
            <a:xfrm>
              <a:off x="6478426" y="1762594"/>
              <a:ext cx="542116" cy="1333143"/>
            </a:xfrm>
            <a:custGeom>
              <a:rect b="b" l="l" r="r" t="t"/>
              <a:pathLst>
                <a:path extrusionOk="0" h="1715" w="709">
                  <a:moveTo>
                    <a:pt x="634" y="0"/>
                  </a:moveTo>
                  <a:cubicBezTo>
                    <a:pt x="647" y="69"/>
                    <a:pt x="654" y="136"/>
                    <a:pt x="663" y="209"/>
                  </a:cubicBezTo>
                  <a:cubicBezTo>
                    <a:pt x="673" y="318"/>
                    <a:pt x="681" y="418"/>
                    <a:pt x="691" y="526"/>
                  </a:cubicBezTo>
                  <a:cubicBezTo>
                    <a:pt x="700" y="666"/>
                    <a:pt x="709" y="795"/>
                    <a:pt x="700" y="935"/>
                  </a:cubicBezTo>
                  <a:cubicBezTo>
                    <a:pt x="700" y="937"/>
                    <a:pt x="697" y="939"/>
                    <a:pt x="697" y="941"/>
                  </a:cubicBezTo>
                  <a:cubicBezTo>
                    <a:pt x="696" y="958"/>
                    <a:pt x="695" y="975"/>
                    <a:pt x="694" y="992"/>
                  </a:cubicBezTo>
                  <a:cubicBezTo>
                    <a:pt x="690" y="1009"/>
                    <a:pt x="689" y="1027"/>
                    <a:pt x="685" y="1044"/>
                  </a:cubicBezTo>
                  <a:cubicBezTo>
                    <a:pt x="680" y="1064"/>
                    <a:pt x="679" y="1083"/>
                    <a:pt x="673" y="1103"/>
                  </a:cubicBezTo>
                  <a:cubicBezTo>
                    <a:pt x="671" y="1107"/>
                    <a:pt x="669" y="1112"/>
                    <a:pt x="667" y="1117"/>
                  </a:cubicBezTo>
                  <a:cubicBezTo>
                    <a:pt x="664" y="1139"/>
                    <a:pt x="659" y="1157"/>
                    <a:pt x="651" y="1176"/>
                  </a:cubicBezTo>
                  <a:cubicBezTo>
                    <a:pt x="643" y="1193"/>
                    <a:pt x="640" y="1211"/>
                    <a:pt x="632" y="1228"/>
                  </a:cubicBezTo>
                  <a:cubicBezTo>
                    <a:pt x="624" y="1243"/>
                    <a:pt x="618" y="1258"/>
                    <a:pt x="613" y="1273"/>
                  </a:cubicBezTo>
                  <a:cubicBezTo>
                    <a:pt x="598" y="1305"/>
                    <a:pt x="579" y="1335"/>
                    <a:pt x="561" y="1367"/>
                  </a:cubicBezTo>
                  <a:cubicBezTo>
                    <a:pt x="538" y="1403"/>
                    <a:pt x="513" y="1433"/>
                    <a:pt x="487" y="1466"/>
                  </a:cubicBezTo>
                  <a:cubicBezTo>
                    <a:pt x="446" y="1513"/>
                    <a:pt x="403" y="1555"/>
                    <a:pt x="353" y="1593"/>
                  </a:cubicBezTo>
                  <a:cubicBezTo>
                    <a:pt x="336" y="1606"/>
                    <a:pt x="320" y="1617"/>
                    <a:pt x="303" y="1629"/>
                  </a:cubicBezTo>
                  <a:cubicBezTo>
                    <a:pt x="300" y="1631"/>
                    <a:pt x="297" y="1630"/>
                    <a:pt x="295" y="1633"/>
                  </a:cubicBezTo>
                  <a:cubicBezTo>
                    <a:pt x="245" y="1667"/>
                    <a:pt x="193" y="1692"/>
                    <a:pt x="139" y="1715"/>
                  </a:cubicBezTo>
                  <a:cubicBezTo>
                    <a:pt x="212" y="1622"/>
                    <a:pt x="269" y="1518"/>
                    <a:pt x="312" y="1405"/>
                  </a:cubicBezTo>
                  <a:cubicBezTo>
                    <a:pt x="316" y="1395"/>
                    <a:pt x="321" y="1384"/>
                    <a:pt x="324" y="1374"/>
                  </a:cubicBezTo>
                  <a:cubicBezTo>
                    <a:pt x="349" y="1300"/>
                    <a:pt x="364" y="1228"/>
                    <a:pt x="375" y="1150"/>
                  </a:cubicBezTo>
                  <a:cubicBezTo>
                    <a:pt x="380" y="1109"/>
                    <a:pt x="382" y="1071"/>
                    <a:pt x="383" y="1030"/>
                  </a:cubicBezTo>
                  <a:cubicBezTo>
                    <a:pt x="383" y="959"/>
                    <a:pt x="376" y="894"/>
                    <a:pt x="365" y="821"/>
                  </a:cubicBezTo>
                  <a:cubicBezTo>
                    <a:pt x="364" y="816"/>
                    <a:pt x="366" y="811"/>
                    <a:pt x="365" y="805"/>
                  </a:cubicBezTo>
                  <a:cubicBezTo>
                    <a:pt x="358" y="734"/>
                    <a:pt x="357" y="669"/>
                    <a:pt x="367" y="598"/>
                  </a:cubicBezTo>
                  <a:cubicBezTo>
                    <a:pt x="367" y="596"/>
                    <a:pt x="366" y="593"/>
                    <a:pt x="366" y="591"/>
                  </a:cubicBezTo>
                  <a:cubicBezTo>
                    <a:pt x="369" y="566"/>
                    <a:pt x="372" y="544"/>
                    <a:pt x="377" y="519"/>
                  </a:cubicBezTo>
                  <a:cubicBezTo>
                    <a:pt x="381" y="502"/>
                    <a:pt x="384" y="487"/>
                    <a:pt x="386" y="471"/>
                  </a:cubicBezTo>
                  <a:cubicBezTo>
                    <a:pt x="388" y="468"/>
                    <a:pt x="389" y="467"/>
                    <a:pt x="390" y="463"/>
                  </a:cubicBezTo>
                  <a:cubicBezTo>
                    <a:pt x="404" y="400"/>
                    <a:pt x="423" y="343"/>
                    <a:pt x="447" y="285"/>
                  </a:cubicBezTo>
                  <a:cubicBezTo>
                    <a:pt x="355" y="473"/>
                    <a:pt x="315" y="688"/>
                    <a:pt x="337" y="896"/>
                  </a:cubicBezTo>
                  <a:cubicBezTo>
                    <a:pt x="337" y="944"/>
                    <a:pt x="340" y="991"/>
                    <a:pt x="334" y="1039"/>
                  </a:cubicBezTo>
                  <a:cubicBezTo>
                    <a:pt x="334" y="1042"/>
                    <a:pt x="335" y="1045"/>
                    <a:pt x="335" y="1047"/>
                  </a:cubicBezTo>
                  <a:cubicBezTo>
                    <a:pt x="327" y="1111"/>
                    <a:pt x="319" y="1167"/>
                    <a:pt x="303" y="1228"/>
                  </a:cubicBezTo>
                  <a:cubicBezTo>
                    <a:pt x="279" y="1314"/>
                    <a:pt x="247" y="1391"/>
                    <a:pt x="206" y="1469"/>
                  </a:cubicBezTo>
                  <a:cubicBezTo>
                    <a:pt x="204" y="1474"/>
                    <a:pt x="199" y="1478"/>
                    <a:pt x="197" y="1483"/>
                  </a:cubicBezTo>
                  <a:cubicBezTo>
                    <a:pt x="156" y="1559"/>
                    <a:pt x="106" y="1624"/>
                    <a:pt x="52" y="1688"/>
                  </a:cubicBezTo>
                  <a:cubicBezTo>
                    <a:pt x="46" y="1669"/>
                    <a:pt x="48" y="1652"/>
                    <a:pt x="44" y="1630"/>
                  </a:cubicBezTo>
                  <a:cubicBezTo>
                    <a:pt x="41" y="1613"/>
                    <a:pt x="39" y="1595"/>
                    <a:pt x="39" y="1577"/>
                  </a:cubicBezTo>
                  <a:cubicBezTo>
                    <a:pt x="38" y="1562"/>
                    <a:pt x="36" y="1548"/>
                    <a:pt x="34" y="1535"/>
                  </a:cubicBezTo>
                  <a:cubicBezTo>
                    <a:pt x="22" y="1411"/>
                    <a:pt x="14" y="1297"/>
                    <a:pt x="9" y="1174"/>
                  </a:cubicBezTo>
                  <a:cubicBezTo>
                    <a:pt x="5" y="1070"/>
                    <a:pt x="0" y="973"/>
                    <a:pt x="4" y="869"/>
                  </a:cubicBezTo>
                  <a:cubicBezTo>
                    <a:pt x="4" y="865"/>
                    <a:pt x="7" y="860"/>
                    <a:pt x="7" y="856"/>
                  </a:cubicBezTo>
                  <a:cubicBezTo>
                    <a:pt x="10" y="760"/>
                    <a:pt x="27" y="672"/>
                    <a:pt x="54" y="580"/>
                  </a:cubicBezTo>
                  <a:cubicBezTo>
                    <a:pt x="85" y="479"/>
                    <a:pt x="132" y="392"/>
                    <a:pt x="196" y="307"/>
                  </a:cubicBezTo>
                  <a:cubicBezTo>
                    <a:pt x="198" y="305"/>
                    <a:pt x="200" y="303"/>
                    <a:pt x="203" y="300"/>
                  </a:cubicBezTo>
                  <a:cubicBezTo>
                    <a:pt x="241" y="249"/>
                    <a:pt x="284" y="207"/>
                    <a:pt x="332" y="166"/>
                  </a:cubicBezTo>
                  <a:cubicBezTo>
                    <a:pt x="341" y="159"/>
                    <a:pt x="351" y="150"/>
                    <a:pt x="360" y="144"/>
                  </a:cubicBezTo>
                  <a:cubicBezTo>
                    <a:pt x="394" y="117"/>
                    <a:pt x="428" y="94"/>
                    <a:pt x="466" y="73"/>
                  </a:cubicBezTo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28" name="Google Shape;528;p19"/>
            <p:cNvSpPr/>
            <p:nvPr/>
          </p:nvSpPr>
          <p:spPr>
            <a:xfrm>
              <a:off x="7144287" y="2700465"/>
              <a:ext cx="1119586" cy="465941"/>
            </a:xfrm>
            <a:custGeom>
              <a:rect b="b" l="l" r="r" t="t"/>
              <a:pathLst>
                <a:path extrusionOk="0" h="600" w="1465">
                  <a:moveTo>
                    <a:pt x="1319" y="329"/>
                  </a:moveTo>
                  <a:cubicBezTo>
                    <a:pt x="1325" y="322"/>
                    <a:pt x="1333" y="314"/>
                    <a:pt x="1339" y="306"/>
                  </a:cubicBezTo>
                  <a:cubicBezTo>
                    <a:pt x="1362" y="278"/>
                    <a:pt x="1382" y="249"/>
                    <a:pt x="1401" y="217"/>
                  </a:cubicBezTo>
                  <a:cubicBezTo>
                    <a:pt x="1426" y="171"/>
                    <a:pt x="1448" y="125"/>
                    <a:pt x="1465" y="76"/>
                  </a:cubicBezTo>
                  <a:cubicBezTo>
                    <a:pt x="1407" y="63"/>
                    <a:pt x="1350" y="56"/>
                    <a:pt x="1288" y="48"/>
                  </a:cubicBezTo>
                  <a:cubicBezTo>
                    <a:pt x="1195" y="37"/>
                    <a:pt x="1110" y="29"/>
                    <a:pt x="1019" y="20"/>
                  </a:cubicBezTo>
                  <a:cubicBezTo>
                    <a:pt x="900" y="10"/>
                    <a:pt x="791" y="0"/>
                    <a:pt x="672" y="6"/>
                  </a:cubicBezTo>
                  <a:cubicBezTo>
                    <a:pt x="670" y="6"/>
                    <a:pt x="668" y="8"/>
                    <a:pt x="666" y="8"/>
                  </a:cubicBezTo>
                  <a:cubicBezTo>
                    <a:pt x="652" y="9"/>
                    <a:pt x="637" y="9"/>
                    <a:pt x="623" y="10"/>
                  </a:cubicBezTo>
                  <a:cubicBezTo>
                    <a:pt x="608" y="13"/>
                    <a:pt x="593" y="14"/>
                    <a:pt x="579" y="17"/>
                  </a:cubicBezTo>
                  <a:cubicBezTo>
                    <a:pt x="562" y="20"/>
                    <a:pt x="545" y="21"/>
                    <a:pt x="529" y="26"/>
                  </a:cubicBezTo>
                  <a:cubicBezTo>
                    <a:pt x="525" y="28"/>
                    <a:pt x="521" y="30"/>
                    <a:pt x="516" y="31"/>
                  </a:cubicBezTo>
                  <a:cubicBezTo>
                    <a:pt x="498" y="33"/>
                    <a:pt x="482" y="37"/>
                    <a:pt x="466" y="44"/>
                  </a:cubicBezTo>
                  <a:cubicBezTo>
                    <a:pt x="451" y="50"/>
                    <a:pt x="436" y="52"/>
                    <a:pt x="421" y="59"/>
                  </a:cubicBezTo>
                  <a:cubicBezTo>
                    <a:pt x="408" y="65"/>
                    <a:pt x="396" y="70"/>
                    <a:pt x="383" y="75"/>
                  </a:cubicBezTo>
                  <a:cubicBezTo>
                    <a:pt x="355" y="87"/>
                    <a:pt x="330" y="102"/>
                    <a:pt x="303" y="118"/>
                  </a:cubicBezTo>
                  <a:cubicBezTo>
                    <a:pt x="272" y="137"/>
                    <a:pt x="245" y="157"/>
                    <a:pt x="217" y="179"/>
                  </a:cubicBezTo>
                  <a:cubicBezTo>
                    <a:pt x="176" y="213"/>
                    <a:pt x="140" y="249"/>
                    <a:pt x="107" y="291"/>
                  </a:cubicBezTo>
                  <a:cubicBezTo>
                    <a:pt x="96" y="305"/>
                    <a:pt x="86" y="319"/>
                    <a:pt x="76" y="333"/>
                  </a:cubicBezTo>
                  <a:cubicBezTo>
                    <a:pt x="74" y="335"/>
                    <a:pt x="75" y="338"/>
                    <a:pt x="73" y="340"/>
                  </a:cubicBezTo>
                  <a:cubicBezTo>
                    <a:pt x="42" y="381"/>
                    <a:pt x="21" y="425"/>
                    <a:pt x="0" y="471"/>
                  </a:cubicBezTo>
                  <a:cubicBezTo>
                    <a:pt x="81" y="411"/>
                    <a:pt x="170" y="363"/>
                    <a:pt x="266" y="328"/>
                  </a:cubicBezTo>
                  <a:cubicBezTo>
                    <a:pt x="275" y="325"/>
                    <a:pt x="284" y="321"/>
                    <a:pt x="293" y="319"/>
                  </a:cubicBezTo>
                  <a:cubicBezTo>
                    <a:pt x="356" y="299"/>
                    <a:pt x="417" y="287"/>
                    <a:pt x="484" y="279"/>
                  </a:cubicBezTo>
                  <a:cubicBezTo>
                    <a:pt x="519" y="275"/>
                    <a:pt x="552" y="274"/>
                    <a:pt x="586" y="274"/>
                  </a:cubicBezTo>
                  <a:cubicBezTo>
                    <a:pt x="646" y="274"/>
                    <a:pt x="701" y="282"/>
                    <a:pt x="763" y="292"/>
                  </a:cubicBezTo>
                  <a:cubicBezTo>
                    <a:pt x="768" y="293"/>
                    <a:pt x="772" y="291"/>
                    <a:pt x="777" y="292"/>
                  </a:cubicBezTo>
                  <a:cubicBezTo>
                    <a:pt x="837" y="299"/>
                    <a:pt x="893" y="301"/>
                    <a:pt x="953" y="293"/>
                  </a:cubicBezTo>
                  <a:cubicBezTo>
                    <a:pt x="954" y="293"/>
                    <a:pt x="957" y="294"/>
                    <a:pt x="959" y="294"/>
                  </a:cubicBezTo>
                  <a:cubicBezTo>
                    <a:pt x="981" y="293"/>
                    <a:pt x="999" y="290"/>
                    <a:pt x="1020" y="286"/>
                  </a:cubicBezTo>
                  <a:cubicBezTo>
                    <a:pt x="1035" y="283"/>
                    <a:pt x="1047" y="281"/>
                    <a:pt x="1061" y="279"/>
                  </a:cubicBezTo>
                  <a:cubicBezTo>
                    <a:pt x="1064" y="278"/>
                    <a:pt x="1065" y="277"/>
                    <a:pt x="1068" y="276"/>
                  </a:cubicBezTo>
                  <a:cubicBezTo>
                    <a:pt x="1122" y="265"/>
                    <a:pt x="1170" y="250"/>
                    <a:pt x="1220" y="230"/>
                  </a:cubicBezTo>
                  <a:cubicBezTo>
                    <a:pt x="1059" y="306"/>
                    <a:pt x="876" y="336"/>
                    <a:pt x="699" y="314"/>
                  </a:cubicBezTo>
                  <a:cubicBezTo>
                    <a:pt x="659" y="314"/>
                    <a:pt x="619" y="311"/>
                    <a:pt x="577" y="315"/>
                  </a:cubicBezTo>
                  <a:cubicBezTo>
                    <a:pt x="575" y="315"/>
                    <a:pt x="573" y="314"/>
                    <a:pt x="571" y="314"/>
                  </a:cubicBezTo>
                  <a:cubicBezTo>
                    <a:pt x="516" y="320"/>
                    <a:pt x="469" y="326"/>
                    <a:pt x="417" y="339"/>
                  </a:cubicBezTo>
                  <a:cubicBezTo>
                    <a:pt x="343" y="358"/>
                    <a:pt x="277" y="384"/>
                    <a:pt x="210" y="417"/>
                  </a:cubicBezTo>
                  <a:cubicBezTo>
                    <a:pt x="206" y="419"/>
                    <a:pt x="202" y="423"/>
                    <a:pt x="199" y="425"/>
                  </a:cubicBezTo>
                  <a:cubicBezTo>
                    <a:pt x="133" y="458"/>
                    <a:pt x="77" y="500"/>
                    <a:pt x="22" y="545"/>
                  </a:cubicBezTo>
                  <a:cubicBezTo>
                    <a:pt x="38" y="550"/>
                    <a:pt x="52" y="549"/>
                    <a:pt x="71" y="553"/>
                  </a:cubicBezTo>
                  <a:cubicBezTo>
                    <a:pt x="85" y="556"/>
                    <a:pt x="101" y="558"/>
                    <a:pt x="116" y="558"/>
                  </a:cubicBezTo>
                  <a:cubicBezTo>
                    <a:pt x="129" y="559"/>
                    <a:pt x="140" y="561"/>
                    <a:pt x="152" y="563"/>
                  </a:cubicBezTo>
                  <a:cubicBezTo>
                    <a:pt x="257" y="574"/>
                    <a:pt x="354" y="583"/>
                    <a:pt x="458" y="590"/>
                  </a:cubicBezTo>
                  <a:cubicBezTo>
                    <a:pt x="547" y="594"/>
                    <a:pt x="629" y="600"/>
                    <a:pt x="717" y="598"/>
                  </a:cubicBezTo>
                  <a:cubicBezTo>
                    <a:pt x="721" y="598"/>
                    <a:pt x="725" y="596"/>
                    <a:pt x="729" y="596"/>
                  </a:cubicBezTo>
                  <a:cubicBezTo>
                    <a:pt x="810" y="595"/>
                    <a:pt x="885" y="582"/>
                    <a:pt x="964" y="560"/>
                  </a:cubicBezTo>
                  <a:cubicBezTo>
                    <a:pt x="1050" y="535"/>
                    <a:pt x="1125" y="496"/>
                    <a:pt x="1198" y="443"/>
                  </a:cubicBezTo>
                  <a:cubicBezTo>
                    <a:pt x="1200" y="441"/>
                    <a:pt x="1202" y="440"/>
                    <a:pt x="1204" y="438"/>
                  </a:cubicBezTo>
                  <a:cubicBezTo>
                    <a:pt x="1247" y="406"/>
                    <a:pt x="1284" y="370"/>
                    <a:pt x="1319" y="329"/>
                  </a:cubicBezTo>
                  <a:close/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29" name="Google Shape;529;p19"/>
            <p:cNvSpPr/>
            <p:nvPr/>
          </p:nvSpPr>
          <p:spPr>
            <a:xfrm>
              <a:off x="7059433" y="1773375"/>
              <a:ext cx="246309" cy="788148"/>
            </a:xfrm>
            <a:custGeom>
              <a:rect b="b" l="l" r="r" t="t"/>
              <a:pathLst>
                <a:path extrusionOk="0" h="1013" w="323">
                  <a:moveTo>
                    <a:pt x="323" y="0"/>
                  </a:moveTo>
                  <a:cubicBezTo>
                    <a:pt x="256" y="135"/>
                    <a:pt x="228" y="290"/>
                    <a:pt x="244" y="441"/>
                  </a:cubicBezTo>
                  <a:cubicBezTo>
                    <a:pt x="243" y="475"/>
                    <a:pt x="245" y="509"/>
                    <a:pt x="241" y="544"/>
                  </a:cubicBezTo>
                  <a:cubicBezTo>
                    <a:pt x="241" y="546"/>
                    <a:pt x="242" y="549"/>
                    <a:pt x="242" y="550"/>
                  </a:cubicBezTo>
                  <a:cubicBezTo>
                    <a:pt x="236" y="596"/>
                    <a:pt x="230" y="636"/>
                    <a:pt x="218" y="681"/>
                  </a:cubicBezTo>
                  <a:cubicBezTo>
                    <a:pt x="202" y="743"/>
                    <a:pt x="178" y="799"/>
                    <a:pt x="149" y="855"/>
                  </a:cubicBezTo>
                  <a:cubicBezTo>
                    <a:pt x="147" y="858"/>
                    <a:pt x="144" y="862"/>
                    <a:pt x="142" y="865"/>
                  </a:cubicBezTo>
                  <a:cubicBezTo>
                    <a:pt x="113" y="920"/>
                    <a:pt x="76" y="967"/>
                    <a:pt x="37" y="1013"/>
                  </a:cubicBezTo>
                  <a:cubicBezTo>
                    <a:pt x="33" y="999"/>
                    <a:pt x="34" y="987"/>
                    <a:pt x="32" y="971"/>
                  </a:cubicBezTo>
                  <a:cubicBezTo>
                    <a:pt x="30" y="959"/>
                    <a:pt x="28" y="946"/>
                    <a:pt x="28" y="933"/>
                  </a:cubicBezTo>
                  <a:cubicBezTo>
                    <a:pt x="27" y="922"/>
                    <a:pt x="26" y="912"/>
                    <a:pt x="24" y="902"/>
                  </a:cubicBezTo>
                  <a:cubicBezTo>
                    <a:pt x="16" y="813"/>
                    <a:pt x="10" y="731"/>
                    <a:pt x="6" y="642"/>
                  </a:cubicBezTo>
                  <a:cubicBezTo>
                    <a:pt x="3" y="566"/>
                    <a:pt x="0" y="496"/>
                    <a:pt x="3" y="422"/>
                  </a:cubicBezTo>
                  <a:cubicBezTo>
                    <a:pt x="3" y="418"/>
                    <a:pt x="5" y="415"/>
                    <a:pt x="5" y="412"/>
                  </a:cubicBezTo>
                  <a:cubicBezTo>
                    <a:pt x="7" y="343"/>
                    <a:pt x="19" y="279"/>
                    <a:pt x="39" y="212"/>
                  </a:cubicBezTo>
                  <a:cubicBezTo>
                    <a:pt x="61" y="140"/>
                    <a:pt x="96" y="77"/>
                    <a:pt x="141" y="15"/>
                  </a:cubicBezTo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30" name="Google Shape;530;p19"/>
            <p:cNvSpPr/>
            <p:nvPr/>
          </p:nvSpPr>
          <p:spPr>
            <a:xfrm>
              <a:off x="7136037" y="1730255"/>
              <a:ext cx="314662" cy="846839"/>
            </a:xfrm>
            <a:custGeom>
              <a:rect b="b" l="l" r="r" t="t"/>
              <a:pathLst>
                <a:path extrusionOk="0" h="1089" w="412">
                  <a:moveTo>
                    <a:pt x="379" y="0"/>
                  </a:moveTo>
                  <a:cubicBezTo>
                    <a:pt x="386" y="79"/>
                    <a:pt x="392" y="152"/>
                    <a:pt x="399" y="230"/>
                  </a:cubicBezTo>
                  <a:cubicBezTo>
                    <a:pt x="405" y="331"/>
                    <a:pt x="412" y="424"/>
                    <a:pt x="405" y="525"/>
                  </a:cubicBezTo>
                  <a:cubicBezTo>
                    <a:pt x="405" y="526"/>
                    <a:pt x="404" y="528"/>
                    <a:pt x="404" y="530"/>
                  </a:cubicBezTo>
                  <a:cubicBezTo>
                    <a:pt x="403" y="542"/>
                    <a:pt x="402" y="554"/>
                    <a:pt x="401" y="567"/>
                  </a:cubicBezTo>
                  <a:cubicBezTo>
                    <a:pt x="398" y="579"/>
                    <a:pt x="397" y="591"/>
                    <a:pt x="395" y="603"/>
                  </a:cubicBezTo>
                  <a:cubicBezTo>
                    <a:pt x="391" y="618"/>
                    <a:pt x="391" y="632"/>
                    <a:pt x="386" y="646"/>
                  </a:cubicBezTo>
                  <a:cubicBezTo>
                    <a:pt x="385" y="649"/>
                    <a:pt x="383" y="653"/>
                    <a:pt x="382" y="657"/>
                  </a:cubicBezTo>
                  <a:cubicBezTo>
                    <a:pt x="379" y="672"/>
                    <a:pt x="376" y="685"/>
                    <a:pt x="370" y="699"/>
                  </a:cubicBezTo>
                  <a:cubicBezTo>
                    <a:pt x="364" y="712"/>
                    <a:pt x="363" y="725"/>
                    <a:pt x="357" y="737"/>
                  </a:cubicBezTo>
                  <a:cubicBezTo>
                    <a:pt x="351" y="748"/>
                    <a:pt x="347" y="758"/>
                    <a:pt x="342" y="769"/>
                  </a:cubicBezTo>
                  <a:cubicBezTo>
                    <a:pt x="332" y="793"/>
                    <a:pt x="318" y="814"/>
                    <a:pt x="305" y="837"/>
                  </a:cubicBezTo>
                  <a:cubicBezTo>
                    <a:pt x="288" y="863"/>
                    <a:pt x="271" y="885"/>
                    <a:pt x="252" y="909"/>
                  </a:cubicBezTo>
                  <a:cubicBezTo>
                    <a:pt x="222" y="943"/>
                    <a:pt x="191" y="973"/>
                    <a:pt x="155" y="1001"/>
                  </a:cubicBezTo>
                  <a:cubicBezTo>
                    <a:pt x="142" y="1010"/>
                    <a:pt x="131" y="1018"/>
                    <a:pt x="118" y="1027"/>
                  </a:cubicBezTo>
                  <a:cubicBezTo>
                    <a:pt x="117" y="1028"/>
                    <a:pt x="114" y="1027"/>
                    <a:pt x="113" y="1029"/>
                  </a:cubicBezTo>
                  <a:cubicBezTo>
                    <a:pt x="77" y="1054"/>
                    <a:pt x="39" y="1072"/>
                    <a:pt x="0" y="1089"/>
                  </a:cubicBezTo>
                  <a:cubicBezTo>
                    <a:pt x="53" y="1021"/>
                    <a:pt x="94" y="946"/>
                    <a:pt x="126" y="865"/>
                  </a:cubicBezTo>
                  <a:cubicBezTo>
                    <a:pt x="128" y="857"/>
                    <a:pt x="131" y="849"/>
                    <a:pt x="134" y="842"/>
                  </a:cubicBezTo>
                  <a:cubicBezTo>
                    <a:pt x="152" y="789"/>
                    <a:pt x="163" y="737"/>
                    <a:pt x="171" y="680"/>
                  </a:cubicBezTo>
                  <a:cubicBezTo>
                    <a:pt x="174" y="651"/>
                    <a:pt x="176" y="623"/>
                    <a:pt x="176" y="593"/>
                  </a:cubicBezTo>
                  <a:cubicBezTo>
                    <a:pt x="177" y="542"/>
                    <a:pt x="172" y="496"/>
                    <a:pt x="164" y="443"/>
                  </a:cubicBezTo>
                  <a:cubicBezTo>
                    <a:pt x="163" y="439"/>
                    <a:pt x="165" y="436"/>
                    <a:pt x="164" y="431"/>
                  </a:cubicBezTo>
                  <a:cubicBezTo>
                    <a:pt x="159" y="380"/>
                    <a:pt x="158" y="333"/>
                    <a:pt x="165" y="282"/>
                  </a:cubicBezTo>
                  <a:cubicBezTo>
                    <a:pt x="165" y="280"/>
                    <a:pt x="164" y="278"/>
                    <a:pt x="164" y="276"/>
                  </a:cubicBezTo>
                  <a:cubicBezTo>
                    <a:pt x="166" y="258"/>
                    <a:pt x="169" y="242"/>
                    <a:pt x="172" y="224"/>
                  </a:cubicBezTo>
                  <a:cubicBezTo>
                    <a:pt x="175" y="212"/>
                    <a:pt x="177" y="201"/>
                    <a:pt x="179" y="190"/>
                  </a:cubicBezTo>
                  <a:cubicBezTo>
                    <a:pt x="180" y="188"/>
                    <a:pt x="181" y="187"/>
                    <a:pt x="182" y="184"/>
                  </a:cubicBezTo>
                  <a:cubicBezTo>
                    <a:pt x="192" y="138"/>
                    <a:pt x="205" y="97"/>
                    <a:pt x="223" y="56"/>
                  </a:cubicBezTo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7513161" y="2343523"/>
              <a:ext cx="794317" cy="330591"/>
            </a:xfrm>
            <a:custGeom>
              <a:rect b="b" l="l" r="r" t="t"/>
              <a:pathLst>
                <a:path extrusionOk="0" h="425" w="1038">
                  <a:moveTo>
                    <a:pt x="935" y="234"/>
                  </a:moveTo>
                  <a:cubicBezTo>
                    <a:pt x="940" y="228"/>
                    <a:pt x="945" y="223"/>
                    <a:pt x="949" y="217"/>
                  </a:cubicBezTo>
                  <a:cubicBezTo>
                    <a:pt x="966" y="197"/>
                    <a:pt x="980" y="176"/>
                    <a:pt x="993" y="154"/>
                  </a:cubicBezTo>
                  <a:cubicBezTo>
                    <a:pt x="1011" y="121"/>
                    <a:pt x="1027" y="88"/>
                    <a:pt x="1038" y="53"/>
                  </a:cubicBezTo>
                  <a:cubicBezTo>
                    <a:pt x="997" y="45"/>
                    <a:pt x="957" y="40"/>
                    <a:pt x="913" y="34"/>
                  </a:cubicBezTo>
                  <a:cubicBezTo>
                    <a:pt x="847" y="26"/>
                    <a:pt x="787" y="20"/>
                    <a:pt x="722" y="14"/>
                  </a:cubicBezTo>
                  <a:cubicBezTo>
                    <a:pt x="638" y="7"/>
                    <a:pt x="560" y="0"/>
                    <a:pt x="476" y="4"/>
                  </a:cubicBezTo>
                  <a:cubicBezTo>
                    <a:pt x="475" y="4"/>
                    <a:pt x="473" y="5"/>
                    <a:pt x="472" y="5"/>
                  </a:cubicBezTo>
                  <a:cubicBezTo>
                    <a:pt x="462" y="6"/>
                    <a:pt x="451" y="7"/>
                    <a:pt x="441" y="7"/>
                  </a:cubicBezTo>
                  <a:cubicBezTo>
                    <a:pt x="431" y="9"/>
                    <a:pt x="421" y="10"/>
                    <a:pt x="410" y="12"/>
                  </a:cubicBezTo>
                  <a:cubicBezTo>
                    <a:pt x="398" y="14"/>
                    <a:pt x="386" y="15"/>
                    <a:pt x="375" y="18"/>
                  </a:cubicBezTo>
                  <a:cubicBezTo>
                    <a:pt x="372" y="20"/>
                    <a:pt x="369" y="21"/>
                    <a:pt x="366" y="22"/>
                  </a:cubicBezTo>
                  <a:cubicBezTo>
                    <a:pt x="353" y="23"/>
                    <a:pt x="342" y="26"/>
                    <a:pt x="330" y="31"/>
                  </a:cubicBezTo>
                  <a:cubicBezTo>
                    <a:pt x="320" y="36"/>
                    <a:pt x="309" y="37"/>
                    <a:pt x="298" y="42"/>
                  </a:cubicBezTo>
                  <a:cubicBezTo>
                    <a:pt x="289" y="46"/>
                    <a:pt x="280" y="50"/>
                    <a:pt x="271" y="53"/>
                  </a:cubicBezTo>
                  <a:cubicBezTo>
                    <a:pt x="251" y="62"/>
                    <a:pt x="234" y="72"/>
                    <a:pt x="214" y="83"/>
                  </a:cubicBezTo>
                  <a:cubicBezTo>
                    <a:pt x="192" y="97"/>
                    <a:pt x="174" y="111"/>
                    <a:pt x="154" y="127"/>
                  </a:cubicBezTo>
                  <a:cubicBezTo>
                    <a:pt x="125" y="151"/>
                    <a:pt x="99" y="176"/>
                    <a:pt x="75" y="206"/>
                  </a:cubicBezTo>
                  <a:cubicBezTo>
                    <a:pt x="68" y="216"/>
                    <a:pt x="61" y="226"/>
                    <a:pt x="53" y="236"/>
                  </a:cubicBezTo>
                  <a:cubicBezTo>
                    <a:pt x="52" y="238"/>
                    <a:pt x="52" y="240"/>
                    <a:pt x="51" y="241"/>
                  </a:cubicBezTo>
                  <a:cubicBezTo>
                    <a:pt x="30" y="270"/>
                    <a:pt x="14" y="302"/>
                    <a:pt x="0" y="334"/>
                  </a:cubicBezTo>
                  <a:cubicBezTo>
                    <a:pt x="57" y="291"/>
                    <a:pt x="120" y="257"/>
                    <a:pt x="188" y="233"/>
                  </a:cubicBezTo>
                  <a:cubicBezTo>
                    <a:pt x="194" y="231"/>
                    <a:pt x="201" y="228"/>
                    <a:pt x="208" y="226"/>
                  </a:cubicBezTo>
                  <a:cubicBezTo>
                    <a:pt x="252" y="212"/>
                    <a:pt x="295" y="203"/>
                    <a:pt x="343" y="198"/>
                  </a:cubicBezTo>
                  <a:cubicBezTo>
                    <a:pt x="368" y="195"/>
                    <a:pt x="391" y="194"/>
                    <a:pt x="415" y="194"/>
                  </a:cubicBezTo>
                  <a:cubicBezTo>
                    <a:pt x="458" y="194"/>
                    <a:pt x="497" y="200"/>
                    <a:pt x="541" y="207"/>
                  </a:cubicBezTo>
                  <a:cubicBezTo>
                    <a:pt x="544" y="207"/>
                    <a:pt x="547" y="206"/>
                    <a:pt x="550" y="207"/>
                  </a:cubicBezTo>
                  <a:cubicBezTo>
                    <a:pt x="594" y="212"/>
                    <a:pt x="633" y="213"/>
                    <a:pt x="675" y="208"/>
                  </a:cubicBezTo>
                  <a:cubicBezTo>
                    <a:pt x="677" y="208"/>
                    <a:pt x="679" y="209"/>
                    <a:pt x="680" y="209"/>
                  </a:cubicBezTo>
                  <a:cubicBezTo>
                    <a:pt x="695" y="207"/>
                    <a:pt x="708" y="205"/>
                    <a:pt x="723" y="203"/>
                  </a:cubicBezTo>
                  <a:cubicBezTo>
                    <a:pt x="734" y="201"/>
                    <a:pt x="742" y="199"/>
                    <a:pt x="752" y="198"/>
                  </a:cubicBezTo>
                  <a:cubicBezTo>
                    <a:pt x="754" y="197"/>
                    <a:pt x="755" y="196"/>
                    <a:pt x="757" y="196"/>
                  </a:cubicBezTo>
                  <a:cubicBezTo>
                    <a:pt x="795" y="188"/>
                    <a:pt x="830" y="177"/>
                    <a:pt x="865" y="163"/>
                  </a:cubicBezTo>
                  <a:cubicBezTo>
                    <a:pt x="751" y="217"/>
                    <a:pt x="621" y="238"/>
                    <a:pt x="495" y="223"/>
                  </a:cubicBezTo>
                  <a:cubicBezTo>
                    <a:pt x="467" y="223"/>
                    <a:pt x="439" y="220"/>
                    <a:pt x="409" y="223"/>
                  </a:cubicBezTo>
                  <a:cubicBezTo>
                    <a:pt x="408" y="223"/>
                    <a:pt x="406" y="223"/>
                    <a:pt x="404" y="223"/>
                  </a:cubicBezTo>
                  <a:cubicBezTo>
                    <a:pt x="366" y="227"/>
                    <a:pt x="332" y="231"/>
                    <a:pt x="295" y="240"/>
                  </a:cubicBezTo>
                  <a:cubicBezTo>
                    <a:pt x="243" y="254"/>
                    <a:pt x="196" y="272"/>
                    <a:pt x="149" y="296"/>
                  </a:cubicBezTo>
                  <a:cubicBezTo>
                    <a:pt x="146" y="297"/>
                    <a:pt x="143" y="300"/>
                    <a:pt x="140" y="301"/>
                  </a:cubicBezTo>
                  <a:cubicBezTo>
                    <a:pt x="94" y="325"/>
                    <a:pt x="54" y="355"/>
                    <a:pt x="15" y="387"/>
                  </a:cubicBezTo>
                  <a:cubicBezTo>
                    <a:pt x="26" y="390"/>
                    <a:pt x="37" y="390"/>
                    <a:pt x="50" y="392"/>
                  </a:cubicBezTo>
                  <a:cubicBezTo>
                    <a:pt x="60" y="394"/>
                    <a:pt x="71" y="395"/>
                    <a:pt x="82" y="395"/>
                  </a:cubicBezTo>
                  <a:cubicBezTo>
                    <a:pt x="91" y="396"/>
                    <a:pt x="99" y="398"/>
                    <a:pt x="107" y="399"/>
                  </a:cubicBezTo>
                  <a:cubicBezTo>
                    <a:pt x="182" y="407"/>
                    <a:pt x="250" y="413"/>
                    <a:pt x="324" y="418"/>
                  </a:cubicBezTo>
                  <a:cubicBezTo>
                    <a:pt x="387" y="421"/>
                    <a:pt x="446" y="425"/>
                    <a:pt x="508" y="424"/>
                  </a:cubicBezTo>
                  <a:cubicBezTo>
                    <a:pt x="511" y="424"/>
                    <a:pt x="514" y="422"/>
                    <a:pt x="516" y="422"/>
                  </a:cubicBezTo>
                  <a:cubicBezTo>
                    <a:pt x="574" y="422"/>
                    <a:pt x="627" y="412"/>
                    <a:pt x="683" y="397"/>
                  </a:cubicBezTo>
                  <a:cubicBezTo>
                    <a:pt x="744" y="379"/>
                    <a:pt x="797" y="352"/>
                    <a:pt x="849" y="314"/>
                  </a:cubicBezTo>
                  <a:cubicBezTo>
                    <a:pt x="850" y="313"/>
                    <a:pt x="852" y="312"/>
                    <a:pt x="853" y="310"/>
                  </a:cubicBezTo>
                  <a:cubicBezTo>
                    <a:pt x="884" y="288"/>
                    <a:pt x="911" y="262"/>
                    <a:pt x="935" y="234"/>
                  </a:cubicBezTo>
                  <a:close/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32" name="Google Shape;532;p19"/>
            <p:cNvSpPr/>
            <p:nvPr/>
          </p:nvSpPr>
          <p:spPr>
            <a:xfrm>
              <a:off x="7477805" y="1714682"/>
              <a:ext cx="174419" cy="559368"/>
            </a:xfrm>
            <a:custGeom>
              <a:rect b="b" l="l" r="r" t="t"/>
              <a:pathLst>
                <a:path extrusionOk="0" h="719" w="229">
                  <a:moveTo>
                    <a:pt x="229" y="0"/>
                  </a:moveTo>
                  <a:cubicBezTo>
                    <a:pt x="181" y="97"/>
                    <a:pt x="161" y="207"/>
                    <a:pt x="173" y="313"/>
                  </a:cubicBezTo>
                  <a:cubicBezTo>
                    <a:pt x="172" y="338"/>
                    <a:pt x="174" y="362"/>
                    <a:pt x="171" y="387"/>
                  </a:cubicBezTo>
                  <a:cubicBezTo>
                    <a:pt x="171" y="388"/>
                    <a:pt x="171" y="390"/>
                    <a:pt x="171" y="391"/>
                  </a:cubicBezTo>
                  <a:cubicBezTo>
                    <a:pt x="168" y="423"/>
                    <a:pt x="163" y="452"/>
                    <a:pt x="155" y="483"/>
                  </a:cubicBezTo>
                  <a:cubicBezTo>
                    <a:pt x="143" y="528"/>
                    <a:pt x="126" y="567"/>
                    <a:pt x="105" y="607"/>
                  </a:cubicBezTo>
                  <a:cubicBezTo>
                    <a:pt x="104" y="609"/>
                    <a:pt x="102" y="612"/>
                    <a:pt x="101" y="614"/>
                  </a:cubicBezTo>
                  <a:cubicBezTo>
                    <a:pt x="80" y="653"/>
                    <a:pt x="54" y="686"/>
                    <a:pt x="26" y="719"/>
                  </a:cubicBezTo>
                  <a:cubicBezTo>
                    <a:pt x="24" y="709"/>
                    <a:pt x="24" y="701"/>
                    <a:pt x="23" y="690"/>
                  </a:cubicBezTo>
                  <a:cubicBezTo>
                    <a:pt x="21" y="681"/>
                    <a:pt x="20" y="672"/>
                    <a:pt x="20" y="662"/>
                  </a:cubicBezTo>
                  <a:cubicBezTo>
                    <a:pt x="19" y="655"/>
                    <a:pt x="18" y="648"/>
                    <a:pt x="17" y="641"/>
                  </a:cubicBezTo>
                  <a:cubicBezTo>
                    <a:pt x="11" y="577"/>
                    <a:pt x="7" y="519"/>
                    <a:pt x="4" y="456"/>
                  </a:cubicBezTo>
                  <a:cubicBezTo>
                    <a:pt x="2" y="402"/>
                    <a:pt x="0" y="353"/>
                    <a:pt x="2" y="300"/>
                  </a:cubicBezTo>
                  <a:cubicBezTo>
                    <a:pt x="2" y="297"/>
                    <a:pt x="3" y="295"/>
                    <a:pt x="3" y="293"/>
                  </a:cubicBezTo>
                  <a:cubicBezTo>
                    <a:pt x="5" y="244"/>
                    <a:pt x="13" y="198"/>
                    <a:pt x="27" y="151"/>
                  </a:cubicBezTo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33" name="Google Shape;533;p19"/>
            <p:cNvSpPr/>
            <p:nvPr/>
          </p:nvSpPr>
          <p:spPr>
            <a:xfrm>
              <a:off x="7532016" y="1810507"/>
              <a:ext cx="222739" cy="474326"/>
            </a:xfrm>
            <a:custGeom>
              <a:rect b="b" l="l" r="r" t="t"/>
              <a:pathLst>
                <a:path extrusionOk="0" h="609" w="292">
                  <a:moveTo>
                    <a:pt x="283" y="0"/>
                  </a:moveTo>
                  <a:cubicBezTo>
                    <a:pt x="287" y="72"/>
                    <a:pt x="292" y="137"/>
                    <a:pt x="287" y="209"/>
                  </a:cubicBezTo>
                  <a:cubicBezTo>
                    <a:pt x="287" y="210"/>
                    <a:pt x="286" y="211"/>
                    <a:pt x="286" y="213"/>
                  </a:cubicBezTo>
                  <a:cubicBezTo>
                    <a:pt x="285" y="221"/>
                    <a:pt x="285" y="230"/>
                    <a:pt x="284" y="239"/>
                  </a:cubicBezTo>
                  <a:cubicBezTo>
                    <a:pt x="282" y="247"/>
                    <a:pt x="282" y="256"/>
                    <a:pt x="280" y="265"/>
                  </a:cubicBezTo>
                  <a:cubicBezTo>
                    <a:pt x="277" y="275"/>
                    <a:pt x="277" y="285"/>
                    <a:pt x="274" y="295"/>
                  </a:cubicBezTo>
                  <a:cubicBezTo>
                    <a:pt x="273" y="298"/>
                    <a:pt x="271" y="300"/>
                    <a:pt x="271" y="303"/>
                  </a:cubicBezTo>
                  <a:cubicBezTo>
                    <a:pt x="269" y="314"/>
                    <a:pt x="267" y="323"/>
                    <a:pt x="262" y="333"/>
                  </a:cubicBezTo>
                  <a:cubicBezTo>
                    <a:pt x="258" y="342"/>
                    <a:pt x="257" y="351"/>
                    <a:pt x="253" y="360"/>
                  </a:cubicBezTo>
                  <a:cubicBezTo>
                    <a:pt x="249" y="367"/>
                    <a:pt x="246" y="375"/>
                    <a:pt x="243" y="382"/>
                  </a:cubicBezTo>
                  <a:cubicBezTo>
                    <a:pt x="235" y="399"/>
                    <a:pt x="226" y="414"/>
                    <a:pt x="216" y="430"/>
                  </a:cubicBezTo>
                  <a:cubicBezTo>
                    <a:pt x="204" y="449"/>
                    <a:pt x="192" y="465"/>
                    <a:pt x="178" y="481"/>
                  </a:cubicBezTo>
                  <a:cubicBezTo>
                    <a:pt x="157" y="506"/>
                    <a:pt x="135" y="527"/>
                    <a:pt x="110" y="547"/>
                  </a:cubicBezTo>
                  <a:cubicBezTo>
                    <a:pt x="101" y="553"/>
                    <a:pt x="93" y="559"/>
                    <a:pt x="84" y="565"/>
                  </a:cubicBezTo>
                  <a:cubicBezTo>
                    <a:pt x="83" y="566"/>
                    <a:pt x="81" y="566"/>
                    <a:pt x="80" y="567"/>
                  </a:cubicBezTo>
                  <a:cubicBezTo>
                    <a:pt x="55" y="585"/>
                    <a:pt x="28" y="597"/>
                    <a:pt x="0" y="609"/>
                  </a:cubicBezTo>
                  <a:cubicBezTo>
                    <a:pt x="37" y="561"/>
                    <a:pt x="67" y="508"/>
                    <a:pt x="89" y="450"/>
                  </a:cubicBezTo>
                  <a:cubicBezTo>
                    <a:pt x="91" y="445"/>
                    <a:pt x="93" y="439"/>
                    <a:pt x="95" y="434"/>
                  </a:cubicBezTo>
                  <a:cubicBezTo>
                    <a:pt x="107" y="396"/>
                    <a:pt x="115" y="360"/>
                    <a:pt x="121" y="319"/>
                  </a:cubicBezTo>
                  <a:cubicBezTo>
                    <a:pt x="123" y="299"/>
                    <a:pt x="125" y="279"/>
                    <a:pt x="125" y="258"/>
                  </a:cubicBezTo>
                  <a:cubicBezTo>
                    <a:pt x="125" y="222"/>
                    <a:pt x="121" y="188"/>
                    <a:pt x="116" y="151"/>
                  </a:cubicBezTo>
                  <a:cubicBezTo>
                    <a:pt x="115" y="148"/>
                    <a:pt x="117" y="146"/>
                    <a:pt x="116" y="143"/>
                  </a:cubicBezTo>
                  <a:cubicBezTo>
                    <a:pt x="112" y="106"/>
                    <a:pt x="112" y="73"/>
                    <a:pt x="117" y="37"/>
                  </a:cubicBezTo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34" name="Google Shape;534;p19"/>
            <p:cNvSpPr/>
            <p:nvPr/>
          </p:nvSpPr>
          <p:spPr>
            <a:xfrm>
              <a:off x="7837252" y="2076416"/>
              <a:ext cx="575113" cy="239558"/>
            </a:xfrm>
            <a:custGeom>
              <a:rect b="b" l="l" r="r" t="t"/>
              <a:pathLst>
                <a:path extrusionOk="0" h="307" w="751">
                  <a:moveTo>
                    <a:pt x="676" y="169"/>
                  </a:moveTo>
                  <a:cubicBezTo>
                    <a:pt x="679" y="165"/>
                    <a:pt x="683" y="161"/>
                    <a:pt x="686" y="157"/>
                  </a:cubicBezTo>
                  <a:cubicBezTo>
                    <a:pt x="698" y="142"/>
                    <a:pt x="708" y="127"/>
                    <a:pt x="718" y="111"/>
                  </a:cubicBezTo>
                  <a:cubicBezTo>
                    <a:pt x="731" y="87"/>
                    <a:pt x="742" y="64"/>
                    <a:pt x="751" y="38"/>
                  </a:cubicBezTo>
                  <a:cubicBezTo>
                    <a:pt x="721" y="32"/>
                    <a:pt x="692" y="28"/>
                    <a:pt x="660" y="24"/>
                  </a:cubicBezTo>
                  <a:cubicBezTo>
                    <a:pt x="613" y="19"/>
                    <a:pt x="569" y="15"/>
                    <a:pt x="522" y="10"/>
                  </a:cubicBezTo>
                  <a:cubicBezTo>
                    <a:pt x="461" y="5"/>
                    <a:pt x="405" y="0"/>
                    <a:pt x="344" y="3"/>
                  </a:cubicBezTo>
                  <a:cubicBezTo>
                    <a:pt x="343" y="3"/>
                    <a:pt x="342" y="4"/>
                    <a:pt x="341" y="4"/>
                  </a:cubicBezTo>
                  <a:cubicBezTo>
                    <a:pt x="334" y="4"/>
                    <a:pt x="327" y="5"/>
                    <a:pt x="319" y="5"/>
                  </a:cubicBezTo>
                  <a:cubicBezTo>
                    <a:pt x="312" y="6"/>
                    <a:pt x="304" y="7"/>
                    <a:pt x="297" y="8"/>
                  </a:cubicBezTo>
                  <a:cubicBezTo>
                    <a:pt x="288" y="10"/>
                    <a:pt x="279" y="11"/>
                    <a:pt x="271" y="13"/>
                  </a:cubicBezTo>
                  <a:cubicBezTo>
                    <a:pt x="269" y="14"/>
                    <a:pt x="267" y="15"/>
                    <a:pt x="265" y="15"/>
                  </a:cubicBezTo>
                  <a:cubicBezTo>
                    <a:pt x="255" y="17"/>
                    <a:pt x="247" y="19"/>
                    <a:pt x="239" y="22"/>
                  </a:cubicBezTo>
                  <a:cubicBezTo>
                    <a:pt x="231" y="26"/>
                    <a:pt x="223" y="26"/>
                    <a:pt x="216" y="30"/>
                  </a:cubicBezTo>
                  <a:cubicBezTo>
                    <a:pt x="209" y="33"/>
                    <a:pt x="203" y="36"/>
                    <a:pt x="196" y="38"/>
                  </a:cubicBezTo>
                  <a:cubicBezTo>
                    <a:pt x="182" y="44"/>
                    <a:pt x="169" y="52"/>
                    <a:pt x="155" y="60"/>
                  </a:cubicBezTo>
                  <a:cubicBezTo>
                    <a:pt x="139" y="70"/>
                    <a:pt x="126" y="80"/>
                    <a:pt x="111" y="91"/>
                  </a:cubicBezTo>
                  <a:cubicBezTo>
                    <a:pt x="90" y="109"/>
                    <a:pt x="72" y="127"/>
                    <a:pt x="55" y="149"/>
                  </a:cubicBezTo>
                  <a:cubicBezTo>
                    <a:pt x="49" y="156"/>
                    <a:pt x="44" y="163"/>
                    <a:pt x="39" y="170"/>
                  </a:cubicBezTo>
                  <a:cubicBezTo>
                    <a:pt x="38" y="171"/>
                    <a:pt x="38" y="173"/>
                    <a:pt x="37" y="174"/>
                  </a:cubicBezTo>
                  <a:cubicBezTo>
                    <a:pt x="22" y="195"/>
                    <a:pt x="11" y="218"/>
                    <a:pt x="0" y="241"/>
                  </a:cubicBezTo>
                  <a:cubicBezTo>
                    <a:pt x="41" y="210"/>
                    <a:pt x="87" y="186"/>
                    <a:pt x="136" y="168"/>
                  </a:cubicBezTo>
                  <a:cubicBezTo>
                    <a:pt x="141" y="166"/>
                    <a:pt x="146" y="164"/>
                    <a:pt x="150" y="163"/>
                  </a:cubicBezTo>
                  <a:cubicBezTo>
                    <a:pt x="183" y="153"/>
                    <a:pt x="214" y="147"/>
                    <a:pt x="248" y="143"/>
                  </a:cubicBezTo>
                  <a:cubicBezTo>
                    <a:pt x="266" y="141"/>
                    <a:pt x="283" y="140"/>
                    <a:pt x="301" y="140"/>
                  </a:cubicBezTo>
                  <a:cubicBezTo>
                    <a:pt x="331" y="140"/>
                    <a:pt x="359" y="144"/>
                    <a:pt x="391" y="149"/>
                  </a:cubicBezTo>
                  <a:cubicBezTo>
                    <a:pt x="394" y="150"/>
                    <a:pt x="396" y="149"/>
                    <a:pt x="398" y="149"/>
                  </a:cubicBezTo>
                  <a:cubicBezTo>
                    <a:pt x="429" y="153"/>
                    <a:pt x="457" y="154"/>
                    <a:pt x="488" y="150"/>
                  </a:cubicBezTo>
                  <a:cubicBezTo>
                    <a:pt x="489" y="150"/>
                    <a:pt x="491" y="151"/>
                    <a:pt x="492" y="151"/>
                  </a:cubicBezTo>
                  <a:cubicBezTo>
                    <a:pt x="503" y="150"/>
                    <a:pt x="512" y="148"/>
                    <a:pt x="523" y="146"/>
                  </a:cubicBezTo>
                  <a:cubicBezTo>
                    <a:pt x="530" y="145"/>
                    <a:pt x="537" y="144"/>
                    <a:pt x="544" y="143"/>
                  </a:cubicBezTo>
                  <a:cubicBezTo>
                    <a:pt x="545" y="142"/>
                    <a:pt x="546" y="142"/>
                    <a:pt x="547" y="141"/>
                  </a:cubicBezTo>
                  <a:cubicBezTo>
                    <a:pt x="575" y="135"/>
                    <a:pt x="600" y="128"/>
                    <a:pt x="625" y="118"/>
                  </a:cubicBezTo>
                  <a:cubicBezTo>
                    <a:pt x="543" y="156"/>
                    <a:pt x="449" y="172"/>
                    <a:pt x="358" y="161"/>
                  </a:cubicBezTo>
                  <a:cubicBezTo>
                    <a:pt x="338" y="161"/>
                    <a:pt x="317" y="159"/>
                    <a:pt x="296" y="161"/>
                  </a:cubicBezTo>
                  <a:cubicBezTo>
                    <a:pt x="295" y="161"/>
                    <a:pt x="293" y="161"/>
                    <a:pt x="292" y="161"/>
                  </a:cubicBezTo>
                  <a:cubicBezTo>
                    <a:pt x="265" y="163"/>
                    <a:pt x="240" y="167"/>
                    <a:pt x="214" y="173"/>
                  </a:cubicBezTo>
                  <a:cubicBezTo>
                    <a:pt x="176" y="183"/>
                    <a:pt x="142" y="197"/>
                    <a:pt x="108" y="214"/>
                  </a:cubicBezTo>
                  <a:cubicBezTo>
                    <a:pt x="106" y="215"/>
                    <a:pt x="104" y="217"/>
                    <a:pt x="102" y="218"/>
                  </a:cubicBezTo>
                  <a:cubicBezTo>
                    <a:pt x="68" y="235"/>
                    <a:pt x="40" y="256"/>
                    <a:pt x="11" y="279"/>
                  </a:cubicBezTo>
                  <a:cubicBezTo>
                    <a:pt x="20" y="282"/>
                    <a:pt x="27" y="281"/>
                    <a:pt x="36" y="283"/>
                  </a:cubicBezTo>
                  <a:cubicBezTo>
                    <a:pt x="44" y="284"/>
                    <a:pt x="52" y="285"/>
                    <a:pt x="60" y="286"/>
                  </a:cubicBezTo>
                  <a:cubicBezTo>
                    <a:pt x="66" y="286"/>
                    <a:pt x="72" y="287"/>
                    <a:pt x="78" y="288"/>
                  </a:cubicBezTo>
                  <a:cubicBezTo>
                    <a:pt x="132" y="294"/>
                    <a:pt x="181" y="298"/>
                    <a:pt x="235" y="302"/>
                  </a:cubicBezTo>
                  <a:cubicBezTo>
                    <a:pt x="280" y="304"/>
                    <a:pt x="322" y="307"/>
                    <a:pt x="368" y="306"/>
                  </a:cubicBezTo>
                  <a:cubicBezTo>
                    <a:pt x="369" y="306"/>
                    <a:pt x="371" y="305"/>
                    <a:pt x="373" y="305"/>
                  </a:cubicBezTo>
                  <a:cubicBezTo>
                    <a:pt x="415" y="304"/>
                    <a:pt x="454" y="298"/>
                    <a:pt x="494" y="287"/>
                  </a:cubicBezTo>
                  <a:cubicBezTo>
                    <a:pt x="538" y="274"/>
                    <a:pt x="576" y="254"/>
                    <a:pt x="614" y="227"/>
                  </a:cubicBezTo>
                  <a:cubicBezTo>
                    <a:pt x="615" y="226"/>
                    <a:pt x="616" y="225"/>
                    <a:pt x="617" y="224"/>
                  </a:cubicBezTo>
                  <a:cubicBezTo>
                    <a:pt x="639" y="208"/>
                    <a:pt x="658" y="189"/>
                    <a:pt x="676" y="169"/>
                  </a:cubicBezTo>
                  <a:close/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35" name="Google Shape;535;p19"/>
            <p:cNvSpPr/>
            <p:nvPr/>
          </p:nvSpPr>
          <p:spPr>
            <a:xfrm>
              <a:off x="7811324" y="1683540"/>
              <a:ext cx="127280" cy="403657"/>
            </a:xfrm>
            <a:custGeom>
              <a:rect b="b" l="l" r="r" t="t"/>
              <a:pathLst>
                <a:path extrusionOk="0" h="519" w="166">
                  <a:moveTo>
                    <a:pt x="166" y="0"/>
                  </a:moveTo>
                  <a:cubicBezTo>
                    <a:pt x="132" y="69"/>
                    <a:pt x="117" y="149"/>
                    <a:pt x="125" y="226"/>
                  </a:cubicBezTo>
                  <a:cubicBezTo>
                    <a:pt x="125" y="244"/>
                    <a:pt x="126" y="261"/>
                    <a:pt x="124" y="279"/>
                  </a:cubicBezTo>
                  <a:cubicBezTo>
                    <a:pt x="124" y="280"/>
                    <a:pt x="124" y="281"/>
                    <a:pt x="124" y="282"/>
                  </a:cubicBezTo>
                  <a:cubicBezTo>
                    <a:pt x="122" y="306"/>
                    <a:pt x="118" y="326"/>
                    <a:pt x="112" y="349"/>
                  </a:cubicBezTo>
                  <a:cubicBezTo>
                    <a:pt x="104" y="381"/>
                    <a:pt x="92" y="409"/>
                    <a:pt x="77" y="438"/>
                  </a:cubicBezTo>
                  <a:cubicBezTo>
                    <a:pt x="76" y="440"/>
                    <a:pt x="74" y="442"/>
                    <a:pt x="73" y="443"/>
                  </a:cubicBezTo>
                  <a:cubicBezTo>
                    <a:pt x="58" y="471"/>
                    <a:pt x="40" y="496"/>
                    <a:pt x="20" y="519"/>
                  </a:cubicBezTo>
                  <a:cubicBezTo>
                    <a:pt x="17" y="512"/>
                    <a:pt x="18" y="506"/>
                    <a:pt x="17" y="498"/>
                  </a:cubicBezTo>
                  <a:cubicBezTo>
                    <a:pt x="16" y="492"/>
                    <a:pt x="15" y="485"/>
                    <a:pt x="15" y="478"/>
                  </a:cubicBezTo>
                  <a:cubicBezTo>
                    <a:pt x="14" y="473"/>
                    <a:pt x="14" y="468"/>
                    <a:pt x="13" y="462"/>
                  </a:cubicBezTo>
                  <a:cubicBezTo>
                    <a:pt x="9" y="417"/>
                    <a:pt x="6" y="374"/>
                    <a:pt x="3" y="329"/>
                  </a:cubicBezTo>
                  <a:cubicBezTo>
                    <a:pt x="2" y="290"/>
                    <a:pt x="0" y="254"/>
                    <a:pt x="2" y="216"/>
                  </a:cubicBezTo>
                  <a:cubicBezTo>
                    <a:pt x="2" y="214"/>
                    <a:pt x="3" y="213"/>
                    <a:pt x="3" y="211"/>
                  </a:cubicBezTo>
                  <a:cubicBezTo>
                    <a:pt x="4" y="176"/>
                    <a:pt x="10" y="143"/>
                    <a:pt x="20" y="109"/>
                  </a:cubicBezTo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7851394" y="1753012"/>
              <a:ext cx="161455" cy="341371"/>
            </a:xfrm>
            <a:custGeom>
              <a:rect b="b" l="l" r="r" t="t"/>
              <a:pathLst>
                <a:path extrusionOk="0" h="440" w="211">
                  <a:moveTo>
                    <a:pt x="204" y="0"/>
                  </a:moveTo>
                  <a:cubicBezTo>
                    <a:pt x="207" y="52"/>
                    <a:pt x="211" y="99"/>
                    <a:pt x="207" y="151"/>
                  </a:cubicBezTo>
                  <a:cubicBezTo>
                    <a:pt x="207" y="152"/>
                    <a:pt x="207" y="153"/>
                    <a:pt x="206" y="154"/>
                  </a:cubicBezTo>
                  <a:cubicBezTo>
                    <a:pt x="206" y="160"/>
                    <a:pt x="206" y="166"/>
                    <a:pt x="205" y="173"/>
                  </a:cubicBezTo>
                  <a:cubicBezTo>
                    <a:pt x="204" y="179"/>
                    <a:pt x="203" y="185"/>
                    <a:pt x="202" y="192"/>
                  </a:cubicBezTo>
                  <a:cubicBezTo>
                    <a:pt x="200" y="199"/>
                    <a:pt x="200" y="206"/>
                    <a:pt x="198" y="213"/>
                  </a:cubicBezTo>
                  <a:cubicBezTo>
                    <a:pt x="197" y="215"/>
                    <a:pt x="196" y="217"/>
                    <a:pt x="195" y="219"/>
                  </a:cubicBezTo>
                  <a:cubicBezTo>
                    <a:pt x="194" y="227"/>
                    <a:pt x="192" y="234"/>
                    <a:pt x="189" y="241"/>
                  </a:cubicBezTo>
                  <a:cubicBezTo>
                    <a:pt x="186" y="247"/>
                    <a:pt x="185" y="254"/>
                    <a:pt x="182" y="260"/>
                  </a:cubicBezTo>
                  <a:cubicBezTo>
                    <a:pt x="179" y="265"/>
                    <a:pt x="177" y="271"/>
                    <a:pt x="175" y="276"/>
                  </a:cubicBezTo>
                  <a:cubicBezTo>
                    <a:pt x="170" y="289"/>
                    <a:pt x="163" y="299"/>
                    <a:pt x="156" y="311"/>
                  </a:cubicBezTo>
                  <a:cubicBezTo>
                    <a:pt x="147" y="325"/>
                    <a:pt x="138" y="336"/>
                    <a:pt x="129" y="348"/>
                  </a:cubicBezTo>
                  <a:cubicBezTo>
                    <a:pt x="113" y="366"/>
                    <a:pt x="98" y="381"/>
                    <a:pt x="79" y="395"/>
                  </a:cubicBezTo>
                  <a:cubicBezTo>
                    <a:pt x="73" y="400"/>
                    <a:pt x="67" y="404"/>
                    <a:pt x="60" y="408"/>
                  </a:cubicBezTo>
                  <a:cubicBezTo>
                    <a:pt x="59" y="409"/>
                    <a:pt x="58" y="409"/>
                    <a:pt x="57" y="410"/>
                  </a:cubicBezTo>
                  <a:cubicBezTo>
                    <a:pt x="39" y="423"/>
                    <a:pt x="20" y="432"/>
                    <a:pt x="0" y="440"/>
                  </a:cubicBezTo>
                  <a:cubicBezTo>
                    <a:pt x="27" y="406"/>
                    <a:pt x="48" y="367"/>
                    <a:pt x="64" y="326"/>
                  </a:cubicBezTo>
                  <a:cubicBezTo>
                    <a:pt x="65" y="322"/>
                    <a:pt x="67" y="318"/>
                    <a:pt x="68" y="314"/>
                  </a:cubicBezTo>
                  <a:cubicBezTo>
                    <a:pt x="77" y="287"/>
                    <a:pt x="83" y="260"/>
                    <a:pt x="87" y="231"/>
                  </a:cubicBezTo>
                  <a:cubicBezTo>
                    <a:pt x="89" y="216"/>
                    <a:pt x="90" y="202"/>
                    <a:pt x="90" y="186"/>
                  </a:cubicBezTo>
                  <a:cubicBezTo>
                    <a:pt x="90" y="160"/>
                    <a:pt x="88" y="136"/>
                    <a:pt x="84" y="109"/>
                  </a:cubicBezTo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4631698" y="2428566"/>
              <a:ext cx="2896783" cy="4429434"/>
            </a:xfrm>
            <a:custGeom>
              <a:rect b="b" l="l" r="r" t="t"/>
              <a:pathLst>
                <a:path extrusionOk="0" h="5698" w="3788">
                  <a:moveTo>
                    <a:pt x="2245" y="2644"/>
                  </a:moveTo>
                  <a:cubicBezTo>
                    <a:pt x="2245" y="2644"/>
                    <a:pt x="2245" y="2644"/>
                    <a:pt x="2245" y="2644"/>
                  </a:cubicBezTo>
                  <a:cubicBezTo>
                    <a:pt x="2245" y="2644"/>
                    <a:pt x="2245" y="2644"/>
                    <a:pt x="2245" y="2644"/>
                  </a:cubicBezTo>
                  <a:cubicBezTo>
                    <a:pt x="2245" y="2644"/>
                    <a:pt x="2245" y="2644"/>
                    <a:pt x="2245" y="2644"/>
                  </a:cubicBezTo>
                  <a:moveTo>
                    <a:pt x="3788" y="0"/>
                  </a:moveTo>
                  <a:cubicBezTo>
                    <a:pt x="3759" y="18"/>
                    <a:pt x="3731" y="36"/>
                    <a:pt x="3703" y="54"/>
                  </a:cubicBezTo>
                  <a:cubicBezTo>
                    <a:pt x="3675" y="73"/>
                    <a:pt x="3647" y="92"/>
                    <a:pt x="3619" y="111"/>
                  </a:cubicBezTo>
                  <a:cubicBezTo>
                    <a:pt x="3563" y="149"/>
                    <a:pt x="3508" y="189"/>
                    <a:pt x="3453" y="229"/>
                  </a:cubicBezTo>
                  <a:cubicBezTo>
                    <a:pt x="3344" y="309"/>
                    <a:pt x="3237" y="393"/>
                    <a:pt x="3133" y="479"/>
                  </a:cubicBezTo>
                  <a:cubicBezTo>
                    <a:pt x="2923" y="653"/>
                    <a:pt x="2722" y="840"/>
                    <a:pt x="2532" y="1042"/>
                  </a:cubicBezTo>
                  <a:cubicBezTo>
                    <a:pt x="2437" y="1143"/>
                    <a:pt x="2346" y="1247"/>
                    <a:pt x="2258" y="1356"/>
                  </a:cubicBezTo>
                  <a:cubicBezTo>
                    <a:pt x="2170" y="1466"/>
                    <a:pt x="2086" y="1579"/>
                    <a:pt x="2007" y="1698"/>
                  </a:cubicBezTo>
                  <a:cubicBezTo>
                    <a:pt x="1975" y="1744"/>
                    <a:pt x="1945" y="1792"/>
                    <a:pt x="1915" y="1840"/>
                  </a:cubicBezTo>
                  <a:cubicBezTo>
                    <a:pt x="1880" y="1784"/>
                    <a:pt x="1844" y="1728"/>
                    <a:pt x="1806" y="1674"/>
                  </a:cubicBezTo>
                  <a:cubicBezTo>
                    <a:pt x="1725" y="1557"/>
                    <a:pt x="1640" y="1445"/>
                    <a:pt x="1550" y="1338"/>
                  </a:cubicBezTo>
                  <a:cubicBezTo>
                    <a:pt x="1461" y="1230"/>
                    <a:pt x="1368" y="1127"/>
                    <a:pt x="1271" y="1028"/>
                  </a:cubicBezTo>
                  <a:cubicBezTo>
                    <a:pt x="1079" y="829"/>
                    <a:pt x="875" y="646"/>
                    <a:pt x="663" y="476"/>
                  </a:cubicBezTo>
                  <a:cubicBezTo>
                    <a:pt x="557" y="391"/>
                    <a:pt x="449" y="309"/>
                    <a:pt x="338" y="230"/>
                  </a:cubicBezTo>
                  <a:cubicBezTo>
                    <a:pt x="283" y="191"/>
                    <a:pt x="227" y="153"/>
                    <a:pt x="171" y="115"/>
                  </a:cubicBezTo>
                  <a:cubicBezTo>
                    <a:pt x="143" y="97"/>
                    <a:pt x="115" y="78"/>
                    <a:pt x="86" y="60"/>
                  </a:cubicBezTo>
                  <a:cubicBezTo>
                    <a:pt x="58" y="42"/>
                    <a:pt x="29" y="24"/>
                    <a:pt x="0" y="7"/>
                  </a:cubicBezTo>
                  <a:cubicBezTo>
                    <a:pt x="26" y="30"/>
                    <a:pt x="50" y="53"/>
                    <a:pt x="74" y="76"/>
                  </a:cubicBezTo>
                  <a:cubicBezTo>
                    <a:pt x="98" y="99"/>
                    <a:pt x="122" y="123"/>
                    <a:pt x="146" y="146"/>
                  </a:cubicBezTo>
                  <a:cubicBezTo>
                    <a:pt x="194" y="194"/>
                    <a:pt x="240" y="242"/>
                    <a:pt x="286" y="290"/>
                  </a:cubicBezTo>
                  <a:cubicBezTo>
                    <a:pt x="378" y="388"/>
                    <a:pt x="467" y="487"/>
                    <a:pt x="552" y="589"/>
                  </a:cubicBezTo>
                  <a:cubicBezTo>
                    <a:pt x="723" y="793"/>
                    <a:pt x="882" y="1006"/>
                    <a:pt x="1024" y="1226"/>
                  </a:cubicBezTo>
                  <a:cubicBezTo>
                    <a:pt x="1165" y="1446"/>
                    <a:pt x="1291" y="1674"/>
                    <a:pt x="1391" y="1907"/>
                  </a:cubicBezTo>
                  <a:cubicBezTo>
                    <a:pt x="1406" y="1942"/>
                    <a:pt x="1625" y="2368"/>
                    <a:pt x="1607" y="2849"/>
                  </a:cubicBezTo>
                  <a:cubicBezTo>
                    <a:pt x="1565" y="3969"/>
                    <a:pt x="1320" y="5698"/>
                    <a:pt x="1917" y="5698"/>
                  </a:cubicBezTo>
                  <a:cubicBezTo>
                    <a:pt x="1923" y="5698"/>
                    <a:pt x="1928" y="5698"/>
                    <a:pt x="1934" y="5698"/>
                  </a:cubicBezTo>
                  <a:cubicBezTo>
                    <a:pt x="2551" y="5666"/>
                    <a:pt x="2290" y="3985"/>
                    <a:pt x="2239" y="2883"/>
                  </a:cubicBezTo>
                  <a:cubicBezTo>
                    <a:pt x="2217" y="2412"/>
                    <a:pt x="2430" y="1967"/>
                    <a:pt x="2444" y="1932"/>
                  </a:cubicBezTo>
                  <a:cubicBezTo>
                    <a:pt x="2539" y="1697"/>
                    <a:pt x="2658" y="1466"/>
                    <a:pt x="2795" y="1243"/>
                  </a:cubicBezTo>
                  <a:cubicBezTo>
                    <a:pt x="2931" y="1020"/>
                    <a:pt x="3084" y="803"/>
                    <a:pt x="3250" y="595"/>
                  </a:cubicBezTo>
                  <a:cubicBezTo>
                    <a:pt x="3333" y="491"/>
                    <a:pt x="3420" y="390"/>
                    <a:pt x="3509" y="290"/>
                  </a:cubicBezTo>
                  <a:cubicBezTo>
                    <a:pt x="3554" y="240"/>
                    <a:pt x="3599" y="191"/>
                    <a:pt x="3646" y="142"/>
                  </a:cubicBezTo>
                  <a:cubicBezTo>
                    <a:pt x="3669" y="118"/>
                    <a:pt x="3692" y="94"/>
                    <a:pt x="3716" y="70"/>
                  </a:cubicBezTo>
                  <a:cubicBezTo>
                    <a:pt x="3740" y="47"/>
                    <a:pt x="3763" y="23"/>
                    <a:pt x="3788" y="0"/>
                  </a:cubicBezTo>
                </a:path>
              </a:pathLst>
            </a:custGeom>
            <a:solidFill>
              <a:srgbClr val="5AAD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801961" y="2968770"/>
              <a:ext cx="586899" cy="595302"/>
            </a:xfrm>
            <a:prstGeom prst="ellipse">
              <a:avLst/>
            </a:prstGeom>
            <a:solidFill>
              <a:srgbClr val="5AAD9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539" name="Google Shape;539;p19"/>
          <p:cNvGrpSpPr/>
          <p:nvPr/>
        </p:nvGrpSpPr>
        <p:grpSpPr>
          <a:xfrm>
            <a:off x="960560" y="1428605"/>
            <a:ext cx="2434633" cy="2796065"/>
            <a:chOff x="821835" y="1652683"/>
            <a:chExt cx="3563608" cy="4092638"/>
          </a:xfrm>
        </p:grpSpPr>
        <p:sp>
          <p:nvSpPr>
            <p:cNvPr id="540" name="Google Shape;540;p19"/>
            <p:cNvSpPr/>
            <p:nvPr/>
          </p:nvSpPr>
          <p:spPr>
            <a:xfrm>
              <a:off x="821835" y="1688415"/>
              <a:ext cx="721040" cy="7210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01</a:t>
              </a:r>
              <a:endParaRPr/>
            </a:p>
          </p:txBody>
        </p:sp>
        <p:sp>
          <p:nvSpPr>
            <p:cNvPr id="541" name="Google Shape;541;p19"/>
            <p:cNvSpPr txBox="1"/>
            <p:nvPr/>
          </p:nvSpPr>
          <p:spPr>
            <a:xfrm>
              <a:off x="1542875" y="1652683"/>
              <a:ext cx="2076659" cy="203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40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chemeClr val="accen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OPTION HERE</a:t>
              </a:r>
              <a:endParaRPr b="1" sz="120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42" name="Google Shape;542;p19"/>
            <p:cNvSpPr txBox="1"/>
            <p:nvPr/>
          </p:nvSpPr>
          <p:spPr>
            <a:xfrm>
              <a:off x="1542875" y="1856072"/>
              <a:ext cx="2842568" cy="791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40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00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90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821835" y="3238559"/>
              <a:ext cx="721040" cy="7210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03</a:t>
              </a:r>
              <a:endParaRPr/>
            </a:p>
          </p:txBody>
        </p:sp>
        <p:sp>
          <p:nvSpPr>
            <p:cNvPr id="544" name="Google Shape;544;p19"/>
            <p:cNvSpPr txBox="1"/>
            <p:nvPr/>
          </p:nvSpPr>
          <p:spPr>
            <a:xfrm>
              <a:off x="1542875" y="3202827"/>
              <a:ext cx="2076659" cy="203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40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chemeClr val="accent3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OPTION HERE</a:t>
              </a:r>
              <a:endParaRPr b="1" sz="1200">
                <a:solidFill>
                  <a:schemeClr val="accent3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45" name="Google Shape;545;p19"/>
            <p:cNvSpPr txBox="1"/>
            <p:nvPr/>
          </p:nvSpPr>
          <p:spPr>
            <a:xfrm>
              <a:off x="1542875" y="3406217"/>
              <a:ext cx="2842568" cy="791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40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00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90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821835" y="4786498"/>
              <a:ext cx="721040" cy="7210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05</a:t>
              </a:r>
              <a:endParaRPr/>
            </a:p>
          </p:txBody>
        </p:sp>
        <p:sp>
          <p:nvSpPr>
            <p:cNvPr id="547" name="Google Shape;547;p19"/>
            <p:cNvSpPr txBox="1"/>
            <p:nvPr/>
          </p:nvSpPr>
          <p:spPr>
            <a:xfrm>
              <a:off x="1542875" y="4750766"/>
              <a:ext cx="2076659" cy="203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40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chemeClr val="accent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OPTION HERE</a:t>
              </a:r>
              <a:endParaRPr b="1" sz="1200">
                <a:solidFill>
                  <a:schemeClr val="accent5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48" name="Google Shape;548;p19"/>
            <p:cNvSpPr txBox="1"/>
            <p:nvPr/>
          </p:nvSpPr>
          <p:spPr>
            <a:xfrm>
              <a:off x="1542875" y="4954155"/>
              <a:ext cx="2842568" cy="791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400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00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90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549" name="Google Shape;549;p19"/>
          <p:cNvGrpSpPr/>
          <p:nvPr/>
        </p:nvGrpSpPr>
        <p:grpSpPr>
          <a:xfrm>
            <a:off x="5853093" y="1428605"/>
            <a:ext cx="2330347" cy="2796065"/>
            <a:chOff x="7983106" y="1652683"/>
            <a:chExt cx="3410963" cy="4092638"/>
          </a:xfrm>
        </p:grpSpPr>
        <p:sp>
          <p:nvSpPr>
            <p:cNvPr id="550" name="Google Shape;550;p19"/>
            <p:cNvSpPr/>
            <p:nvPr/>
          </p:nvSpPr>
          <p:spPr>
            <a:xfrm flipH="1">
              <a:off x="10673029" y="1688415"/>
              <a:ext cx="721040" cy="721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02</a:t>
              </a:r>
              <a:endParaRPr/>
            </a:p>
          </p:txBody>
        </p:sp>
        <p:sp>
          <p:nvSpPr>
            <p:cNvPr id="551" name="Google Shape;551;p19"/>
            <p:cNvSpPr txBox="1"/>
            <p:nvPr/>
          </p:nvSpPr>
          <p:spPr>
            <a:xfrm flipH="1">
              <a:off x="8596370" y="1652683"/>
              <a:ext cx="2076659" cy="203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44000" wrap="square" tIns="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chemeClr val="accent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OPTION HERE</a:t>
              </a:r>
              <a:endParaRPr b="1" sz="120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52" name="Google Shape;552;p19"/>
            <p:cNvSpPr txBox="1"/>
            <p:nvPr/>
          </p:nvSpPr>
          <p:spPr>
            <a:xfrm flipH="1">
              <a:off x="7983106" y="1856072"/>
              <a:ext cx="2689921" cy="791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44000" wrap="square" tIns="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00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80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 flipH="1">
              <a:off x="10673029" y="3238559"/>
              <a:ext cx="721040" cy="7210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04</a:t>
              </a:r>
              <a:endParaRPr/>
            </a:p>
          </p:txBody>
        </p:sp>
        <p:sp>
          <p:nvSpPr>
            <p:cNvPr id="554" name="Google Shape;554;p19"/>
            <p:cNvSpPr txBox="1"/>
            <p:nvPr/>
          </p:nvSpPr>
          <p:spPr>
            <a:xfrm flipH="1">
              <a:off x="8503195" y="3202827"/>
              <a:ext cx="2076659" cy="203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44000" wrap="square" tIns="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chemeClr val="accent4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OPTION HERE</a:t>
              </a:r>
              <a:endParaRPr b="1" sz="1200">
                <a:solidFill>
                  <a:schemeClr val="accent4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55" name="Google Shape;555;p19"/>
            <p:cNvSpPr txBox="1"/>
            <p:nvPr/>
          </p:nvSpPr>
          <p:spPr>
            <a:xfrm flipH="1">
              <a:off x="7983106" y="3406217"/>
              <a:ext cx="2689921" cy="791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44000" wrap="square" tIns="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00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80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56" name="Google Shape;556;p19"/>
            <p:cNvSpPr/>
            <p:nvPr/>
          </p:nvSpPr>
          <p:spPr>
            <a:xfrm flipH="1">
              <a:off x="10673029" y="4786498"/>
              <a:ext cx="721040" cy="7210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06</a:t>
              </a:r>
              <a:endParaRPr/>
            </a:p>
          </p:txBody>
        </p:sp>
        <p:sp>
          <p:nvSpPr>
            <p:cNvPr id="557" name="Google Shape;557;p19"/>
            <p:cNvSpPr txBox="1"/>
            <p:nvPr/>
          </p:nvSpPr>
          <p:spPr>
            <a:xfrm flipH="1">
              <a:off x="8596370" y="4750766"/>
              <a:ext cx="2076659" cy="2033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44000" wrap="square" tIns="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chemeClr val="accent6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OPTION HERE</a:t>
              </a:r>
              <a:endParaRPr b="1" sz="1200">
                <a:solidFill>
                  <a:schemeClr val="accent6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58" name="Google Shape;558;p19"/>
            <p:cNvSpPr txBox="1"/>
            <p:nvPr/>
          </p:nvSpPr>
          <p:spPr>
            <a:xfrm flipH="1">
              <a:off x="7983106" y="4954155"/>
              <a:ext cx="2689921" cy="791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144000" wrap="square" tIns="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00">
                  <a:solidFill>
                    <a:srgbClr val="00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80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559" name="Google Shape;559;p19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8495"/>
              </a:buClr>
              <a:buSzPts val="1800"/>
              <a:buFont typeface="Century Schoolbook"/>
              <a:buNone/>
            </a:pPr>
            <a:r>
              <a:rPr b="0" lang="tr-TR" sz="18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0" sz="18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20"/>
          <p:cNvGrpSpPr/>
          <p:nvPr/>
        </p:nvGrpSpPr>
        <p:grpSpPr>
          <a:xfrm>
            <a:off x="4019078" y="-2366463"/>
            <a:ext cx="7993388" cy="7453429"/>
            <a:chOff x="4019078" y="-2366463"/>
            <a:chExt cx="7993388" cy="7453429"/>
          </a:xfrm>
        </p:grpSpPr>
        <p:pic>
          <p:nvPicPr>
            <p:cNvPr id="566" name="Google Shape;566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6156176" y="-1025054"/>
              <a:ext cx="4332447" cy="3570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7" name="Google Shape;567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9031936">
              <a:off x="7082141" y="682192"/>
              <a:ext cx="4332447" cy="3570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8" name="Google Shape;568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4019078" y="-2366463"/>
              <a:ext cx="4332447" cy="35700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9" name="Google Shape;569;p20"/>
          <p:cNvGrpSpPr/>
          <p:nvPr/>
        </p:nvGrpSpPr>
        <p:grpSpPr>
          <a:xfrm>
            <a:off x="-2433908" y="2223904"/>
            <a:ext cx="7952044" cy="6475844"/>
            <a:chOff x="-2433908" y="2223904"/>
            <a:chExt cx="7952044" cy="6475844"/>
          </a:xfrm>
        </p:grpSpPr>
        <p:pic>
          <p:nvPicPr>
            <p:cNvPr id="570" name="Google Shape;570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433908" y="2223904"/>
              <a:ext cx="4261107" cy="3511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1" name="Google Shape;571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2374509">
              <a:off x="-723311" y="3807486"/>
              <a:ext cx="4261107" cy="3511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2" name="Google Shape;572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2374509">
              <a:off x="626875" y="4233529"/>
              <a:ext cx="4261107" cy="3511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3" name="Google Shape;573;p20"/>
          <p:cNvSpPr txBox="1"/>
          <p:nvPr/>
        </p:nvSpPr>
        <p:spPr>
          <a:xfrm>
            <a:off x="2821595" y="2188552"/>
            <a:ext cx="4176464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SUNDAY</a:t>
            </a:r>
            <a:endParaRPr sz="44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74" name="Google Shape;574;p20"/>
          <p:cNvSpPr txBox="1"/>
          <p:nvPr/>
        </p:nvSpPr>
        <p:spPr>
          <a:xfrm>
            <a:off x="3519758" y="2952695"/>
            <a:ext cx="2780138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Go ahead and replace it with your own text.</a:t>
            </a:r>
            <a:endParaRPr sz="8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75" name="Google Shape;575;p20"/>
          <p:cNvSpPr txBox="1"/>
          <p:nvPr/>
        </p:nvSpPr>
        <p:spPr>
          <a:xfrm>
            <a:off x="4311846" y="1124620"/>
            <a:ext cx="1484586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>
                <a:solidFill>
                  <a:srgbClr val="5AAD9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03</a:t>
            </a:r>
            <a:endParaRPr sz="8000">
              <a:solidFill>
                <a:srgbClr val="5AAD9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1"/>
          <p:cNvSpPr/>
          <p:nvPr/>
        </p:nvSpPr>
        <p:spPr>
          <a:xfrm>
            <a:off x="5452204" y="1853614"/>
            <a:ext cx="2792879" cy="427514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8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1" sz="148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82" name="Google Shape;582;p21"/>
          <p:cNvSpPr/>
          <p:nvPr/>
        </p:nvSpPr>
        <p:spPr>
          <a:xfrm>
            <a:off x="5495503" y="2281127"/>
            <a:ext cx="2429777" cy="427514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8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1" sz="148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83" name="Google Shape;583;p21"/>
          <p:cNvSpPr/>
          <p:nvPr/>
        </p:nvSpPr>
        <p:spPr>
          <a:xfrm>
            <a:off x="5538806" y="2708642"/>
            <a:ext cx="2066669" cy="427514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8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1" sz="148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84" name="Google Shape;584;p21"/>
          <p:cNvSpPr/>
          <p:nvPr/>
        </p:nvSpPr>
        <p:spPr>
          <a:xfrm>
            <a:off x="7847535" y="1882931"/>
            <a:ext cx="368884" cy="36888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95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</a:t>
            </a:r>
            <a:endParaRPr/>
          </a:p>
        </p:txBody>
      </p:sp>
      <p:sp>
        <p:nvSpPr>
          <p:cNvPr id="585" name="Google Shape;585;p21"/>
          <p:cNvSpPr/>
          <p:nvPr/>
        </p:nvSpPr>
        <p:spPr>
          <a:xfrm>
            <a:off x="7531857" y="2315731"/>
            <a:ext cx="368884" cy="36888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95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endParaRPr/>
          </a:p>
        </p:txBody>
      </p:sp>
      <p:sp>
        <p:nvSpPr>
          <p:cNvPr id="586" name="Google Shape;586;p21"/>
          <p:cNvSpPr/>
          <p:nvPr/>
        </p:nvSpPr>
        <p:spPr>
          <a:xfrm>
            <a:off x="7212055" y="2742178"/>
            <a:ext cx="368884" cy="36888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95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</a:t>
            </a:r>
            <a:endParaRPr/>
          </a:p>
        </p:txBody>
      </p:sp>
      <p:grpSp>
        <p:nvGrpSpPr>
          <p:cNvPr id="587" name="Google Shape;587;p21"/>
          <p:cNvGrpSpPr/>
          <p:nvPr/>
        </p:nvGrpSpPr>
        <p:grpSpPr>
          <a:xfrm flipH="1">
            <a:off x="2974530" y="1580486"/>
            <a:ext cx="1576985" cy="356495"/>
            <a:chOff x="5170018" y="1564582"/>
            <a:chExt cx="2006989" cy="555110"/>
          </a:xfrm>
        </p:grpSpPr>
        <p:cxnSp>
          <p:nvCxnSpPr>
            <p:cNvPr id="588" name="Google Shape;588;p21"/>
            <p:cNvCxnSpPr/>
            <p:nvPr/>
          </p:nvCxnSpPr>
          <p:spPr>
            <a:xfrm flipH="1" rot="10800000">
              <a:off x="5170018" y="1564582"/>
              <a:ext cx="542842" cy="555110"/>
            </a:xfrm>
            <a:prstGeom prst="straightConnector1">
              <a:avLst/>
            </a:prstGeom>
            <a:noFill/>
            <a:ln cap="flat" cmpd="sng" w="19050">
              <a:solidFill>
                <a:srgbClr val="7F7F7F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589" name="Google Shape;589;p21"/>
            <p:cNvCxnSpPr/>
            <p:nvPr/>
          </p:nvCxnSpPr>
          <p:spPr>
            <a:xfrm>
              <a:off x="5704923" y="1566961"/>
              <a:ext cx="1472084" cy="0"/>
            </a:xfrm>
            <a:prstGeom prst="straightConnector1">
              <a:avLst/>
            </a:prstGeom>
            <a:noFill/>
            <a:ln cap="flat" cmpd="sng" w="19050">
              <a:solidFill>
                <a:srgbClr val="7F7F7F"/>
              </a:solidFill>
              <a:prstDash val="dash"/>
              <a:round/>
              <a:headEnd len="sm" w="sm" type="none"/>
              <a:tailEnd len="med" w="med" type="oval"/>
            </a:ln>
          </p:spPr>
        </p:cxnSp>
      </p:grpSp>
      <p:cxnSp>
        <p:nvCxnSpPr>
          <p:cNvPr id="590" name="Google Shape;590;p21"/>
          <p:cNvCxnSpPr/>
          <p:nvPr/>
        </p:nvCxnSpPr>
        <p:spPr>
          <a:xfrm rot="10800000">
            <a:off x="3122774" y="2586319"/>
            <a:ext cx="1151289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dash"/>
            <a:round/>
            <a:headEnd len="sm" w="sm" type="none"/>
            <a:tailEnd len="med" w="med" type="oval"/>
          </a:ln>
        </p:spPr>
      </p:cxnSp>
      <p:grpSp>
        <p:nvGrpSpPr>
          <p:cNvPr id="591" name="Google Shape;591;p21"/>
          <p:cNvGrpSpPr/>
          <p:nvPr/>
        </p:nvGrpSpPr>
        <p:grpSpPr>
          <a:xfrm rot="10800000">
            <a:off x="2994296" y="3274535"/>
            <a:ext cx="1576985" cy="356495"/>
            <a:chOff x="5170018" y="1564582"/>
            <a:chExt cx="2006989" cy="555110"/>
          </a:xfrm>
        </p:grpSpPr>
        <p:cxnSp>
          <p:nvCxnSpPr>
            <p:cNvPr id="592" name="Google Shape;592;p21"/>
            <p:cNvCxnSpPr/>
            <p:nvPr/>
          </p:nvCxnSpPr>
          <p:spPr>
            <a:xfrm flipH="1" rot="10800000">
              <a:off x="5170018" y="1564582"/>
              <a:ext cx="542842" cy="555110"/>
            </a:xfrm>
            <a:prstGeom prst="straightConnector1">
              <a:avLst/>
            </a:prstGeom>
            <a:noFill/>
            <a:ln cap="flat" cmpd="sng" w="19050">
              <a:solidFill>
                <a:srgbClr val="7F7F7F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593" name="Google Shape;593;p21"/>
            <p:cNvCxnSpPr/>
            <p:nvPr/>
          </p:nvCxnSpPr>
          <p:spPr>
            <a:xfrm>
              <a:off x="5704923" y="1566961"/>
              <a:ext cx="1472084" cy="0"/>
            </a:xfrm>
            <a:prstGeom prst="straightConnector1">
              <a:avLst/>
            </a:prstGeom>
            <a:noFill/>
            <a:ln cap="flat" cmpd="sng" w="19050">
              <a:solidFill>
                <a:srgbClr val="7F7F7F"/>
              </a:solidFill>
              <a:prstDash val="dash"/>
              <a:round/>
              <a:headEnd len="sm" w="sm" type="none"/>
              <a:tailEnd len="med" w="med" type="oval"/>
            </a:ln>
          </p:spPr>
        </p:cxnSp>
      </p:grpSp>
      <p:sp>
        <p:nvSpPr>
          <p:cNvPr id="594" name="Google Shape;594;p21"/>
          <p:cNvSpPr txBox="1"/>
          <p:nvPr/>
        </p:nvSpPr>
        <p:spPr>
          <a:xfrm>
            <a:off x="539353" y="1353630"/>
            <a:ext cx="2435179" cy="45175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540000" wrap="square" tIns="46800">
            <a:normAutofit lnSpcReduction="10000"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Go ahead and replace it with your own text.</a:t>
            </a:r>
            <a:endParaRPr b="0" sz="1100">
              <a:solidFill>
                <a:srgbClr val="262626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95" name="Google Shape;595;p21"/>
          <p:cNvSpPr txBox="1"/>
          <p:nvPr/>
        </p:nvSpPr>
        <p:spPr>
          <a:xfrm>
            <a:off x="687595" y="2352863"/>
            <a:ext cx="2435179" cy="45175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540000" wrap="square" tIns="46800">
            <a:normAutofit lnSpcReduction="10000"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Go ahead and replace it with your own text.</a:t>
            </a:r>
            <a:endParaRPr b="0" sz="1100">
              <a:solidFill>
                <a:srgbClr val="262626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96" name="Google Shape;596;p21"/>
          <p:cNvSpPr txBox="1"/>
          <p:nvPr/>
        </p:nvSpPr>
        <p:spPr>
          <a:xfrm>
            <a:off x="559119" y="3388043"/>
            <a:ext cx="2435179" cy="45175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540000" wrap="square" tIns="46800">
            <a:normAutofit lnSpcReduction="10000"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Go ahead and replace it with your own text.</a:t>
            </a:r>
            <a:endParaRPr b="0" sz="1100">
              <a:solidFill>
                <a:srgbClr val="262626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597" name="Google Shape;597;p21"/>
          <p:cNvGrpSpPr/>
          <p:nvPr/>
        </p:nvGrpSpPr>
        <p:grpSpPr>
          <a:xfrm>
            <a:off x="3947090" y="1401408"/>
            <a:ext cx="2927944" cy="3385772"/>
            <a:chOff x="3947090" y="1401408"/>
            <a:chExt cx="2927944" cy="3385772"/>
          </a:xfrm>
        </p:grpSpPr>
        <p:grpSp>
          <p:nvGrpSpPr>
            <p:cNvPr id="598" name="Google Shape;598;p21"/>
            <p:cNvGrpSpPr/>
            <p:nvPr/>
          </p:nvGrpSpPr>
          <p:grpSpPr>
            <a:xfrm rot="-1708087">
              <a:off x="4531243" y="1645621"/>
              <a:ext cx="1759638" cy="2897346"/>
              <a:chOff x="170364" y="949888"/>
              <a:chExt cx="1945268" cy="3203011"/>
            </a:xfrm>
          </p:grpSpPr>
          <p:sp>
            <p:nvSpPr>
              <p:cNvPr id="599" name="Google Shape;599;p21"/>
              <p:cNvSpPr/>
              <p:nvPr/>
            </p:nvSpPr>
            <p:spPr>
              <a:xfrm>
                <a:off x="975357" y="2854550"/>
                <a:ext cx="335282" cy="132489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600" name="Google Shape;600;p21"/>
              <p:cNvSpPr/>
              <p:nvPr/>
            </p:nvSpPr>
            <p:spPr>
              <a:xfrm>
                <a:off x="170364" y="949888"/>
                <a:ext cx="1945268" cy="1945273"/>
              </a:xfrm>
              <a:prstGeom prst="ellipse">
                <a:avLst/>
              </a:pr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601" name="Google Shape;601;p21"/>
              <p:cNvSpPr/>
              <p:nvPr/>
            </p:nvSpPr>
            <p:spPr>
              <a:xfrm>
                <a:off x="368693" y="1148217"/>
                <a:ext cx="1548613" cy="154861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602" name="Google Shape;602;p21"/>
              <p:cNvSpPr/>
              <p:nvPr/>
            </p:nvSpPr>
            <p:spPr>
              <a:xfrm>
                <a:off x="944878" y="2984657"/>
                <a:ext cx="396241" cy="185829"/>
              </a:xfrm>
              <a:prstGeom prst="round2SameRect">
                <a:avLst>
                  <a:gd fmla="val 15385" name="adj1"/>
                  <a:gd fmla="val 0" name="adj2"/>
                </a:avLst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603" name="Google Shape;603;p21"/>
              <p:cNvSpPr/>
              <p:nvPr/>
            </p:nvSpPr>
            <p:spPr>
              <a:xfrm flipH="1" rot="10800000">
                <a:off x="923924" y="3151246"/>
                <a:ext cx="438151" cy="1001653"/>
              </a:xfrm>
              <a:prstGeom prst="round2SameRect">
                <a:avLst>
                  <a:gd fmla="val 15385" name="adj1"/>
                  <a:gd fmla="val 0" name="adj2"/>
                </a:avLst>
              </a:pr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sp>
          <p:nvSpPr>
            <p:cNvPr id="604" name="Google Shape;604;p21"/>
            <p:cNvSpPr/>
            <p:nvPr/>
          </p:nvSpPr>
          <p:spPr>
            <a:xfrm>
              <a:off x="4797832" y="2237982"/>
              <a:ext cx="702465" cy="702465"/>
            </a:xfrm>
            <a:custGeom>
              <a:rect b="b" l="l" r="r" t="t"/>
              <a:pathLst>
                <a:path extrusionOk="0" h="228" w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605" name="Google Shape;605;p2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8495"/>
              </a:buClr>
              <a:buSzPts val="1800"/>
              <a:buFont typeface="Century Schoolbook"/>
              <a:buNone/>
            </a:pPr>
            <a:r>
              <a:rPr b="0" lang="tr-TR" sz="18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0" sz="18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2"/>
          <p:cNvSpPr/>
          <p:nvPr/>
        </p:nvSpPr>
        <p:spPr>
          <a:xfrm>
            <a:off x="4490991" y="816555"/>
            <a:ext cx="34289" cy="3915435"/>
          </a:xfrm>
          <a:prstGeom prst="rect">
            <a:avLst/>
          </a:prstGeom>
          <a:solidFill>
            <a:schemeClr val="lt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612" name="Google Shape;612;p22"/>
          <p:cNvGrpSpPr/>
          <p:nvPr/>
        </p:nvGrpSpPr>
        <p:grpSpPr>
          <a:xfrm>
            <a:off x="2168733" y="1923634"/>
            <a:ext cx="2708229" cy="728454"/>
            <a:chOff x="2168733" y="1923634"/>
            <a:chExt cx="2708229" cy="728454"/>
          </a:xfrm>
        </p:grpSpPr>
        <p:grpSp>
          <p:nvGrpSpPr>
            <p:cNvPr id="613" name="Google Shape;613;p22"/>
            <p:cNvGrpSpPr/>
            <p:nvPr/>
          </p:nvGrpSpPr>
          <p:grpSpPr>
            <a:xfrm>
              <a:off x="4148508" y="1923634"/>
              <a:ext cx="728454" cy="728454"/>
              <a:chOff x="4876779" y="2512148"/>
              <a:chExt cx="971272" cy="971272"/>
            </a:xfrm>
          </p:grpSpPr>
          <p:sp>
            <p:nvSpPr>
              <p:cNvPr id="614" name="Google Shape;614;p22"/>
              <p:cNvSpPr/>
              <p:nvPr/>
            </p:nvSpPr>
            <p:spPr>
              <a:xfrm>
                <a:off x="4876779" y="2512148"/>
                <a:ext cx="971272" cy="971272"/>
              </a:xfrm>
              <a:prstGeom prst="ellipse">
                <a:avLst/>
              </a:prstGeom>
              <a:solidFill>
                <a:srgbClr val="D8D8D8"/>
              </a:solidFill>
              <a:ln cap="flat" cmpd="sng" w="38100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4993478" y="2628847"/>
                <a:ext cx="737874" cy="737874"/>
              </a:xfrm>
              <a:prstGeom prst="ellipse">
                <a:avLst/>
              </a:prstGeom>
              <a:solidFill>
                <a:schemeClr val="accent4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616" name="Google Shape;616;p22"/>
              <p:cNvSpPr/>
              <p:nvPr/>
            </p:nvSpPr>
            <p:spPr>
              <a:xfrm>
                <a:off x="5223727" y="2794880"/>
                <a:ext cx="277375" cy="405807"/>
              </a:xfrm>
              <a:custGeom>
                <a:rect b="b" l="l" r="r" t="t"/>
                <a:pathLst>
                  <a:path extrusionOk="0" h="304355" w="208031">
                    <a:moveTo>
                      <a:pt x="102012" y="264985"/>
                    </a:moveTo>
                    <a:cubicBezTo>
                      <a:pt x="93068" y="264985"/>
                      <a:pt x="85817" y="273275"/>
                      <a:pt x="85817" y="283502"/>
                    </a:cubicBezTo>
                    <a:cubicBezTo>
                      <a:pt x="85817" y="293729"/>
                      <a:pt x="93068" y="302019"/>
                      <a:pt x="102012" y="302019"/>
                    </a:cubicBezTo>
                    <a:cubicBezTo>
                      <a:pt x="110956" y="302019"/>
                      <a:pt x="118207" y="293729"/>
                      <a:pt x="118207" y="283502"/>
                    </a:cubicBezTo>
                    <a:cubicBezTo>
                      <a:pt x="118207" y="273275"/>
                      <a:pt x="110956" y="264985"/>
                      <a:pt x="102012" y="264985"/>
                    </a:cubicBezTo>
                    <a:close/>
                    <a:moveTo>
                      <a:pt x="56997" y="57673"/>
                    </a:moveTo>
                    <a:cubicBezTo>
                      <a:pt x="44174" y="57673"/>
                      <a:pt x="33778" y="68069"/>
                      <a:pt x="33778" y="80892"/>
                    </a:cubicBezTo>
                    <a:lnTo>
                      <a:pt x="33778" y="231129"/>
                    </a:lnTo>
                    <a:cubicBezTo>
                      <a:pt x="33778" y="243952"/>
                      <a:pt x="44174" y="254348"/>
                      <a:pt x="56997" y="254348"/>
                    </a:cubicBezTo>
                    <a:lnTo>
                      <a:pt x="149871" y="254348"/>
                    </a:lnTo>
                    <a:cubicBezTo>
                      <a:pt x="162694" y="254348"/>
                      <a:pt x="173090" y="243952"/>
                      <a:pt x="173090" y="231129"/>
                    </a:cubicBezTo>
                    <a:lnTo>
                      <a:pt x="173090" y="80892"/>
                    </a:lnTo>
                    <a:cubicBezTo>
                      <a:pt x="173090" y="68069"/>
                      <a:pt x="162694" y="57673"/>
                      <a:pt x="149871" y="57673"/>
                    </a:cubicBezTo>
                    <a:close/>
                    <a:moveTo>
                      <a:pt x="66050" y="20948"/>
                    </a:moveTo>
                    <a:lnTo>
                      <a:pt x="66050" y="29172"/>
                    </a:lnTo>
                    <a:lnTo>
                      <a:pt x="136737" y="29172"/>
                    </a:lnTo>
                    <a:lnTo>
                      <a:pt x="136737" y="20948"/>
                    </a:lnTo>
                    <a:close/>
                    <a:moveTo>
                      <a:pt x="34673" y="0"/>
                    </a:moveTo>
                    <a:lnTo>
                      <a:pt x="173358" y="0"/>
                    </a:lnTo>
                    <a:cubicBezTo>
                      <a:pt x="192507" y="0"/>
                      <a:pt x="208031" y="15524"/>
                      <a:pt x="208031" y="34673"/>
                    </a:cubicBezTo>
                    <a:lnTo>
                      <a:pt x="208031" y="269682"/>
                    </a:lnTo>
                    <a:cubicBezTo>
                      <a:pt x="208031" y="288831"/>
                      <a:pt x="192507" y="304355"/>
                      <a:pt x="173358" y="304355"/>
                    </a:cubicBezTo>
                    <a:lnTo>
                      <a:pt x="34673" y="304355"/>
                    </a:lnTo>
                    <a:cubicBezTo>
                      <a:pt x="15524" y="304355"/>
                      <a:pt x="0" y="288831"/>
                      <a:pt x="0" y="269682"/>
                    </a:cubicBezTo>
                    <a:lnTo>
                      <a:pt x="0" y="34673"/>
                    </a:lnTo>
                    <a:cubicBezTo>
                      <a:pt x="0" y="15524"/>
                      <a:pt x="15524" y="0"/>
                      <a:pt x="346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617" name="Google Shape;617;p22"/>
            <p:cNvGrpSpPr/>
            <p:nvPr/>
          </p:nvGrpSpPr>
          <p:grpSpPr>
            <a:xfrm>
              <a:off x="2168733" y="1953497"/>
              <a:ext cx="1979775" cy="668729"/>
              <a:chOff x="1918379" y="1734048"/>
              <a:chExt cx="2348822" cy="891638"/>
            </a:xfrm>
          </p:grpSpPr>
          <p:sp>
            <p:nvSpPr>
              <p:cNvPr id="618" name="Google Shape;618;p22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360000" wrap="square" tIns="45700">
                <a:normAutofit lnSpcReduction="10000"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0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2985227" y="1734048"/>
                <a:ext cx="1281974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0" lIns="0" spcFirstLastPara="1" rIns="36000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400">
                    <a:solidFill>
                      <a:schemeClr val="accent4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STEP HERE</a:t>
                </a:r>
                <a:endParaRPr b="1" sz="1400">
                  <a:solidFill>
                    <a:schemeClr val="accent4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620" name="Google Shape;620;p22"/>
          <p:cNvGrpSpPr/>
          <p:nvPr/>
        </p:nvGrpSpPr>
        <p:grpSpPr>
          <a:xfrm>
            <a:off x="4158794" y="991695"/>
            <a:ext cx="2699673" cy="728454"/>
            <a:chOff x="4158794" y="991695"/>
            <a:chExt cx="2699673" cy="728454"/>
          </a:xfrm>
        </p:grpSpPr>
        <p:grpSp>
          <p:nvGrpSpPr>
            <p:cNvPr id="621" name="Google Shape;621;p22"/>
            <p:cNvGrpSpPr/>
            <p:nvPr/>
          </p:nvGrpSpPr>
          <p:grpSpPr>
            <a:xfrm>
              <a:off x="4158794" y="991695"/>
              <a:ext cx="728454" cy="728454"/>
              <a:chOff x="3703843" y="1419388"/>
              <a:chExt cx="971272" cy="971272"/>
            </a:xfrm>
          </p:grpSpPr>
          <p:sp>
            <p:nvSpPr>
              <p:cNvPr id="622" name="Google Shape;622;p22"/>
              <p:cNvSpPr/>
              <p:nvPr/>
            </p:nvSpPr>
            <p:spPr>
              <a:xfrm>
                <a:off x="3703843" y="1419388"/>
                <a:ext cx="971272" cy="971272"/>
              </a:xfrm>
              <a:prstGeom prst="ellipse">
                <a:avLst/>
              </a:prstGeom>
              <a:solidFill>
                <a:srgbClr val="D8D8D8"/>
              </a:solidFill>
              <a:ln cap="flat" cmpd="sng" w="381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3820542" y="1536087"/>
                <a:ext cx="737874" cy="737874"/>
              </a:xfrm>
              <a:prstGeom prst="ellipse">
                <a:avLst/>
              </a:prstGeom>
              <a:solidFill>
                <a:schemeClr val="accent1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624" name="Google Shape;624;p22"/>
              <p:cNvSpPr/>
              <p:nvPr/>
            </p:nvSpPr>
            <p:spPr>
              <a:xfrm flipH="1">
                <a:off x="3980149" y="1745089"/>
                <a:ext cx="368428" cy="316537"/>
              </a:xfrm>
              <a:custGeom>
                <a:rect b="b" l="l" r="r" t="t"/>
                <a:pathLst>
                  <a:path extrusionOk="0" h="237403" w="276321">
                    <a:moveTo>
                      <a:pt x="174969" y="216483"/>
                    </a:moveTo>
                    <a:lnTo>
                      <a:pt x="174969" y="229968"/>
                    </a:lnTo>
                    <a:lnTo>
                      <a:pt x="101352" y="229968"/>
                    </a:lnTo>
                    <a:lnTo>
                      <a:pt x="101352" y="216483"/>
                    </a:lnTo>
                    <a:close/>
                    <a:moveTo>
                      <a:pt x="276321" y="209047"/>
                    </a:moveTo>
                    <a:lnTo>
                      <a:pt x="0" y="209047"/>
                    </a:lnTo>
                    <a:lnTo>
                      <a:pt x="0" y="222929"/>
                    </a:lnTo>
                    <a:cubicBezTo>
                      <a:pt x="0" y="230923"/>
                      <a:pt x="3974" y="237403"/>
                      <a:pt x="8876" y="237403"/>
                    </a:cubicBezTo>
                    <a:lnTo>
                      <a:pt x="267445" y="237403"/>
                    </a:lnTo>
                    <a:cubicBezTo>
                      <a:pt x="272347" y="237403"/>
                      <a:pt x="276321" y="230923"/>
                      <a:pt x="276321" y="222929"/>
                    </a:cubicBezTo>
                    <a:close/>
                    <a:moveTo>
                      <a:pt x="215868" y="23987"/>
                    </a:moveTo>
                    <a:lnTo>
                      <a:pt x="215868" y="170163"/>
                    </a:lnTo>
                    <a:lnTo>
                      <a:pt x="60453" y="170163"/>
                    </a:lnTo>
                    <a:lnTo>
                      <a:pt x="60453" y="23987"/>
                    </a:lnTo>
                    <a:close/>
                    <a:moveTo>
                      <a:pt x="207026" y="0"/>
                    </a:moveTo>
                    <a:lnTo>
                      <a:pt x="69295" y="0"/>
                    </a:lnTo>
                    <a:cubicBezTo>
                      <a:pt x="51424" y="0"/>
                      <a:pt x="36936" y="14488"/>
                      <a:pt x="36936" y="32359"/>
                    </a:cubicBezTo>
                    <a:lnTo>
                      <a:pt x="36936" y="161790"/>
                    </a:lnTo>
                    <a:cubicBezTo>
                      <a:pt x="36936" y="179661"/>
                      <a:pt x="51424" y="194149"/>
                      <a:pt x="69295" y="194149"/>
                    </a:cubicBezTo>
                    <a:lnTo>
                      <a:pt x="207026" y="194149"/>
                    </a:lnTo>
                    <a:cubicBezTo>
                      <a:pt x="224897" y="194149"/>
                      <a:pt x="239385" y="179661"/>
                      <a:pt x="239385" y="161790"/>
                    </a:cubicBezTo>
                    <a:lnTo>
                      <a:pt x="239385" y="32359"/>
                    </a:lnTo>
                    <a:cubicBezTo>
                      <a:pt x="239385" y="14488"/>
                      <a:pt x="224897" y="0"/>
                      <a:pt x="207026" y="0"/>
                    </a:cubicBezTo>
                    <a:close/>
                  </a:path>
                </a:pathLst>
              </a:custGeom>
              <a:noFill/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625" name="Google Shape;625;p22"/>
            <p:cNvGrpSpPr/>
            <p:nvPr/>
          </p:nvGrpSpPr>
          <p:grpSpPr>
            <a:xfrm>
              <a:off x="4887248" y="1019845"/>
              <a:ext cx="1971219" cy="657872"/>
              <a:chOff x="7996808" y="1734930"/>
              <a:chExt cx="2348822" cy="877163"/>
            </a:xfrm>
          </p:grpSpPr>
          <p:sp>
            <p:nvSpPr>
              <p:cNvPr id="626" name="Google Shape;626;p22"/>
              <p:cNvSpPr txBox="1"/>
              <p:nvPr/>
            </p:nvSpPr>
            <p:spPr>
              <a:xfrm>
                <a:off x="7996808" y="2058095"/>
                <a:ext cx="2348822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360000" spcFirstLastPara="1" rIns="216000" wrap="square" tIns="45700">
                <a:normAutofit lnSpcReduction="10000"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0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627" name="Google Shape;627;p22"/>
              <p:cNvSpPr/>
              <p:nvPr/>
            </p:nvSpPr>
            <p:spPr>
              <a:xfrm>
                <a:off x="7996808" y="1734930"/>
                <a:ext cx="1482456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360000" spcFirstLastPara="1" rIns="216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400">
                    <a:solidFill>
                      <a:srgbClr val="59AD9D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STEP HERE</a:t>
                </a:r>
                <a:endParaRPr b="1" sz="1400">
                  <a:solidFill>
                    <a:srgbClr val="59AD9D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628" name="Google Shape;628;p22"/>
          <p:cNvGrpSpPr/>
          <p:nvPr/>
        </p:nvGrpSpPr>
        <p:grpSpPr>
          <a:xfrm>
            <a:off x="2168733" y="3787512"/>
            <a:ext cx="2708229" cy="728454"/>
            <a:chOff x="2168733" y="3787512"/>
            <a:chExt cx="2708229" cy="728454"/>
          </a:xfrm>
        </p:grpSpPr>
        <p:grpSp>
          <p:nvGrpSpPr>
            <p:cNvPr id="629" name="Google Shape;629;p22"/>
            <p:cNvGrpSpPr/>
            <p:nvPr/>
          </p:nvGrpSpPr>
          <p:grpSpPr>
            <a:xfrm>
              <a:off x="4148508" y="3787512"/>
              <a:ext cx="728454" cy="728454"/>
              <a:chOff x="7301044" y="4844782"/>
              <a:chExt cx="971272" cy="971272"/>
            </a:xfrm>
          </p:grpSpPr>
          <p:sp>
            <p:nvSpPr>
              <p:cNvPr id="630" name="Google Shape;630;p22"/>
              <p:cNvSpPr/>
              <p:nvPr/>
            </p:nvSpPr>
            <p:spPr>
              <a:xfrm>
                <a:off x="7301044" y="4844782"/>
                <a:ext cx="971272" cy="971272"/>
              </a:xfrm>
              <a:prstGeom prst="ellipse">
                <a:avLst/>
              </a:prstGeom>
              <a:solidFill>
                <a:srgbClr val="D8D8D8"/>
              </a:solidFill>
              <a:ln cap="flat" cmpd="sng" w="381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>
                <a:off x="7417743" y="4961481"/>
                <a:ext cx="737874" cy="737874"/>
              </a:xfrm>
              <a:prstGeom prst="ellipse">
                <a:avLst/>
              </a:prstGeom>
              <a:solidFill>
                <a:schemeClr val="accent2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grpSp>
            <p:nvGrpSpPr>
              <p:cNvPr id="632" name="Google Shape;632;p22"/>
              <p:cNvGrpSpPr/>
              <p:nvPr/>
            </p:nvGrpSpPr>
            <p:grpSpPr>
              <a:xfrm>
                <a:off x="7630450" y="5137375"/>
                <a:ext cx="270417" cy="311212"/>
                <a:chOff x="5947555" y="3802810"/>
                <a:chExt cx="202813" cy="233409"/>
              </a:xfrm>
            </p:grpSpPr>
            <p:sp>
              <p:nvSpPr>
                <p:cNvPr id="633" name="Google Shape;633;p22"/>
                <p:cNvSpPr/>
                <p:nvPr/>
              </p:nvSpPr>
              <p:spPr>
                <a:xfrm flipH="1" rot="10800000">
                  <a:off x="5947555" y="3802810"/>
                  <a:ext cx="202813" cy="233409"/>
                </a:xfrm>
                <a:custGeom>
                  <a:rect b="b" l="l" r="r" t="t"/>
                  <a:pathLst>
                    <a:path extrusionOk="0" h="1605837" w="506687">
                      <a:moveTo>
                        <a:pt x="0" y="0"/>
                      </a:moveTo>
                      <a:lnTo>
                        <a:pt x="506687" y="1"/>
                      </a:lnTo>
                      <a:lnTo>
                        <a:pt x="0" y="0"/>
                      </a:lnTo>
                      <a:lnTo>
                        <a:pt x="0" y="1605837"/>
                      </a:lnTo>
                      <a:lnTo>
                        <a:pt x="0" y="16058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254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634" name="Google Shape;634;p22"/>
                <p:cNvSpPr/>
                <p:nvPr/>
              </p:nvSpPr>
              <p:spPr>
                <a:xfrm>
                  <a:off x="5987185" y="3897158"/>
                  <a:ext cx="26900" cy="131860"/>
                </a:xfrm>
                <a:prstGeom prst="flowChartProcess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635" name="Google Shape;635;p22"/>
                <p:cNvSpPr/>
                <p:nvPr/>
              </p:nvSpPr>
              <p:spPr>
                <a:xfrm>
                  <a:off x="6115122" y="3804596"/>
                  <a:ext cx="30774" cy="226979"/>
                </a:xfrm>
                <a:prstGeom prst="flowChartProcess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636" name="Google Shape;636;p22"/>
                <p:cNvSpPr/>
                <p:nvPr/>
              </p:nvSpPr>
              <p:spPr>
                <a:xfrm>
                  <a:off x="6048416" y="3850766"/>
                  <a:ext cx="26901" cy="177728"/>
                </a:xfrm>
                <a:prstGeom prst="flowChartProcess">
                  <a:avLst/>
                </a:prstGeom>
                <a:solidFill>
                  <a:schemeClr val="accent2"/>
                </a:solidFill>
                <a:ln cap="flat" cmpd="sng" w="2540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</p:grpSp>
        </p:grpSp>
        <p:grpSp>
          <p:nvGrpSpPr>
            <p:cNvPr id="637" name="Google Shape;637;p22"/>
            <p:cNvGrpSpPr/>
            <p:nvPr/>
          </p:nvGrpSpPr>
          <p:grpSpPr>
            <a:xfrm>
              <a:off x="2168733" y="3817375"/>
              <a:ext cx="1979775" cy="668729"/>
              <a:chOff x="1918379" y="1734048"/>
              <a:chExt cx="2348822" cy="891638"/>
            </a:xfrm>
          </p:grpSpPr>
          <p:sp>
            <p:nvSpPr>
              <p:cNvPr id="638" name="Google Shape;638;p22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360000" wrap="square" tIns="45700">
                <a:normAutofit lnSpcReduction="10000"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0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2985227" y="1734048"/>
                <a:ext cx="1281974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0" lIns="0" spcFirstLastPara="1" rIns="36000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400">
                    <a:solidFill>
                      <a:schemeClr val="accent2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STEP HERE</a:t>
                </a:r>
                <a:endParaRPr b="1" sz="1400">
                  <a:solidFill>
                    <a:schemeClr val="accent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640" name="Google Shape;640;p22"/>
          <p:cNvGrpSpPr/>
          <p:nvPr/>
        </p:nvGrpSpPr>
        <p:grpSpPr>
          <a:xfrm>
            <a:off x="4158794" y="2855573"/>
            <a:ext cx="2699673" cy="728454"/>
            <a:chOff x="4158794" y="2855573"/>
            <a:chExt cx="2699673" cy="728454"/>
          </a:xfrm>
        </p:grpSpPr>
        <p:grpSp>
          <p:nvGrpSpPr>
            <p:cNvPr id="641" name="Google Shape;641;p22"/>
            <p:cNvGrpSpPr/>
            <p:nvPr/>
          </p:nvGrpSpPr>
          <p:grpSpPr>
            <a:xfrm>
              <a:off x="4158794" y="2855573"/>
              <a:ext cx="728454" cy="728454"/>
              <a:chOff x="6017505" y="3607058"/>
              <a:chExt cx="971272" cy="971272"/>
            </a:xfrm>
          </p:grpSpPr>
          <p:sp>
            <p:nvSpPr>
              <p:cNvPr id="642" name="Google Shape;642;p22"/>
              <p:cNvSpPr/>
              <p:nvPr/>
            </p:nvSpPr>
            <p:spPr>
              <a:xfrm>
                <a:off x="6017505" y="3607058"/>
                <a:ext cx="971272" cy="971272"/>
              </a:xfrm>
              <a:prstGeom prst="ellipse">
                <a:avLst/>
              </a:prstGeom>
              <a:solidFill>
                <a:srgbClr val="D8D8D8"/>
              </a:solidFill>
              <a:ln cap="flat" cmpd="sng" w="381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6171679" y="3761232"/>
                <a:ext cx="662924" cy="662924"/>
              </a:xfrm>
              <a:prstGeom prst="ellipse">
                <a:avLst/>
              </a:prstGeom>
              <a:solidFill>
                <a:schemeClr val="accent3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644" name="Google Shape;644;p22"/>
              <p:cNvSpPr/>
              <p:nvPr/>
            </p:nvSpPr>
            <p:spPr>
              <a:xfrm>
                <a:off x="6345997" y="3891965"/>
                <a:ext cx="327376" cy="376417"/>
              </a:xfrm>
              <a:custGeom>
                <a:rect b="b" l="l" r="r" t="t"/>
                <a:pathLst>
                  <a:path extrusionOk="0" h="64" w="59">
                    <a:moveTo>
                      <a:pt x="59" y="59"/>
                    </a:moveTo>
                    <a:cubicBezTo>
                      <a:pt x="59" y="62"/>
                      <a:pt x="57" y="64"/>
                      <a:pt x="55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2" y="64"/>
                      <a:pt x="0" y="62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11" y="0"/>
                      <a:pt x="1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0" y="0"/>
                      <a:pt x="23" y="2"/>
                      <a:pt x="23" y="5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2"/>
                      <a:pt x="39" y="0"/>
                      <a:pt x="4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7" y="0"/>
                      <a:pt x="50" y="2"/>
                      <a:pt x="50" y="5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9"/>
                      <a:pt x="59" y="11"/>
                      <a:pt x="59" y="13"/>
                    </a:cubicBezTo>
                    <a:lnTo>
                      <a:pt x="59" y="59"/>
                    </a:lnTo>
                    <a:close/>
                    <a:moveTo>
                      <a:pt x="15" y="3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33"/>
                      <a:pt x="4" y="33"/>
                      <a:pt x="4" y="33"/>
                    </a:cubicBezTo>
                    <a:lnTo>
                      <a:pt x="15" y="33"/>
                    </a:lnTo>
                    <a:close/>
                    <a:moveTo>
                      <a:pt x="15" y="47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7"/>
                      <a:pt x="4" y="47"/>
                      <a:pt x="4" y="47"/>
                    </a:cubicBezTo>
                    <a:lnTo>
                      <a:pt x="15" y="47"/>
                    </a:lnTo>
                    <a:close/>
                    <a:moveTo>
                      <a:pt x="15" y="5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9"/>
                      <a:pt x="4" y="59"/>
                      <a:pt x="4" y="59"/>
                    </a:cubicBezTo>
                    <a:lnTo>
                      <a:pt x="15" y="59"/>
                    </a:lnTo>
                    <a:close/>
                    <a:moveTo>
                      <a:pt x="18" y="5"/>
                    </a:moveTo>
                    <a:cubicBezTo>
                      <a:pt x="18" y="5"/>
                      <a:pt x="18" y="4"/>
                      <a:pt x="17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3" y="5"/>
                      <a:pt x="13" y="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4" y="17"/>
                      <a:pt x="15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6"/>
                      <a:pt x="18" y="16"/>
                    </a:cubicBezTo>
                    <a:lnTo>
                      <a:pt x="18" y="5"/>
                    </a:lnTo>
                    <a:close/>
                    <a:moveTo>
                      <a:pt x="28" y="33"/>
                    </a:moveTo>
                    <a:cubicBezTo>
                      <a:pt x="28" y="23"/>
                      <a:pt x="28" y="23"/>
                      <a:pt x="28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33"/>
                      <a:pt x="17" y="33"/>
                      <a:pt x="17" y="33"/>
                    </a:cubicBezTo>
                    <a:lnTo>
                      <a:pt x="28" y="33"/>
                    </a:lnTo>
                    <a:close/>
                    <a:moveTo>
                      <a:pt x="28" y="47"/>
                    </a:moveTo>
                    <a:cubicBezTo>
                      <a:pt x="28" y="35"/>
                      <a:pt x="28" y="35"/>
                      <a:pt x="28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28" y="47"/>
                    </a:lnTo>
                    <a:close/>
                    <a:moveTo>
                      <a:pt x="28" y="59"/>
                    </a:moveTo>
                    <a:cubicBezTo>
                      <a:pt x="28" y="49"/>
                      <a:pt x="28" y="49"/>
                      <a:pt x="28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59"/>
                      <a:pt x="17" y="59"/>
                      <a:pt x="17" y="59"/>
                    </a:cubicBezTo>
                    <a:lnTo>
                      <a:pt x="28" y="59"/>
                    </a:lnTo>
                    <a:close/>
                    <a:moveTo>
                      <a:pt x="42" y="33"/>
                    </a:moveTo>
                    <a:cubicBezTo>
                      <a:pt x="42" y="23"/>
                      <a:pt x="42" y="23"/>
                      <a:pt x="42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3"/>
                      <a:pt x="31" y="33"/>
                      <a:pt x="31" y="33"/>
                    </a:cubicBezTo>
                    <a:lnTo>
                      <a:pt x="42" y="33"/>
                    </a:lnTo>
                    <a:close/>
                    <a:moveTo>
                      <a:pt x="42" y="47"/>
                    </a:moveTo>
                    <a:cubicBezTo>
                      <a:pt x="42" y="35"/>
                      <a:pt x="42" y="35"/>
                      <a:pt x="42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47"/>
                      <a:pt x="31" y="47"/>
                      <a:pt x="31" y="47"/>
                    </a:cubicBezTo>
                    <a:lnTo>
                      <a:pt x="42" y="47"/>
                    </a:lnTo>
                    <a:close/>
                    <a:moveTo>
                      <a:pt x="42" y="59"/>
                    </a:moveTo>
                    <a:cubicBezTo>
                      <a:pt x="42" y="49"/>
                      <a:pt x="42" y="49"/>
                      <a:pt x="42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59"/>
                      <a:pt x="31" y="59"/>
                      <a:pt x="31" y="59"/>
                    </a:cubicBezTo>
                    <a:lnTo>
                      <a:pt x="42" y="59"/>
                    </a:lnTo>
                    <a:close/>
                    <a:moveTo>
                      <a:pt x="45" y="5"/>
                    </a:moveTo>
                    <a:cubicBezTo>
                      <a:pt x="45" y="5"/>
                      <a:pt x="45" y="4"/>
                      <a:pt x="44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5"/>
                      <a:pt x="41" y="5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7"/>
                      <a:pt x="42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6"/>
                      <a:pt x="45" y="16"/>
                    </a:cubicBezTo>
                    <a:lnTo>
                      <a:pt x="45" y="5"/>
                    </a:lnTo>
                    <a:close/>
                    <a:moveTo>
                      <a:pt x="55" y="33"/>
                    </a:moveTo>
                    <a:cubicBezTo>
                      <a:pt x="55" y="23"/>
                      <a:pt x="55" y="23"/>
                      <a:pt x="55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33"/>
                      <a:pt x="44" y="33"/>
                      <a:pt x="44" y="33"/>
                    </a:cubicBezTo>
                    <a:lnTo>
                      <a:pt x="55" y="33"/>
                    </a:lnTo>
                    <a:close/>
                    <a:moveTo>
                      <a:pt x="55" y="47"/>
                    </a:moveTo>
                    <a:cubicBezTo>
                      <a:pt x="55" y="35"/>
                      <a:pt x="55" y="35"/>
                      <a:pt x="55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4" y="47"/>
                      <a:pt x="44" y="47"/>
                      <a:pt x="44" y="47"/>
                    </a:cubicBezTo>
                    <a:lnTo>
                      <a:pt x="55" y="47"/>
                    </a:lnTo>
                    <a:close/>
                    <a:moveTo>
                      <a:pt x="55" y="59"/>
                    </a:moveTo>
                    <a:cubicBezTo>
                      <a:pt x="55" y="49"/>
                      <a:pt x="55" y="49"/>
                      <a:pt x="55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9"/>
                      <a:pt x="44" y="59"/>
                      <a:pt x="44" y="59"/>
                    </a:cubicBezTo>
                    <a:lnTo>
                      <a:pt x="55" y="5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645" name="Google Shape;645;p22"/>
            <p:cNvGrpSpPr/>
            <p:nvPr/>
          </p:nvGrpSpPr>
          <p:grpSpPr>
            <a:xfrm>
              <a:off x="4887248" y="2883722"/>
              <a:ext cx="1971219" cy="657872"/>
              <a:chOff x="7996808" y="1734930"/>
              <a:chExt cx="2348822" cy="877163"/>
            </a:xfrm>
          </p:grpSpPr>
          <p:sp>
            <p:nvSpPr>
              <p:cNvPr id="646" name="Google Shape;646;p22"/>
              <p:cNvSpPr txBox="1"/>
              <p:nvPr/>
            </p:nvSpPr>
            <p:spPr>
              <a:xfrm>
                <a:off x="7996808" y="2058095"/>
                <a:ext cx="2348822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360000" spcFirstLastPara="1" rIns="216000" wrap="square" tIns="45700">
                <a:normAutofit lnSpcReduction="10000"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0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647" name="Google Shape;647;p22"/>
              <p:cNvSpPr/>
              <p:nvPr/>
            </p:nvSpPr>
            <p:spPr>
              <a:xfrm>
                <a:off x="7996808" y="1734930"/>
                <a:ext cx="1482456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360000" spcFirstLastPara="1" rIns="216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400">
                    <a:solidFill>
                      <a:srgbClr val="59AD9D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STEP HERE</a:t>
                </a:r>
                <a:endParaRPr b="1" sz="1400">
                  <a:solidFill>
                    <a:srgbClr val="59AD9D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sp>
        <p:nvSpPr>
          <p:cNvPr id="648" name="Google Shape;648;p22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8495"/>
              </a:buClr>
              <a:buSzPts val="1800"/>
              <a:buFont typeface="Century Schoolbook"/>
              <a:buNone/>
            </a:pPr>
            <a:r>
              <a:rPr b="0" lang="tr-TR" sz="18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0" sz="18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23"/>
          <p:cNvGrpSpPr/>
          <p:nvPr/>
        </p:nvGrpSpPr>
        <p:grpSpPr>
          <a:xfrm>
            <a:off x="233706" y="837806"/>
            <a:ext cx="995078" cy="834017"/>
            <a:chOff x="233706" y="837806"/>
            <a:chExt cx="995078" cy="834017"/>
          </a:xfrm>
        </p:grpSpPr>
        <p:sp>
          <p:nvSpPr>
            <p:cNvPr id="655" name="Google Shape;655;p23"/>
            <p:cNvSpPr/>
            <p:nvPr/>
          </p:nvSpPr>
          <p:spPr>
            <a:xfrm flipH="1">
              <a:off x="421963" y="1137831"/>
              <a:ext cx="232267" cy="26974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56" name="Google Shape;656;p23"/>
            <p:cNvSpPr/>
            <p:nvPr/>
          </p:nvSpPr>
          <p:spPr>
            <a:xfrm flipH="1">
              <a:off x="659120" y="1124069"/>
              <a:ext cx="58678" cy="302778"/>
            </a:xfrm>
            <a:custGeom>
              <a:rect b="b" l="l" r="r" t="t"/>
              <a:pathLst>
                <a:path extrusionOk="0" h="63" w="14">
                  <a:moveTo>
                    <a:pt x="14" y="59"/>
                  </a:moveTo>
                  <a:cubicBezTo>
                    <a:pt x="14" y="61"/>
                    <a:pt x="12" y="63"/>
                    <a:pt x="10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2" y="63"/>
                    <a:pt x="0" y="61"/>
                    <a:pt x="0" y="5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2"/>
                    <a:pt x="14" y="4"/>
                  </a:cubicBezTo>
                  <a:lnTo>
                    <a:pt x="14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57" name="Google Shape;657;p23"/>
            <p:cNvSpPr/>
            <p:nvPr/>
          </p:nvSpPr>
          <p:spPr>
            <a:xfrm flipH="1">
              <a:off x="358396" y="1124069"/>
              <a:ext cx="58678" cy="302778"/>
            </a:xfrm>
            <a:custGeom>
              <a:rect b="b" l="l" r="r" t="t"/>
              <a:pathLst>
                <a:path extrusionOk="0" h="63" w="14">
                  <a:moveTo>
                    <a:pt x="14" y="59"/>
                  </a:moveTo>
                  <a:cubicBezTo>
                    <a:pt x="14" y="61"/>
                    <a:pt x="12" y="63"/>
                    <a:pt x="9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2" y="63"/>
                    <a:pt x="0" y="61"/>
                    <a:pt x="0" y="5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2"/>
                    <a:pt x="14" y="4"/>
                  </a:cubicBezTo>
                  <a:lnTo>
                    <a:pt x="14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58" name="Google Shape;658;p23"/>
            <p:cNvSpPr/>
            <p:nvPr/>
          </p:nvSpPr>
          <p:spPr>
            <a:xfrm flipH="1">
              <a:off x="255709" y="848816"/>
              <a:ext cx="564775" cy="104596"/>
            </a:xfrm>
            <a:custGeom>
              <a:rect b="b" l="l" r="r" t="t"/>
              <a:pathLst>
                <a:path extrusionOk="0" h="22" w="132">
                  <a:moveTo>
                    <a:pt x="66" y="5"/>
                  </a:moveTo>
                  <a:cubicBezTo>
                    <a:pt x="41" y="5"/>
                    <a:pt x="12" y="1"/>
                    <a:pt x="12" y="1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18"/>
                    <a:pt x="6" y="22"/>
                    <a:pt x="12" y="22"/>
                  </a:cubicBezTo>
                  <a:cubicBezTo>
                    <a:pt x="12" y="22"/>
                    <a:pt x="41" y="18"/>
                    <a:pt x="66" y="18"/>
                  </a:cubicBezTo>
                  <a:cubicBezTo>
                    <a:pt x="90" y="18"/>
                    <a:pt x="119" y="22"/>
                    <a:pt x="119" y="22"/>
                  </a:cubicBezTo>
                  <a:cubicBezTo>
                    <a:pt x="126" y="22"/>
                    <a:pt x="132" y="18"/>
                    <a:pt x="132" y="11"/>
                  </a:cubicBezTo>
                  <a:cubicBezTo>
                    <a:pt x="132" y="5"/>
                    <a:pt x="126" y="0"/>
                    <a:pt x="119" y="1"/>
                  </a:cubicBezTo>
                  <a:cubicBezTo>
                    <a:pt x="119" y="1"/>
                    <a:pt x="90" y="5"/>
                    <a:pt x="66" y="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59" name="Google Shape;659;p23"/>
            <p:cNvSpPr/>
            <p:nvPr/>
          </p:nvSpPr>
          <p:spPr>
            <a:xfrm flipH="1">
              <a:off x="233706" y="1080028"/>
              <a:ext cx="112466" cy="385354"/>
            </a:xfrm>
            <a:custGeom>
              <a:rect b="b" l="l" r="r" t="t"/>
              <a:pathLst>
                <a:path extrusionOk="0" h="80" w="26">
                  <a:moveTo>
                    <a:pt x="25" y="0"/>
                  </a:moveTo>
                  <a:cubicBezTo>
                    <a:pt x="18" y="0"/>
                    <a:pt x="13" y="7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73"/>
                    <a:pt x="18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60" name="Google Shape;660;p23"/>
            <p:cNvSpPr/>
            <p:nvPr/>
          </p:nvSpPr>
          <p:spPr>
            <a:xfrm flipH="1">
              <a:off x="512424" y="837806"/>
              <a:ext cx="56234" cy="13764"/>
            </a:xfrm>
            <a:custGeom>
              <a:rect b="b" l="l" r="r" t="t"/>
              <a:pathLst>
                <a:path extrusionOk="0" h="3" w="13">
                  <a:moveTo>
                    <a:pt x="7" y="3"/>
                  </a:moveTo>
                  <a:cubicBezTo>
                    <a:pt x="9" y="3"/>
                    <a:pt x="11" y="3"/>
                    <a:pt x="13" y="3"/>
                  </a:cubicBezTo>
                  <a:cubicBezTo>
                    <a:pt x="12" y="1"/>
                    <a:pt x="10" y="0"/>
                    <a:pt x="7" y="0"/>
                  </a:cubicBezTo>
                  <a:cubicBezTo>
                    <a:pt x="4" y="0"/>
                    <a:pt x="2" y="1"/>
                    <a:pt x="0" y="3"/>
                  </a:cubicBezTo>
                  <a:cubicBezTo>
                    <a:pt x="3" y="3"/>
                    <a:pt x="5" y="3"/>
                    <a:pt x="7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61" name="Google Shape;661;p23"/>
            <p:cNvSpPr/>
            <p:nvPr/>
          </p:nvSpPr>
          <p:spPr>
            <a:xfrm flipH="1">
              <a:off x="426853" y="953412"/>
              <a:ext cx="222488" cy="170657"/>
            </a:xfrm>
            <a:custGeom>
              <a:rect b="b" l="l" r="r" t="t"/>
              <a:pathLst>
                <a:path extrusionOk="0" h="35" w="52">
                  <a:moveTo>
                    <a:pt x="32" y="17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30" y="0"/>
                    <a:pt x="28" y="0"/>
                    <a:pt x="26" y="0"/>
                  </a:cubicBezTo>
                  <a:cubicBezTo>
                    <a:pt x="24" y="0"/>
                    <a:pt x="23" y="0"/>
                    <a:pt x="21" y="0"/>
                  </a:cubicBezTo>
                  <a:cubicBezTo>
                    <a:pt x="21" y="1"/>
                    <a:pt x="21" y="1"/>
                    <a:pt x="21" y="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9" y="19"/>
                    <a:pt x="0" y="26"/>
                    <a:pt x="0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27"/>
                    <a:pt x="43" y="19"/>
                    <a:pt x="32" y="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62" name="Google Shape;662;p23"/>
            <p:cNvSpPr/>
            <p:nvPr/>
          </p:nvSpPr>
          <p:spPr>
            <a:xfrm flipH="1">
              <a:off x="727578" y="1157099"/>
              <a:ext cx="469423" cy="448663"/>
            </a:xfrm>
            <a:custGeom>
              <a:rect b="b" l="l" r="r" t="t"/>
              <a:pathLst>
                <a:path extrusionOk="0" h="93" w="110">
                  <a:moveTo>
                    <a:pt x="53" y="93"/>
                  </a:moveTo>
                  <a:cubicBezTo>
                    <a:pt x="66" y="68"/>
                    <a:pt x="83" y="51"/>
                    <a:pt x="110" y="49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59" y="2"/>
                    <a:pt x="16" y="41"/>
                    <a:pt x="0" y="93"/>
                  </a:cubicBezTo>
                  <a:lnTo>
                    <a:pt x="53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63" name="Google Shape;663;p23"/>
            <p:cNvSpPr/>
            <p:nvPr/>
          </p:nvSpPr>
          <p:spPr>
            <a:xfrm flipH="1">
              <a:off x="952508" y="1630534"/>
              <a:ext cx="276276" cy="41289"/>
            </a:xfrm>
            <a:custGeom>
              <a:rect b="b" l="l" r="r" t="t"/>
              <a:pathLst>
                <a:path extrusionOk="0" h="9" w="64">
                  <a:moveTo>
                    <a:pt x="64" y="4"/>
                  </a:moveTo>
                  <a:cubicBezTo>
                    <a:pt x="64" y="7"/>
                    <a:pt x="61" y="9"/>
                    <a:pt x="5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3" y="9"/>
                    <a:pt x="0" y="7"/>
                    <a:pt x="0" y="4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1" y="0"/>
                    <a:pt x="64" y="2"/>
                    <a:pt x="64" y="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664" name="Google Shape;664;p23"/>
          <p:cNvSpPr/>
          <p:nvPr/>
        </p:nvSpPr>
        <p:spPr>
          <a:xfrm flipH="1">
            <a:off x="915835" y="1759902"/>
            <a:ext cx="398521" cy="666111"/>
          </a:xfrm>
          <a:custGeom>
            <a:rect b="b" l="l" r="r" t="t"/>
            <a:pathLst>
              <a:path extrusionOk="0" h="138" w="93">
                <a:moveTo>
                  <a:pt x="52" y="0"/>
                </a:moveTo>
                <a:cubicBezTo>
                  <a:pt x="34" y="36"/>
                  <a:pt x="3" y="63"/>
                  <a:pt x="1" y="87"/>
                </a:cubicBezTo>
                <a:cubicBezTo>
                  <a:pt x="0" y="112"/>
                  <a:pt x="19" y="134"/>
                  <a:pt x="44" y="136"/>
                </a:cubicBezTo>
                <a:cubicBezTo>
                  <a:pt x="69" y="138"/>
                  <a:pt x="90" y="120"/>
                  <a:pt x="92" y="95"/>
                </a:cubicBezTo>
                <a:cubicBezTo>
                  <a:pt x="93" y="70"/>
                  <a:pt x="68" y="40"/>
                  <a:pt x="52" y="0"/>
                </a:cubicBezTo>
                <a:close/>
                <a:moveTo>
                  <a:pt x="23" y="108"/>
                </a:moveTo>
                <a:cubicBezTo>
                  <a:pt x="16" y="108"/>
                  <a:pt x="11" y="101"/>
                  <a:pt x="11" y="91"/>
                </a:cubicBezTo>
                <a:cubicBezTo>
                  <a:pt x="11" y="82"/>
                  <a:pt x="16" y="75"/>
                  <a:pt x="23" y="75"/>
                </a:cubicBezTo>
                <a:cubicBezTo>
                  <a:pt x="30" y="75"/>
                  <a:pt x="36" y="82"/>
                  <a:pt x="36" y="91"/>
                </a:cubicBezTo>
                <a:cubicBezTo>
                  <a:pt x="36" y="101"/>
                  <a:pt x="30" y="108"/>
                  <a:pt x="23" y="108"/>
                </a:cubicBezTo>
                <a:close/>
              </a:path>
            </a:pathLst>
          </a:custGeom>
          <a:solidFill>
            <a:srgbClr val="5EA3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665" name="Google Shape;665;p23"/>
          <p:cNvGrpSpPr/>
          <p:nvPr/>
        </p:nvGrpSpPr>
        <p:grpSpPr>
          <a:xfrm>
            <a:off x="1760131" y="2108918"/>
            <a:ext cx="971549" cy="1428749"/>
            <a:chOff x="4992688" y="0"/>
            <a:chExt cx="615950" cy="865188"/>
          </a:xfrm>
        </p:grpSpPr>
        <p:sp>
          <p:nvSpPr>
            <p:cNvPr id="666" name="Google Shape;666;p23"/>
            <p:cNvSpPr/>
            <p:nvPr/>
          </p:nvSpPr>
          <p:spPr>
            <a:xfrm>
              <a:off x="5002213" y="665163"/>
              <a:ext cx="544513" cy="200025"/>
            </a:xfrm>
            <a:custGeom>
              <a:rect b="b" l="l" r="r" t="t"/>
              <a:pathLst>
                <a:path extrusionOk="0" h="72" w="196">
                  <a:moveTo>
                    <a:pt x="23" y="32"/>
                  </a:moveTo>
                  <a:cubicBezTo>
                    <a:pt x="25" y="24"/>
                    <a:pt x="33" y="17"/>
                    <a:pt x="43" y="17"/>
                  </a:cubicBezTo>
                  <a:cubicBezTo>
                    <a:pt x="46" y="17"/>
                    <a:pt x="49" y="18"/>
                    <a:pt x="52" y="19"/>
                  </a:cubicBezTo>
                  <a:cubicBezTo>
                    <a:pt x="58" y="15"/>
                    <a:pt x="65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7"/>
                    <a:pt x="82" y="3"/>
                    <a:pt x="90" y="3"/>
                  </a:cubicBezTo>
                  <a:cubicBezTo>
                    <a:pt x="94" y="3"/>
                    <a:pt x="97" y="4"/>
                    <a:pt x="100" y="6"/>
                  </a:cubicBezTo>
                  <a:cubicBezTo>
                    <a:pt x="107" y="2"/>
                    <a:pt x="115" y="0"/>
                    <a:pt x="123" y="0"/>
                  </a:cubicBezTo>
                  <a:cubicBezTo>
                    <a:pt x="142" y="0"/>
                    <a:pt x="159" y="11"/>
                    <a:pt x="164" y="26"/>
                  </a:cubicBezTo>
                  <a:cubicBezTo>
                    <a:pt x="172" y="27"/>
                    <a:pt x="179" y="32"/>
                    <a:pt x="180" y="39"/>
                  </a:cubicBezTo>
                  <a:cubicBezTo>
                    <a:pt x="189" y="45"/>
                    <a:pt x="196" y="56"/>
                    <a:pt x="196" y="68"/>
                  </a:cubicBezTo>
                  <a:cubicBezTo>
                    <a:pt x="196" y="70"/>
                    <a:pt x="195" y="71"/>
                    <a:pt x="195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0"/>
                    <a:pt x="0" y="68"/>
                    <a:pt x="0" y="65"/>
                  </a:cubicBezTo>
                  <a:cubicBezTo>
                    <a:pt x="0" y="50"/>
                    <a:pt x="10" y="37"/>
                    <a:pt x="23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4992688" y="0"/>
              <a:ext cx="615950" cy="661988"/>
            </a:xfrm>
            <a:custGeom>
              <a:rect b="b" l="l" r="r" t="t"/>
              <a:pathLst>
                <a:path extrusionOk="0" h="238" w="221">
                  <a:moveTo>
                    <a:pt x="127" y="126"/>
                  </a:moveTo>
                  <a:cubicBezTo>
                    <a:pt x="157" y="87"/>
                    <a:pt x="188" y="87"/>
                    <a:pt x="188" y="87"/>
                  </a:cubicBezTo>
                  <a:cubicBezTo>
                    <a:pt x="149" y="103"/>
                    <a:pt x="112" y="148"/>
                    <a:pt x="105" y="158"/>
                  </a:cubicBezTo>
                  <a:cubicBezTo>
                    <a:pt x="96" y="113"/>
                    <a:pt x="77" y="62"/>
                    <a:pt x="37" y="37"/>
                  </a:cubicBezTo>
                  <a:cubicBezTo>
                    <a:pt x="37" y="37"/>
                    <a:pt x="77" y="45"/>
                    <a:pt x="102" y="109"/>
                  </a:cubicBezTo>
                  <a:cubicBezTo>
                    <a:pt x="102" y="109"/>
                    <a:pt x="158" y="33"/>
                    <a:pt x="0" y="0"/>
                  </a:cubicBezTo>
                  <a:cubicBezTo>
                    <a:pt x="0" y="0"/>
                    <a:pt x="15" y="166"/>
                    <a:pt x="89" y="119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5" y="138"/>
                    <a:pt x="98" y="166"/>
                    <a:pt x="98" y="195"/>
                  </a:cubicBezTo>
                  <a:cubicBezTo>
                    <a:pt x="90" y="189"/>
                    <a:pt x="63" y="172"/>
                    <a:pt x="40" y="169"/>
                  </a:cubicBezTo>
                  <a:cubicBezTo>
                    <a:pt x="40" y="169"/>
                    <a:pt x="59" y="163"/>
                    <a:pt x="85" y="183"/>
                  </a:cubicBezTo>
                  <a:cubicBezTo>
                    <a:pt x="85" y="183"/>
                    <a:pt x="90" y="138"/>
                    <a:pt x="15" y="163"/>
                  </a:cubicBezTo>
                  <a:cubicBezTo>
                    <a:pt x="15" y="163"/>
                    <a:pt x="59" y="224"/>
                    <a:pt x="79" y="187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8" y="214"/>
                    <a:pt x="98" y="226"/>
                    <a:pt x="97" y="236"/>
                  </a:cubicBezTo>
                  <a:cubicBezTo>
                    <a:pt x="99" y="236"/>
                    <a:pt x="101" y="237"/>
                    <a:pt x="103" y="238"/>
                  </a:cubicBezTo>
                  <a:cubicBezTo>
                    <a:pt x="106" y="236"/>
                    <a:pt x="109" y="236"/>
                    <a:pt x="113" y="235"/>
                  </a:cubicBezTo>
                  <a:cubicBezTo>
                    <a:pt x="113" y="225"/>
                    <a:pt x="112" y="199"/>
                    <a:pt x="107" y="168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80" y="173"/>
                    <a:pt x="221" y="69"/>
                    <a:pt x="221" y="69"/>
                  </a:cubicBezTo>
                  <a:cubicBezTo>
                    <a:pt x="106" y="61"/>
                    <a:pt x="127" y="126"/>
                    <a:pt x="127" y="1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668" name="Google Shape;668;p23"/>
          <p:cNvGrpSpPr/>
          <p:nvPr/>
        </p:nvGrpSpPr>
        <p:grpSpPr>
          <a:xfrm>
            <a:off x="3017429" y="2108918"/>
            <a:ext cx="971549" cy="1428749"/>
            <a:chOff x="4992688" y="0"/>
            <a:chExt cx="615950" cy="865188"/>
          </a:xfrm>
        </p:grpSpPr>
        <p:sp>
          <p:nvSpPr>
            <p:cNvPr id="669" name="Google Shape;669;p23"/>
            <p:cNvSpPr/>
            <p:nvPr/>
          </p:nvSpPr>
          <p:spPr>
            <a:xfrm>
              <a:off x="5002213" y="665163"/>
              <a:ext cx="544513" cy="200025"/>
            </a:xfrm>
            <a:custGeom>
              <a:rect b="b" l="l" r="r" t="t"/>
              <a:pathLst>
                <a:path extrusionOk="0" h="72" w="196">
                  <a:moveTo>
                    <a:pt x="23" y="32"/>
                  </a:moveTo>
                  <a:cubicBezTo>
                    <a:pt x="25" y="24"/>
                    <a:pt x="33" y="17"/>
                    <a:pt x="43" y="17"/>
                  </a:cubicBezTo>
                  <a:cubicBezTo>
                    <a:pt x="46" y="17"/>
                    <a:pt x="49" y="18"/>
                    <a:pt x="52" y="19"/>
                  </a:cubicBezTo>
                  <a:cubicBezTo>
                    <a:pt x="58" y="15"/>
                    <a:pt x="65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7"/>
                    <a:pt x="82" y="3"/>
                    <a:pt x="90" y="3"/>
                  </a:cubicBezTo>
                  <a:cubicBezTo>
                    <a:pt x="94" y="3"/>
                    <a:pt x="97" y="4"/>
                    <a:pt x="100" y="6"/>
                  </a:cubicBezTo>
                  <a:cubicBezTo>
                    <a:pt x="107" y="2"/>
                    <a:pt x="115" y="0"/>
                    <a:pt x="123" y="0"/>
                  </a:cubicBezTo>
                  <a:cubicBezTo>
                    <a:pt x="142" y="0"/>
                    <a:pt x="159" y="11"/>
                    <a:pt x="164" y="26"/>
                  </a:cubicBezTo>
                  <a:cubicBezTo>
                    <a:pt x="172" y="27"/>
                    <a:pt x="179" y="32"/>
                    <a:pt x="180" y="39"/>
                  </a:cubicBezTo>
                  <a:cubicBezTo>
                    <a:pt x="189" y="45"/>
                    <a:pt x="196" y="56"/>
                    <a:pt x="196" y="68"/>
                  </a:cubicBezTo>
                  <a:cubicBezTo>
                    <a:pt x="196" y="70"/>
                    <a:pt x="195" y="71"/>
                    <a:pt x="195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0"/>
                    <a:pt x="0" y="68"/>
                    <a:pt x="0" y="65"/>
                  </a:cubicBezTo>
                  <a:cubicBezTo>
                    <a:pt x="0" y="50"/>
                    <a:pt x="10" y="37"/>
                    <a:pt x="23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70" name="Google Shape;670;p23"/>
            <p:cNvSpPr/>
            <p:nvPr/>
          </p:nvSpPr>
          <p:spPr>
            <a:xfrm>
              <a:off x="4992688" y="0"/>
              <a:ext cx="615950" cy="661988"/>
            </a:xfrm>
            <a:custGeom>
              <a:rect b="b" l="l" r="r" t="t"/>
              <a:pathLst>
                <a:path extrusionOk="0" h="238" w="221">
                  <a:moveTo>
                    <a:pt x="127" y="126"/>
                  </a:moveTo>
                  <a:cubicBezTo>
                    <a:pt x="157" y="87"/>
                    <a:pt x="188" y="87"/>
                    <a:pt x="188" y="87"/>
                  </a:cubicBezTo>
                  <a:cubicBezTo>
                    <a:pt x="149" y="103"/>
                    <a:pt x="112" y="148"/>
                    <a:pt x="105" y="158"/>
                  </a:cubicBezTo>
                  <a:cubicBezTo>
                    <a:pt x="96" y="113"/>
                    <a:pt x="77" y="62"/>
                    <a:pt x="37" y="37"/>
                  </a:cubicBezTo>
                  <a:cubicBezTo>
                    <a:pt x="37" y="37"/>
                    <a:pt x="77" y="45"/>
                    <a:pt x="102" y="109"/>
                  </a:cubicBezTo>
                  <a:cubicBezTo>
                    <a:pt x="102" y="109"/>
                    <a:pt x="158" y="33"/>
                    <a:pt x="0" y="0"/>
                  </a:cubicBezTo>
                  <a:cubicBezTo>
                    <a:pt x="0" y="0"/>
                    <a:pt x="15" y="166"/>
                    <a:pt x="89" y="119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5" y="138"/>
                    <a:pt x="98" y="166"/>
                    <a:pt x="98" y="195"/>
                  </a:cubicBezTo>
                  <a:cubicBezTo>
                    <a:pt x="90" y="189"/>
                    <a:pt x="63" y="172"/>
                    <a:pt x="40" y="169"/>
                  </a:cubicBezTo>
                  <a:cubicBezTo>
                    <a:pt x="40" y="169"/>
                    <a:pt x="59" y="163"/>
                    <a:pt x="85" y="183"/>
                  </a:cubicBezTo>
                  <a:cubicBezTo>
                    <a:pt x="85" y="183"/>
                    <a:pt x="90" y="138"/>
                    <a:pt x="15" y="163"/>
                  </a:cubicBezTo>
                  <a:cubicBezTo>
                    <a:pt x="15" y="163"/>
                    <a:pt x="59" y="224"/>
                    <a:pt x="79" y="187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8" y="214"/>
                    <a:pt x="98" y="226"/>
                    <a:pt x="97" y="236"/>
                  </a:cubicBezTo>
                  <a:cubicBezTo>
                    <a:pt x="99" y="236"/>
                    <a:pt x="101" y="237"/>
                    <a:pt x="103" y="238"/>
                  </a:cubicBezTo>
                  <a:cubicBezTo>
                    <a:pt x="106" y="236"/>
                    <a:pt x="109" y="236"/>
                    <a:pt x="113" y="235"/>
                  </a:cubicBezTo>
                  <a:cubicBezTo>
                    <a:pt x="113" y="225"/>
                    <a:pt x="112" y="199"/>
                    <a:pt x="107" y="168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80" y="173"/>
                    <a:pt x="221" y="69"/>
                    <a:pt x="221" y="69"/>
                  </a:cubicBezTo>
                  <a:cubicBezTo>
                    <a:pt x="106" y="61"/>
                    <a:pt x="127" y="126"/>
                    <a:pt x="127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671" name="Google Shape;671;p23"/>
          <p:cNvGrpSpPr/>
          <p:nvPr/>
        </p:nvGrpSpPr>
        <p:grpSpPr>
          <a:xfrm>
            <a:off x="4217578" y="2108918"/>
            <a:ext cx="971549" cy="1428749"/>
            <a:chOff x="4992688" y="0"/>
            <a:chExt cx="615950" cy="865188"/>
          </a:xfrm>
        </p:grpSpPr>
        <p:sp>
          <p:nvSpPr>
            <p:cNvPr id="672" name="Google Shape;672;p23"/>
            <p:cNvSpPr/>
            <p:nvPr/>
          </p:nvSpPr>
          <p:spPr>
            <a:xfrm>
              <a:off x="5002213" y="665163"/>
              <a:ext cx="544513" cy="200025"/>
            </a:xfrm>
            <a:custGeom>
              <a:rect b="b" l="l" r="r" t="t"/>
              <a:pathLst>
                <a:path extrusionOk="0" h="72" w="196">
                  <a:moveTo>
                    <a:pt x="23" y="32"/>
                  </a:moveTo>
                  <a:cubicBezTo>
                    <a:pt x="25" y="24"/>
                    <a:pt x="33" y="17"/>
                    <a:pt x="43" y="17"/>
                  </a:cubicBezTo>
                  <a:cubicBezTo>
                    <a:pt x="46" y="17"/>
                    <a:pt x="49" y="18"/>
                    <a:pt x="52" y="19"/>
                  </a:cubicBezTo>
                  <a:cubicBezTo>
                    <a:pt x="58" y="15"/>
                    <a:pt x="65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7"/>
                    <a:pt x="82" y="3"/>
                    <a:pt x="90" y="3"/>
                  </a:cubicBezTo>
                  <a:cubicBezTo>
                    <a:pt x="94" y="3"/>
                    <a:pt x="97" y="4"/>
                    <a:pt x="100" y="6"/>
                  </a:cubicBezTo>
                  <a:cubicBezTo>
                    <a:pt x="107" y="2"/>
                    <a:pt x="115" y="0"/>
                    <a:pt x="123" y="0"/>
                  </a:cubicBezTo>
                  <a:cubicBezTo>
                    <a:pt x="142" y="0"/>
                    <a:pt x="159" y="11"/>
                    <a:pt x="164" y="26"/>
                  </a:cubicBezTo>
                  <a:cubicBezTo>
                    <a:pt x="172" y="27"/>
                    <a:pt x="179" y="32"/>
                    <a:pt x="180" y="39"/>
                  </a:cubicBezTo>
                  <a:cubicBezTo>
                    <a:pt x="189" y="45"/>
                    <a:pt x="196" y="56"/>
                    <a:pt x="196" y="68"/>
                  </a:cubicBezTo>
                  <a:cubicBezTo>
                    <a:pt x="196" y="70"/>
                    <a:pt x="195" y="71"/>
                    <a:pt x="195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0"/>
                    <a:pt x="0" y="68"/>
                    <a:pt x="0" y="65"/>
                  </a:cubicBezTo>
                  <a:cubicBezTo>
                    <a:pt x="0" y="50"/>
                    <a:pt x="10" y="37"/>
                    <a:pt x="23" y="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4992688" y="0"/>
              <a:ext cx="615950" cy="661988"/>
            </a:xfrm>
            <a:custGeom>
              <a:rect b="b" l="l" r="r" t="t"/>
              <a:pathLst>
                <a:path extrusionOk="0" h="238" w="221">
                  <a:moveTo>
                    <a:pt x="127" y="126"/>
                  </a:moveTo>
                  <a:cubicBezTo>
                    <a:pt x="157" y="87"/>
                    <a:pt x="188" y="87"/>
                    <a:pt x="188" y="87"/>
                  </a:cubicBezTo>
                  <a:cubicBezTo>
                    <a:pt x="149" y="103"/>
                    <a:pt x="112" y="148"/>
                    <a:pt x="105" y="158"/>
                  </a:cubicBezTo>
                  <a:cubicBezTo>
                    <a:pt x="96" y="113"/>
                    <a:pt x="77" y="62"/>
                    <a:pt x="37" y="37"/>
                  </a:cubicBezTo>
                  <a:cubicBezTo>
                    <a:pt x="37" y="37"/>
                    <a:pt x="77" y="45"/>
                    <a:pt x="102" y="109"/>
                  </a:cubicBezTo>
                  <a:cubicBezTo>
                    <a:pt x="102" y="109"/>
                    <a:pt x="158" y="33"/>
                    <a:pt x="0" y="0"/>
                  </a:cubicBezTo>
                  <a:cubicBezTo>
                    <a:pt x="0" y="0"/>
                    <a:pt x="15" y="166"/>
                    <a:pt x="89" y="119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5" y="138"/>
                    <a:pt x="98" y="166"/>
                    <a:pt x="98" y="195"/>
                  </a:cubicBezTo>
                  <a:cubicBezTo>
                    <a:pt x="90" y="189"/>
                    <a:pt x="63" y="172"/>
                    <a:pt x="40" y="169"/>
                  </a:cubicBezTo>
                  <a:cubicBezTo>
                    <a:pt x="40" y="169"/>
                    <a:pt x="59" y="163"/>
                    <a:pt x="85" y="183"/>
                  </a:cubicBezTo>
                  <a:cubicBezTo>
                    <a:pt x="85" y="183"/>
                    <a:pt x="90" y="138"/>
                    <a:pt x="15" y="163"/>
                  </a:cubicBezTo>
                  <a:cubicBezTo>
                    <a:pt x="15" y="163"/>
                    <a:pt x="59" y="224"/>
                    <a:pt x="79" y="187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8" y="214"/>
                    <a:pt x="98" y="226"/>
                    <a:pt x="97" y="236"/>
                  </a:cubicBezTo>
                  <a:cubicBezTo>
                    <a:pt x="99" y="236"/>
                    <a:pt x="101" y="237"/>
                    <a:pt x="103" y="238"/>
                  </a:cubicBezTo>
                  <a:cubicBezTo>
                    <a:pt x="106" y="236"/>
                    <a:pt x="109" y="236"/>
                    <a:pt x="113" y="235"/>
                  </a:cubicBezTo>
                  <a:cubicBezTo>
                    <a:pt x="113" y="225"/>
                    <a:pt x="112" y="199"/>
                    <a:pt x="107" y="168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80" y="173"/>
                    <a:pt x="221" y="69"/>
                    <a:pt x="221" y="69"/>
                  </a:cubicBezTo>
                  <a:cubicBezTo>
                    <a:pt x="106" y="61"/>
                    <a:pt x="127" y="126"/>
                    <a:pt x="127" y="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674" name="Google Shape;674;p23"/>
          <p:cNvGrpSpPr/>
          <p:nvPr/>
        </p:nvGrpSpPr>
        <p:grpSpPr>
          <a:xfrm>
            <a:off x="5474877" y="2108918"/>
            <a:ext cx="971549" cy="1428749"/>
            <a:chOff x="4992688" y="0"/>
            <a:chExt cx="615950" cy="865188"/>
          </a:xfrm>
        </p:grpSpPr>
        <p:sp>
          <p:nvSpPr>
            <p:cNvPr id="675" name="Google Shape;675;p23"/>
            <p:cNvSpPr/>
            <p:nvPr/>
          </p:nvSpPr>
          <p:spPr>
            <a:xfrm>
              <a:off x="5002213" y="665163"/>
              <a:ext cx="544513" cy="200025"/>
            </a:xfrm>
            <a:custGeom>
              <a:rect b="b" l="l" r="r" t="t"/>
              <a:pathLst>
                <a:path extrusionOk="0" h="72" w="196">
                  <a:moveTo>
                    <a:pt x="23" y="32"/>
                  </a:moveTo>
                  <a:cubicBezTo>
                    <a:pt x="25" y="24"/>
                    <a:pt x="33" y="17"/>
                    <a:pt x="43" y="17"/>
                  </a:cubicBezTo>
                  <a:cubicBezTo>
                    <a:pt x="46" y="17"/>
                    <a:pt x="49" y="18"/>
                    <a:pt x="52" y="19"/>
                  </a:cubicBezTo>
                  <a:cubicBezTo>
                    <a:pt x="58" y="15"/>
                    <a:pt x="65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7"/>
                    <a:pt x="82" y="3"/>
                    <a:pt x="90" y="3"/>
                  </a:cubicBezTo>
                  <a:cubicBezTo>
                    <a:pt x="94" y="3"/>
                    <a:pt x="97" y="4"/>
                    <a:pt x="100" y="6"/>
                  </a:cubicBezTo>
                  <a:cubicBezTo>
                    <a:pt x="107" y="2"/>
                    <a:pt x="115" y="0"/>
                    <a:pt x="123" y="0"/>
                  </a:cubicBezTo>
                  <a:cubicBezTo>
                    <a:pt x="142" y="0"/>
                    <a:pt x="159" y="11"/>
                    <a:pt x="164" y="26"/>
                  </a:cubicBezTo>
                  <a:cubicBezTo>
                    <a:pt x="172" y="27"/>
                    <a:pt x="179" y="32"/>
                    <a:pt x="180" y="39"/>
                  </a:cubicBezTo>
                  <a:cubicBezTo>
                    <a:pt x="189" y="45"/>
                    <a:pt x="196" y="56"/>
                    <a:pt x="196" y="68"/>
                  </a:cubicBezTo>
                  <a:cubicBezTo>
                    <a:pt x="196" y="70"/>
                    <a:pt x="195" y="71"/>
                    <a:pt x="195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0"/>
                    <a:pt x="0" y="68"/>
                    <a:pt x="0" y="65"/>
                  </a:cubicBezTo>
                  <a:cubicBezTo>
                    <a:pt x="0" y="50"/>
                    <a:pt x="10" y="37"/>
                    <a:pt x="23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4992688" y="0"/>
              <a:ext cx="615950" cy="661988"/>
            </a:xfrm>
            <a:custGeom>
              <a:rect b="b" l="l" r="r" t="t"/>
              <a:pathLst>
                <a:path extrusionOk="0" h="238" w="221">
                  <a:moveTo>
                    <a:pt x="127" y="126"/>
                  </a:moveTo>
                  <a:cubicBezTo>
                    <a:pt x="157" y="87"/>
                    <a:pt x="188" y="87"/>
                    <a:pt x="188" y="87"/>
                  </a:cubicBezTo>
                  <a:cubicBezTo>
                    <a:pt x="149" y="103"/>
                    <a:pt x="112" y="148"/>
                    <a:pt x="105" y="158"/>
                  </a:cubicBezTo>
                  <a:cubicBezTo>
                    <a:pt x="96" y="113"/>
                    <a:pt x="77" y="62"/>
                    <a:pt x="37" y="37"/>
                  </a:cubicBezTo>
                  <a:cubicBezTo>
                    <a:pt x="37" y="37"/>
                    <a:pt x="77" y="45"/>
                    <a:pt x="102" y="109"/>
                  </a:cubicBezTo>
                  <a:cubicBezTo>
                    <a:pt x="102" y="109"/>
                    <a:pt x="158" y="33"/>
                    <a:pt x="0" y="0"/>
                  </a:cubicBezTo>
                  <a:cubicBezTo>
                    <a:pt x="0" y="0"/>
                    <a:pt x="15" y="166"/>
                    <a:pt x="89" y="119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5" y="138"/>
                    <a:pt x="98" y="166"/>
                    <a:pt x="98" y="195"/>
                  </a:cubicBezTo>
                  <a:cubicBezTo>
                    <a:pt x="90" y="189"/>
                    <a:pt x="63" y="172"/>
                    <a:pt x="40" y="169"/>
                  </a:cubicBezTo>
                  <a:cubicBezTo>
                    <a:pt x="40" y="169"/>
                    <a:pt x="59" y="163"/>
                    <a:pt x="85" y="183"/>
                  </a:cubicBezTo>
                  <a:cubicBezTo>
                    <a:pt x="85" y="183"/>
                    <a:pt x="90" y="138"/>
                    <a:pt x="15" y="163"/>
                  </a:cubicBezTo>
                  <a:cubicBezTo>
                    <a:pt x="15" y="163"/>
                    <a:pt x="59" y="224"/>
                    <a:pt x="79" y="187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8" y="214"/>
                    <a:pt x="98" y="226"/>
                    <a:pt x="97" y="236"/>
                  </a:cubicBezTo>
                  <a:cubicBezTo>
                    <a:pt x="99" y="236"/>
                    <a:pt x="101" y="237"/>
                    <a:pt x="103" y="238"/>
                  </a:cubicBezTo>
                  <a:cubicBezTo>
                    <a:pt x="106" y="236"/>
                    <a:pt x="109" y="236"/>
                    <a:pt x="113" y="235"/>
                  </a:cubicBezTo>
                  <a:cubicBezTo>
                    <a:pt x="113" y="225"/>
                    <a:pt x="112" y="199"/>
                    <a:pt x="107" y="168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80" y="173"/>
                    <a:pt x="221" y="69"/>
                    <a:pt x="221" y="69"/>
                  </a:cubicBezTo>
                  <a:cubicBezTo>
                    <a:pt x="106" y="61"/>
                    <a:pt x="127" y="126"/>
                    <a:pt x="127" y="1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677" name="Google Shape;677;p23"/>
          <p:cNvGrpSpPr/>
          <p:nvPr/>
        </p:nvGrpSpPr>
        <p:grpSpPr>
          <a:xfrm>
            <a:off x="6764337" y="2104205"/>
            <a:ext cx="971549" cy="1428749"/>
            <a:chOff x="4992688" y="0"/>
            <a:chExt cx="615950" cy="865188"/>
          </a:xfrm>
        </p:grpSpPr>
        <p:sp>
          <p:nvSpPr>
            <p:cNvPr id="678" name="Google Shape;678;p23"/>
            <p:cNvSpPr/>
            <p:nvPr/>
          </p:nvSpPr>
          <p:spPr>
            <a:xfrm>
              <a:off x="5002213" y="665163"/>
              <a:ext cx="544513" cy="200025"/>
            </a:xfrm>
            <a:custGeom>
              <a:rect b="b" l="l" r="r" t="t"/>
              <a:pathLst>
                <a:path extrusionOk="0" h="72" w="196">
                  <a:moveTo>
                    <a:pt x="23" y="32"/>
                  </a:moveTo>
                  <a:cubicBezTo>
                    <a:pt x="25" y="24"/>
                    <a:pt x="33" y="17"/>
                    <a:pt x="43" y="17"/>
                  </a:cubicBezTo>
                  <a:cubicBezTo>
                    <a:pt x="46" y="17"/>
                    <a:pt x="49" y="18"/>
                    <a:pt x="52" y="19"/>
                  </a:cubicBezTo>
                  <a:cubicBezTo>
                    <a:pt x="58" y="15"/>
                    <a:pt x="65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6" y="7"/>
                    <a:pt x="82" y="3"/>
                    <a:pt x="90" y="3"/>
                  </a:cubicBezTo>
                  <a:cubicBezTo>
                    <a:pt x="94" y="3"/>
                    <a:pt x="97" y="4"/>
                    <a:pt x="100" y="6"/>
                  </a:cubicBezTo>
                  <a:cubicBezTo>
                    <a:pt x="107" y="2"/>
                    <a:pt x="115" y="0"/>
                    <a:pt x="123" y="0"/>
                  </a:cubicBezTo>
                  <a:cubicBezTo>
                    <a:pt x="142" y="0"/>
                    <a:pt x="159" y="11"/>
                    <a:pt x="164" y="26"/>
                  </a:cubicBezTo>
                  <a:cubicBezTo>
                    <a:pt x="172" y="27"/>
                    <a:pt x="179" y="32"/>
                    <a:pt x="180" y="39"/>
                  </a:cubicBezTo>
                  <a:cubicBezTo>
                    <a:pt x="189" y="45"/>
                    <a:pt x="196" y="56"/>
                    <a:pt x="196" y="68"/>
                  </a:cubicBezTo>
                  <a:cubicBezTo>
                    <a:pt x="196" y="70"/>
                    <a:pt x="195" y="71"/>
                    <a:pt x="195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0"/>
                    <a:pt x="0" y="68"/>
                    <a:pt x="0" y="65"/>
                  </a:cubicBezTo>
                  <a:cubicBezTo>
                    <a:pt x="0" y="50"/>
                    <a:pt x="10" y="37"/>
                    <a:pt x="23" y="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4992688" y="0"/>
              <a:ext cx="615950" cy="661988"/>
            </a:xfrm>
            <a:custGeom>
              <a:rect b="b" l="l" r="r" t="t"/>
              <a:pathLst>
                <a:path extrusionOk="0" h="238" w="221">
                  <a:moveTo>
                    <a:pt x="127" y="126"/>
                  </a:moveTo>
                  <a:cubicBezTo>
                    <a:pt x="157" y="87"/>
                    <a:pt x="188" y="87"/>
                    <a:pt x="188" y="87"/>
                  </a:cubicBezTo>
                  <a:cubicBezTo>
                    <a:pt x="149" y="103"/>
                    <a:pt x="112" y="148"/>
                    <a:pt x="105" y="158"/>
                  </a:cubicBezTo>
                  <a:cubicBezTo>
                    <a:pt x="96" y="113"/>
                    <a:pt x="77" y="62"/>
                    <a:pt x="37" y="37"/>
                  </a:cubicBezTo>
                  <a:cubicBezTo>
                    <a:pt x="37" y="37"/>
                    <a:pt x="77" y="45"/>
                    <a:pt x="102" y="109"/>
                  </a:cubicBezTo>
                  <a:cubicBezTo>
                    <a:pt x="102" y="109"/>
                    <a:pt x="158" y="33"/>
                    <a:pt x="0" y="0"/>
                  </a:cubicBezTo>
                  <a:cubicBezTo>
                    <a:pt x="0" y="0"/>
                    <a:pt x="15" y="166"/>
                    <a:pt x="89" y="119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95" y="138"/>
                    <a:pt x="98" y="166"/>
                    <a:pt x="98" y="195"/>
                  </a:cubicBezTo>
                  <a:cubicBezTo>
                    <a:pt x="90" y="189"/>
                    <a:pt x="63" y="172"/>
                    <a:pt x="40" y="169"/>
                  </a:cubicBezTo>
                  <a:cubicBezTo>
                    <a:pt x="40" y="169"/>
                    <a:pt x="59" y="163"/>
                    <a:pt x="85" y="183"/>
                  </a:cubicBezTo>
                  <a:cubicBezTo>
                    <a:pt x="85" y="183"/>
                    <a:pt x="90" y="138"/>
                    <a:pt x="15" y="163"/>
                  </a:cubicBezTo>
                  <a:cubicBezTo>
                    <a:pt x="15" y="163"/>
                    <a:pt x="59" y="224"/>
                    <a:pt x="79" y="187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98" y="214"/>
                    <a:pt x="98" y="226"/>
                    <a:pt x="97" y="236"/>
                  </a:cubicBezTo>
                  <a:cubicBezTo>
                    <a:pt x="99" y="236"/>
                    <a:pt x="101" y="237"/>
                    <a:pt x="103" y="238"/>
                  </a:cubicBezTo>
                  <a:cubicBezTo>
                    <a:pt x="106" y="236"/>
                    <a:pt x="109" y="236"/>
                    <a:pt x="113" y="235"/>
                  </a:cubicBezTo>
                  <a:cubicBezTo>
                    <a:pt x="113" y="225"/>
                    <a:pt x="112" y="199"/>
                    <a:pt x="107" y="168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80" y="173"/>
                    <a:pt x="221" y="69"/>
                    <a:pt x="221" y="69"/>
                  </a:cubicBezTo>
                  <a:cubicBezTo>
                    <a:pt x="106" y="61"/>
                    <a:pt x="127" y="126"/>
                    <a:pt x="127" y="12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680" name="Google Shape;680;p23"/>
          <p:cNvGrpSpPr/>
          <p:nvPr/>
        </p:nvGrpSpPr>
        <p:grpSpPr>
          <a:xfrm>
            <a:off x="1941184" y="1621804"/>
            <a:ext cx="5308928" cy="322137"/>
            <a:chOff x="2588238" y="2807150"/>
            <a:chExt cx="7078578" cy="429517"/>
          </a:xfrm>
        </p:grpSpPr>
        <p:cxnSp>
          <p:nvCxnSpPr>
            <p:cNvPr id="681" name="Google Shape;681;p23"/>
            <p:cNvCxnSpPr/>
            <p:nvPr/>
          </p:nvCxnSpPr>
          <p:spPr>
            <a:xfrm>
              <a:off x="2588238" y="2807150"/>
              <a:ext cx="7078578" cy="0"/>
            </a:xfrm>
            <a:prstGeom prst="straightConnector1">
              <a:avLst/>
            </a:prstGeom>
            <a:noFill/>
            <a:ln cap="flat" cmpd="sng" w="9525">
              <a:solidFill>
                <a:srgbClr val="54AB9B"/>
              </a:solidFill>
              <a:prstDash val="dash"/>
              <a:round/>
              <a:headEnd len="sm" w="sm" type="none"/>
              <a:tailEnd len="sm" w="sm" type="none"/>
            </a:ln>
          </p:spPr>
        </p:cxnSp>
        <p:grpSp>
          <p:nvGrpSpPr>
            <p:cNvPr id="682" name="Google Shape;682;p23"/>
            <p:cNvGrpSpPr/>
            <p:nvPr/>
          </p:nvGrpSpPr>
          <p:grpSpPr>
            <a:xfrm>
              <a:off x="2588654" y="2807150"/>
              <a:ext cx="7078162" cy="429517"/>
              <a:chOff x="2588654" y="2807150"/>
              <a:chExt cx="7078162" cy="429517"/>
            </a:xfrm>
          </p:grpSpPr>
          <p:cxnSp>
            <p:nvCxnSpPr>
              <p:cNvPr id="683" name="Google Shape;683;p23"/>
              <p:cNvCxnSpPr/>
              <p:nvPr/>
            </p:nvCxnSpPr>
            <p:spPr>
              <a:xfrm>
                <a:off x="2588654" y="2807150"/>
                <a:ext cx="0" cy="4254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AB9B"/>
                </a:solidFill>
                <a:prstDash val="dash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684" name="Google Shape;684;p23"/>
              <p:cNvCxnSpPr/>
              <p:nvPr/>
            </p:nvCxnSpPr>
            <p:spPr>
              <a:xfrm>
                <a:off x="4681666" y="2807150"/>
                <a:ext cx="0" cy="4254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AB9B"/>
                </a:solidFill>
                <a:prstDash val="dash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685" name="Google Shape;685;p23"/>
              <p:cNvCxnSpPr/>
              <p:nvPr/>
            </p:nvCxnSpPr>
            <p:spPr>
              <a:xfrm>
                <a:off x="6194776" y="2807150"/>
                <a:ext cx="0" cy="4254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AB9B"/>
                </a:solidFill>
                <a:prstDash val="dash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686" name="Google Shape;686;p23"/>
              <p:cNvCxnSpPr/>
              <p:nvPr/>
            </p:nvCxnSpPr>
            <p:spPr>
              <a:xfrm>
                <a:off x="7750973" y="2811220"/>
                <a:ext cx="0" cy="4254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AB9B"/>
                </a:solidFill>
                <a:prstDash val="dash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687" name="Google Shape;687;p23"/>
              <p:cNvCxnSpPr/>
              <p:nvPr/>
            </p:nvCxnSpPr>
            <p:spPr>
              <a:xfrm>
                <a:off x="9666816" y="2807150"/>
                <a:ext cx="0" cy="425447"/>
              </a:xfrm>
              <a:prstGeom prst="straightConnector1">
                <a:avLst/>
              </a:prstGeom>
              <a:noFill/>
              <a:ln cap="flat" cmpd="sng" w="9525">
                <a:solidFill>
                  <a:srgbClr val="54AB9B"/>
                </a:solidFill>
                <a:prstDash val="dash"/>
                <a:round/>
                <a:headEnd len="sm" w="sm" type="none"/>
                <a:tailEnd len="med" w="med" type="oval"/>
              </a:ln>
            </p:spPr>
          </p:cxnSp>
        </p:grpSp>
      </p:grpSp>
      <p:grpSp>
        <p:nvGrpSpPr>
          <p:cNvPr id="688" name="Google Shape;688;p23"/>
          <p:cNvGrpSpPr/>
          <p:nvPr/>
        </p:nvGrpSpPr>
        <p:grpSpPr>
          <a:xfrm>
            <a:off x="1574673" y="3786886"/>
            <a:ext cx="6291693" cy="555608"/>
            <a:chOff x="1446648" y="2161845"/>
            <a:chExt cx="11660559" cy="740812"/>
          </a:xfrm>
        </p:grpSpPr>
        <p:grpSp>
          <p:nvGrpSpPr>
            <p:cNvPr id="689" name="Google Shape;689;p23"/>
            <p:cNvGrpSpPr/>
            <p:nvPr/>
          </p:nvGrpSpPr>
          <p:grpSpPr>
            <a:xfrm>
              <a:off x="1446648" y="2161845"/>
              <a:ext cx="2213143" cy="740812"/>
              <a:chOff x="1732858" y="5001250"/>
              <a:chExt cx="2213143" cy="740812"/>
            </a:xfrm>
          </p:grpSpPr>
          <p:sp>
            <p:nvSpPr>
              <p:cNvPr id="690" name="Google Shape;690;p23"/>
              <p:cNvSpPr txBox="1"/>
              <p:nvPr/>
            </p:nvSpPr>
            <p:spPr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1" anchor="ctr" bIns="0" lIns="0" spcFirstLastPara="1" rIns="0" wrap="square" tIns="0">
                <a:normAutofit/>
              </a:bodyPr>
              <a:lstStyle/>
              <a:p>
                <a:pPr indent="0" lvl="1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1200" u="none" cap="none" strike="noStrike">
                    <a:solidFill>
                      <a:schemeClr val="accent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STAGE HERE</a:t>
                </a:r>
                <a:endParaRPr b="1" i="0" sz="1200" u="none" cap="none" strike="noStrike">
                  <a:solidFill>
                    <a:schemeClr val="accen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691" name="Google Shape;691;p23"/>
              <p:cNvSpPr txBox="1"/>
              <p:nvPr/>
            </p:nvSpPr>
            <p:spPr>
              <a:xfrm>
                <a:off x="1732858" y="5167832"/>
                <a:ext cx="2213143" cy="574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1" anchor="ctr" bIns="0" lIns="0" spcFirstLastPara="1" rIns="0" wrap="square" tIns="0">
                <a:norm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7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7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692" name="Google Shape;692;p23"/>
            <p:cNvGrpSpPr/>
            <p:nvPr/>
          </p:nvGrpSpPr>
          <p:grpSpPr>
            <a:xfrm>
              <a:off x="3808502" y="2161845"/>
              <a:ext cx="2213143" cy="740812"/>
              <a:chOff x="1732858" y="5001250"/>
              <a:chExt cx="2213143" cy="740812"/>
            </a:xfrm>
          </p:grpSpPr>
          <p:sp>
            <p:nvSpPr>
              <p:cNvPr id="693" name="Google Shape;693;p23"/>
              <p:cNvSpPr txBox="1"/>
              <p:nvPr/>
            </p:nvSpPr>
            <p:spPr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1" anchor="ctr" bIns="0" lIns="0" spcFirstLastPara="1" rIns="0" wrap="square" tIns="0">
                <a:normAutofit/>
              </a:bodyPr>
              <a:lstStyle/>
              <a:p>
                <a:pPr indent="0" lvl="1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1200" u="none" cap="none" strike="noStrike">
                    <a:solidFill>
                      <a:schemeClr val="accent2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STAGE HERE</a:t>
                </a:r>
                <a:endParaRPr b="1" i="0" sz="1200" u="none" cap="none" strike="noStrike">
                  <a:solidFill>
                    <a:schemeClr val="accent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694" name="Google Shape;694;p23"/>
              <p:cNvSpPr txBox="1"/>
              <p:nvPr/>
            </p:nvSpPr>
            <p:spPr>
              <a:xfrm>
                <a:off x="1732858" y="5167832"/>
                <a:ext cx="2213143" cy="574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1" anchor="ctr" bIns="0" lIns="0" spcFirstLastPara="1" rIns="0" wrap="square" tIns="0">
                <a:norm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7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7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695" name="Google Shape;695;p23"/>
            <p:cNvGrpSpPr/>
            <p:nvPr/>
          </p:nvGrpSpPr>
          <p:grpSpPr>
            <a:xfrm>
              <a:off x="6170356" y="2161845"/>
              <a:ext cx="2213143" cy="740812"/>
              <a:chOff x="1732858" y="5001250"/>
              <a:chExt cx="2213143" cy="740812"/>
            </a:xfrm>
          </p:grpSpPr>
          <p:sp>
            <p:nvSpPr>
              <p:cNvPr id="696" name="Google Shape;696;p23"/>
              <p:cNvSpPr txBox="1"/>
              <p:nvPr/>
            </p:nvSpPr>
            <p:spPr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1" anchor="ctr" bIns="0" lIns="0" spcFirstLastPara="1" rIns="0" wrap="square" tIns="0">
                <a:normAutofit/>
              </a:bodyPr>
              <a:lstStyle/>
              <a:p>
                <a:pPr indent="0" lvl="1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1200" u="none" cap="none" strike="noStrike">
                    <a:solidFill>
                      <a:schemeClr val="accent3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STAGE HERE</a:t>
                </a:r>
                <a:endParaRPr b="1" i="0" sz="1200" u="none" cap="none" strike="noStrike">
                  <a:solidFill>
                    <a:schemeClr val="accent3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697" name="Google Shape;697;p23"/>
              <p:cNvSpPr txBox="1"/>
              <p:nvPr/>
            </p:nvSpPr>
            <p:spPr>
              <a:xfrm>
                <a:off x="1732858" y="5167832"/>
                <a:ext cx="2213143" cy="574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1" anchor="ctr" bIns="0" lIns="0" spcFirstLastPara="1" rIns="0" wrap="square" tIns="0">
                <a:norm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7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7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698" name="Google Shape;698;p23"/>
            <p:cNvGrpSpPr/>
            <p:nvPr/>
          </p:nvGrpSpPr>
          <p:grpSpPr>
            <a:xfrm>
              <a:off x="8532210" y="2161845"/>
              <a:ext cx="2213143" cy="740812"/>
              <a:chOff x="1732858" y="5001250"/>
              <a:chExt cx="2213143" cy="740812"/>
            </a:xfrm>
          </p:grpSpPr>
          <p:sp>
            <p:nvSpPr>
              <p:cNvPr id="699" name="Google Shape;699;p23"/>
              <p:cNvSpPr txBox="1"/>
              <p:nvPr/>
            </p:nvSpPr>
            <p:spPr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1" anchor="ctr" bIns="0" lIns="0" spcFirstLastPara="1" rIns="0" wrap="square" tIns="0">
                <a:normAutofit/>
              </a:bodyPr>
              <a:lstStyle/>
              <a:p>
                <a:pPr indent="0" lvl="1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1200" u="none" cap="none" strike="noStrike">
                    <a:solidFill>
                      <a:schemeClr val="accent4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STAGE HERE</a:t>
                </a:r>
                <a:endParaRPr b="1" i="0" sz="1200" u="none" cap="none" strike="noStrike">
                  <a:solidFill>
                    <a:schemeClr val="accent4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700" name="Google Shape;700;p23"/>
              <p:cNvSpPr txBox="1"/>
              <p:nvPr/>
            </p:nvSpPr>
            <p:spPr>
              <a:xfrm>
                <a:off x="1732858" y="5167832"/>
                <a:ext cx="2213143" cy="574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1" anchor="ctr" bIns="0" lIns="0" spcFirstLastPara="1" rIns="0" wrap="square" tIns="0">
                <a:norm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7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7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701" name="Google Shape;701;p23"/>
            <p:cNvGrpSpPr/>
            <p:nvPr/>
          </p:nvGrpSpPr>
          <p:grpSpPr>
            <a:xfrm>
              <a:off x="10894064" y="2161845"/>
              <a:ext cx="2213143" cy="740812"/>
              <a:chOff x="1732858" y="5001250"/>
              <a:chExt cx="2213143" cy="740812"/>
            </a:xfrm>
          </p:grpSpPr>
          <p:sp>
            <p:nvSpPr>
              <p:cNvPr id="702" name="Google Shape;702;p23"/>
              <p:cNvSpPr txBox="1"/>
              <p:nvPr/>
            </p:nvSpPr>
            <p:spPr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1" anchor="ctr" bIns="0" lIns="0" spcFirstLastPara="1" rIns="0" wrap="square" tIns="0">
                <a:normAutofit/>
              </a:bodyPr>
              <a:lstStyle/>
              <a:p>
                <a:pPr indent="0" lvl="1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1200" u="none" cap="none" strike="noStrike">
                    <a:solidFill>
                      <a:schemeClr val="accent5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STAGE HERE</a:t>
                </a:r>
                <a:endParaRPr b="1" i="0" sz="1200" u="none" cap="none" strike="noStrike">
                  <a:solidFill>
                    <a:schemeClr val="accent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703" name="Google Shape;703;p23"/>
              <p:cNvSpPr txBox="1"/>
              <p:nvPr/>
            </p:nvSpPr>
            <p:spPr>
              <a:xfrm>
                <a:off x="1732858" y="5167832"/>
                <a:ext cx="2213143" cy="574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1" anchor="ctr" bIns="0" lIns="0" spcFirstLastPara="1" rIns="0" wrap="square" tIns="0">
                <a:norm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7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7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sp>
        <p:nvSpPr>
          <p:cNvPr id="704" name="Google Shape;704;p23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8495"/>
              </a:buClr>
              <a:buSzPts val="1800"/>
              <a:buFont typeface="Century Schoolbook"/>
              <a:buNone/>
            </a:pPr>
            <a:r>
              <a:rPr b="0" lang="tr-TR" sz="18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0" sz="18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24"/>
          <p:cNvGrpSpPr/>
          <p:nvPr/>
        </p:nvGrpSpPr>
        <p:grpSpPr>
          <a:xfrm>
            <a:off x="3493633" y="1293310"/>
            <a:ext cx="2156731" cy="3258796"/>
            <a:chOff x="4762500" y="1445060"/>
            <a:chExt cx="3109850" cy="4698946"/>
          </a:xfrm>
        </p:grpSpPr>
        <p:grpSp>
          <p:nvGrpSpPr>
            <p:cNvPr id="711" name="Google Shape;711;p24"/>
            <p:cNvGrpSpPr/>
            <p:nvPr/>
          </p:nvGrpSpPr>
          <p:grpSpPr>
            <a:xfrm>
              <a:off x="5074795" y="4242054"/>
              <a:ext cx="2042413" cy="1901952"/>
              <a:chOff x="5074795" y="3502152"/>
              <a:chExt cx="2042413" cy="1901952"/>
            </a:xfrm>
          </p:grpSpPr>
          <p:sp>
            <p:nvSpPr>
              <p:cNvPr id="712" name="Google Shape;712;p24"/>
              <p:cNvSpPr/>
              <p:nvPr/>
            </p:nvSpPr>
            <p:spPr>
              <a:xfrm>
                <a:off x="5510784" y="3502152"/>
                <a:ext cx="1170432" cy="1170432"/>
              </a:xfrm>
              <a:prstGeom prst="ellipse">
                <a:avLst/>
              </a:prstGeom>
              <a:solidFill>
                <a:srgbClr val="C7CD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713" name="Google Shape;713;p24"/>
              <p:cNvSpPr/>
              <p:nvPr/>
            </p:nvSpPr>
            <p:spPr>
              <a:xfrm>
                <a:off x="5074795" y="4599432"/>
                <a:ext cx="2042413" cy="804672"/>
              </a:xfrm>
              <a:custGeom>
                <a:rect b="b" l="l" r="r" t="t"/>
                <a:pathLst>
                  <a:path extrusionOk="0" h="804672" w="2042413">
                    <a:moveTo>
                      <a:pt x="1021206" y="0"/>
                    </a:moveTo>
                    <a:cubicBezTo>
                      <a:pt x="1493075" y="0"/>
                      <a:pt x="1892351" y="310801"/>
                      <a:pt x="2025490" y="738858"/>
                    </a:cubicBezTo>
                    <a:lnTo>
                      <a:pt x="2042413" y="804672"/>
                    </a:lnTo>
                    <a:lnTo>
                      <a:pt x="0" y="804672"/>
                    </a:lnTo>
                    <a:lnTo>
                      <a:pt x="16922" y="738858"/>
                    </a:lnTo>
                    <a:cubicBezTo>
                      <a:pt x="150062" y="310801"/>
                      <a:pt x="549338" y="0"/>
                      <a:pt x="1021206" y="0"/>
                    </a:cubicBezTo>
                    <a:close/>
                  </a:path>
                </a:pathLst>
              </a:custGeom>
              <a:solidFill>
                <a:srgbClr val="C7CD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sp>
          <p:nvSpPr>
            <p:cNvPr id="714" name="Google Shape;714;p24"/>
            <p:cNvSpPr/>
            <p:nvPr/>
          </p:nvSpPr>
          <p:spPr>
            <a:xfrm>
              <a:off x="6171566" y="1639412"/>
              <a:ext cx="1700784" cy="2479579"/>
            </a:xfrm>
            <a:custGeom>
              <a:rect b="b" l="l" r="r" t="t"/>
              <a:pathLst>
                <a:path extrusionOk="0" h="1293114" w="886968">
                  <a:moveTo>
                    <a:pt x="443484" y="0"/>
                  </a:moveTo>
                  <a:cubicBezTo>
                    <a:pt x="688413" y="0"/>
                    <a:pt x="886968" y="198555"/>
                    <a:pt x="886968" y="443484"/>
                  </a:cubicBezTo>
                  <a:cubicBezTo>
                    <a:pt x="886968" y="657797"/>
                    <a:pt x="734950" y="836605"/>
                    <a:pt x="532862" y="877958"/>
                  </a:cubicBezTo>
                  <a:lnTo>
                    <a:pt x="443485" y="886968"/>
                  </a:lnTo>
                  <a:lnTo>
                    <a:pt x="443485" y="887079"/>
                  </a:lnTo>
                  <a:lnTo>
                    <a:pt x="442389" y="886968"/>
                  </a:lnTo>
                  <a:cubicBezTo>
                    <a:pt x="228605" y="886968"/>
                    <a:pt x="50239" y="1038611"/>
                    <a:pt x="8988" y="1240200"/>
                  </a:cubicBezTo>
                  <a:lnTo>
                    <a:pt x="3654" y="1293114"/>
                  </a:lnTo>
                  <a:lnTo>
                    <a:pt x="1" y="1293114"/>
                  </a:lnTo>
                  <a:lnTo>
                    <a:pt x="1" y="443494"/>
                  </a:lnTo>
                  <a:lnTo>
                    <a:pt x="0" y="443484"/>
                  </a:lnTo>
                  <a:cubicBezTo>
                    <a:pt x="0" y="198555"/>
                    <a:pt x="198555" y="0"/>
                    <a:pt x="443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 flipH="1">
              <a:off x="4762500" y="2313742"/>
              <a:ext cx="1238250" cy="1805249"/>
            </a:xfrm>
            <a:custGeom>
              <a:rect b="b" l="l" r="r" t="t"/>
              <a:pathLst>
                <a:path extrusionOk="0" h="1293114" w="886968">
                  <a:moveTo>
                    <a:pt x="443484" y="0"/>
                  </a:moveTo>
                  <a:cubicBezTo>
                    <a:pt x="688413" y="0"/>
                    <a:pt x="886968" y="198555"/>
                    <a:pt x="886968" y="443484"/>
                  </a:cubicBezTo>
                  <a:cubicBezTo>
                    <a:pt x="886968" y="657797"/>
                    <a:pt x="734950" y="836605"/>
                    <a:pt x="532862" y="877958"/>
                  </a:cubicBezTo>
                  <a:lnTo>
                    <a:pt x="443485" y="886968"/>
                  </a:lnTo>
                  <a:lnTo>
                    <a:pt x="443485" y="887079"/>
                  </a:lnTo>
                  <a:lnTo>
                    <a:pt x="442389" y="886968"/>
                  </a:lnTo>
                  <a:cubicBezTo>
                    <a:pt x="228605" y="886968"/>
                    <a:pt x="50239" y="1038611"/>
                    <a:pt x="8988" y="1240200"/>
                  </a:cubicBezTo>
                  <a:lnTo>
                    <a:pt x="3654" y="1293114"/>
                  </a:lnTo>
                  <a:lnTo>
                    <a:pt x="1" y="1293114"/>
                  </a:lnTo>
                  <a:lnTo>
                    <a:pt x="1" y="443494"/>
                  </a:lnTo>
                  <a:lnTo>
                    <a:pt x="0" y="443484"/>
                  </a:lnTo>
                  <a:cubicBezTo>
                    <a:pt x="0" y="198555"/>
                    <a:pt x="198555" y="0"/>
                    <a:pt x="443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 flipH="1">
              <a:off x="5200650" y="1445060"/>
              <a:ext cx="800100" cy="1166469"/>
            </a:xfrm>
            <a:custGeom>
              <a:rect b="b" l="l" r="r" t="t"/>
              <a:pathLst>
                <a:path extrusionOk="0" h="1293114" w="886968">
                  <a:moveTo>
                    <a:pt x="443484" y="0"/>
                  </a:moveTo>
                  <a:cubicBezTo>
                    <a:pt x="688413" y="0"/>
                    <a:pt x="886968" y="198555"/>
                    <a:pt x="886968" y="443484"/>
                  </a:cubicBezTo>
                  <a:cubicBezTo>
                    <a:pt x="886968" y="657797"/>
                    <a:pt x="734950" y="836605"/>
                    <a:pt x="532862" y="877958"/>
                  </a:cubicBezTo>
                  <a:lnTo>
                    <a:pt x="443485" y="886968"/>
                  </a:lnTo>
                  <a:lnTo>
                    <a:pt x="443485" y="887079"/>
                  </a:lnTo>
                  <a:lnTo>
                    <a:pt x="442389" y="886968"/>
                  </a:lnTo>
                  <a:cubicBezTo>
                    <a:pt x="228605" y="886968"/>
                    <a:pt x="50239" y="1038611"/>
                    <a:pt x="8988" y="1240200"/>
                  </a:cubicBezTo>
                  <a:lnTo>
                    <a:pt x="3654" y="1293114"/>
                  </a:lnTo>
                  <a:lnTo>
                    <a:pt x="1" y="1293114"/>
                  </a:lnTo>
                  <a:lnTo>
                    <a:pt x="1" y="443494"/>
                  </a:lnTo>
                  <a:lnTo>
                    <a:pt x="0" y="443484"/>
                  </a:lnTo>
                  <a:cubicBezTo>
                    <a:pt x="0" y="198555"/>
                    <a:pt x="198555" y="0"/>
                    <a:pt x="443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387346" y="1677575"/>
              <a:ext cx="426708" cy="350719"/>
            </a:xfrm>
            <a:custGeom>
              <a:rect b="b" l="l" r="r" t="t"/>
              <a:pathLst>
                <a:path extrusionOk="0" h="238" w="293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6645682" y="2096205"/>
              <a:ext cx="783818" cy="782996"/>
            </a:xfrm>
            <a:custGeom>
              <a:rect b="b" l="l" r="r" t="t"/>
              <a:pathLst>
                <a:path extrusionOk="0" h="400" w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11128" y="2632193"/>
              <a:ext cx="617588" cy="616444"/>
            </a:xfrm>
            <a:custGeom>
              <a:rect b="b" l="l" r="r" t="t"/>
              <a:pathLst>
                <a:path extrusionOk="0" h="204" w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720" name="Google Shape;720;p24"/>
          <p:cNvGrpSpPr/>
          <p:nvPr/>
        </p:nvGrpSpPr>
        <p:grpSpPr>
          <a:xfrm>
            <a:off x="643890" y="1347978"/>
            <a:ext cx="7856220" cy="3131096"/>
            <a:chOff x="839416" y="1630469"/>
            <a:chExt cx="10474960" cy="4174795"/>
          </a:xfrm>
        </p:grpSpPr>
        <p:grpSp>
          <p:nvGrpSpPr>
            <p:cNvPr id="721" name="Google Shape;721;p24"/>
            <p:cNvGrpSpPr/>
            <p:nvPr/>
          </p:nvGrpSpPr>
          <p:grpSpPr>
            <a:xfrm>
              <a:off x="839416" y="1630469"/>
              <a:ext cx="3194126" cy="4174795"/>
              <a:chOff x="1688669" y="1630469"/>
              <a:chExt cx="3194126" cy="4174795"/>
            </a:xfrm>
          </p:grpSpPr>
          <p:grpSp>
            <p:nvGrpSpPr>
              <p:cNvPr id="722" name="Google Shape;722;p24"/>
              <p:cNvGrpSpPr/>
              <p:nvPr/>
            </p:nvGrpSpPr>
            <p:grpSpPr>
              <a:xfrm>
                <a:off x="4392937" y="1653267"/>
                <a:ext cx="489858" cy="489858"/>
                <a:chOff x="1427243" y="1987229"/>
                <a:chExt cx="1016000" cy="1016000"/>
              </a:xfrm>
            </p:grpSpPr>
            <p:sp>
              <p:nvSpPr>
                <p:cNvPr id="723" name="Google Shape;723;p24"/>
                <p:cNvSpPr/>
                <p:nvPr/>
              </p:nvSpPr>
              <p:spPr>
                <a:xfrm>
                  <a:off x="1427243" y="1987229"/>
                  <a:ext cx="1016000" cy="1016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724" name="Google Shape;724;p24"/>
                <p:cNvSpPr/>
                <p:nvPr/>
              </p:nvSpPr>
              <p:spPr>
                <a:xfrm>
                  <a:off x="1748604" y="2300569"/>
                  <a:ext cx="373276" cy="373276"/>
                </a:xfrm>
                <a:custGeom>
                  <a:rect b="b" l="l" r="r" t="t"/>
                  <a:pathLst>
                    <a:path extrusionOk="0" h="21600" w="21600">
                      <a:moveTo>
                        <a:pt x="13378" y="9023"/>
                      </a:moveTo>
                      <a:cubicBezTo>
                        <a:pt x="13604" y="8343"/>
                        <a:pt x="13728" y="7617"/>
                        <a:pt x="13728" y="6862"/>
                      </a:cubicBezTo>
                      <a:cubicBezTo>
                        <a:pt x="13728" y="3072"/>
                        <a:pt x="10655" y="0"/>
                        <a:pt x="6864" y="0"/>
                      </a:cubicBezTo>
                      <a:cubicBezTo>
                        <a:pt x="3073" y="0"/>
                        <a:pt x="0" y="3072"/>
                        <a:pt x="0" y="6862"/>
                      </a:cubicBezTo>
                      <a:cubicBezTo>
                        <a:pt x="0" y="10652"/>
                        <a:pt x="3073" y="13724"/>
                        <a:pt x="6864" y="13724"/>
                      </a:cubicBezTo>
                      <a:cubicBezTo>
                        <a:pt x="7619" y="13724"/>
                        <a:pt x="8345" y="13600"/>
                        <a:pt x="9024" y="13375"/>
                      </a:cubicBezTo>
                      <a:lnTo>
                        <a:pt x="10587" y="14938"/>
                      </a:lnTo>
                      <a:lnTo>
                        <a:pt x="13912" y="14938"/>
                      </a:lnTo>
                      <a:lnTo>
                        <a:pt x="13912" y="18261"/>
                      </a:lnTo>
                      <a:lnTo>
                        <a:pt x="13918" y="18267"/>
                      </a:lnTo>
                      <a:lnTo>
                        <a:pt x="17241" y="18267"/>
                      </a:lnTo>
                      <a:lnTo>
                        <a:pt x="17241" y="21590"/>
                      </a:lnTo>
                      <a:lnTo>
                        <a:pt x="17248" y="21596"/>
                      </a:lnTo>
                      <a:lnTo>
                        <a:pt x="21600" y="21596"/>
                      </a:lnTo>
                      <a:lnTo>
                        <a:pt x="21600" y="21600"/>
                      </a:lnTo>
                      <a:lnTo>
                        <a:pt x="21600" y="17242"/>
                      </a:lnTo>
                      <a:lnTo>
                        <a:pt x="13378" y="9023"/>
                      </a:lnTo>
                      <a:close/>
                      <a:moveTo>
                        <a:pt x="5436" y="7702"/>
                      </a:moveTo>
                      <a:cubicBezTo>
                        <a:pt x="4157" y="7702"/>
                        <a:pt x="3119" y="6665"/>
                        <a:pt x="3119" y="5387"/>
                      </a:cubicBezTo>
                      <a:cubicBezTo>
                        <a:pt x="3119" y="4108"/>
                        <a:pt x="4157" y="3071"/>
                        <a:pt x="5436" y="3071"/>
                      </a:cubicBezTo>
                      <a:cubicBezTo>
                        <a:pt x="6715" y="3071"/>
                        <a:pt x="7752" y="4108"/>
                        <a:pt x="7752" y="5387"/>
                      </a:cubicBezTo>
                      <a:cubicBezTo>
                        <a:pt x="7751" y="6665"/>
                        <a:pt x="6715" y="7702"/>
                        <a:pt x="5436" y="7702"/>
                      </a:cubicBezTo>
                      <a:close/>
                      <a:moveTo>
                        <a:pt x="5436" y="7702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</p:grpSp>
          <p:grpSp>
            <p:nvGrpSpPr>
              <p:cNvPr id="725" name="Google Shape;725;p24"/>
              <p:cNvGrpSpPr/>
              <p:nvPr/>
            </p:nvGrpSpPr>
            <p:grpSpPr>
              <a:xfrm>
                <a:off x="4392937" y="3392284"/>
                <a:ext cx="489858" cy="489858"/>
                <a:chOff x="1427243" y="3314803"/>
                <a:chExt cx="1016000" cy="1016000"/>
              </a:xfrm>
            </p:grpSpPr>
            <p:sp>
              <p:nvSpPr>
                <p:cNvPr id="726" name="Google Shape;726;p24"/>
                <p:cNvSpPr/>
                <p:nvPr/>
              </p:nvSpPr>
              <p:spPr>
                <a:xfrm>
                  <a:off x="1427243" y="3314803"/>
                  <a:ext cx="1016000" cy="1016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727" name="Google Shape;727;p24"/>
                <p:cNvSpPr/>
                <p:nvPr/>
              </p:nvSpPr>
              <p:spPr>
                <a:xfrm>
                  <a:off x="1754561" y="3643499"/>
                  <a:ext cx="327256" cy="373276"/>
                </a:xfrm>
                <a:custGeom>
                  <a:rect b="b" l="l" r="r" t="t"/>
                  <a:pathLst>
                    <a:path extrusionOk="0" h="21600" w="21600">
                      <a:moveTo>
                        <a:pt x="18579" y="15318"/>
                      </a:moveTo>
                      <a:cubicBezTo>
                        <a:pt x="18603" y="15119"/>
                        <a:pt x="18616" y="14912"/>
                        <a:pt x="18616" y="14691"/>
                      </a:cubicBezTo>
                      <a:lnTo>
                        <a:pt x="18616" y="9457"/>
                      </a:lnTo>
                      <a:cubicBezTo>
                        <a:pt x="18616" y="6480"/>
                        <a:pt x="16437" y="3949"/>
                        <a:pt x="13397" y="3013"/>
                      </a:cubicBezTo>
                      <a:cubicBezTo>
                        <a:pt x="13464" y="2807"/>
                        <a:pt x="13502" y="2592"/>
                        <a:pt x="13502" y="2368"/>
                      </a:cubicBezTo>
                      <a:cubicBezTo>
                        <a:pt x="13502" y="1061"/>
                        <a:pt x="12289" y="0"/>
                        <a:pt x="10793" y="0"/>
                      </a:cubicBezTo>
                      <a:cubicBezTo>
                        <a:pt x="9297" y="0"/>
                        <a:pt x="8084" y="1060"/>
                        <a:pt x="8084" y="2368"/>
                      </a:cubicBezTo>
                      <a:cubicBezTo>
                        <a:pt x="8084" y="2593"/>
                        <a:pt x="8122" y="2810"/>
                        <a:pt x="8190" y="3017"/>
                      </a:cubicBezTo>
                      <a:cubicBezTo>
                        <a:pt x="5156" y="3956"/>
                        <a:pt x="2983" y="6484"/>
                        <a:pt x="2983" y="9458"/>
                      </a:cubicBezTo>
                      <a:lnTo>
                        <a:pt x="2983" y="14691"/>
                      </a:lnTo>
                      <a:cubicBezTo>
                        <a:pt x="2983" y="14912"/>
                        <a:pt x="2996" y="15121"/>
                        <a:pt x="3019" y="15320"/>
                      </a:cubicBezTo>
                      <a:lnTo>
                        <a:pt x="0" y="17877"/>
                      </a:lnTo>
                      <a:cubicBezTo>
                        <a:pt x="0" y="18448"/>
                        <a:pt x="530" y="18911"/>
                        <a:pt x="1184" y="18911"/>
                      </a:cubicBezTo>
                      <a:lnTo>
                        <a:pt x="8112" y="18911"/>
                      </a:lnTo>
                      <a:cubicBezTo>
                        <a:pt x="8096" y="19017"/>
                        <a:pt x="8084" y="19123"/>
                        <a:pt x="8084" y="19232"/>
                      </a:cubicBezTo>
                      <a:cubicBezTo>
                        <a:pt x="8084" y="20540"/>
                        <a:pt x="9297" y="21600"/>
                        <a:pt x="10793" y="21600"/>
                      </a:cubicBezTo>
                      <a:cubicBezTo>
                        <a:pt x="12289" y="21600"/>
                        <a:pt x="13502" y="20540"/>
                        <a:pt x="13502" y="19232"/>
                      </a:cubicBezTo>
                      <a:cubicBezTo>
                        <a:pt x="13502" y="19123"/>
                        <a:pt x="13490" y="19016"/>
                        <a:pt x="13474" y="18911"/>
                      </a:cubicBezTo>
                      <a:lnTo>
                        <a:pt x="20417" y="18911"/>
                      </a:lnTo>
                      <a:cubicBezTo>
                        <a:pt x="21070" y="18911"/>
                        <a:pt x="21600" y="18448"/>
                        <a:pt x="21600" y="17877"/>
                      </a:cubicBezTo>
                      <a:lnTo>
                        <a:pt x="18579" y="15318"/>
                      </a:lnTo>
                      <a:close/>
                      <a:moveTo>
                        <a:pt x="9285" y="2368"/>
                      </a:moveTo>
                      <a:cubicBezTo>
                        <a:pt x="9285" y="1641"/>
                        <a:pt x="9962" y="1050"/>
                        <a:pt x="10793" y="1050"/>
                      </a:cubicBezTo>
                      <a:cubicBezTo>
                        <a:pt x="11624" y="1050"/>
                        <a:pt x="12301" y="1641"/>
                        <a:pt x="12301" y="2368"/>
                      </a:cubicBezTo>
                      <a:cubicBezTo>
                        <a:pt x="12301" y="2498"/>
                        <a:pt x="12272" y="2622"/>
                        <a:pt x="12232" y="2741"/>
                      </a:cubicBezTo>
                      <a:cubicBezTo>
                        <a:pt x="11767" y="2666"/>
                        <a:pt x="11289" y="2625"/>
                        <a:pt x="10800" y="2625"/>
                      </a:cubicBezTo>
                      <a:cubicBezTo>
                        <a:pt x="10306" y="2625"/>
                        <a:pt x="9824" y="2666"/>
                        <a:pt x="9355" y="2743"/>
                      </a:cubicBezTo>
                      <a:cubicBezTo>
                        <a:pt x="9314" y="2623"/>
                        <a:pt x="9285" y="2499"/>
                        <a:pt x="9285" y="2368"/>
                      </a:cubicBezTo>
                      <a:close/>
                      <a:moveTo>
                        <a:pt x="9285" y="2368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</p:grpSp>
          <p:grpSp>
            <p:nvGrpSpPr>
              <p:cNvPr id="728" name="Google Shape;728;p24"/>
              <p:cNvGrpSpPr/>
              <p:nvPr/>
            </p:nvGrpSpPr>
            <p:grpSpPr>
              <a:xfrm>
                <a:off x="4392937" y="5074916"/>
                <a:ext cx="489858" cy="489858"/>
                <a:chOff x="1427243" y="4599335"/>
                <a:chExt cx="1016000" cy="1016000"/>
              </a:xfrm>
            </p:grpSpPr>
            <p:sp>
              <p:nvSpPr>
                <p:cNvPr id="729" name="Google Shape;729;p24"/>
                <p:cNvSpPr/>
                <p:nvPr/>
              </p:nvSpPr>
              <p:spPr>
                <a:xfrm>
                  <a:off x="1427243" y="4599335"/>
                  <a:ext cx="1016000" cy="10160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730" name="Google Shape;730;p24"/>
                <p:cNvSpPr/>
                <p:nvPr/>
              </p:nvSpPr>
              <p:spPr>
                <a:xfrm>
                  <a:off x="1761388" y="4912675"/>
                  <a:ext cx="347709" cy="373276"/>
                </a:xfrm>
                <a:custGeom>
                  <a:rect b="b" l="l" r="r" t="t"/>
                  <a:pathLst>
                    <a:path extrusionOk="0" h="21600" w="21600">
                      <a:moveTo>
                        <a:pt x="20197" y="14393"/>
                      </a:moveTo>
                      <a:cubicBezTo>
                        <a:pt x="19422" y="14393"/>
                        <a:pt x="18794" y="14979"/>
                        <a:pt x="18794" y="15702"/>
                      </a:cubicBezTo>
                      <a:cubicBezTo>
                        <a:pt x="18794" y="15755"/>
                        <a:pt x="18804" y="15804"/>
                        <a:pt x="18810" y="15855"/>
                      </a:cubicBezTo>
                      <a:cubicBezTo>
                        <a:pt x="18191" y="16270"/>
                        <a:pt x="17267" y="16825"/>
                        <a:pt x="16176" y="17441"/>
                      </a:cubicBezTo>
                      <a:cubicBezTo>
                        <a:pt x="15167" y="18013"/>
                        <a:pt x="14017" y="18040"/>
                        <a:pt x="12850" y="17982"/>
                      </a:cubicBezTo>
                      <a:lnTo>
                        <a:pt x="11937" y="14007"/>
                      </a:lnTo>
                      <a:cubicBezTo>
                        <a:pt x="11937" y="14007"/>
                        <a:pt x="11842" y="11487"/>
                        <a:pt x="11751" y="9054"/>
                      </a:cubicBezTo>
                      <a:lnTo>
                        <a:pt x="15498" y="9054"/>
                      </a:lnTo>
                      <a:lnTo>
                        <a:pt x="16956" y="8751"/>
                      </a:lnTo>
                      <a:cubicBezTo>
                        <a:pt x="17159" y="9017"/>
                        <a:pt x="17489" y="9191"/>
                        <a:pt x="17864" y="9191"/>
                      </a:cubicBezTo>
                      <a:cubicBezTo>
                        <a:pt x="18479" y="9191"/>
                        <a:pt x="18979" y="8725"/>
                        <a:pt x="18979" y="8151"/>
                      </a:cubicBezTo>
                      <a:cubicBezTo>
                        <a:pt x="18979" y="7576"/>
                        <a:pt x="18479" y="7110"/>
                        <a:pt x="17864" y="7110"/>
                      </a:cubicBezTo>
                      <a:cubicBezTo>
                        <a:pt x="17469" y="7110"/>
                        <a:pt x="17124" y="7303"/>
                        <a:pt x="16926" y="7592"/>
                      </a:cubicBezTo>
                      <a:lnTo>
                        <a:pt x="11696" y="7592"/>
                      </a:lnTo>
                      <a:cubicBezTo>
                        <a:pt x="11656" y="6536"/>
                        <a:pt x="11622" y="5616"/>
                        <a:pt x="11601" y="5081"/>
                      </a:cubicBezTo>
                      <a:cubicBezTo>
                        <a:pt x="12737" y="4753"/>
                        <a:pt x="13563" y="3766"/>
                        <a:pt x="13563" y="2599"/>
                      </a:cubicBezTo>
                      <a:cubicBezTo>
                        <a:pt x="13563" y="1163"/>
                        <a:pt x="12316" y="0"/>
                        <a:pt x="10778" y="0"/>
                      </a:cubicBezTo>
                      <a:cubicBezTo>
                        <a:pt x="9240" y="0"/>
                        <a:pt x="7994" y="1163"/>
                        <a:pt x="7994" y="2599"/>
                      </a:cubicBezTo>
                      <a:cubicBezTo>
                        <a:pt x="7994" y="3781"/>
                        <a:pt x="8840" y="4777"/>
                        <a:pt x="9998" y="5092"/>
                      </a:cubicBezTo>
                      <a:cubicBezTo>
                        <a:pt x="9978" y="5628"/>
                        <a:pt x="9943" y="6543"/>
                        <a:pt x="9903" y="7592"/>
                      </a:cubicBezTo>
                      <a:lnTo>
                        <a:pt x="4663" y="7592"/>
                      </a:lnTo>
                      <a:cubicBezTo>
                        <a:pt x="4465" y="7303"/>
                        <a:pt x="4120" y="7111"/>
                        <a:pt x="3725" y="7111"/>
                      </a:cubicBezTo>
                      <a:cubicBezTo>
                        <a:pt x="3109" y="7111"/>
                        <a:pt x="2610" y="7576"/>
                        <a:pt x="2610" y="8151"/>
                      </a:cubicBezTo>
                      <a:cubicBezTo>
                        <a:pt x="2610" y="8725"/>
                        <a:pt x="3109" y="9191"/>
                        <a:pt x="3725" y="9191"/>
                      </a:cubicBezTo>
                      <a:cubicBezTo>
                        <a:pt x="4104" y="9191"/>
                        <a:pt x="4437" y="9014"/>
                        <a:pt x="4638" y="8745"/>
                      </a:cubicBezTo>
                      <a:lnTo>
                        <a:pt x="6101" y="9054"/>
                      </a:lnTo>
                      <a:lnTo>
                        <a:pt x="9849" y="9054"/>
                      </a:lnTo>
                      <a:cubicBezTo>
                        <a:pt x="9758" y="11487"/>
                        <a:pt x="9662" y="14008"/>
                        <a:pt x="9662" y="14008"/>
                      </a:cubicBezTo>
                      <a:lnTo>
                        <a:pt x="8767" y="17906"/>
                      </a:lnTo>
                      <a:cubicBezTo>
                        <a:pt x="7327" y="17896"/>
                        <a:pt x="5923" y="17761"/>
                        <a:pt x="4775" y="17051"/>
                      </a:cubicBezTo>
                      <a:cubicBezTo>
                        <a:pt x="3962" y="16551"/>
                        <a:pt x="3276" y="16270"/>
                        <a:pt x="2784" y="15903"/>
                      </a:cubicBezTo>
                      <a:cubicBezTo>
                        <a:pt x="2795" y="15837"/>
                        <a:pt x="2806" y="15771"/>
                        <a:pt x="2806" y="15703"/>
                      </a:cubicBezTo>
                      <a:cubicBezTo>
                        <a:pt x="2806" y="14980"/>
                        <a:pt x="2178" y="14393"/>
                        <a:pt x="1403" y="14393"/>
                      </a:cubicBezTo>
                      <a:cubicBezTo>
                        <a:pt x="628" y="14393"/>
                        <a:pt x="0" y="14980"/>
                        <a:pt x="0" y="15703"/>
                      </a:cubicBezTo>
                      <a:cubicBezTo>
                        <a:pt x="0" y="16426"/>
                        <a:pt x="628" y="17012"/>
                        <a:pt x="1403" y="17012"/>
                      </a:cubicBezTo>
                      <a:cubicBezTo>
                        <a:pt x="1510" y="17012"/>
                        <a:pt x="1614" y="16998"/>
                        <a:pt x="1715" y="16977"/>
                      </a:cubicBezTo>
                      <a:cubicBezTo>
                        <a:pt x="2247" y="17399"/>
                        <a:pt x="3003" y="17955"/>
                        <a:pt x="3914" y="18515"/>
                      </a:cubicBezTo>
                      <a:cubicBezTo>
                        <a:pt x="5121" y="19253"/>
                        <a:pt x="6602" y="20007"/>
                        <a:pt x="8221" y="20440"/>
                      </a:cubicBezTo>
                      <a:cubicBezTo>
                        <a:pt x="8477" y="20583"/>
                        <a:pt x="10318" y="21600"/>
                        <a:pt x="10843" y="21600"/>
                      </a:cubicBezTo>
                      <a:cubicBezTo>
                        <a:pt x="11346" y="21600"/>
                        <a:pt x="12980" y="20671"/>
                        <a:pt x="13338" y="20465"/>
                      </a:cubicBezTo>
                      <a:cubicBezTo>
                        <a:pt x="14974" y="20035"/>
                        <a:pt x="16475" y="19266"/>
                        <a:pt x="17698" y="18515"/>
                      </a:cubicBezTo>
                      <a:cubicBezTo>
                        <a:pt x="18603" y="17955"/>
                        <a:pt x="19354" y="17398"/>
                        <a:pt x="19886" y="16977"/>
                      </a:cubicBezTo>
                      <a:cubicBezTo>
                        <a:pt x="19986" y="16999"/>
                        <a:pt x="20090" y="17012"/>
                        <a:pt x="20197" y="17012"/>
                      </a:cubicBezTo>
                      <a:cubicBezTo>
                        <a:pt x="20972" y="17012"/>
                        <a:pt x="21600" y="16426"/>
                        <a:pt x="21600" y="15703"/>
                      </a:cubicBezTo>
                      <a:cubicBezTo>
                        <a:pt x="21600" y="14979"/>
                        <a:pt x="20972" y="14393"/>
                        <a:pt x="20197" y="14393"/>
                      </a:cubicBezTo>
                      <a:close/>
                      <a:moveTo>
                        <a:pt x="9299" y="2599"/>
                      </a:moveTo>
                      <a:cubicBezTo>
                        <a:pt x="9299" y="1837"/>
                        <a:pt x="9963" y="1218"/>
                        <a:pt x="10778" y="1218"/>
                      </a:cubicBezTo>
                      <a:cubicBezTo>
                        <a:pt x="11594" y="1218"/>
                        <a:pt x="12258" y="1837"/>
                        <a:pt x="12258" y="2599"/>
                      </a:cubicBezTo>
                      <a:cubicBezTo>
                        <a:pt x="12258" y="3360"/>
                        <a:pt x="11595" y="3979"/>
                        <a:pt x="10778" y="3979"/>
                      </a:cubicBezTo>
                      <a:cubicBezTo>
                        <a:pt x="9963" y="3979"/>
                        <a:pt x="9299" y="3360"/>
                        <a:pt x="9299" y="2599"/>
                      </a:cubicBezTo>
                      <a:close/>
                      <a:moveTo>
                        <a:pt x="9299" y="2599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</p:grpSp>
          <p:sp>
            <p:nvSpPr>
              <p:cNvPr id="731" name="Google Shape;731;p24"/>
              <p:cNvSpPr/>
              <p:nvPr/>
            </p:nvSpPr>
            <p:spPr>
              <a:xfrm>
                <a:off x="1688669" y="1630469"/>
                <a:ext cx="258722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144000" spcFirstLastPara="1" rIns="144000" wrap="square" tIns="0">
                <a:noAutofit/>
              </a:bodyPr>
              <a:lstStyle/>
              <a:p>
                <a:pPr indent="0" lvl="0" marL="0" marR="0" rtl="0" algn="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480">
                    <a:solidFill>
                      <a:schemeClr val="accent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OPTION HERE</a:t>
                </a:r>
                <a:endParaRPr b="1" sz="1480">
                  <a:solidFill>
                    <a:schemeClr val="accen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732" name="Google Shape;732;p24"/>
              <p:cNvSpPr/>
              <p:nvPr/>
            </p:nvSpPr>
            <p:spPr>
              <a:xfrm>
                <a:off x="1688669" y="1876690"/>
                <a:ext cx="2587220" cy="5360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144000" spcFirstLastPara="1" rIns="144000" wrap="square" tIns="0">
                <a:no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1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733" name="Google Shape;733;p24"/>
              <p:cNvSpPr/>
              <p:nvPr/>
            </p:nvSpPr>
            <p:spPr>
              <a:xfrm>
                <a:off x="1688669" y="3419006"/>
                <a:ext cx="258722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144000" spcFirstLastPara="1" rIns="144000" wrap="square" tIns="0">
                <a:noAutofit/>
              </a:bodyPr>
              <a:lstStyle/>
              <a:p>
                <a:pPr indent="0" lvl="0" marL="0" marR="0" rtl="0" algn="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480">
                    <a:solidFill>
                      <a:schemeClr val="accent3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OPTION HERE</a:t>
                </a:r>
                <a:endParaRPr b="1" sz="1480">
                  <a:solidFill>
                    <a:schemeClr val="accent3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734" name="Google Shape;734;p24"/>
              <p:cNvSpPr/>
              <p:nvPr/>
            </p:nvSpPr>
            <p:spPr>
              <a:xfrm>
                <a:off x="1688669" y="3665227"/>
                <a:ext cx="2587220" cy="5360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144000" spcFirstLastPara="1" rIns="144000" wrap="square" tIns="0">
                <a:no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1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735" name="Google Shape;735;p24"/>
              <p:cNvSpPr/>
              <p:nvPr/>
            </p:nvSpPr>
            <p:spPr>
              <a:xfrm>
                <a:off x="1688669" y="5023032"/>
                <a:ext cx="258722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144000" spcFirstLastPara="1" rIns="144000" wrap="square" tIns="0">
                <a:noAutofit/>
              </a:bodyPr>
              <a:lstStyle/>
              <a:p>
                <a:pPr indent="0" lvl="0" marL="0" marR="0" rtl="0" algn="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480">
                    <a:solidFill>
                      <a:schemeClr val="accent5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OPTION HERE</a:t>
                </a:r>
                <a:endParaRPr b="1" sz="1480">
                  <a:solidFill>
                    <a:schemeClr val="accent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736" name="Google Shape;736;p24"/>
              <p:cNvSpPr/>
              <p:nvPr/>
            </p:nvSpPr>
            <p:spPr>
              <a:xfrm>
                <a:off x="1688669" y="5269253"/>
                <a:ext cx="2587220" cy="5360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144000" spcFirstLastPara="1" rIns="144000" wrap="square" tIns="0">
                <a:no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1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737" name="Google Shape;737;p24"/>
            <p:cNvGrpSpPr/>
            <p:nvPr/>
          </p:nvGrpSpPr>
          <p:grpSpPr>
            <a:xfrm>
              <a:off x="8184232" y="1630469"/>
              <a:ext cx="3130144" cy="4174795"/>
              <a:chOff x="8150432" y="1630469"/>
              <a:chExt cx="3130144" cy="4174795"/>
            </a:xfrm>
          </p:grpSpPr>
          <p:grpSp>
            <p:nvGrpSpPr>
              <p:cNvPr id="738" name="Google Shape;738;p24"/>
              <p:cNvGrpSpPr/>
              <p:nvPr/>
            </p:nvGrpSpPr>
            <p:grpSpPr>
              <a:xfrm>
                <a:off x="8150432" y="3392284"/>
                <a:ext cx="489858" cy="489858"/>
                <a:chOff x="6262908" y="3314803"/>
                <a:chExt cx="1016000" cy="1016000"/>
              </a:xfrm>
            </p:grpSpPr>
            <p:sp>
              <p:nvSpPr>
                <p:cNvPr id="739" name="Google Shape;739;p24"/>
                <p:cNvSpPr/>
                <p:nvPr/>
              </p:nvSpPr>
              <p:spPr>
                <a:xfrm>
                  <a:off x="6262908" y="3314803"/>
                  <a:ext cx="1016000" cy="10160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grpSp>
              <p:nvGrpSpPr>
                <p:cNvPr id="740" name="Google Shape;740;p24"/>
                <p:cNvGrpSpPr/>
                <p:nvPr/>
              </p:nvGrpSpPr>
              <p:grpSpPr>
                <a:xfrm>
                  <a:off x="6582682" y="3643500"/>
                  <a:ext cx="373277" cy="373278"/>
                  <a:chOff x="0" y="0"/>
                  <a:chExt cx="577" cy="574"/>
                </a:xfrm>
              </p:grpSpPr>
              <p:sp>
                <p:nvSpPr>
                  <p:cNvPr id="741" name="Google Shape;741;p24"/>
                  <p:cNvSpPr/>
                  <p:nvPr/>
                </p:nvSpPr>
                <p:spPr>
                  <a:xfrm>
                    <a:off x="368" y="368"/>
                    <a:ext cx="205" cy="204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18447" y="8564"/>
                        </a:moveTo>
                        <a:lnTo>
                          <a:pt x="6893" y="0"/>
                        </a:lnTo>
                        <a:lnTo>
                          <a:pt x="0" y="6909"/>
                        </a:lnTo>
                        <a:lnTo>
                          <a:pt x="8514" y="18507"/>
                        </a:lnTo>
                        <a:cubicBezTo>
                          <a:pt x="10541" y="16972"/>
                          <a:pt x="14706" y="18290"/>
                          <a:pt x="18327" y="21600"/>
                        </a:cubicBezTo>
                        <a:lnTo>
                          <a:pt x="21600" y="18319"/>
                        </a:lnTo>
                        <a:cubicBezTo>
                          <a:pt x="18344" y="14739"/>
                          <a:pt x="17015" y="10625"/>
                          <a:pt x="18447" y="8564"/>
                        </a:cubicBezTo>
                        <a:close/>
                        <a:moveTo>
                          <a:pt x="14477" y="14461"/>
                        </a:moveTo>
                        <a:cubicBezTo>
                          <a:pt x="13723" y="15214"/>
                          <a:pt x="12501" y="15214"/>
                          <a:pt x="11748" y="14461"/>
                        </a:cubicBezTo>
                        <a:cubicBezTo>
                          <a:pt x="10995" y="13705"/>
                          <a:pt x="10995" y="12479"/>
                          <a:pt x="11749" y="11725"/>
                        </a:cubicBezTo>
                        <a:cubicBezTo>
                          <a:pt x="12502" y="10969"/>
                          <a:pt x="13724" y="10969"/>
                          <a:pt x="14477" y="11725"/>
                        </a:cubicBezTo>
                        <a:cubicBezTo>
                          <a:pt x="15230" y="12479"/>
                          <a:pt x="15230" y="13705"/>
                          <a:pt x="14477" y="14461"/>
                        </a:cubicBezTo>
                        <a:close/>
                        <a:moveTo>
                          <a:pt x="14477" y="14461"/>
                        </a:move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endParaRPr>
                  </a:p>
                </p:txBody>
              </p:sp>
              <p:sp>
                <p:nvSpPr>
                  <p:cNvPr id="742" name="Google Shape;742;p24"/>
                  <p:cNvSpPr/>
                  <p:nvPr/>
                </p:nvSpPr>
                <p:spPr>
                  <a:xfrm>
                    <a:off x="328" y="304"/>
                    <a:ext cx="107" cy="130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14544" y="0"/>
                        </a:moveTo>
                        <a:lnTo>
                          <a:pt x="13967" y="562"/>
                        </a:lnTo>
                        <a:cubicBezTo>
                          <a:pt x="14018" y="3961"/>
                          <a:pt x="12593" y="7264"/>
                          <a:pt x="9866" y="9922"/>
                        </a:cubicBezTo>
                        <a:lnTo>
                          <a:pt x="24" y="19504"/>
                        </a:lnTo>
                        <a:cubicBezTo>
                          <a:pt x="18" y="19554"/>
                          <a:pt x="6" y="19602"/>
                          <a:pt x="0" y="19652"/>
                        </a:cubicBezTo>
                        <a:lnTo>
                          <a:pt x="2371" y="21600"/>
                        </a:lnTo>
                        <a:lnTo>
                          <a:pt x="21600" y="5798"/>
                        </a:lnTo>
                        <a:lnTo>
                          <a:pt x="14544" y="0"/>
                        </a:lnTo>
                        <a:close/>
                        <a:moveTo>
                          <a:pt x="14544" y="0"/>
                        </a:move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endParaRPr>
                  </a:p>
                </p:txBody>
              </p:sp>
              <p:sp>
                <p:nvSpPr>
                  <p:cNvPr id="743" name="Google Shape;743;p24"/>
                  <p:cNvSpPr/>
                  <p:nvPr/>
                </p:nvSpPr>
                <p:spPr>
                  <a:xfrm>
                    <a:off x="0" y="0"/>
                    <a:ext cx="297" cy="289"/>
                  </a:xfrm>
                  <a:custGeom>
                    <a:rect b="b" l="l" r="r" t="t"/>
                    <a:pathLst>
                      <a:path extrusionOk="0" h="21211" w="21222">
                        <a:moveTo>
                          <a:pt x="15153" y="21211"/>
                        </a:moveTo>
                        <a:lnTo>
                          <a:pt x="17409" y="18463"/>
                        </a:lnTo>
                        <a:cubicBezTo>
                          <a:pt x="18368" y="17292"/>
                          <a:pt x="19694" y="16530"/>
                          <a:pt x="21146" y="16293"/>
                        </a:cubicBezTo>
                        <a:lnTo>
                          <a:pt x="21222" y="16201"/>
                        </a:lnTo>
                        <a:lnTo>
                          <a:pt x="6603" y="1165"/>
                        </a:lnTo>
                        <a:cubicBezTo>
                          <a:pt x="5093" y="-389"/>
                          <a:pt x="2643" y="-389"/>
                          <a:pt x="1133" y="1165"/>
                        </a:cubicBezTo>
                        <a:cubicBezTo>
                          <a:pt x="-378" y="2718"/>
                          <a:pt x="-378" y="5237"/>
                          <a:pt x="1133" y="6791"/>
                        </a:cubicBezTo>
                        <a:lnTo>
                          <a:pt x="15153" y="21211"/>
                        </a:lnTo>
                        <a:close/>
                        <a:moveTo>
                          <a:pt x="15153" y="21211"/>
                        </a:move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endParaRPr>
                  </a:p>
                </p:txBody>
              </p:sp>
              <p:sp>
                <p:nvSpPr>
                  <p:cNvPr id="744" name="Google Shape;744;p24"/>
                  <p:cNvSpPr/>
                  <p:nvPr/>
                </p:nvSpPr>
                <p:spPr>
                  <a:xfrm>
                    <a:off x="0" y="328"/>
                    <a:ext cx="298" cy="246"/>
                  </a:xfrm>
                  <a:custGeom>
                    <a:rect b="b" l="l" r="r" t="t"/>
                    <a:pathLst>
                      <a:path extrusionOk="0" h="21374" w="21116">
                        <a:moveTo>
                          <a:pt x="17024" y="721"/>
                        </a:moveTo>
                        <a:cubicBezTo>
                          <a:pt x="16543" y="427"/>
                          <a:pt x="16052" y="191"/>
                          <a:pt x="15571" y="0"/>
                        </a:cubicBezTo>
                        <a:cubicBezTo>
                          <a:pt x="13915" y="235"/>
                          <a:pt x="7378" y="2037"/>
                          <a:pt x="6834" y="8291"/>
                        </a:cubicBezTo>
                        <a:cubicBezTo>
                          <a:pt x="6063" y="17146"/>
                          <a:pt x="1254" y="15657"/>
                          <a:pt x="153" y="15771"/>
                        </a:cubicBezTo>
                        <a:cubicBezTo>
                          <a:pt x="-484" y="15837"/>
                          <a:pt x="743" y="21126"/>
                          <a:pt x="6046" y="21364"/>
                        </a:cubicBezTo>
                        <a:cubicBezTo>
                          <a:pt x="11298" y="21600"/>
                          <a:pt x="20647" y="17485"/>
                          <a:pt x="21032" y="7006"/>
                        </a:cubicBezTo>
                        <a:lnTo>
                          <a:pt x="21116" y="6884"/>
                        </a:lnTo>
                        <a:cubicBezTo>
                          <a:pt x="20449" y="3612"/>
                          <a:pt x="18811" y="1844"/>
                          <a:pt x="17024" y="721"/>
                        </a:cubicBezTo>
                        <a:close/>
                        <a:moveTo>
                          <a:pt x="17024" y="721"/>
                        </a:move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endParaRPr>
                  </a:p>
                </p:txBody>
              </p:sp>
              <p:sp>
                <p:nvSpPr>
                  <p:cNvPr id="745" name="Google Shape;745;p24"/>
                  <p:cNvSpPr/>
                  <p:nvPr/>
                </p:nvSpPr>
                <p:spPr>
                  <a:xfrm>
                    <a:off x="240" y="0"/>
                    <a:ext cx="337" cy="385"/>
                  </a:xfrm>
                  <a:custGeom>
                    <a:rect b="b" l="l" r="r" t="t"/>
                    <a:pathLst>
                      <a:path extrusionOk="0" h="21376" w="21345">
                        <a:moveTo>
                          <a:pt x="7963" y="16438"/>
                        </a:moveTo>
                        <a:lnTo>
                          <a:pt x="20844" y="3060"/>
                        </a:lnTo>
                        <a:cubicBezTo>
                          <a:pt x="21600" y="2274"/>
                          <a:pt x="21488" y="1102"/>
                          <a:pt x="20592" y="438"/>
                        </a:cubicBezTo>
                        <a:cubicBezTo>
                          <a:pt x="19696" y="-224"/>
                          <a:pt x="18359" y="-125"/>
                          <a:pt x="17602" y="661"/>
                        </a:cubicBezTo>
                        <a:lnTo>
                          <a:pt x="4720" y="14039"/>
                        </a:lnTo>
                        <a:cubicBezTo>
                          <a:pt x="3698" y="14005"/>
                          <a:pt x="2666" y="14368"/>
                          <a:pt x="1957" y="15106"/>
                        </a:cubicBezTo>
                        <a:lnTo>
                          <a:pt x="0" y="17139"/>
                        </a:lnTo>
                        <a:cubicBezTo>
                          <a:pt x="266" y="17232"/>
                          <a:pt x="533" y="17334"/>
                          <a:pt x="800" y="17450"/>
                        </a:cubicBezTo>
                        <a:cubicBezTo>
                          <a:pt x="2456" y="18154"/>
                          <a:pt x="4079" y="19406"/>
                          <a:pt x="4942" y="21376"/>
                        </a:cubicBezTo>
                        <a:lnTo>
                          <a:pt x="7225" y="19005"/>
                        </a:lnTo>
                        <a:cubicBezTo>
                          <a:pt x="7936" y="18266"/>
                          <a:pt x="8172" y="17316"/>
                          <a:pt x="7963" y="16438"/>
                        </a:cubicBezTo>
                        <a:close/>
                        <a:moveTo>
                          <a:pt x="7963" y="16438"/>
                        </a:move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endParaRPr>
                  </a:p>
                </p:txBody>
              </p:sp>
            </p:grpSp>
          </p:grpSp>
          <p:grpSp>
            <p:nvGrpSpPr>
              <p:cNvPr id="746" name="Google Shape;746;p24"/>
              <p:cNvGrpSpPr/>
              <p:nvPr/>
            </p:nvGrpSpPr>
            <p:grpSpPr>
              <a:xfrm>
                <a:off x="8150432" y="1653267"/>
                <a:ext cx="489858" cy="489858"/>
                <a:chOff x="6262908" y="1987229"/>
                <a:chExt cx="1016000" cy="1016000"/>
              </a:xfrm>
            </p:grpSpPr>
            <p:sp>
              <p:nvSpPr>
                <p:cNvPr id="747" name="Google Shape;747;p24"/>
                <p:cNvSpPr/>
                <p:nvPr/>
              </p:nvSpPr>
              <p:spPr>
                <a:xfrm>
                  <a:off x="6262908" y="1987229"/>
                  <a:ext cx="1016000" cy="1016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grpSp>
              <p:nvGrpSpPr>
                <p:cNvPr id="748" name="Google Shape;748;p24"/>
                <p:cNvGrpSpPr/>
                <p:nvPr/>
              </p:nvGrpSpPr>
              <p:grpSpPr>
                <a:xfrm>
                  <a:off x="6581713" y="2281761"/>
                  <a:ext cx="378392" cy="370722"/>
                  <a:chOff x="0" y="0"/>
                  <a:chExt cx="581" cy="573"/>
                </a:xfrm>
              </p:grpSpPr>
              <p:sp>
                <p:nvSpPr>
                  <p:cNvPr id="749" name="Google Shape;749;p24"/>
                  <p:cNvSpPr/>
                  <p:nvPr/>
                </p:nvSpPr>
                <p:spPr>
                  <a:xfrm>
                    <a:off x="256" y="0"/>
                    <a:ext cx="72" cy="181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10799" y="0"/>
                        </a:moveTo>
                        <a:cubicBezTo>
                          <a:pt x="4833" y="0"/>
                          <a:pt x="0" y="1476"/>
                          <a:pt x="0" y="3295"/>
                        </a:cubicBezTo>
                        <a:lnTo>
                          <a:pt x="0" y="18305"/>
                        </a:lnTo>
                        <a:cubicBezTo>
                          <a:pt x="0" y="20125"/>
                          <a:pt x="4833" y="21600"/>
                          <a:pt x="10799" y="21600"/>
                        </a:cubicBezTo>
                        <a:cubicBezTo>
                          <a:pt x="16762" y="21600"/>
                          <a:pt x="21600" y="20125"/>
                          <a:pt x="21600" y="18305"/>
                        </a:cubicBezTo>
                        <a:lnTo>
                          <a:pt x="21600" y="3295"/>
                        </a:lnTo>
                        <a:cubicBezTo>
                          <a:pt x="21600" y="1476"/>
                          <a:pt x="16762" y="0"/>
                          <a:pt x="10799" y="0"/>
                        </a:cubicBezTo>
                        <a:close/>
                        <a:moveTo>
                          <a:pt x="10799" y="0"/>
                        </a:move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endParaRPr>
                  </a:p>
                </p:txBody>
              </p:sp>
              <p:sp>
                <p:nvSpPr>
                  <p:cNvPr id="750" name="Google Shape;750;p24"/>
                  <p:cNvSpPr/>
                  <p:nvPr/>
                </p:nvSpPr>
                <p:spPr>
                  <a:xfrm>
                    <a:off x="256" y="392"/>
                    <a:ext cx="72" cy="181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10799" y="0"/>
                        </a:moveTo>
                        <a:cubicBezTo>
                          <a:pt x="4833" y="0"/>
                          <a:pt x="0" y="1476"/>
                          <a:pt x="0" y="3295"/>
                        </a:cubicBezTo>
                        <a:lnTo>
                          <a:pt x="0" y="18305"/>
                        </a:lnTo>
                        <a:cubicBezTo>
                          <a:pt x="0" y="20125"/>
                          <a:pt x="4833" y="21600"/>
                          <a:pt x="10799" y="21600"/>
                        </a:cubicBezTo>
                        <a:cubicBezTo>
                          <a:pt x="16762" y="21600"/>
                          <a:pt x="21600" y="20125"/>
                          <a:pt x="21600" y="18305"/>
                        </a:cubicBezTo>
                        <a:lnTo>
                          <a:pt x="21600" y="3295"/>
                        </a:lnTo>
                        <a:cubicBezTo>
                          <a:pt x="21600" y="1476"/>
                          <a:pt x="16762" y="0"/>
                          <a:pt x="10799" y="0"/>
                        </a:cubicBezTo>
                        <a:close/>
                        <a:moveTo>
                          <a:pt x="10799" y="0"/>
                        </a:move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endParaRPr>
                  </a:p>
                </p:txBody>
              </p:sp>
              <p:sp>
                <p:nvSpPr>
                  <p:cNvPr id="751" name="Google Shape;751;p24"/>
                  <p:cNvSpPr/>
                  <p:nvPr/>
                </p:nvSpPr>
                <p:spPr>
                  <a:xfrm>
                    <a:off x="400" y="248"/>
                    <a:ext cx="181" cy="72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18305" y="0"/>
                        </a:moveTo>
                        <a:lnTo>
                          <a:pt x="3295" y="0"/>
                        </a:lnTo>
                        <a:cubicBezTo>
                          <a:pt x="1475" y="0"/>
                          <a:pt x="0" y="4834"/>
                          <a:pt x="0" y="10798"/>
                        </a:cubicBezTo>
                        <a:cubicBezTo>
                          <a:pt x="0" y="16762"/>
                          <a:pt x="1475" y="21600"/>
                          <a:pt x="3295" y="21600"/>
                        </a:cubicBezTo>
                        <a:lnTo>
                          <a:pt x="18305" y="21600"/>
                        </a:lnTo>
                        <a:cubicBezTo>
                          <a:pt x="20124" y="21600"/>
                          <a:pt x="21600" y="16762"/>
                          <a:pt x="21600" y="10798"/>
                        </a:cubicBezTo>
                        <a:cubicBezTo>
                          <a:pt x="21600" y="4834"/>
                          <a:pt x="20124" y="0"/>
                          <a:pt x="18305" y="0"/>
                        </a:cubicBezTo>
                        <a:close/>
                        <a:moveTo>
                          <a:pt x="18305" y="0"/>
                        </a:move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endParaRPr>
                  </a:p>
                </p:txBody>
              </p:sp>
              <p:sp>
                <p:nvSpPr>
                  <p:cNvPr id="752" name="Google Shape;752;p24"/>
                  <p:cNvSpPr/>
                  <p:nvPr/>
                </p:nvSpPr>
                <p:spPr>
                  <a:xfrm>
                    <a:off x="0" y="248"/>
                    <a:ext cx="181" cy="72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21600" y="10798"/>
                        </a:moveTo>
                        <a:cubicBezTo>
                          <a:pt x="21600" y="4834"/>
                          <a:pt x="20124" y="0"/>
                          <a:pt x="18304" y="0"/>
                        </a:cubicBezTo>
                        <a:lnTo>
                          <a:pt x="3295" y="0"/>
                        </a:lnTo>
                        <a:cubicBezTo>
                          <a:pt x="1475" y="0"/>
                          <a:pt x="0" y="4834"/>
                          <a:pt x="0" y="10798"/>
                        </a:cubicBezTo>
                        <a:cubicBezTo>
                          <a:pt x="0" y="16762"/>
                          <a:pt x="1475" y="21600"/>
                          <a:pt x="3295" y="21600"/>
                        </a:cubicBezTo>
                        <a:lnTo>
                          <a:pt x="18304" y="21600"/>
                        </a:lnTo>
                        <a:cubicBezTo>
                          <a:pt x="20124" y="21600"/>
                          <a:pt x="21600" y="16764"/>
                          <a:pt x="21600" y="10798"/>
                        </a:cubicBezTo>
                        <a:close/>
                        <a:moveTo>
                          <a:pt x="21600" y="10798"/>
                        </a:move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endParaRPr>
                  </a:p>
                </p:txBody>
              </p:sp>
              <p:sp>
                <p:nvSpPr>
                  <p:cNvPr id="753" name="Google Shape;753;p24"/>
                  <p:cNvSpPr/>
                  <p:nvPr/>
                </p:nvSpPr>
                <p:spPr>
                  <a:xfrm>
                    <a:off x="352" y="64"/>
                    <a:ext cx="153" cy="153"/>
                  </a:xfrm>
                  <a:custGeom>
                    <a:rect b="b" l="l" r="r" t="t"/>
                    <a:pathLst>
                      <a:path extrusionOk="0" h="20489" w="20488">
                        <a:moveTo>
                          <a:pt x="7697" y="19601"/>
                        </a:moveTo>
                        <a:lnTo>
                          <a:pt x="19601" y="7697"/>
                        </a:lnTo>
                        <a:cubicBezTo>
                          <a:pt x="21044" y="6253"/>
                          <a:pt x="20690" y="3557"/>
                          <a:pt x="18809" y="1678"/>
                        </a:cubicBezTo>
                        <a:cubicBezTo>
                          <a:pt x="16928" y="-203"/>
                          <a:pt x="14234" y="-555"/>
                          <a:pt x="12792" y="887"/>
                        </a:cubicBezTo>
                        <a:lnTo>
                          <a:pt x="888" y="12791"/>
                        </a:lnTo>
                        <a:cubicBezTo>
                          <a:pt x="-556" y="14235"/>
                          <a:pt x="-202" y="16928"/>
                          <a:pt x="1679" y="18809"/>
                        </a:cubicBezTo>
                        <a:cubicBezTo>
                          <a:pt x="3558" y="20690"/>
                          <a:pt x="6252" y="21045"/>
                          <a:pt x="7697" y="19601"/>
                        </a:cubicBezTo>
                        <a:close/>
                        <a:moveTo>
                          <a:pt x="7697" y="19601"/>
                        </a:move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endParaRPr>
                  </a:p>
                </p:txBody>
              </p:sp>
              <p:sp>
                <p:nvSpPr>
                  <p:cNvPr id="754" name="Google Shape;754;p24"/>
                  <p:cNvSpPr/>
                  <p:nvPr/>
                </p:nvSpPr>
                <p:spPr>
                  <a:xfrm>
                    <a:off x="72" y="344"/>
                    <a:ext cx="153" cy="153"/>
                  </a:xfrm>
                  <a:custGeom>
                    <a:rect b="b" l="l" r="r" t="t"/>
                    <a:pathLst>
                      <a:path extrusionOk="0" h="20488" w="20489">
                        <a:moveTo>
                          <a:pt x="12792" y="888"/>
                        </a:moveTo>
                        <a:lnTo>
                          <a:pt x="888" y="12792"/>
                        </a:lnTo>
                        <a:cubicBezTo>
                          <a:pt x="-556" y="14236"/>
                          <a:pt x="-202" y="16929"/>
                          <a:pt x="1679" y="18809"/>
                        </a:cubicBezTo>
                        <a:cubicBezTo>
                          <a:pt x="3558" y="20689"/>
                          <a:pt x="6253" y="21044"/>
                          <a:pt x="7697" y="19601"/>
                        </a:cubicBezTo>
                        <a:lnTo>
                          <a:pt x="19601" y="7697"/>
                        </a:lnTo>
                        <a:cubicBezTo>
                          <a:pt x="21044" y="6254"/>
                          <a:pt x="20690" y="3559"/>
                          <a:pt x="18810" y="1679"/>
                        </a:cubicBezTo>
                        <a:cubicBezTo>
                          <a:pt x="16929" y="-203"/>
                          <a:pt x="14235" y="-556"/>
                          <a:pt x="12792" y="888"/>
                        </a:cubicBezTo>
                        <a:close/>
                        <a:moveTo>
                          <a:pt x="12792" y="888"/>
                        </a:move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endParaRPr>
                  </a:p>
                </p:txBody>
              </p:sp>
              <p:sp>
                <p:nvSpPr>
                  <p:cNvPr id="755" name="Google Shape;755;p24"/>
                  <p:cNvSpPr/>
                  <p:nvPr/>
                </p:nvSpPr>
                <p:spPr>
                  <a:xfrm>
                    <a:off x="352" y="344"/>
                    <a:ext cx="153" cy="153"/>
                  </a:xfrm>
                  <a:custGeom>
                    <a:rect b="b" l="l" r="r" t="t"/>
                    <a:pathLst>
                      <a:path extrusionOk="0" h="20489" w="20489">
                        <a:moveTo>
                          <a:pt x="7696" y="888"/>
                        </a:moveTo>
                        <a:cubicBezTo>
                          <a:pt x="6251" y="-556"/>
                          <a:pt x="3559" y="-202"/>
                          <a:pt x="1679" y="1678"/>
                        </a:cubicBezTo>
                        <a:cubicBezTo>
                          <a:pt x="-201" y="3558"/>
                          <a:pt x="-556" y="6251"/>
                          <a:pt x="888" y="7697"/>
                        </a:cubicBezTo>
                        <a:lnTo>
                          <a:pt x="12792" y="19601"/>
                        </a:lnTo>
                        <a:cubicBezTo>
                          <a:pt x="14236" y="21044"/>
                          <a:pt x="16932" y="20690"/>
                          <a:pt x="18811" y="18810"/>
                        </a:cubicBezTo>
                        <a:cubicBezTo>
                          <a:pt x="20691" y="16929"/>
                          <a:pt x="21044" y="14236"/>
                          <a:pt x="19601" y="12793"/>
                        </a:cubicBezTo>
                        <a:lnTo>
                          <a:pt x="7696" y="888"/>
                        </a:lnTo>
                        <a:close/>
                        <a:moveTo>
                          <a:pt x="7696" y="888"/>
                        </a:move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endParaRPr>
                  </a:p>
                </p:txBody>
              </p:sp>
              <p:sp>
                <p:nvSpPr>
                  <p:cNvPr id="756" name="Google Shape;756;p24"/>
                  <p:cNvSpPr/>
                  <p:nvPr/>
                </p:nvSpPr>
                <p:spPr>
                  <a:xfrm>
                    <a:off x="71" y="71"/>
                    <a:ext cx="154" cy="154"/>
                  </a:xfrm>
                  <a:custGeom>
                    <a:rect b="b" l="l" r="r" t="t"/>
                    <a:pathLst>
                      <a:path extrusionOk="0" h="20489" w="20489">
                        <a:moveTo>
                          <a:pt x="12792" y="19602"/>
                        </a:moveTo>
                        <a:cubicBezTo>
                          <a:pt x="14235" y="21045"/>
                          <a:pt x="16930" y="20691"/>
                          <a:pt x="18811" y="18810"/>
                        </a:cubicBezTo>
                        <a:cubicBezTo>
                          <a:pt x="20691" y="16930"/>
                          <a:pt x="21044" y="14236"/>
                          <a:pt x="19601" y="12793"/>
                        </a:cubicBezTo>
                        <a:lnTo>
                          <a:pt x="7696" y="888"/>
                        </a:lnTo>
                        <a:cubicBezTo>
                          <a:pt x="6252" y="-555"/>
                          <a:pt x="3560" y="-202"/>
                          <a:pt x="1679" y="1679"/>
                        </a:cubicBezTo>
                        <a:cubicBezTo>
                          <a:pt x="-201" y="3559"/>
                          <a:pt x="-556" y="6254"/>
                          <a:pt x="887" y="7697"/>
                        </a:cubicBezTo>
                        <a:lnTo>
                          <a:pt x="12792" y="19602"/>
                        </a:lnTo>
                        <a:close/>
                        <a:moveTo>
                          <a:pt x="12792" y="19602"/>
                        </a:move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endParaRPr>
                  </a:p>
                </p:txBody>
              </p:sp>
            </p:grpSp>
          </p:grpSp>
          <p:grpSp>
            <p:nvGrpSpPr>
              <p:cNvPr id="757" name="Google Shape;757;p24"/>
              <p:cNvGrpSpPr/>
              <p:nvPr/>
            </p:nvGrpSpPr>
            <p:grpSpPr>
              <a:xfrm>
                <a:off x="8150432" y="5074916"/>
                <a:ext cx="489858" cy="489858"/>
                <a:chOff x="6262908" y="4599335"/>
                <a:chExt cx="1016000" cy="1016000"/>
              </a:xfrm>
            </p:grpSpPr>
            <p:sp>
              <p:nvSpPr>
                <p:cNvPr id="758" name="Google Shape;758;p24"/>
                <p:cNvSpPr/>
                <p:nvPr/>
              </p:nvSpPr>
              <p:spPr>
                <a:xfrm>
                  <a:off x="6262908" y="4599335"/>
                  <a:ext cx="1016000" cy="10160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grpSp>
              <p:nvGrpSpPr>
                <p:cNvPr id="759" name="Google Shape;759;p24"/>
                <p:cNvGrpSpPr/>
                <p:nvPr/>
              </p:nvGrpSpPr>
              <p:grpSpPr>
                <a:xfrm>
                  <a:off x="6591562" y="4912675"/>
                  <a:ext cx="373277" cy="373276"/>
                  <a:chOff x="0" y="0"/>
                  <a:chExt cx="571" cy="576"/>
                </a:xfrm>
              </p:grpSpPr>
              <p:sp>
                <p:nvSpPr>
                  <p:cNvPr id="760" name="Google Shape;760;p24"/>
                  <p:cNvSpPr/>
                  <p:nvPr/>
                </p:nvSpPr>
                <p:spPr>
                  <a:xfrm>
                    <a:off x="88" y="368"/>
                    <a:ext cx="182" cy="208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0" y="0"/>
                        </a:moveTo>
                        <a:lnTo>
                          <a:pt x="4113" y="5025"/>
                        </a:lnTo>
                        <a:lnTo>
                          <a:pt x="4113" y="18406"/>
                        </a:lnTo>
                        <a:cubicBezTo>
                          <a:pt x="4113" y="20169"/>
                          <a:pt x="5748" y="21600"/>
                          <a:pt x="7763" y="21600"/>
                        </a:cubicBezTo>
                        <a:lnTo>
                          <a:pt x="17951" y="21600"/>
                        </a:lnTo>
                        <a:cubicBezTo>
                          <a:pt x="19966" y="21600"/>
                          <a:pt x="21600" y="20169"/>
                          <a:pt x="21600" y="18406"/>
                        </a:cubicBezTo>
                        <a:lnTo>
                          <a:pt x="17434" y="5025"/>
                        </a:lnTo>
                        <a:lnTo>
                          <a:pt x="19779" y="1821"/>
                        </a:lnTo>
                        <a:cubicBezTo>
                          <a:pt x="14571" y="906"/>
                          <a:pt x="9477" y="313"/>
                          <a:pt x="5095" y="313"/>
                        </a:cubicBezTo>
                        <a:cubicBezTo>
                          <a:pt x="3263" y="313"/>
                          <a:pt x="1571" y="201"/>
                          <a:pt x="0" y="0"/>
                        </a:cubicBezTo>
                        <a:close/>
                        <a:moveTo>
                          <a:pt x="0" y="0"/>
                        </a:move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endParaRPr>
                  </a:p>
                </p:txBody>
              </p:sp>
              <p:sp>
                <p:nvSpPr>
                  <p:cNvPr id="761" name="Google Shape;761;p24"/>
                  <p:cNvSpPr/>
                  <p:nvPr/>
                </p:nvSpPr>
                <p:spPr>
                  <a:xfrm>
                    <a:off x="176" y="0"/>
                    <a:ext cx="395" cy="437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0" y="15750"/>
                        </a:moveTo>
                        <a:cubicBezTo>
                          <a:pt x="8522" y="16492"/>
                          <a:pt x="20175" y="20356"/>
                          <a:pt x="21600" y="21600"/>
                        </a:cubicBezTo>
                        <a:lnTo>
                          <a:pt x="21600" y="0"/>
                        </a:lnTo>
                        <a:cubicBezTo>
                          <a:pt x="19877" y="1348"/>
                          <a:pt x="8354" y="5075"/>
                          <a:pt x="0" y="5783"/>
                        </a:cubicBezTo>
                        <a:lnTo>
                          <a:pt x="0" y="15750"/>
                        </a:lnTo>
                        <a:close/>
                        <a:moveTo>
                          <a:pt x="0" y="15750"/>
                        </a:move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endParaRPr>
                  </a:p>
                </p:txBody>
              </p:sp>
              <p:sp>
                <p:nvSpPr>
                  <p:cNvPr id="762" name="Google Shape;762;p24"/>
                  <p:cNvSpPr/>
                  <p:nvPr/>
                </p:nvSpPr>
                <p:spPr>
                  <a:xfrm>
                    <a:off x="0" y="120"/>
                    <a:ext cx="114" cy="195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21600" y="21600"/>
                        </a:moveTo>
                        <a:lnTo>
                          <a:pt x="21600" y="0"/>
                        </a:lnTo>
                        <a:cubicBezTo>
                          <a:pt x="4123" y="761"/>
                          <a:pt x="0" y="7019"/>
                          <a:pt x="0" y="10870"/>
                        </a:cubicBezTo>
                        <a:cubicBezTo>
                          <a:pt x="0" y="15025"/>
                          <a:pt x="3935" y="20934"/>
                          <a:pt x="21600" y="21600"/>
                        </a:cubicBezTo>
                        <a:close/>
                        <a:moveTo>
                          <a:pt x="21600" y="21600"/>
                        </a:move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endParaRPr>
                  </a:p>
                </p:txBody>
              </p:sp>
            </p:grpSp>
          </p:grpSp>
          <p:sp>
            <p:nvSpPr>
              <p:cNvPr id="763" name="Google Shape;763;p24"/>
              <p:cNvSpPr/>
              <p:nvPr/>
            </p:nvSpPr>
            <p:spPr>
              <a:xfrm>
                <a:off x="8693356" y="1630469"/>
                <a:ext cx="258722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144000" spcFirstLastPara="1" rIns="144000" wrap="square" tIns="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480">
                    <a:solidFill>
                      <a:schemeClr val="accent2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OPTION HERE</a:t>
                </a:r>
                <a:endParaRPr b="1" sz="1480">
                  <a:solidFill>
                    <a:schemeClr val="accent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764" name="Google Shape;764;p24"/>
              <p:cNvSpPr/>
              <p:nvPr/>
            </p:nvSpPr>
            <p:spPr>
              <a:xfrm>
                <a:off x="8693356" y="1876690"/>
                <a:ext cx="2587220" cy="5360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144000" spcFirstLastPara="1" rIns="144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1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765" name="Google Shape;765;p24"/>
              <p:cNvSpPr/>
              <p:nvPr/>
            </p:nvSpPr>
            <p:spPr>
              <a:xfrm>
                <a:off x="8693356" y="3419006"/>
                <a:ext cx="258722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144000" spcFirstLastPara="1" rIns="144000" wrap="square" tIns="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480">
                    <a:solidFill>
                      <a:schemeClr val="accent4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OPTION HERE</a:t>
                </a:r>
                <a:endParaRPr b="1" sz="1480">
                  <a:solidFill>
                    <a:schemeClr val="accent4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766" name="Google Shape;766;p24"/>
              <p:cNvSpPr/>
              <p:nvPr/>
            </p:nvSpPr>
            <p:spPr>
              <a:xfrm>
                <a:off x="8693356" y="3665227"/>
                <a:ext cx="2587220" cy="5360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144000" spcFirstLastPara="1" rIns="144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1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767" name="Google Shape;767;p24"/>
              <p:cNvSpPr/>
              <p:nvPr/>
            </p:nvSpPr>
            <p:spPr>
              <a:xfrm>
                <a:off x="8693356" y="5023032"/>
                <a:ext cx="258722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144000" spcFirstLastPara="1" rIns="144000" wrap="square" tIns="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480">
                    <a:solidFill>
                      <a:schemeClr val="accent6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OPTION HERE</a:t>
                </a:r>
                <a:endParaRPr b="1" sz="1480">
                  <a:solidFill>
                    <a:schemeClr val="accent6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768" name="Google Shape;768;p24"/>
              <p:cNvSpPr/>
              <p:nvPr/>
            </p:nvSpPr>
            <p:spPr>
              <a:xfrm>
                <a:off x="8693356" y="5269253"/>
                <a:ext cx="2587220" cy="5360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144000" spcFirstLastPara="1" rIns="144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1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sp>
        <p:nvSpPr>
          <p:cNvPr id="769" name="Google Shape;769;p24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8495"/>
              </a:buClr>
              <a:buSzPts val="1800"/>
              <a:buFont typeface="Century Schoolbook"/>
              <a:buNone/>
            </a:pPr>
            <a:r>
              <a:rPr b="0" lang="tr-TR" sz="18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0" sz="18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25"/>
          <p:cNvGrpSpPr/>
          <p:nvPr/>
        </p:nvGrpSpPr>
        <p:grpSpPr>
          <a:xfrm>
            <a:off x="4019078" y="-2366463"/>
            <a:ext cx="7993388" cy="7453429"/>
            <a:chOff x="4019078" y="-2366463"/>
            <a:chExt cx="7993388" cy="7453429"/>
          </a:xfrm>
        </p:grpSpPr>
        <p:pic>
          <p:nvPicPr>
            <p:cNvPr id="776" name="Google Shape;776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6156176" y="-1025054"/>
              <a:ext cx="4332447" cy="3570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7" name="Google Shape;777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9031936">
              <a:off x="7082141" y="682192"/>
              <a:ext cx="4332447" cy="3570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8" name="Google Shape;778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4019078" y="-2366463"/>
              <a:ext cx="4332447" cy="35700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9" name="Google Shape;779;p25"/>
          <p:cNvGrpSpPr/>
          <p:nvPr/>
        </p:nvGrpSpPr>
        <p:grpSpPr>
          <a:xfrm>
            <a:off x="-2433908" y="2223904"/>
            <a:ext cx="7952044" cy="6475844"/>
            <a:chOff x="-2433908" y="2223904"/>
            <a:chExt cx="7952044" cy="6475844"/>
          </a:xfrm>
        </p:grpSpPr>
        <p:pic>
          <p:nvPicPr>
            <p:cNvPr id="780" name="Google Shape;780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433908" y="2223904"/>
              <a:ext cx="4261107" cy="3511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1" name="Google Shape;781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2374509">
              <a:off x="-723311" y="3807486"/>
              <a:ext cx="4261107" cy="3511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2" name="Google Shape;782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2374509">
              <a:off x="626875" y="4233529"/>
              <a:ext cx="4261107" cy="3511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3" name="Google Shape;783;p25"/>
          <p:cNvSpPr txBox="1"/>
          <p:nvPr/>
        </p:nvSpPr>
        <p:spPr>
          <a:xfrm>
            <a:off x="2821595" y="2188552"/>
            <a:ext cx="4176464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MONDAY</a:t>
            </a:r>
            <a:endParaRPr sz="44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84" name="Google Shape;784;p25"/>
          <p:cNvSpPr txBox="1"/>
          <p:nvPr/>
        </p:nvSpPr>
        <p:spPr>
          <a:xfrm>
            <a:off x="3519758" y="2952695"/>
            <a:ext cx="2780138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Go ahead and replace it with your own text.</a:t>
            </a:r>
            <a:endParaRPr sz="8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85" name="Google Shape;785;p25"/>
          <p:cNvSpPr txBox="1"/>
          <p:nvPr/>
        </p:nvSpPr>
        <p:spPr>
          <a:xfrm>
            <a:off x="4311846" y="1124620"/>
            <a:ext cx="1484586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>
                <a:solidFill>
                  <a:srgbClr val="5AAD9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04</a:t>
            </a:r>
            <a:endParaRPr sz="8000">
              <a:solidFill>
                <a:srgbClr val="5AAD9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26"/>
          <p:cNvGrpSpPr/>
          <p:nvPr/>
        </p:nvGrpSpPr>
        <p:grpSpPr>
          <a:xfrm>
            <a:off x="2857034" y="1976068"/>
            <a:ext cx="3429934" cy="1803071"/>
            <a:chOff x="3676269" y="2136032"/>
            <a:chExt cx="4839464" cy="2544042"/>
          </a:xfrm>
        </p:grpSpPr>
        <p:sp>
          <p:nvSpPr>
            <p:cNvPr id="792" name="Google Shape;792;p26"/>
            <p:cNvSpPr/>
            <p:nvPr/>
          </p:nvSpPr>
          <p:spPr>
            <a:xfrm>
              <a:off x="3855000" y="2356008"/>
              <a:ext cx="1201560" cy="810318"/>
            </a:xfrm>
            <a:custGeom>
              <a:rect b="b" l="l" r="r" t="t"/>
              <a:pathLst>
                <a:path extrusionOk="0" h="21600" w="21600">
                  <a:moveTo>
                    <a:pt x="14208" y="21600"/>
                  </a:moveTo>
                  <a:lnTo>
                    <a:pt x="21600" y="18493"/>
                  </a:lnTo>
                  <a:lnTo>
                    <a:pt x="0" y="0"/>
                  </a:lnTo>
                  <a:cubicBezTo>
                    <a:pt x="0" y="0"/>
                    <a:pt x="14208" y="21600"/>
                    <a:pt x="14208" y="21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93" name="Google Shape;793;p26"/>
            <p:cNvSpPr/>
            <p:nvPr/>
          </p:nvSpPr>
          <p:spPr>
            <a:xfrm>
              <a:off x="7140897" y="2356008"/>
              <a:ext cx="1201574" cy="810318"/>
            </a:xfrm>
            <a:custGeom>
              <a:rect b="b" l="l" r="r" t="t"/>
              <a:pathLst>
                <a:path extrusionOk="0" h="21600" w="21600">
                  <a:moveTo>
                    <a:pt x="7393" y="21600"/>
                  </a:moveTo>
                  <a:lnTo>
                    <a:pt x="0" y="18493"/>
                  </a:lnTo>
                  <a:lnTo>
                    <a:pt x="21600" y="0"/>
                  </a:lnTo>
                  <a:cubicBezTo>
                    <a:pt x="21600" y="0"/>
                    <a:pt x="7393" y="21600"/>
                    <a:pt x="7393" y="21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grpSp>
          <p:nvGrpSpPr>
            <p:cNvPr id="794" name="Google Shape;794;p26"/>
            <p:cNvGrpSpPr/>
            <p:nvPr/>
          </p:nvGrpSpPr>
          <p:grpSpPr>
            <a:xfrm>
              <a:off x="3676269" y="2163529"/>
              <a:ext cx="439935" cy="439920"/>
              <a:chOff x="0" y="0"/>
              <a:chExt cx="879867" cy="879838"/>
            </a:xfrm>
          </p:grpSpPr>
          <p:sp>
            <p:nvSpPr>
              <p:cNvPr id="795" name="Google Shape;795;p26"/>
              <p:cNvSpPr/>
              <p:nvPr/>
            </p:nvSpPr>
            <p:spPr>
              <a:xfrm>
                <a:off x="0" y="0"/>
                <a:ext cx="879867" cy="879838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rgbClr val="DCD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796" name="Google Shape;796;p26"/>
              <p:cNvSpPr/>
              <p:nvPr/>
            </p:nvSpPr>
            <p:spPr>
              <a:xfrm>
                <a:off x="230842" y="230829"/>
                <a:ext cx="418182" cy="418179"/>
              </a:xfrm>
              <a:custGeom>
                <a:rect b="b" l="l" r="r" t="t"/>
                <a:pathLst>
                  <a:path extrusionOk="0" h="21600" w="21600">
                    <a:moveTo>
                      <a:pt x="21600" y="10800"/>
                    </a:moveTo>
                    <a:cubicBezTo>
                      <a:pt x="21600" y="11795"/>
                      <a:pt x="21514" y="12600"/>
                      <a:pt x="20518" y="12600"/>
                    </a:cubicBezTo>
                    <a:lnTo>
                      <a:pt x="12600" y="12600"/>
                    </a:lnTo>
                    <a:lnTo>
                      <a:pt x="12600" y="20518"/>
                    </a:lnTo>
                    <a:cubicBezTo>
                      <a:pt x="12600" y="21512"/>
                      <a:pt x="11795" y="21600"/>
                      <a:pt x="10800" y="21600"/>
                    </a:cubicBezTo>
                    <a:cubicBezTo>
                      <a:pt x="9805" y="21600"/>
                      <a:pt x="9000" y="21512"/>
                      <a:pt x="9000" y="20518"/>
                    </a:cubicBezTo>
                    <a:lnTo>
                      <a:pt x="9000" y="12600"/>
                    </a:lnTo>
                    <a:lnTo>
                      <a:pt x="1082" y="12600"/>
                    </a:lnTo>
                    <a:cubicBezTo>
                      <a:pt x="88" y="12600"/>
                      <a:pt x="0" y="11796"/>
                      <a:pt x="0" y="10800"/>
                    </a:cubicBezTo>
                    <a:cubicBezTo>
                      <a:pt x="0" y="9805"/>
                      <a:pt x="88" y="9000"/>
                      <a:pt x="1082" y="9000"/>
                    </a:cubicBezTo>
                    <a:lnTo>
                      <a:pt x="9000" y="9000"/>
                    </a:lnTo>
                    <a:lnTo>
                      <a:pt x="9000" y="1082"/>
                    </a:lnTo>
                    <a:cubicBezTo>
                      <a:pt x="9000" y="86"/>
                      <a:pt x="9805" y="0"/>
                      <a:pt x="10800" y="0"/>
                    </a:cubicBezTo>
                    <a:cubicBezTo>
                      <a:pt x="11795" y="0"/>
                      <a:pt x="12600" y="86"/>
                      <a:pt x="12600" y="1082"/>
                    </a:cubicBezTo>
                    <a:lnTo>
                      <a:pt x="12600" y="9000"/>
                    </a:lnTo>
                    <a:lnTo>
                      <a:pt x="20518" y="9000"/>
                    </a:lnTo>
                    <a:cubicBezTo>
                      <a:pt x="21514" y="9000"/>
                      <a:pt x="21600" y="9805"/>
                      <a:pt x="21600" y="1080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797" name="Google Shape;797;p26"/>
            <p:cNvGrpSpPr/>
            <p:nvPr/>
          </p:nvGrpSpPr>
          <p:grpSpPr>
            <a:xfrm>
              <a:off x="8075798" y="2136032"/>
              <a:ext cx="439935" cy="439934"/>
              <a:chOff x="0" y="0"/>
              <a:chExt cx="879867" cy="879866"/>
            </a:xfrm>
          </p:grpSpPr>
          <p:sp>
            <p:nvSpPr>
              <p:cNvPr id="798" name="Google Shape;798;p26"/>
              <p:cNvSpPr/>
              <p:nvPr/>
            </p:nvSpPr>
            <p:spPr>
              <a:xfrm>
                <a:off x="0" y="0"/>
                <a:ext cx="879867" cy="879866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rgbClr val="DCDE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799" name="Google Shape;799;p26"/>
              <p:cNvSpPr/>
              <p:nvPr/>
            </p:nvSpPr>
            <p:spPr>
              <a:xfrm>
                <a:off x="245534" y="214775"/>
                <a:ext cx="388799" cy="399556"/>
              </a:xfrm>
              <a:custGeom>
                <a:rect b="b" l="l" r="r" t="t"/>
                <a:pathLst>
                  <a:path extrusionOk="0" h="21494" w="21600">
                    <a:moveTo>
                      <a:pt x="17852" y="10732"/>
                    </a:moveTo>
                    <a:lnTo>
                      <a:pt x="15287" y="8141"/>
                    </a:lnTo>
                    <a:lnTo>
                      <a:pt x="14103" y="9287"/>
                    </a:lnTo>
                    <a:lnTo>
                      <a:pt x="16780" y="11770"/>
                    </a:lnTo>
                    <a:lnTo>
                      <a:pt x="14104" y="14253"/>
                    </a:lnTo>
                    <a:lnTo>
                      <a:pt x="15288" y="15399"/>
                    </a:lnTo>
                    <a:lnTo>
                      <a:pt x="17852" y="12808"/>
                    </a:lnTo>
                    <a:lnTo>
                      <a:pt x="20416" y="15399"/>
                    </a:lnTo>
                    <a:lnTo>
                      <a:pt x="21600" y="14253"/>
                    </a:lnTo>
                    <a:lnTo>
                      <a:pt x="18924" y="11770"/>
                    </a:lnTo>
                    <a:lnTo>
                      <a:pt x="21599" y="9287"/>
                    </a:lnTo>
                    <a:lnTo>
                      <a:pt x="20415" y="8141"/>
                    </a:lnTo>
                    <a:cubicBezTo>
                      <a:pt x="20415" y="8141"/>
                      <a:pt x="17852" y="10732"/>
                      <a:pt x="17852" y="10732"/>
                    </a:cubicBezTo>
                    <a:close/>
                    <a:moveTo>
                      <a:pt x="17840" y="20553"/>
                    </a:moveTo>
                    <a:cubicBezTo>
                      <a:pt x="17840" y="18126"/>
                      <a:pt x="15400" y="16891"/>
                      <a:pt x="13023" y="15899"/>
                    </a:cubicBezTo>
                    <a:cubicBezTo>
                      <a:pt x="10654" y="14912"/>
                      <a:pt x="9898" y="14080"/>
                      <a:pt x="9898" y="12297"/>
                    </a:cubicBezTo>
                    <a:cubicBezTo>
                      <a:pt x="9898" y="11229"/>
                      <a:pt x="10621" y="11577"/>
                      <a:pt x="10938" y="9617"/>
                    </a:cubicBezTo>
                    <a:cubicBezTo>
                      <a:pt x="11072" y="8804"/>
                      <a:pt x="11710" y="9604"/>
                      <a:pt x="11833" y="7749"/>
                    </a:cubicBezTo>
                    <a:cubicBezTo>
                      <a:pt x="11833" y="7010"/>
                      <a:pt x="11483" y="6826"/>
                      <a:pt x="11483" y="6826"/>
                    </a:cubicBezTo>
                    <a:cubicBezTo>
                      <a:pt x="11483" y="6826"/>
                      <a:pt x="11661" y="5732"/>
                      <a:pt x="11730" y="4889"/>
                    </a:cubicBezTo>
                    <a:cubicBezTo>
                      <a:pt x="11801" y="4006"/>
                      <a:pt x="11286" y="2123"/>
                      <a:pt x="9163" y="1545"/>
                    </a:cubicBezTo>
                    <a:cubicBezTo>
                      <a:pt x="8792" y="1177"/>
                      <a:pt x="8541" y="592"/>
                      <a:pt x="9684" y="7"/>
                    </a:cubicBezTo>
                    <a:cubicBezTo>
                      <a:pt x="7184" y="-106"/>
                      <a:pt x="6603" y="1160"/>
                      <a:pt x="5272" y="2092"/>
                    </a:cubicBezTo>
                    <a:cubicBezTo>
                      <a:pt x="4139" y="2909"/>
                      <a:pt x="3834" y="4202"/>
                      <a:pt x="3888" y="4890"/>
                    </a:cubicBezTo>
                    <a:cubicBezTo>
                      <a:pt x="3961" y="5733"/>
                      <a:pt x="4137" y="6827"/>
                      <a:pt x="4137" y="6827"/>
                    </a:cubicBezTo>
                    <a:cubicBezTo>
                      <a:pt x="4137" y="6827"/>
                      <a:pt x="3787" y="7011"/>
                      <a:pt x="3787" y="7750"/>
                    </a:cubicBezTo>
                    <a:cubicBezTo>
                      <a:pt x="3910" y="9606"/>
                      <a:pt x="4550" y="8805"/>
                      <a:pt x="4683" y="9618"/>
                    </a:cubicBezTo>
                    <a:cubicBezTo>
                      <a:pt x="5000" y="11578"/>
                      <a:pt x="5724" y="11230"/>
                      <a:pt x="5724" y="12298"/>
                    </a:cubicBezTo>
                    <a:cubicBezTo>
                      <a:pt x="5724" y="14081"/>
                      <a:pt x="5487" y="14686"/>
                      <a:pt x="3118" y="15674"/>
                    </a:cubicBezTo>
                    <a:cubicBezTo>
                      <a:pt x="740" y="16664"/>
                      <a:pt x="0" y="18253"/>
                      <a:pt x="12" y="20553"/>
                    </a:cubicBezTo>
                    <a:cubicBezTo>
                      <a:pt x="16" y="21241"/>
                      <a:pt x="0" y="21494"/>
                      <a:pt x="0" y="21494"/>
                    </a:cubicBezTo>
                    <a:lnTo>
                      <a:pt x="17852" y="21494"/>
                    </a:lnTo>
                    <a:cubicBezTo>
                      <a:pt x="17852" y="21494"/>
                      <a:pt x="17840" y="21241"/>
                      <a:pt x="17840" y="205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800" name="Google Shape;800;p26"/>
            <p:cNvGrpSpPr/>
            <p:nvPr/>
          </p:nvGrpSpPr>
          <p:grpSpPr>
            <a:xfrm>
              <a:off x="4693660" y="3084680"/>
              <a:ext cx="1348437" cy="911351"/>
              <a:chOff x="4693660" y="3084680"/>
              <a:chExt cx="1348437" cy="911351"/>
            </a:xfrm>
          </p:grpSpPr>
          <p:sp>
            <p:nvSpPr>
              <p:cNvPr id="801" name="Google Shape;801;p26"/>
              <p:cNvSpPr/>
              <p:nvPr/>
            </p:nvSpPr>
            <p:spPr>
              <a:xfrm>
                <a:off x="4693660" y="3084680"/>
                <a:ext cx="1348437" cy="911351"/>
              </a:xfrm>
              <a:custGeom>
                <a:rect b="b" l="l" r="r" t="t"/>
                <a:pathLst>
                  <a:path extrusionOk="0" h="21600" w="21600">
                    <a:moveTo>
                      <a:pt x="6997" y="0"/>
                    </a:moveTo>
                    <a:lnTo>
                      <a:pt x="0" y="2934"/>
                    </a:lnTo>
                    <a:lnTo>
                      <a:pt x="12305" y="21600"/>
                    </a:lnTo>
                    <a:lnTo>
                      <a:pt x="12322" y="21583"/>
                    </a:lnTo>
                    <a:lnTo>
                      <a:pt x="21600" y="12476"/>
                    </a:lnTo>
                    <a:cubicBezTo>
                      <a:pt x="21600" y="12476"/>
                      <a:pt x="6997" y="0"/>
                      <a:pt x="69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802" name="Google Shape;802;p26"/>
              <p:cNvSpPr/>
              <p:nvPr/>
            </p:nvSpPr>
            <p:spPr>
              <a:xfrm>
                <a:off x="5342468" y="3446892"/>
                <a:ext cx="249236" cy="186927"/>
              </a:xfrm>
              <a:custGeom>
                <a:rect b="b" l="l" r="r" t="t"/>
                <a:pathLst>
                  <a:path extrusionOk="0" h="21600" w="21600">
                    <a:moveTo>
                      <a:pt x="21262" y="12600"/>
                    </a:moveTo>
                    <a:cubicBezTo>
                      <a:pt x="21442" y="12600"/>
                      <a:pt x="21600" y="12811"/>
                      <a:pt x="21600" y="13050"/>
                    </a:cubicBezTo>
                    <a:lnTo>
                      <a:pt x="21600" y="15750"/>
                    </a:lnTo>
                    <a:cubicBezTo>
                      <a:pt x="21600" y="15989"/>
                      <a:pt x="21442" y="16200"/>
                      <a:pt x="21262" y="16200"/>
                    </a:cubicBezTo>
                    <a:lnTo>
                      <a:pt x="17550" y="16200"/>
                    </a:lnTo>
                    <a:lnTo>
                      <a:pt x="17550" y="21150"/>
                    </a:lnTo>
                    <a:cubicBezTo>
                      <a:pt x="17550" y="21389"/>
                      <a:pt x="17392" y="21600"/>
                      <a:pt x="17212" y="21600"/>
                    </a:cubicBezTo>
                    <a:lnTo>
                      <a:pt x="15187" y="21600"/>
                    </a:lnTo>
                    <a:cubicBezTo>
                      <a:pt x="15008" y="21600"/>
                      <a:pt x="14850" y="21389"/>
                      <a:pt x="14850" y="21150"/>
                    </a:cubicBezTo>
                    <a:lnTo>
                      <a:pt x="14850" y="16200"/>
                    </a:lnTo>
                    <a:lnTo>
                      <a:pt x="11137" y="16200"/>
                    </a:lnTo>
                    <a:cubicBezTo>
                      <a:pt x="10958" y="16200"/>
                      <a:pt x="10800" y="15989"/>
                      <a:pt x="10800" y="15750"/>
                    </a:cubicBezTo>
                    <a:lnTo>
                      <a:pt x="10800" y="13050"/>
                    </a:lnTo>
                    <a:cubicBezTo>
                      <a:pt x="10800" y="12811"/>
                      <a:pt x="10958" y="12600"/>
                      <a:pt x="11137" y="12600"/>
                    </a:cubicBezTo>
                    <a:lnTo>
                      <a:pt x="14850" y="12600"/>
                    </a:lnTo>
                    <a:lnTo>
                      <a:pt x="14850" y="7650"/>
                    </a:lnTo>
                    <a:cubicBezTo>
                      <a:pt x="14850" y="7411"/>
                      <a:pt x="15008" y="7200"/>
                      <a:pt x="15187" y="7200"/>
                    </a:cubicBezTo>
                    <a:lnTo>
                      <a:pt x="17212" y="7200"/>
                    </a:lnTo>
                    <a:cubicBezTo>
                      <a:pt x="17392" y="7200"/>
                      <a:pt x="17550" y="7411"/>
                      <a:pt x="17550" y="7650"/>
                    </a:cubicBezTo>
                    <a:lnTo>
                      <a:pt x="17550" y="12600"/>
                    </a:lnTo>
                    <a:cubicBezTo>
                      <a:pt x="17550" y="12600"/>
                      <a:pt x="21262" y="12600"/>
                      <a:pt x="21262" y="12600"/>
                    </a:cubicBezTo>
                    <a:close/>
                    <a:moveTo>
                      <a:pt x="3375" y="5400"/>
                    </a:moveTo>
                    <a:cubicBezTo>
                      <a:pt x="3375" y="2419"/>
                      <a:pt x="5189" y="0"/>
                      <a:pt x="7425" y="0"/>
                    </a:cubicBezTo>
                    <a:cubicBezTo>
                      <a:pt x="9661" y="0"/>
                      <a:pt x="11475" y="2419"/>
                      <a:pt x="11475" y="5400"/>
                    </a:cubicBezTo>
                    <a:cubicBezTo>
                      <a:pt x="11475" y="8381"/>
                      <a:pt x="9661" y="10800"/>
                      <a:pt x="7425" y="10800"/>
                    </a:cubicBezTo>
                    <a:cubicBezTo>
                      <a:pt x="5189" y="10800"/>
                      <a:pt x="3375" y="8381"/>
                      <a:pt x="3375" y="5400"/>
                    </a:cubicBezTo>
                    <a:close/>
                    <a:moveTo>
                      <a:pt x="11137" y="17550"/>
                    </a:moveTo>
                    <a:lnTo>
                      <a:pt x="13837" y="17550"/>
                    </a:lnTo>
                    <a:lnTo>
                      <a:pt x="13837" y="20897"/>
                    </a:lnTo>
                    <a:cubicBezTo>
                      <a:pt x="13321" y="21403"/>
                      <a:pt x="12667" y="21600"/>
                      <a:pt x="12034" y="21600"/>
                    </a:cubicBezTo>
                    <a:lnTo>
                      <a:pt x="2816" y="21600"/>
                    </a:lnTo>
                    <a:cubicBezTo>
                      <a:pt x="1129" y="21600"/>
                      <a:pt x="0" y="20250"/>
                      <a:pt x="0" y="17958"/>
                    </a:cubicBezTo>
                    <a:cubicBezTo>
                      <a:pt x="0" y="14780"/>
                      <a:pt x="559" y="9900"/>
                      <a:pt x="3649" y="9900"/>
                    </a:cubicBezTo>
                    <a:cubicBezTo>
                      <a:pt x="3818" y="9900"/>
                      <a:pt x="3934" y="9998"/>
                      <a:pt x="4061" y="10139"/>
                    </a:cubicBezTo>
                    <a:cubicBezTo>
                      <a:pt x="5094" y="11194"/>
                      <a:pt x="6096" y="11855"/>
                      <a:pt x="7425" y="11855"/>
                    </a:cubicBezTo>
                    <a:cubicBezTo>
                      <a:pt x="8754" y="11855"/>
                      <a:pt x="9756" y="11194"/>
                      <a:pt x="10789" y="10139"/>
                    </a:cubicBezTo>
                    <a:cubicBezTo>
                      <a:pt x="10916" y="9998"/>
                      <a:pt x="11032" y="9900"/>
                      <a:pt x="11201" y="9900"/>
                    </a:cubicBezTo>
                    <a:cubicBezTo>
                      <a:pt x="12097" y="9900"/>
                      <a:pt x="12888" y="10350"/>
                      <a:pt x="13489" y="11250"/>
                    </a:cubicBezTo>
                    <a:lnTo>
                      <a:pt x="11137" y="11250"/>
                    </a:lnTo>
                    <a:cubicBezTo>
                      <a:pt x="10399" y="11250"/>
                      <a:pt x="9788" y="12066"/>
                      <a:pt x="9788" y="13050"/>
                    </a:cubicBezTo>
                    <a:lnTo>
                      <a:pt x="9788" y="15750"/>
                    </a:lnTo>
                    <a:cubicBezTo>
                      <a:pt x="9788" y="16734"/>
                      <a:pt x="10399" y="17550"/>
                      <a:pt x="11137" y="175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803" name="Google Shape;803;p26"/>
            <p:cNvGrpSpPr/>
            <p:nvPr/>
          </p:nvGrpSpPr>
          <p:grpSpPr>
            <a:xfrm>
              <a:off x="6151004" y="3084680"/>
              <a:ext cx="1348430" cy="911351"/>
              <a:chOff x="6151004" y="3084680"/>
              <a:chExt cx="1348430" cy="911351"/>
            </a:xfrm>
          </p:grpSpPr>
          <p:sp>
            <p:nvSpPr>
              <p:cNvPr id="804" name="Google Shape;804;p26"/>
              <p:cNvSpPr/>
              <p:nvPr/>
            </p:nvSpPr>
            <p:spPr>
              <a:xfrm>
                <a:off x="6151004" y="3084680"/>
                <a:ext cx="1348430" cy="911351"/>
              </a:xfrm>
              <a:custGeom>
                <a:rect b="b" l="l" r="r" t="t"/>
                <a:pathLst>
                  <a:path extrusionOk="0" h="21600" w="21600">
                    <a:moveTo>
                      <a:pt x="14603" y="0"/>
                    </a:moveTo>
                    <a:lnTo>
                      <a:pt x="21600" y="2934"/>
                    </a:lnTo>
                    <a:lnTo>
                      <a:pt x="9295" y="21600"/>
                    </a:lnTo>
                    <a:lnTo>
                      <a:pt x="9278" y="21583"/>
                    </a:lnTo>
                    <a:lnTo>
                      <a:pt x="0" y="12476"/>
                    </a:lnTo>
                    <a:cubicBezTo>
                      <a:pt x="0" y="12476"/>
                      <a:pt x="14603" y="0"/>
                      <a:pt x="146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805" name="Google Shape;805;p26"/>
              <p:cNvSpPr/>
              <p:nvPr/>
            </p:nvSpPr>
            <p:spPr>
              <a:xfrm>
                <a:off x="6705517" y="3460119"/>
                <a:ext cx="182356" cy="160473"/>
              </a:xfrm>
              <a:custGeom>
                <a:rect b="b" l="l" r="r" t="t"/>
                <a:pathLst>
                  <a:path extrusionOk="0" h="21600" w="21600">
                    <a:moveTo>
                      <a:pt x="7776" y="5891"/>
                    </a:moveTo>
                    <a:lnTo>
                      <a:pt x="4320" y="5891"/>
                    </a:lnTo>
                    <a:cubicBezTo>
                      <a:pt x="4320" y="7855"/>
                      <a:pt x="4320" y="9818"/>
                      <a:pt x="4320" y="9818"/>
                    </a:cubicBezTo>
                    <a:cubicBezTo>
                      <a:pt x="4320" y="10907"/>
                      <a:pt x="5090" y="11782"/>
                      <a:pt x="6048" y="11782"/>
                    </a:cubicBezTo>
                    <a:cubicBezTo>
                      <a:pt x="7088" y="11782"/>
                      <a:pt x="7574" y="11782"/>
                      <a:pt x="7776" y="11782"/>
                    </a:cubicBezTo>
                    <a:cubicBezTo>
                      <a:pt x="7776" y="11782"/>
                      <a:pt x="7776" y="5891"/>
                      <a:pt x="7776" y="5891"/>
                    </a:cubicBezTo>
                    <a:close/>
                    <a:moveTo>
                      <a:pt x="21600" y="21600"/>
                    </a:moveTo>
                    <a:lnTo>
                      <a:pt x="6048" y="21600"/>
                    </a:lnTo>
                    <a:lnTo>
                      <a:pt x="6048" y="18655"/>
                    </a:lnTo>
                    <a:lnTo>
                      <a:pt x="7776" y="15709"/>
                    </a:lnTo>
                    <a:cubicBezTo>
                      <a:pt x="7628" y="15709"/>
                      <a:pt x="6197" y="15709"/>
                      <a:pt x="6048" y="15709"/>
                    </a:cubicBezTo>
                    <a:cubicBezTo>
                      <a:pt x="3186" y="15709"/>
                      <a:pt x="864" y="13070"/>
                      <a:pt x="864" y="9818"/>
                    </a:cubicBezTo>
                    <a:lnTo>
                      <a:pt x="864" y="4909"/>
                    </a:lnTo>
                    <a:lnTo>
                      <a:pt x="0" y="3927"/>
                    </a:lnTo>
                    <a:lnTo>
                      <a:pt x="432" y="1964"/>
                    </a:lnTo>
                    <a:lnTo>
                      <a:pt x="6912" y="1964"/>
                    </a:lnTo>
                    <a:lnTo>
                      <a:pt x="7344" y="0"/>
                    </a:lnTo>
                    <a:lnTo>
                      <a:pt x="20304" y="0"/>
                    </a:lnTo>
                    <a:lnTo>
                      <a:pt x="20736" y="2945"/>
                    </a:lnTo>
                    <a:lnTo>
                      <a:pt x="19872" y="3436"/>
                    </a:lnTo>
                    <a:lnTo>
                      <a:pt x="19872" y="15709"/>
                    </a:lnTo>
                    <a:lnTo>
                      <a:pt x="21600" y="18655"/>
                    </a:lnTo>
                    <a:cubicBezTo>
                      <a:pt x="21600" y="18655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806" name="Google Shape;806;p26"/>
            <p:cNvGrpSpPr/>
            <p:nvPr/>
          </p:nvGrpSpPr>
          <p:grpSpPr>
            <a:xfrm>
              <a:off x="5504823" y="3648370"/>
              <a:ext cx="1197217" cy="1031704"/>
              <a:chOff x="5504823" y="3648370"/>
              <a:chExt cx="1197217" cy="1031704"/>
            </a:xfrm>
          </p:grpSpPr>
          <p:sp>
            <p:nvSpPr>
              <p:cNvPr id="807" name="Google Shape;807;p26"/>
              <p:cNvSpPr/>
              <p:nvPr/>
            </p:nvSpPr>
            <p:spPr>
              <a:xfrm>
                <a:off x="5504823" y="3648370"/>
                <a:ext cx="1197217" cy="1031704"/>
              </a:xfrm>
              <a:custGeom>
                <a:rect b="b" l="l" r="r" t="t"/>
                <a:pathLst>
                  <a:path extrusionOk="0" h="21600" w="21600">
                    <a:moveTo>
                      <a:pt x="10756" y="0"/>
                    </a:moveTo>
                    <a:lnTo>
                      <a:pt x="917" y="7575"/>
                    </a:lnTo>
                    <a:lnTo>
                      <a:pt x="0" y="8280"/>
                    </a:lnTo>
                    <a:lnTo>
                      <a:pt x="10685" y="21600"/>
                    </a:lnTo>
                    <a:lnTo>
                      <a:pt x="21600" y="8349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808" name="Google Shape;808;p26"/>
              <p:cNvSpPr/>
              <p:nvPr/>
            </p:nvSpPr>
            <p:spPr>
              <a:xfrm>
                <a:off x="5999252" y="4058203"/>
                <a:ext cx="212038" cy="212037"/>
              </a:xfrm>
              <a:custGeom>
                <a:rect b="b" l="l" r="r" t="t"/>
                <a:pathLst>
                  <a:path extrusionOk="0" h="21600" w="21600">
                    <a:moveTo>
                      <a:pt x="21138" y="19791"/>
                    </a:moveTo>
                    <a:lnTo>
                      <a:pt x="19803" y="21138"/>
                    </a:lnTo>
                    <a:cubicBezTo>
                      <a:pt x="19504" y="21425"/>
                      <a:pt x="19092" y="21600"/>
                      <a:pt x="18668" y="21600"/>
                    </a:cubicBezTo>
                    <a:cubicBezTo>
                      <a:pt x="18243" y="21600"/>
                      <a:pt x="17832" y="21425"/>
                      <a:pt x="17545" y="21138"/>
                    </a:cubicBezTo>
                    <a:lnTo>
                      <a:pt x="13015" y="16596"/>
                    </a:lnTo>
                    <a:cubicBezTo>
                      <a:pt x="12715" y="16309"/>
                      <a:pt x="12541" y="15897"/>
                      <a:pt x="12541" y="15473"/>
                    </a:cubicBezTo>
                    <a:cubicBezTo>
                      <a:pt x="12541" y="14999"/>
                      <a:pt x="12740" y="14612"/>
                      <a:pt x="13077" y="14275"/>
                    </a:cubicBezTo>
                    <a:lnTo>
                      <a:pt x="9883" y="11081"/>
                    </a:lnTo>
                    <a:lnTo>
                      <a:pt x="8311" y="12653"/>
                    </a:lnTo>
                    <a:cubicBezTo>
                      <a:pt x="8198" y="12765"/>
                      <a:pt x="8049" y="12828"/>
                      <a:pt x="7886" y="12828"/>
                    </a:cubicBezTo>
                    <a:cubicBezTo>
                      <a:pt x="7724" y="12828"/>
                      <a:pt x="7574" y="12765"/>
                      <a:pt x="7462" y="12653"/>
                    </a:cubicBezTo>
                    <a:cubicBezTo>
                      <a:pt x="7836" y="13027"/>
                      <a:pt x="8186" y="13302"/>
                      <a:pt x="8186" y="13876"/>
                    </a:cubicBezTo>
                    <a:cubicBezTo>
                      <a:pt x="8186" y="14200"/>
                      <a:pt x="8061" y="14487"/>
                      <a:pt x="7836" y="14724"/>
                    </a:cubicBezTo>
                    <a:cubicBezTo>
                      <a:pt x="7412" y="15174"/>
                      <a:pt x="6963" y="15773"/>
                      <a:pt x="6289" y="15773"/>
                    </a:cubicBezTo>
                    <a:cubicBezTo>
                      <a:pt x="5977" y="15773"/>
                      <a:pt x="5665" y="15648"/>
                      <a:pt x="5441" y="15423"/>
                    </a:cubicBezTo>
                    <a:lnTo>
                      <a:pt x="349" y="10332"/>
                    </a:lnTo>
                    <a:cubicBezTo>
                      <a:pt x="125" y="10107"/>
                      <a:pt x="0" y="9795"/>
                      <a:pt x="0" y="9484"/>
                    </a:cubicBezTo>
                    <a:cubicBezTo>
                      <a:pt x="0" y="8810"/>
                      <a:pt x="599" y="8360"/>
                      <a:pt x="1048" y="7936"/>
                    </a:cubicBezTo>
                    <a:cubicBezTo>
                      <a:pt x="1285" y="7712"/>
                      <a:pt x="1572" y="7587"/>
                      <a:pt x="1897" y="7587"/>
                    </a:cubicBezTo>
                    <a:cubicBezTo>
                      <a:pt x="2471" y="7587"/>
                      <a:pt x="2745" y="7936"/>
                      <a:pt x="3120" y="8311"/>
                    </a:cubicBezTo>
                    <a:cubicBezTo>
                      <a:pt x="3007" y="8198"/>
                      <a:pt x="2945" y="8049"/>
                      <a:pt x="2945" y="7886"/>
                    </a:cubicBezTo>
                    <a:cubicBezTo>
                      <a:pt x="2945" y="7724"/>
                      <a:pt x="3007" y="7574"/>
                      <a:pt x="3120" y="7462"/>
                    </a:cubicBezTo>
                    <a:lnTo>
                      <a:pt x="7462" y="3120"/>
                    </a:lnTo>
                    <a:cubicBezTo>
                      <a:pt x="7574" y="3007"/>
                      <a:pt x="7724" y="2945"/>
                      <a:pt x="7886" y="2945"/>
                    </a:cubicBezTo>
                    <a:cubicBezTo>
                      <a:pt x="8049" y="2945"/>
                      <a:pt x="8198" y="3007"/>
                      <a:pt x="8311" y="3120"/>
                    </a:cubicBezTo>
                    <a:cubicBezTo>
                      <a:pt x="7936" y="2745"/>
                      <a:pt x="7587" y="2471"/>
                      <a:pt x="7587" y="1897"/>
                    </a:cubicBezTo>
                    <a:cubicBezTo>
                      <a:pt x="7587" y="1572"/>
                      <a:pt x="7712" y="1285"/>
                      <a:pt x="7936" y="1048"/>
                    </a:cubicBezTo>
                    <a:cubicBezTo>
                      <a:pt x="8360" y="599"/>
                      <a:pt x="8810" y="0"/>
                      <a:pt x="9484" y="0"/>
                    </a:cubicBezTo>
                    <a:cubicBezTo>
                      <a:pt x="9795" y="0"/>
                      <a:pt x="10107" y="125"/>
                      <a:pt x="10332" y="349"/>
                    </a:cubicBezTo>
                    <a:lnTo>
                      <a:pt x="15423" y="5441"/>
                    </a:lnTo>
                    <a:cubicBezTo>
                      <a:pt x="15648" y="5665"/>
                      <a:pt x="15773" y="5977"/>
                      <a:pt x="15773" y="6289"/>
                    </a:cubicBezTo>
                    <a:cubicBezTo>
                      <a:pt x="15773" y="6963"/>
                      <a:pt x="15174" y="7412"/>
                      <a:pt x="14724" y="7836"/>
                    </a:cubicBezTo>
                    <a:cubicBezTo>
                      <a:pt x="14487" y="8061"/>
                      <a:pt x="14200" y="8186"/>
                      <a:pt x="13876" y="8186"/>
                    </a:cubicBezTo>
                    <a:cubicBezTo>
                      <a:pt x="13302" y="8186"/>
                      <a:pt x="13027" y="7836"/>
                      <a:pt x="12653" y="7462"/>
                    </a:cubicBezTo>
                    <a:cubicBezTo>
                      <a:pt x="12765" y="7574"/>
                      <a:pt x="12828" y="7724"/>
                      <a:pt x="12828" y="7886"/>
                    </a:cubicBezTo>
                    <a:cubicBezTo>
                      <a:pt x="12828" y="8049"/>
                      <a:pt x="12765" y="8198"/>
                      <a:pt x="12653" y="8311"/>
                    </a:cubicBezTo>
                    <a:lnTo>
                      <a:pt x="11081" y="9883"/>
                    </a:lnTo>
                    <a:lnTo>
                      <a:pt x="14275" y="13077"/>
                    </a:lnTo>
                    <a:cubicBezTo>
                      <a:pt x="14612" y="12740"/>
                      <a:pt x="14999" y="12541"/>
                      <a:pt x="15473" y="12541"/>
                    </a:cubicBezTo>
                    <a:cubicBezTo>
                      <a:pt x="15897" y="12541"/>
                      <a:pt x="16309" y="12715"/>
                      <a:pt x="16609" y="13002"/>
                    </a:cubicBezTo>
                    <a:lnTo>
                      <a:pt x="21138" y="17532"/>
                    </a:lnTo>
                    <a:cubicBezTo>
                      <a:pt x="21425" y="17832"/>
                      <a:pt x="21600" y="18243"/>
                      <a:pt x="21600" y="18668"/>
                    </a:cubicBezTo>
                    <a:cubicBezTo>
                      <a:pt x="21600" y="19092"/>
                      <a:pt x="21425" y="19504"/>
                      <a:pt x="21138" y="197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809" name="Google Shape;809;p26"/>
          <p:cNvGrpSpPr/>
          <p:nvPr/>
        </p:nvGrpSpPr>
        <p:grpSpPr>
          <a:xfrm>
            <a:off x="6128111" y="1272966"/>
            <a:ext cx="2062292" cy="2597568"/>
            <a:chOff x="8170814" y="1912116"/>
            <a:chExt cx="2749722" cy="3463424"/>
          </a:xfrm>
        </p:grpSpPr>
        <p:grpSp>
          <p:nvGrpSpPr>
            <p:cNvPr id="810" name="Google Shape;810;p26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811" name="Google Shape;811;p26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812" name="Google Shape;812;p2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rmAutofit/>
                </a:bodyPr>
                <a:lstStyle/>
                <a:p>
                  <a:pPr indent="0" lvl="0" marL="0" marR="0" rtl="0" algn="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rPr>
                    <a:t>Go ahead and replace it with your own text.</a:t>
                  </a:r>
                  <a:endParaRPr sz="10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813" name="Google Shape;813;p2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600">
                      <a:solidFill>
                        <a:schemeClr val="accent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rPr>
                    <a:t>TITLE HERE</a:t>
                  </a:r>
                  <a:endParaRPr b="1" sz="1600">
                    <a:solidFill>
                      <a:schemeClr val="accent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</p:grpSp>
          <p:grpSp>
            <p:nvGrpSpPr>
              <p:cNvPr id="814" name="Google Shape;814;p26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815" name="Google Shape;815;p2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rmAutofit/>
                </a:bodyPr>
                <a:lstStyle/>
                <a:p>
                  <a:pPr indent="0" lvl="0" marL="0" marR="0" rtl="0" algn="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rPr>
                    <a:t>Go ahead and replace it with your own text.</a:t>
                  </a:r>
                  <a:endParaRPr sz="10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816" name="Google Shape;816;p2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600">
                      <a:solidFill>
                        <a:schemeClr val="accent2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rPr>
                    <a:t>TITLE HERE</a:t>
                  </a:r>
                  <a:endParaRPr b="1" sz="1600">
                    <a:solidFill>
                      <a:schemeClr val="accent2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</p:grpSp>
          <p:grpSp>
            <p:nvGrpSpPr>
              <p:cNvPr id="817" name="Google Shape;817;p26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818" name="Google Shape;818;p2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rmAutofit/>
                </a:bodyPr>
                <a:lstStyle/>
                <a:p>
                  <a:pPr indent="0" lvl="0" marL="0" marR="0" rtl="0" algn="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rPr>
                    <a:t>Go ahead and replace it with your own text.</a:t>
                  </a:r>
                  <a:endParaRPr sz="10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819" name="Google Shape;819;p2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600">
                      <a:solidFill>
                        <a:schemeClr val="accent5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rPr>
                    <a:t>TITLE HERE</a:t>
                  </a:r>
                  <a:endParaRPr b="1" sz="1600">
                    <a:solidFill>
                      <a:schemeClr val="accent5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</p:grpSp>
        </p:grpSp>
        <p:cxnSp>
          <p:nvCxnSpPr>
            <p:cNvPr id="820" name="Google Shape;820;p26"/>
            <p:cNvCxnSpPr/>
            <p:nvPr/>
          </p:nvCxnSpPr>
          <p:spPr>
            <a:xfrm>
              <a:off x="8472264" y="2924944"/>
              <a:ext cx="2448272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21" name="Google Shape;821;p26"/>
            <p:cNvCxnSpPr/>
            <p:nvPr/>
          </p:nvCxnSpPr>
          <p:spPr>
            <a:xfrm>
              <a:off x="8472264" y="4263691"/>
              <a:ext cx="2448272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822" name="Google Shape;822;p26"/>
          <p:cNvGrpSpPr/>
          <p:nvPr/>
        </p:nvGrpSpPr>
        <p:grpSpPr>
          <a:xfrm>
            <a:off x="980601" y="1272966"/>
            <a:ext cx="2035289" cy="2597568"/>
            <a:chOff x="1307468" y="1697288"/>
            <a:chExt cx="2713719" cy="3463424"/>
          </a:xfrm>
        </p:grpSpPr>
        <p:grpSp>
          <p:nvGrpSpPr>
            <p:cNvPr id="823" name="Google Shape;823;p26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824" name="Google Shape;824;p26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825" name="Google Shape;825;p2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rm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rPr>
                    <a:t>Go ahead and replace it with your own text.</a:t>
                  </a:r>
                  <a:endParaRPr sz="10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826" name="Google Shape;826;p2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600">
                      <a:solidFill>
                        <a:schemeClr val="accent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rPr>
                    <a:t>TITLE HERE</a:t>
                  </a:r>
                  <a:endParaRPr b="1" sz="1600">
                    <a:solidFill>
                      <a:schemeClr val="accent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</p:grpSp>
          <p:grpSp>
            <p:nvGrpSpPr>
              <p:cNvPr id="827" name="Google Shape;827;p26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828" name="Google Shape;828;p2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rm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rPr>
                    <a:t>Go ahead and replace it with your own text.</a:t>
                  </a:r>
                  <a:endParaRPr sz="10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829" name="Google Shape;829;p2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600">
                      <a:solidFill>
                        <a:schemeClr val="accent2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rPr>
                    <a:t>TITLE HERE</a:t>
                  </a:r>
                  <a:endParaRPr b="1" sz="1600">
                    <a:solidFill>
                      <a:schemeClr val="accent2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</p:grpSp>
          <p:grpSp>
            <p:nvGrpSpPr>
              <p:cNvPr id="830" name="Google Shape;830;p26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831" name="Google Shape;831;p2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rm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rPr>
                    <a:t>Go ahead and replace it with your own text.</a:t>
                  </a:r>
                  <a:endParaRPr sz="10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832" name="Google Shape;832;p2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600">
                      <a:solidFill>
                        <a:schemeClr val="accent5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rPr>
                    <a:t>TITLE HERE</a:t>
                  </a:r>
                  <a:endParaRPr b="1" sz="1600">
                    <a:solidFill>
                      <a:schemeClr val="accent5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</p:grpSp>
        </p:grpSp>
        <p:grpSp>
          <p:nvGrpSpPr>
            <p:cNvPr id="833" name="Google Shape;833;p26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834" name="Google Shape;834;p26"/>
              <p:cNvCxnSpPr/>
              <p:nvPr/>
            </p:nvCxnSpPr>
            <p:spPr>
              <a:xfrm>
                <a:off x="1307468" y="2924944"/>
                <a:ext cx="244827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CCCC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35" name="Google Shape;835;p26"/>
              <p:cNvCxnSpPr/>
              <p:nvPr/>
            </p:nvCxnSpPr>
            <p:spPr>
              <a:xfrm>
                <a:off x="1307468" y="4263691"/>
                <a:ext cx="244827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CCCC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836" name="Google Shape;836;p26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8495"/>
              </a:buClr>
              <a:buSzPts val="1800"/>
              <a:buFont typeface="Century Schoolbook"/>
              <a:buNone/>
            </a:pPr>
            <a:r>
              <a:rPr b="0" lang="tr-TR" sz="18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0" sz="18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1871700" y="903484"/>
            <a:ext cx="5400600" cy="135015"/>
          </a:xfrm>
          <a:prstGeom prst="roundRect">
            <a:avLst>
              <a:gd fmla="val 50000" name="adj"/>
            </a:avLst>
          </a:prstGeom>
          <a:solidFill>
            <a:srgbClr val="5AAD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65" name="Google Shape;65;p9"/>
          <p:cNvGrpSpPr/>
          <p:nvPr/>
        </p:nvGrpSpPr>
        <p:grpSpPr>
          <a:xfrm>
            <a:off x="3896925" y="699542"/>
            <a:ext cx="1350150" cy="1026199"/>
            <a:chOff x="3896925" y="699542"/>
            <a:chExt cx="1350150" cy="1026199"/>
          </a:xfrm>
        </p:grpSpPr>
        <p:sp>
          <p:nvSpPr>
            <p:cNvPr id="66" name="Google Shape;66;p9"/>
            <p:cNvSpPr txBox="1"/>
            <p:nvPr/>
          </p:nvSpPr>
          <p:spPr>
            <a:xfrm>
              <a:off x="3896925" y="699542"/>
              <a:ext cx="1350150" cy="384563"/>
            </a:xfrm>
            <a:prstGeom prst="rect">
              <a:avLst/>
            </a:prstGeom>
            <a:solidFill>
              <a:srgbClr val="F1F8F1"/>
            </a:solidFill>
            <a:ln>
              <a:noFill/>
            </a:ln>
          </p:spPr>
          <p:txBody>
            <a:bodyPr anchorCtr="0" anchor="b" bIns="0" lIns="0" spcFirstLastPara="1" rIns="0" wrap="square" tIns="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dk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CONTENT</a:t>
              </a:r>
              <a:endParaRPr sz="32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3896925" y="1033243"/>
              <a:ext cx="1350150" cy="692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59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68" name="Google Shape;68;p9"/>
          <p:cNvGrpSpPr/>
          <p:nvPr/>
        </p:nvGrpSpPr>
        <p:grpSpPr>
          <a:xfrm>
            <a:off x="1017351" y="2271726"/>
            <a:ext cx="3312422" cy="530914"/>
            <a:chOff x="6764723" y="1520469"/>
            <a:chExt cx="4416563" cy="707886"/>
          </a:xfrm>
        </p:grpSpPr>
        <p:sp>
          <p:nvSpPr>
            <p:cNvPr id="69" name="Google Shape;69;p9"/>
            <p:cNvSpPr txBox="1"/>
            <p:nvPr/>
          </p:nvSpPr>
          <p:spPr>
            <a:xfrm>
              <a:off x="6764723" y="1520469"/>
              <a:ext cx="655949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 fontScale="85000" lnSpcReduction="20000"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000">
                  <a:solidFill>
                    <a:srgbClr val="5AAD9E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01</a:t>
              </a:r>
              <a:endParaRPr/>
            </a:p>
          </p:txBody>
        </p:sp>
        <p:grpSp>
          <p:nvGrpSpPr>
            <p:cNvPr id="70" name="Google Shape;70;p9"/>
            <p:cNvGrpSpPr/>
            <p:nvPr/>
          </p:nvGrpSpPr>
          <p:grpSpPr>
            <a:xfrm>
              <a:off x="7218712" y="1592796"/>
              <a:ext cx="3962574" cy="563232"/>
              <a:chOff x="3943834" y="704409"/>
              <a:chExt cx="3962574" cy="563232"/>
            </a:xfrm>
          </p:grpSpPr>
          <p:sp>
            <p:nvSpPr>
              <p:cNvPr id="71" name="Google Shape;71;p9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0" lIns="360000" spcFirstLastPara="1" rIns="0" wrap="square" tIns="0">
                <a:normAutofit fontScale="85000" lnSpcReduction="20000"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600">
                    <a:solidFill>
                      <a:srgbClr val="5AAD9E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FRIDAY</a:t>
                </a:r>
                <a:endParaRPr b="1" sz="1600">
                  <a:solidFill>
                    <a:srgbClr val="5AAD9E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72" name="Google Shape;72;p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360000" spcFirstLastPara="1" rIns="0" wrap="square" tIns="0">
                <a:normAutofit fontScale="92500"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50">
                    <a:solidFill>
                      <a:srgbClr val="5AAD9E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050">
                  <a:solidFill>
                    <a:srgbClr val="5AAD9E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73" name="Google Shape;73;p9"/>
          <p:cNvGrpSpPr/>
          <p:nvPr/>
        </p:nvGrpSpPr>
        <p:grpSpPr>
          <a:xfrm>
            <a:off x="4855336" y="2271726"/>
            <a:ext cx="3335866" cy="530914"/>
            <a:chOff x="6733465" y="2527404"/>
            <a:chExt cx="4447821" cy="707886"/>
          </a:xfrm>
        </p:grpSpPr>
        <p:sp>
          <p:nvSpPr>
            <p:cNvPr id="74" name="Google Shape;74;p9"/>
            <p:cNvSpPr txBox="1"/>
            <p:nvPr/>
          </p:nvSpPr>
          <p:spPr>
            <a:xfrm>
              <a:off x="6733465" y="2527404"/>
              <a:ext cx="718466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 fontScale="85000" lnSpcReduction="20000"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000">
                  <a:solidFill>
                    <a:srgbClr val="5AAD9E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02</a:t>
              </a:r>
              <a:endParaRPr/>
            </a:p>
          </p:txBody>
        </p:sp>
        <p:grpSp>
          <p:nvGrpSpPr>
            <p:cNvPr id="75" name="Google Shape;75;p9"/>
            <p:cNvGrpSpPr/>
            <p:nvPr/>
          </p:nvGrpSpPr>
          <p:grpSpPr>
            <a:xfrm>
              <a:off x="7218712" y="2599731"/>
              <a:ext cx="3962574" cy="563232"/>
              <a:chOff x="3943834" y="704409"/>
              <a:chExt cx="3962574" cy="563232"/>
            </a:xfrm>
          </p:grpSpPr>
          <p:sp>
            <p:nvSpPr>
              <p:cNvPr id="76" name="Google Shape;76;p9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0" lIns="360000" spcFirstLastPara="1" rIns="0" wrap="square" tIns="0">
                <a:normAutofit fontScale="85000" lnSpcReduction="20000"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600">
                    <a:solidFill>
                      <a:srgbClr val="5AAD9E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SATURDAY</a:t>
                </a:r>
                <a:endParaRPr b="1" sz="1600">
                  <a:solidFill>
                    <a:srgbClr val="5AAD9E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77" name="Google Shape;77;p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360000" spcFirstLastPara="1" rIns="0" wrap="square" tIns="0">
                <a:normAutofit fontScale="92500"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50">
                    <a:solidFill>
                      <a:srgbClr val="5AAD9E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050">
                  <a:solidFill>
                    <a:srgbClr val="5AAD9E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78" name="Google Shape;78;p9"/>
          <p:cNvGrpSpPr/>
          <p:nvPr/>
        </p:nvGrpSpPr>
        <p:grpSpPr>
          <a:xfrm>
            <a:off x="988497" y="3551061"/>
            <a:ext cx="3341276" cy="530914"/>
            <a:chOff x="6726251" y="3534339"/>
            <a:chExt cx="4455035" cy="707886"/>
          </a:xfrm>
        </p:grpSpPr>
        <p:sp>
          <p:nvSpPr>
            <p:cNvPr id="79" name="Google Shape;79;p9"/>
            <p:cNvSpPr txBox="1"/>
            <p:nvPr/>
          </p:nvSpPr>
          <p:spPr>
            <a:xfrm>
              <a:off x="6726251" y="3534339"/>
              <a:ext cx="73289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 fontScale="85000" lnSpcReduction="20000"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000">
                  <a:solidFill>
                    <a:schemeClr val="dk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03</a:t>
              </a:r>
              <a:endParaRPr/>
            </a:p>
          </p:txBody>
        </p:sp>
        <p:grpSp>
          <p:nvGrpSpPr>
            <p:cNvPr id="80" name="Google Shape;80;p9"/>
            <p:cNvGrpSpPr/>
            <p:nvPr/>
          </p:nvGrpSpPr>
          <p:grpSpPr>
            <a:xfrm>
              <a:off x="7218712" y="3606666"/>
              <a:ext cx="3962574" cy="563232"/>
              <a:chOff x="3943834" y="704409"/>
              <a:chExt cx="3962574" cy="563232"/>
            </a:xfrm>
          </p:grpSpPr>
          <p:sp>
            <p:nvSpPr>
              <p:cNvPr id="81" name="Google Shape;81;p9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0" lIns="360000" spcFirstLastPara="1" rIns="0" wrap="square" tIns="0">
                <a:normAutofit fontScale="85000" lnSpcReduction="20000"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600">
                    <a:solidFill>
                      <a:schemeClr val="dk2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SUNDAY</a:t>
                </a:r>
                <a:endParaRPr b="1" sz="1600">
                  <a:solidFill>
                    <a:schemeClr val="dk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82" name="Google Shape;82;p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360000" spcFirstLastPara="1" rIns="0" wrap="square" tIns="0">
                <a:normAutofit fontScale="92500"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50">
                    <a:solidFill>
                      <a:schemeClr val="dk2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050">
                  <a:solidFill>
                    <a:schemeClr val="dk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83" name="Google Shape;83;p9"/>
          <p:cNvGrpSpPr/>
          <p:nvPr/>
        </p:nvGrpSpPr>
        <p:grpSpPr>
          <a:xfrm>
            <a:off x="4855937" y="3551061"/>
            <a:ext cx="3335265" cy="530914"/>
            <a:chOff x="6734266" y="4541274"/>
            <a:chExt cx="4447020" cy="707886"/>
          </a:xfrm>
        </p:grpSpPr>
        <p:sp>
          <p:nvSpPr>
            <p:cNvPr id="84" name="Google Shape;84;p9"/>
            <p:cNvSpPr txBox="1"/>
            <p:nvPr/>
          </p:nvSpPr>
          <p:spPr>
            <a:xfrm>
              <a:off x="6734266" y="4541274"/>
              <a:ext cx="71686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 fontScale="85000" lnSpcReduction="20000"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4000">
                  <a:solidFill>
                    <a:schemeClr val="dk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04</a:t>
              </a:r>
              <a:endParaRPr/>
            </a:p>
          </p:txBody>
        </p:sp>
        <p:grpSp>
          <p:nvGrpSpPr>
            <p:cNvPr id="85" name="Google Shape;85;p9"/>
            <p:cNvGrpSpPr/>
            <p:nvPr/>
          </p:nvGrpSpPr>
          <p:grpSpPr>
            <a:xfrm>
              <a:off x="7218712" y="4613601"/>
              <a:ext cx="3962574" cy="563232"/>
              <a:chOff x="3943834" y="704409"/>
              <a:chExt cx="3962574" cy="563232"/>
            </a:xfrm>
          </p:grpSpPr>
          <p:sp>
            <p:nvSpPr>
              <p:cNvPr id="86" name="Google Shape;86;p9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0" lIns="360000" spcFirstLastPara="1" rIns="0" wrap="square" tIns="0">
                <a:normAutofit fontScale="85000" lnSpcReduction="20000"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600">
                    <a:solidFill>
                      <a:schemeClr val="dk2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MONDAY</a:t>
                </a:r>
                <a:endParaRPr b="1" sz="1600">
                  <a:solidFill>
                    <a:schemeClr val="dk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87" name="Google Shape;87;p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360000" spcFirstLastPara="1" rIns="0" wrap="square" tIns="0">
                <a:normAutofit fontScale="92500"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50">
                    <a:solidFill>
                      <a:schemeClr val="dk2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050">
                  <a:solidFill>
                    <a:schemeClr val="dk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2" name="Google Shape;842;p27"/>
          <p:cNvCxnSpPr/>
          <p:nvPr/>
        </p:nvCxnSpPr>
        <p:spPr>
          <a:xfrm>
            <a:off x="1276350" y="2020150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843" name="Google Shape;843;p27"/>
          <p:cNvCxnSpPr/>
          <p:nvPr/>
        </p:nvCxnSpPr>
        <p:spPr>
          <a:xfrm>
            <a:off x="1276350" y="2020150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844" name="Google Shape;844;p27"/>
          <p:cNvCxnSpPr/>
          <p:nvPr/>
        </p:nvCxnSpPr>
        <p:spPr>
          <a:xfrm>
            <a:off x="1347788" y="2021340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845" name="Google Shape;845;p27"/>
          <p:cNvCxnSpPr/>
          <p:nvPr/>
        </p:nvCxnSpPr>
        <p:spPr>
          <a:xfrm>
            <a:off x="1347788" y="2021340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grpSp>
        <p:nvGrpSpPr>
          <p:cNvPr id="846" name="Google Shape;846;p27"/>
          <p:cNvGrpSpPr/>
          <p:nvPr/>
        </p:nvGrpSpPr>
        <p:grpSpPr>
          <a:xfrm>
            <a:off x="1465326" y="1763857"/>
            <a:ext cx="1577631" cy="1905294"/>
            <a:chOff x="662073" y="3097116"/>
            <a:chExt cx="2103508" cy="2540392"/>
          </a:xfrm>
        </p:grpSpPr>
        <p:sp>
          <p:nvSpPr>
            <p:cNvPr id="847" name="Google Shape;847;p27"/>
            <p:cNvSpPr/>
            <p:nvPr/>
          </p:nvSpPr>
          <p:spPr>
            <a:xfrm flipH="1" rot="-2611601">
              <a:off x="1314205" y="3346215"/>
              <a:ext cx="1203050" cy="1201446"/>
            </a:xfrm>
            <a:custGeom>
              <a:rect b="b" l="l" r="r" t="t"/>
              <a:pathLst>
                <a:path extrusionOk="0" h="3399" w="3399">
                  <a:moveTo>
                    <a:pt x="3188" y="209"/>
                  </a:moveTo>
                  <a:cubicBezTo>
                    <a:pt x="3132" y="154"/>
                    <a:pt x="3037" y="117"/>
                    <a:pt x="2961" y="104"/>
                  </a:cubicBezTo>
                  <a:cubicBezTo>
                    <a:pt x="2375" y="0"/>
                    <a:pt x="1855" y="327"/>
                    <a:pt x="1582" y="562"/>
                  </a:cubicBezTo>
                  <a:cubicBezTo>
                    <a:pt x="1431" y="552"/>
                    <a:pt x="855" y="624"/>
                    <a:pt x="855" y="624"/>
                  </a:cubicBezTo>
                  <a:cubicBezTo>
                    <a:pt x="551" y="663"/>
                    <a:pt x="684" y="795"/>
                    <a:pt x="684" y="795"/>
                  </a:cubicBezTo>
                  <a:cubicBezTo>
                    <a:pt x="1099" y="1209"/>
                    <a:pt x="1099" y="1209"/>
                    <a:pt x="1099" y="1209"/>
                  </a:cubicBezTo>
                  <a:cubicBezTo>
                    <a:pt x="884" y="1916"/>
                    <a:pt x="1014" y="2047"/>
                    <a:pt x="978" y="2218"/>
                  </a:cubicBezTo>
                  <a:cubicBezTo>
                    <a:pt x="942" y="2389"/>
                    <a:pt x="655" y="2319"/>
                    <a:pt x="336" y="2339"/>
                  </a:cubicBezTo>
                  <a:cubicBezTo>
                    <a:pt x="18" y="2359"/>
                    <a:pt x="0" y="2473"/>
                    <a:pt x="111" y="2565"/>
                  </a:cubicBezTo>
                  <a:cubicBezTo>
                    <a:pt x="194" y="2634"/>
                    <a:pt x="436" y="2727"/>
                    <a:pt x="550" y="2769"/>
                  </a:cubicBezTo>
                  <a:cubicBezTo>
                    <a:pt x="577" y="2783"/>
                    <a:pt x="616" y="2814"/>
                    <a:pt x="643" y="2883"/>
                  </a:cubicBezTo>
                  <a:cubicBezTo>
                    <a:pt x="688" y="3005"/>
                    <a:pt x="772" y="3213"/>
                    <a:pt x="835" y="3289"/>
                  </a:cubicBezTo>
                  <a:cubicBezTo>
                    <a:pt x="927" y="3399"/>
                    <a:pt x="1041" y="3382"/>
                    <a:pt x="1061" y="3063"/>
                  </a:cubicBezTo>
                  <a:cubicBezTo>
                    <a:pt x="1081" y="2744"/>
                    <a:pt x="1011" y="2458"/>
                    <a:pt x="1182" y="2421"/>
                  </a:cubicBezTo>
                  <a:cubicBezTo>
                    <a:pt x="1353" y="2385"/>
                    <a:pt x="1483" y="2515"/>
                    <a:pt x="2190" y="2299"/>
                  </a:cubicBezTo>
                  <a:cubicBezTo>
                    <a:pt x="2605" y="2713"/>
                    <a:pt x="2605" y="2713"/>
                    <a:pt x="2605" y="2713"/>
                  </a:cubicBezTo>
                  <a:cubicBezTo>
                    <a:pt x="2605" y="2713"/>
                    <a:pt x="2737" y="2847"/>
                    <a:pt x="2775" y="2543"/>
                  </a:cubicBezTo>
                  <a:cubicBezTo>
                    <a:pt x="2775" y="2543"/>
                    <a:pt x="2847" y="1967"/>
                    <a:pt x="2837" y="1816"/>
                  </a:cubicBezTo>
                  <a:cubicBezTo>
                    <a:pt x="3072" y="1542"/>
                    <a:pt x="3399" y="1022"/>
                    <a:pt x="3294" y="436"/>
                  </a:cubicBezTo>
                  <a:cubicBezTo>
                    <a:pt x="3280" y="360"/>
                    <a:pt x="3244" y="266"/>
                    <a:pt x="3188" y="210"/>
                  </a:cubicBezTo>
                  <a:cubicBezTo>
                    <a:pt x="3188" y="210"/>
                    <a:pt x="3188" y="210"/>
                    <a:pt x="3188" y="210"/>
                  </a:cubicBezTo>
                  <a:cubicBezTo>
                    <a:pt x="3188" y="210"/>
                    <a:pt x="3188" y="210"/>
                    <a:pt x="3188" y="210"/>
                  </a:cubicBezTo>
                  <a:cubicBezTo>
                    <a:pt x="3188" y="209"/>
                    <a:pt x="3188" y="209"/>
                    <a:pt x="3188" y="209"/>
                  </a:cubicBezTo>
                  <a:cubicBezTo>
                    <a:pt x="3188" y="209"/>
                    <a:pt x="3188" y="209"/>
                    <a:pt x="3188" y="209"/>
                  </a:cubicBezTo>
                  <a:close/>
                  <a:moveTo>
                    <a:pt x="2864" y="824"/>
                  </a:moveTo>
                  <a:cubicBezTo>
                    <a:pt x="2786" y="902"/>
                    <a:pt x="2657" y="900"/>
                    <a:pt x="2578" y="821"/>
                  </a:cubicBezTo>
                  <a:cubicBezTo>
                    <a:pt x="2497" y="740"/>
                    <a:pt x="2496" y="612"/>
                    <a:pt x="2574" y="534"/>
                  </a:cubicBezTo>
                  <a:cubicBezTo>
                    <a:pt x="2652" y="456"/>
                    <a:pt x="2780" y="457"/>
                    <a:pt x="2861" y="537"/>
                  </a:cubicBezTo>
                  <a:cubicBezTo>
                    <a:pt x="2940" y="617"/>
                    <a:pt x="2942" y="746"/>
                    <a:pt x="2864" y="824"/>
                  </a:cubicBezTo>
                  <a:cubicBezTo>
                    <a:pt x="2864" y="824"/>
                    <a:pt x="2864" y="824"/>
                    <a:pt x="2864" y="8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48" name="Google Shape;848;p27"/>
            <p:cNvSpPr txBox="1"/>
            <p:nvPr/>
          </p:nvSpPr>
          <p:spPr>
            <a:xfrm>
              <a:off x="662074" y="5203287"/>
              <a:ext cx="2020975" cy="434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 lnSpcReduction="10000"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1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62073" y="4709467"/>
              <a:ext cx="2020976" cy="325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accent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STEP HERE</a:t>
              </a:r>
              <a:endParaRPr b="1" sz="160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850" name="Google Shape;850;p27"/>
          <p:cNvGrpSpPr/>
          <p:nvPr/>
        </p:nvGrpSpPr>
        <p:grpSpPr>
          <a:xfrm>
            <a:off x="3533777" y="1054908"/>
            <a:ext cx="1577533" cy="1905294"/>
            <a:chOff x="4711702" y="3097116"/>
            <a:chExt cx="2103377" cy="2540392"/>
          </a:xfrm>
        </p:grpSpPr>
        <p:cxnSp>
          <p:nvCxnSpPr>
            <p:cNvPr id="851" name="Google Shape;851;p27"/>
            <p:cNvCxnSpPr/>
            <p:nvPr/>
          </p:nvCxnSpPr>
          <p:spPr>
            <a:xfrm>
              <a:off x="5363703" y="3332772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852" name="Google Shape;852;p27"/>
            <p:cNvSpPr/>
            <p:nvPr/>
          </p:nvSpPr>
          <p:spPr>
            <a:xfrm flipH="1" rot="-2611601">
              <a:off x="5363703" y="3346215"/>
              <a:ext cx="1203050" cy="1201446"/>
            </a:xfrm>
            <a:custGeom>
              <a:rect b="b" l="l" r="r" t="t"/>
              <a:pathLst>
                <a:path extrusionOk="0" h="3399" w="3399">
                  <a:moveTo>
                    <a:pt x="3188" y="209"/>
                  </a:moveTo>
                  <a:cubicBezTo>
                    <a:pt x="3132" y="154"/>
                    <a:pt x="3037" y="117"/>
                    <a:pt x="2961" y="104"/>
                  </a:cubicBezTo>
                  <a:cubicBezTo>
                    <a:pt x="2375" y="0"/>
                    <a:pt x="1855" y="327"/>
                    <a:pt x="1582" y="562"/>
                  </a:cubicBezTo>
                  <a:cubicBezTo>
                    <a:pt x="1431" y="552"/>
                    <a:pt x="855" y="624"/>
                    <a:pt x="855" y="624"/>
                  </a:cubicBezTo>
                  <a:cubicBezTo>
                    <a:pt x="551" y="663"/>
                    <a:pt x="684" y="795"/>
                    <a:pt x="684" y="795"/>
                  </a:cubicBezTo>
                  <a:cubicBezTo>
                    <a:pt x="1099" y="1209"/>
                    <a:pt x="1099" y="1209"/>
                    <a:pt x="1099" y="1209"/>
                  </a:cubicBezTo>
                  <a:cubicBezTo>
                    <a:pt x="884" y="1916"/>
                    <a:pt x="1014" y="2047"/>
                    <a:pt x="978" y="2218"/>
                  </a:cubicBezTo>
                  <a:cubicBezTo>
                    <a:pt x="942" y="2389"/>
                    <a:pt x="655" y="2319"/>
                    <a:pt x="336" y="2339"/>
                  </a:cubicBezTo>
                  <a:cubicBezTo>
                    <a:pt x="18" y="2359"/>
                    <a:pt x="0" y="2473"/>
                    <a:pt x="111" y="2565"/>
                  </a:cubicBezTo>
                  <a:cubicBezTo>
                    <a:pt x="194" y="2634"/>
                    <a:pt x="436" y="2727"/>
                    <a:pt x="550" y="2769"/>
                  </a:cubicBezTo>
                  <a:cubicBezTo>
                    <a:pt x="577" y="2783"/>
                    <a:pt x="616" y="2814"/>
                    <a:pt x="643" y="2883"/>
                  </a:cubicBezTo>
                  <a:cubicBezTo>
                    <a:pt x="688" y="3005"/>
                    <a:pt x="772" y="3213"/>
                    <a:pt x="835" y="3289"/>
                  </a:cubicBezTo>
                  <a:cubicBezTo>
                    <a:pt x="927" y="3399"/>
                    <a:pt x="1041" y="3382"/>
                    <a:pt x="1061" y="3063"/>
                  </a:cubicBezTo>
                  <a:cubicBezTo>
                    <a:pt x="1081" y="2744"/>
                    <a:pt x="1011" y="2458"/>
                    <a:pt x="1182" y="2421"/>
                  </a:cubicBezTo>
                  <a:cubicBezTo>
                    <a:pt x="1353" y="2385"/>
                    <a:pt x="1483" y="2515"/>
                    <a:pt x="2190" y="2299"/>
                  </a:cubicBezTo>
                  <a:cubicBezTo>
                    <a:pt x="2605" y="2713"/>
                    <a:pt x="2605" y="2713"/>
                    <a:pt x="2605" y="2713"/>
                  </a:cubicBezTo>
                  <a:cubicBezTo>
                    <a:pt x="2605" y="2713"/>
                    <a:pt x="2737" y="2847"/>
                    <a:pt x="2775" y="2543"/>
                  </a:cubicBezTo>
                  <a:cubicBezTo>
                    <a:pt x="2775" y="2543"/>
                    <a:pt x="2847" y="1967"/>
                    <a:pt x="2837" y="1816"/>
                  </a:cubicBezTo>
                  <a:cubicBezTo>
                    <a:pt x="3072" y="1542"/>
                    <a:pt x="3399" y="1022"/>
                    <a:pt x="3294" y="436"/>
                  </a:cubicBezTo>
                  <a:cubicBezTo>
                    <a:pt x="3280" y="360"/>
                    <a:pt x="3244" y="266"/>
                    <a:pt x="3188" y="210"/>
                  </a:cubicBezTo>
                  <a:cubicBezTo>
                    <a:pt x="3188" y="210"/>
                    <a:pt x="3188" y="210"/>
                    <a:pt x="3188" y="210"/>
                  </a:cubicBezTo>
                  <a:cubicBezTo>
                    <a:pt x="3188" y="210"/>
                    <a:pt x="3188" y="210"/>
                    <a:pt x="3188" y="210"/>
                  </a:cubicBezTo>
                  <a:cubicBezTo>
                    <a:pt x="3188" y="209"/>
                    <a:pt x="3188" y="209"/>
                    <a:pt x="3188" y="209"/>
                  </a:cubicBezTo>
                  <a:cubicBezTo>
                    <a:pt x="3188" y="209"/>
                    <a:pt x="3188" y="209"/>
                    <a:pt x="3188" y="209"/>
                  </a:cubicBezTo>
                  <a:close/>
                  <a:moveTo>
                    <a:pt x="2864" y="824"/>
                  </a:moveTo>
                  <a:cubicBezTo>
                    <a:pt x="2786" y="902"/>
                    <a:pt x="2657" y="900"/>
                    <a:pt x="2578" y="821"/>
                  </a:cubicBezTo>
                  <a:cubicBezTo>
                    <a:pt x="2497" y="740"/>
                    <a:pt x="2496" y="612"/>
                    <a:pt x="2574" y="534"/>
                  </a:cubicBezTo>
                  <a:cubicBezTo>
                    <a:pt x="2652" y="456"/>
                    <a:pt x="2780" y="457"/>
                    <a:pt x="2861" y="537"/>
                  </a:cubicBezTo>
                  <a:cubicBezTo>
                    <a:pt x="2940" y="617"/>
                    <a:pt x="2942" y="746"/>
                    <a:pt x="2864" y="824"/>
                  </a:cubicBezTo>
                  <a:cubicBezTo>
                    <a:pt x="2864" y="824"/>
                    <a:pt x="2864" y="824"/>
                    <a:pt x="2864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53" name="Google Shape;853;p27"/>
            <p:cNvSpPr txBox="1"/>
            <p:nvPr/>
          </p:nvSpPr>
          <p:spPr>
            <a:xfrm>
              <a:off x="4711703" y="5203287"/>
              <a:ext cx="2020975" cy="434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 lnSpcReduction="10000"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1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4711702" y="4709467"/>
              <a:ext cx="2020976" cy="325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accen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STEP HERE</a:t>
              </a:r>
              <a:endParaRPr b="1" sz="160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855" name="Google Shape;855;p27"/>
          <p:cNvGrpSpPr/>
          <p:nvPr/>
        </p:nvGrpSpPr>
        <p:grpSpPr>
          <a:xfrm>
            <a:off x="5580112" y="1763857"/>
            <a:ext cx="1515732" cy="1905294"/>
            <a:chOff x="8904586" y="3097116"/>
            <a:chExt cx="2020976" cy="2540392"/>
          </a:xfrm>
        </p:grpSpPr>
        <p:sp>
          <p:nvSpPr>
            <p:cNvPr id="856" name="Google Shape;856;p27"/>
            <p:cNvSpPr/>
            <p:nvPr/>
          </p:nvSpPr>
          <p:spPr>
            <a:xfrm flipH="1" rot="-2611601">
              <a:off x="9413202" y="3346215"/>
              <a:ext cx="1203050" cy="1201446"/>
            </a:xfrm>
            <a:custGeom>
              <a:rect b="b" l="l" r="r" t="t"/>
              <a:pathLst>
                <a:path extrusionOk="0" h="3399" w="3399">
                  <a:moveTo>
                    <a:pt x="3188" y="209"/>
                  </a:moveTo>
                  <a:cubicBezTo>
                    <a:pt x="3132" y="154"/>
                    <a:pt x="3037" y="117"/>
                    <a:pt x="2961" y="104"/>
                  </a:cubicBezTo>
                  <a:cubicBezTo>
                    <a:pt x="2375" y="0"/>
                    <a:pt x="1855" y="327"/>
                    <a:pt x="1582" y="562"/>
                  </a:cubicBezTo>
                  <a:cubicBezTo>
                    <a:pt x="1431" y="552"/>
                    <a:pt x="855" y="624"/>
                    <a:pt x="855" y="624"/>
                  </a:cubicBezTo>
                  <a:cubicBezTo>
                    <a:pt x="551" y="663"/>
                    <a:pt x="684" y="795"/>
                    <a:pt x="684" y="795"/>
                  </a:cubicBezTo>
                  <a:cubicBezTo>
                    <a:pt x="1099" y="1209"/>
                    <a:pt x="1099" y="1209"/>
                    <a:pt x="1099" y="1209"/>
                  </a:cubicBezTo>
                  <a:cubicBezTo>
                    <a:pt x="884" y="1916"/>
                    <a:pt x="1014" y="2047"/>
                    <a:pt x="978" y="2218"/>
                  </a:cubicBezTo>
                  <a:cubicBezTo>
                    <a:pt x="942" y="2389"/>
                    <a:pt x="655" y="2319"/>
                    <a:pt x="336" y="2339"/>
                  </a:cubicBezTo>
                  <a:cubicBezTo>
                    <a:pt x="18" y="2359"/>
                    <a:pt x="0" y="2473"/>
                    <a:pt x="111" y="2565"/>
                  </a:cubicBezTo>
                  <a:cubicBezTo>
                    <a:pt x="194" y="2634"/>
                    <a:pt x="436" y="2727"/>
                    <a:pt x="550" y="2769"/>
                  </a:cubicBezTo>
                  <a:cubicBezTo>
                    <a:pt x="577" y="2783"/>
                    <a:pt x="616" y="2814"/>
                    <a:pt x="643" y="2883"/>
                  </a:cubicBezTo>
                  <a:cubicBezTo>
                    <a:pt x="688" y="3005"/>
                    <a:pt x="772" y="3213"/>
                    <a:pt x="835" y="3289"/>
                  </a:cubicBezTo>
                  <a:cubicBezTo>
                    <a:pt x="927" y="3399"/>
                    <a:pt x="1041" y="3382"/>
                    <a:pt x="1061" y="3063"/>
                  </a:cubicBezTo>
                  <a:cubicBezTo>
                    <a:pt x="1081" y="2744"/>
                    <a:pt x="1011" y="2458"/>
                    <a:pt x="1182" y="2421"/>
                  </a:cubicBezTo>
                  <a:cubicBezTo>
                    <a:pt x="1353" y="2385"/>
                    <a:pt x="1483" y="2515"/>
                    <a:pt x="2190" y="2299"/>
                  </a:cubicBezTo>
                  <a:cubicBezTo>
                    <a:pt x="2605" y="2713"/>
                    <a:pt x="2605" y="2713"/>
                    <a:pt x="2605" y="2713"/>
                  </a:cubicBezTo>
                  <a:cubicBezTo>
                    <a:pt x="2605" y="2713"/>
                    <a:pt x="2737" y="2847"/>
                    <a:pt x="2775" y="2543"/>
                  </a:cubicBezTo>
                  <a:cubicBezTo>
                    <a:pt x="2775" y="2543"/>
                    <a:pt x="2847" y="1967"/>
                    <a:pt x="2837" y="1816"/>
                  </a:cubicBezTo>
                  <a:cubicBezTo>
                    <a:pt x="3072" y="1542"/>
                    <a:pt x="3399" y="1022"/>
                    <a:pt x="3294" y="436"/>
                  </a:cubicBezTo>
                  <a:cubicBezTo>
                    <a:pt x="3280" y="360"/>
                    <a:pt x="3244" y="266"/>
                    <a:pt x="3188" y="210"/>
                  </a:cubicBezTo>
                  <a:cubicBezTo>
                    <a:pt x="3188" y="210"/>
                    <a:pt x="3188" y="210"/>
                    <a:pt x="3188" y="210"/>
                  </a:cubicBezTo>
                  <a:cubicBezTo>
                    <a:pt x="3188" y="210"/>
                    <a:pt x="3188" y="210"/>
                    <a:pt x="3188" y="210"/>
                  </a:cubicBezTo>
                  <a:cubicBezTo>
                    <a:pt x="3188" y="209"/>
                    <a:pt x="3188" y="209"/>
                    <a:pt x="3188" y="209"/>
                  </a:cubicBezTo>
                  <a:cubicBezTo>
                    <a:pt x="3188" y="209"/>
                    <a:pt x="3188" y="209"/>
                    <a:pt x="3188" y="209"/>
                  </a:cubicBezTo>
                  <a:close/>
                  <a:moveTo>
                    <a:pt x="2864" y="824"/>
                  </a:moveTo>
                  <a:cubicBezTo>
                    <a:pt x="2786" y="902"/>
                    <a:pt x="2657" y="900"/>
                    <a:pt x="2578" y="821"/>
                  </a:cubicBezTo>
                  <a:cubicBezTo>
                    <a:pt x="2497" y="740"/>
                    <a:pt x="2496" y="612"/>
                    <a:pt x="2574" y="534"/>
                  </a:cubicBezTo>
                  <a:cubicBezTo>
                    <a:pt x="2652" y="456"/>
                    <a:pt x="2780" y="457"/>
                    <a:pt x="2861" y="537"/>
                  </a:cubicBezTo>
                  <a:cubicBezTo>
                    <a:pt x="2940" y="617"/>
                    <a:pt x="2942" y="746"/>
                    <a:pt x="2864" y="824"/>
                  </a:cubicBezTo>
                  <a:cubicBezTo>
                    <a:pt x="2864" y="824"/>
                    <a:pt x="2864" y="824"/>
                    <a:pt x="2864" y="8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57" name="Google Shape;857;p27"/>
            <p:cNvSpPr txBox="1"/>
            <p:nvPr/>
          </p:nvSpPr>
          <p:spPr>
            <a:xfrm>
              <a:off x="8904587" y="5203287"/>
              <a:ext cx="2020975" cy="434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 lnSpcReduction="10000"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1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8904586" y="4709467"/>
              <a:ext cx="2020976" cy="325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accent6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STEP HERE</a:t>
              </a:r>
              <a:endParaRPr b="1" sz="1600">
                <a:solidFill>
                  <a:schemeClr val="accent6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859" name="Google Shape;859;p27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8495"/>
              </a:buClr>
              <a:buSzPts val="1800"/>
              <a:buFont typeface="Century Schoolbook"/>
              <a:buNone/>
            </a:pPr>
            <a:r>
              <a:rPr b="0" lang="tr-TR" sz="18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0" sz="18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8"/>
          <p:cNvSpPr/>
          <p:nvPr/>
        </p:nvSpPr>
        <p:spPr>
          <a:xfrm rot="1706723">
            <a:off x="1358644" y="3006828"/>
            <a:ext cx="2722291" cy="538415"/>
          </a:xfrm>
          <a:custGeom>
            <a:rect b="b" l="l" r="r" t="t"/>
            <a:pathLst>
              <a:path extrusionOk="0" h="530189" w="268069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66" name="Google Shape;866;p28"/>
          <p:cNvSpPr/>
          <p:nvPr/>
        </p:nvSpPr>
        <p:spPr>
          <a:xfrm rot="565617">
            <a:off x="1478016" y="2655403"/>
            <a:ext cx="2722291" cy="538415"/>
          </a:xfrm>
          <a:custGeom>
            <a:rect b="b" l="l" r="r" t="t"/>
            <a:pathLst>
              <a:path extrusionOk="0" h="530189" w="268069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67" name="Google Shape;867;p28"/>
          <p:cNvSpPr/>
          <p:nvPr/>
        </p:nvSpPr>
        <p:spPr>
          <a:xfrm rot="-514672">
            <a:off x="1478912" y="2314022"/>
            <a:ext cx="2722291" cy="538415"/>
          </a:xfrm>
          <a:custGeom>
            <a:rect b="b" l="l" r="r" t="t"/>
            <a:pathLst>
              <a:path extrusionOk="0" h="530189" w="268069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68" name="Google Shape;868;p28"/>
          <p:cNvSpPr/>
          <p:nvPr/>
        </p:nvSpPr>
        <p:spPr>
          <a:xfrm rot="-1520055">
            <a:off x="1389662" y="2001890"/>
            <a:ext cx="2722291" cy="538415"/>
          </a:xfrm>
          <a:custGeom>
            <a:rect b="b" l="l" r="r" t="t"/>
            <a:pathLst>
              <a:path extrusionOk="0" h="530189" w="268069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69" name="Google Shape;869;p28"/>
          <p:cNvSpPr/>
          <p:nvPr/>
        </p:nvSpPr>
        <p:spPr>
          <a:xfrm rot="-1660903">
            <a:off x="2801249" y="1941240"/>
            <a:ext cx="946413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85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STAGE HERE</a:t>
            </a:r>
            <a:endParaRPr b="1" sz="1085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70" name="Google Shape;870;p28"/>
          <p:cNvSpPr/>
          <p:nvPr/>
        </p:nvSpPr>
        <p:spPr>
          <a:xfrm rot="-548264">
            <a:off x="3083850" y="2392807"/>
            <a:ext cx="946413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85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STAGE HERE</a:t>
            </a:r>
            <a:endParaRPr b="1" sz="1085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71" name="Google Shape;871;p28"/>
          <p:cNvSpPr/>
          <p:nvPr/>
        </p:nvSpPr>
        <p:spPr>
          <a:xfrm rot="720999">
            <a:off x="3071915" y="2934902"/>
            <a:ext cx="946413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85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STAGE HERE</a:t>
            </a:r>
            <a:endParaRPr b="1" sz="1085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872" name="Google Shape;872;p28"/>
          <p:cNvSpPr/>
          <p:nvPr/>
        </p:nvSpPr>
        <p:spPr>
          <a:xfrm rot="1764474">
            <a:off x="2854673" y="3483395"/>
            <a:ext cx="946413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85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STAGE HERE</a:t>
            </a:r>
            <a:endParaRPr b="1" sz="1085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873" name="Google Shape;873;p28"/>
          <p:cNvGrpSpPr/>
          <p:nvPr/>
        </p:nvGrpSpPr>
        <p:grpSpPr>
          <a:xfrm>
            <a:off x="5455106" y="1437624"/>
            <a:ext cx="2604208" cy="593264"/>
            <a:chOff x="5455106" y="1437624"/>
            <a:chExt cx="2604208" cy="593264"/>
          </a:xfrm>
        </p:grpSpPr>
        <p:grpSp>
          <p:nvGrpSpPr>
            <p:cNvPr id="874" name="Google Shape;874;p28"/>
            <p:cNvGrpSpPr/>
            <p:nvPr/>
          </p:nvGrpSpPr>
          <p:grpSpPr>
            <a:xfrm>
              <a:off x="5455106" y="1437624"/>
              <a:ext cx="593264" cy="593264"/>
              <a:chOff x="7273474" y="1916832"/>
              <a:chExt cx="791019" cy="791019"/>
            </a:xfrm>
          </p:grpSpPr>
          <p:sp>
            <p:nvSpPr>
              <p:cNvPr id="875" name="Google Shape;875;p28"/>
              <p:cNvSpPr/>
              <p:nvPr/>
            </p:nvSpPr>
            <p:spPr>
              <a:xfrm>
                <a:off x="7273474" y="1916832"/>
                <a:ext cx="791019" cy="79101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grpSp>
            <p:nvGrpSpPr>
              <p:cNvPr id="876" name="Google Shape;876;p28"/>
              <p:cNvGrpSpPr/>
              <p:nvPr/>
            </p:nvGrpSpPr>
            <p:grpSpPr>
              <a:xfrm>
                <a:off x="7485214" y="2164026"/>
                <a:ext cx="367568" cy="296632"/>
                <a:chOff x="2700338" y="2965449"/>
                <a:chExt cx="271462" cy="219075"/>
              </a:xfrm>
            </p:grpSpPr>
            <p:sp>
              <p:nvSpPr>
                <p:cNvPr id="877" name="Google Shape;877;p28"/>
                <p:cNvSpPr/>
                <p:nvPr/>
              </p:nvSpPr>
              <p:spPr>
                <a:xfrm>
                  <a:off x="2754313" y="2987674"/>
                  <a:ext cx="82550" cy="174625"/>
                </a:xfrm>
                <a:custGeom>
                  <a:rect b="b" l="l" r="r" t="t"/>
                  <a:pathLst>
                    <a:path extrusionOk="0" h="76" w="36">
                      <a:moveTo>
                        <a:pt x="36" y="72"/>
                      </a:moveTo>
                      <a:cubicBezTo>
                        <a:pt x="36" y="75"/>
                        <a:pt x="35" y="76"/>
                        <a:pt x="32" y="75"/>
                      </a:cubicBezTo>
                      <a:cubicBezTo>
                        <a:pt x="5" y="61"/>
                        <a:pt x="5" y="61"/>
                        <a:pt x="5" y="61"/>
                      </a:cubicBezTo>
                      <a:cubicBezTo>
                        <a:pt x="2" y="60"/>
                        <a:pt x="0" y="56"/>
                        <a:pt x="0" y="5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0"/>
                        <a:pt x="2" y="17"/>
                        <a:pt x="5" y="15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5" y="0"/>
                        <a:pt x="36" y="1"/>
                        <a:pt x="36" y="4"/>
                      </a:cubicBezTo>
                      <a:lnTo>
                        <a:pt x="36" y="7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878" name="Google Shape;878;p28"/>
                <p:cNvSpPr/>
                <p:nvPr/>
              </p:nvSpPr>
              <p:spPr>
                <a:xfrm>
                  <a:off x="2700338" y="3028949"/>
                  <a:ext cx="39687" cy="93663"/>
                </a:xfrm>
                <a:custGeom>
                  <a:rect b="b" l="l" r="r" t="t"/>
                  <a:pathLst>
                    <a:path extrusionOk="0" h="41" w="17">
                      <a:moveTo>
                        <a:pt x="17" y="35"/>
                      </a:moveTo>
                      <a:cubicBezTo>
                        <a:pt x="17" y="38"/>
                        <a:pt x="14" y="41"/>
                        <a:pt x="12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2" y="41"/>
                        <a:pt x="0" y="38"/>
                        <a:pt x="0" y="3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4" y="0"/>
                        <a:pt x="17" y="2"/>
                        <a:pt x="17" y="5"/>
                      </a:cubicBezTo>
                      <a:lnTo>
                        <a:pt x="17" y="35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879" name="Google Shape;879;p28"/>
                <p:cNvSpPr/>
                <p:nvPr/>
              </p:nvSpPr>
              <p:spPr>
                <a:xfrm>
                  <a:off x="2865438" y="3006724"/>
                  <a:ext cx="46037" cy="136525"/>
                </a:xfrm>
                <a:custGeom>
                  <a:rect b="b" l="l" r="r" t="t"/>
                  <a:pathLst>
                    <a:path extrusionOk="0" h="60" w="20">
                      <a:moveTo>
                        <a:pt x="10" y="58"/>
                      </a:moveTo>
                      <a:cubicBezTo>
                        <a:pt x="16" y="50"/>
                        <a:pt x="20" y="41"/>
                        <a:pt x="20" y="31"/>
                      </a:cubicBezTo>
                      <a:cubicBezTo>
                        <a:pt x="20" y="20"/>
                        <a:pt x="17" y="11"/>
                        <a:pt x="10" y="3"/>
                      </a:cubicBezTo>
                      <a:cubicBezTo>
                        <a:pt x="10" y="3"/>
                        <a:pt x="10" y="2"/>
                        <a:pt x="10" y="2"/>
                      </a:cubicBezTo>
                      <a:cubicBezTo>
                        <a:pt x="8" y="1"/>
                        <a:pt x="7" y="0"/>
                        <a:pt x="5" y="2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0" y="7"/>
                        <a:pt x="1" y="9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2" y="22"/>
                        <a:pt x="12" y="39"/>
                        <a:pt x="2" y="51"/>
                      </a:cubicBezTo>
                      <a:cubicBezTo>
                        <a:pt x="2" y="51"/>
                        <a:pt x="2" y="51"/>
                        <a:pt x="2" y="51"/>
                      </a:cubicBezTo>
                      <a:cubicBezTo>
                        <a:pt x="1" y="51"/>
                        <a:pt x="0" y="53"/>
                        <a:pt x="2" y="55"/>
                      </a:cubicBezTo>
                      <a:cubicBezTo>
                        <a:pt x="5" y="59"/>
                        <a:pt x="5" y="59"/>
                        <a:pt x="5" y="59"/>
                      </a:cubicBezTo>
                      <a:cubicBezTo>
                        <a:pt x="6" y="59"/>
                        <a:pt x="7" y="60"/>
                        <a:pt x="7" y="60"/>
                      </a:cubicBezTo>
                      <a:cubicBezTo>
                        <a:pt x="8" y="59"/>
                        <a:pt x="9" y="59"/>
                        <a:pt x="9" y="58"/>
                      </a:cubicBezTo>
                      <a:cubicBezTo>
                        <a:pt x="10" y="58"/>
                        <a:pt x="10" y="58"/>
                        <a:pt x="10" y="58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880" name="Google Shape;880;p28"/>
                <p:cNvSpPr/>
                <p:nvPr/>
              </p:nvSpPr>
              <p:spPr>
                <a:xfrm>
                  <a:off x="2906713" y="2965449"/>
                  <a:ext cx="65087" cy="219075"/>
                </a:xfrm>
                <a:custGeom>
                  <a:rect b="b" l="l" r="r" t="t"/>
                  <a:pathLst>
                    <a:path extrusionOk="0" h="96" w="28">
                      <a:moveTo>
                        <a:pt x="28" y="49"/>
                      </a:moveTo>
                      <a:cubicBezTo>
                        <a:pt x="28" y="32"/>
                        <a:pt x="22" y="15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2"/>
                        <a:pt x="10" y="2"/>
                        <a:pt x="10" y="2"/>
                      </a:cubicBezTo>
                      <a:cubicBezTo>
                        <a:pt x="8" y="0"/>
                        <a:pt x="7" y="0"/>
                        <a:pt x="6" y="1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0" y="7"/>
                        <a:pt x="2" y="9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2" y="33"/>
                        <a:pt x="22" y="65"/>
                        <a:pt x="2" y="87"/>
                      </a:cubicBezTo>
                      <a:cubicBezTo>
                        <a:pt x="2" y="88"/>
                        <a:pt x="0" y="89"/>
                        <a:pt x="2" y="91"/>
                      </a:cubicBezTo>
                      <a:cubicBezTo>
                        <a:pt x="6" y="95"/>
                        <a:pt x="6" y="95"/>
                        <a:pt x="6" y="95"/>
                      </a:cubicBezTo>
                      <a:cubicBezTo>
                        <a:pt x="7" y="96"/>
                        <a:pt x="7" y="96"/>
                        <a:pt x="8" y="96"/>
                      </a:cubicBezTo>
                      <a:cubicBezTo>
                        <a:pt x="9" y="96"/>
                        <a:pt x="9" y="95"/>
                        <a:pt x="10" y="95"/>
                      </a:cubicBezTo>
                      <a:cubicBezTo>
                        <a:pt x="22" y="82"/>
                        <a:pt x="28" y="66"/>
                        <a:pt x="28" y="49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</p:grpSp>
        </p:grpSp>
        <p:sp>
          <p:nvSpPr>
            <p:cNvPr id="881" name="Google Shape;881;p28"/>
            <p:cNvSpPr txBox="1"/>
            <p:nvPr/>
          </p:nvSpPr>
          <p:spPr>
            <a:xfrm>
              <a:off x="6048370" y="1486494"/>
              <a:ext cx="2010944" cy="417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360000" spcFirstLastPara="1" rIns="90000" wrap="square" tIns="46800">
              <a:normAutofit lnSpcReduction="10000"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b="0" sz="1000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882" name="Google Shape;882;p28"/>
          <p:cNvGrpSpPr/>
          <p:nvPr/>
        </p:nvGrpSpPr>
        <p:grpSpPr>
          <a:xfrm>
            <a:off x="5455106" y="2123622"/>
            <a:ext cx="2664035" cy="593264"/>
            <a:chOff x="5455106" y="2123622"/>
            <a:chExt cx="2664035" cy="593264"/>
          </a:xfrm>
        </p:grpSpPr>
        <p:grpSp>
          <p:nvGrpSpPr>
            <p:cNvPr id="883" name="Google Shape;883;p28"/>
            <p:cNvGrpSpPr/>
            <p:nvPr/>
          </p:nvGrpSpPr>
          <p:grpSpPr>
            <a:xfrm>
              <a:off x="5455106" y="2123622"/>
              <a:ext cx="593264" cy="593264"/>
              <a:chOff x="7273474" y="2831496"/>
              <a:chExt cx="791019" cy="791019"/>
            </a:xfrm>
          </p:grpSpPr>
          <p:sp>
            <p:nvSpPr>
              <p:cNvPr id="884" name="Google Shape;884;p28"/>
              <p:cNvSpPr/>
              <p:nvPr/>
            </p:nvSpPr>
            <p:spPr>
              <a:xfrm>
                <a:off x="7273474" y="2831496"/>
                <a:ext cx="791019" cy="7910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885" name="Google Shape;885;p28"/>
              <p:cNvSpPr/>
              <p:nvPr/>
            </p:nvSpPr>
            <p:spPr>
              <a:xfrm>
                <a:off x="7484126" y="3047522"/>
                <a:ext cx="369717" cy="358969"/>
              </a:xfrm>
              <a:custGeom>
                <a:rect b="b" l="l" r="r" t="t"/>
                <a:pathLst>
                  <a:path extrusionOk="0" h="115" w="119">
                    <a:moveTo>
                      <a:pt x="86" y="68"/>
                    </a:moveTo>
                    <a:cubicBezTo>
                      <a:pt x="86" y="58"/>
                      <a:pt x="86" y="58"/>
                      <a:pt x="86" y="58"/>
                    </a:cubicBezTo>
                    <a:cubicBezTo>
                      <a:pt x="86" y="54"/>
                      <a:pt x="83" y="52"/>
                      <a:pt x="80" y="52"/>
                    </a:cubicBezTo>
                    <a:cubicBezTo>
                      <a:pt x="78" y="52"/>
                      <a:pt x="77" y="53"/>
                      <a:pt x="76" y="55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55"/>
                      <a:pt x="76" y="54"/>
                      <a:pt x="76" y="54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61"/>
                      <a:pt x="76" y="60"/>
                      <a:pt x="76" y="59"/>
                    </a:cubicBezTo>
                    <a:cubicBezTo>
                      <a:pt x="76" y="58"/>
                      <a:pt x="77" y="57"/>
                      <a:pt x="79" y="57"/>
                    </a:cubicBezTo>
                    <a:cubicBezTo>
                      <a:pt x="80" y="57"/>
                      <a:pt x="81" y="58"/>
                      <a:pt x="81" y="59"/>
                    </a:cubicBezTo>
                    <a:cubicBezTo>
                      <a:pt x="81" y="68"/>
                      <a:pt x="81" y="68"/>
                      <a:pt x="81" y="68"/>
                    </a:cubicBezTo>
                    <a:lnTo>
                      <a:pt x="86" y="68"/>
                    </a:lnTo>
                    <a:close/>
                    <a:moveTo>
                      <a:pt x="67" y="59"/>
                    </a:moveTo>
                    <a:cubicBezTo>
                      <a:pt x="65" y="59"/>
                      <a:pt x="65" y="59"/>
                      <a:pt x="65" y="59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50" y="63"/>
                      <a:pt x="50" y="63"/>
                      <a:pt x="50" y="63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67" y="63"/>
                      <a:pt x="67" y="63"/>
                      <a:pt x="67" y="63"/>
                    </a:cubicBezTo>
                    <a:lnTo>
                      <a:pt x="67" y="59"/>
                    </a:lnTo>
                    <a:close/>
                    <a:moveTo>
                      <a:pt x="48" y="64"/>
                    </a:move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1"/>
                      <a:pt x="48" y="60"/>
                      <a:pt x="48" y="53"/>
                    </a:cubicBezTo>
                    <a:cubicBezTo>
                      <a:pt x="48" y="48"/>
                      <a:pt x="44" y="46"/>
                      <a:pt x="40" y="46"/>
                    </a:cubicBezTo>
                    <a:cubicBezTo>
                      <a:pt x="35" y="46"/>
                      <a:pt x="33" y="51"/>
                      <a:pt x="33" y="51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8" y="51"/>
                      <a:pt x="40" y="51"/>
                    </a:cubicBezTo>
                    <a:cubicBezTo>
                      <a:pt x="41" y="51"/>
                      <a:pt x="42" y="52"/>
                      <a:pt x="42" y="54"/>
                    </a:cubicBezTo>
                    <a:cubicBezTo>
                      <a:pt x="42" y="57"/>
                      <a:pt x="33" y="58"/>
                      <a:pt x="33" y="66"/>
                    </a:cubicBezTo>
                    <a:cubicBezTo>
                      <a:pt x="33" y="67"/>
                      <a:pt x="33" y="67"/>
                      <a:pt x="33" y="68"/>
                    </a:cubicBezTo>
                    <a:cubicBezTo>
                      <a:pt x="48" y="68"/>
                      <a:pt x="48" y="68"/>
                      <a:pt x="48" y="68"/>
                    </a:cubicBezTo>
                    <a:lnTo>
                      <a:pt x="48" y="64"/>
                    </a:lnTo>
                    <a:close/>
                    <a:moveTo>
                      <a:pt x="90" y="58"/>
                    </a:moveTo>
                    <a:cubicBezTo>
                      <a:pt x="90" y="75"/>
                      <a:pt x="77" y="89"/>
                      <a:pt x="60" y="89"/>
                    </a:cubicBezTo>
                    <a:cubicBezTo>
                      <a:pt x="43" y="89"/>
                      <a:pt x="29" y="75"/>
                      <a:pt x="29" y="58"/>
                    </a:cubicBezTo>
                    <a:cubicBezTo>
                      <a:pt x="29" y="41"/>
                      <a:pt x="43" y="27"/>
                      <a:pt x="60" y="27"/>
                    </a:cubicBezTo>
                    <a:cubicBezTo>
                      <a:pt x="77" y="27"/>
                      <a:pt x="90" y="41"/>
                      <a:pt x="90" y="58"/>
                    </a:cubicBezTo>
                    <a:moveTo>
                      <a:pt x="59" y="54"/>
                    </a:move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60" y="59"/>
                      <a:pt x="60" y="59"/>
                      <a:pt x="60" y="59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60" y="53"/>
                      <a:pt x="60" y="52"/>
                      <a:pt x="60" y="52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0" y="52"/>
                      <a:pt x="59" y="53"/>
                      <a:pt x="59" y="54"/>
                    </a:cubicBezTo>
                    <a:moveTo>
                      <a:pt x="109" y="28"/>
                    </a:moveTo>
                    <a:cubicBezTo>
                      <a:pt x="98" y="11"/>
                      <a:pt x="80" y="0"/>
                      <a:pt x="60" y="0"/>
                    </a:cubicBezTo>
                    <a:cubicBezTo>
                      <a:pt x="34" y="0"/>
                      <a:pt x="12" y="17"/>
                      <a:pt x="5" y="40"/>
                    </a:cubicBezTo>
                    <a:cubicBezTo>
                      <a:pt x="4" y="42"/>
                      <a:pt x="5" y="44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9" y="49"/>
                      <a:pt x="14" y="48"/>
                      <a:pt x="16" y="44"/>
                    </a:cubicBezTo>
                    <a:cubicBezTo>
                      <a:pt x="22" y="25"/>
                      <a:pt x="39" y="12"/>
                      <a:pt x="60" y="12"/>
                    </a:cubicBezTo>
                    <a:cubicBezTo>
                      <a:pt x="75" y="12"/>
                      <a:pt x="89" y="19"/>
                      <a:pt x="97" y="31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89" y="34"/>
                      <a:pt x="88" y="35"/>
                      <a:pt x="89" y="37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9" y="56"/>
                      <a:pt x="109" y="56"/>
                      <a:pt x="109" y="56"/>
                    </a:cubicBezTo>
                    <a:cubicBezTo>
                      <a:pt x="110" y="57"/>
                      <a:pt x="112" y="56"/>
                      <a:pt x="112" y="55"/>
                    </a:cubicBezTo>
                    <a:cubicBezTo>
                      <a:pt x="113" y="50"/>
                      <a:pt x="113" y="50"/>
                      <a:pt x="113" y="50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7"/>
                      <a:pt x="118" y="25"/>
                      <a:pt x="116" y="26"/>
                    </a:cubicBezTo>
                    <a:lnTo>
                      <a:pt x="109" y="28"/>
                    </a:lnTo>
                    <a:close/>
                    <a:moveTo>
                      <a:pt x="113" y="70"/>
                    </a:moveTo>
                    <a:cubicBezTo>
                      <a:pt x="114" y="71"/>
                      <a:pt x="115" y="74"/>
                      <a:pt x="114" y="76"/>
                    </a:cubicBezTo>
                    <a:cubicBezTo>
                      <a:pt x="107" y="99"/>
                      <a:pt x="85" y="115"/>
                      <a:pt x="60" y="115"/>
                    </a:cubicBezTo>
                    <a:cubicBezTo>
                      <a:pt x="40" y="115"/>
                      <a:pt x="22" y="105"/>
                      <a:pt x="11" y="89"/>
                    </a:cubicBezTo>
                    <a:cubicBezTo>
                      <a:pt x="11" y="88"/>
                      <a:pt x="10" y="88"/>
                      <a:pt x="9" y="88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1" y="90"/>
                      <a:pt x="0" y="89"/>
                      <a:pt x="0" y="88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7" y="60"/>
                      <a:pt x="9" y="59"/>
                      <a:pt x="10" y="60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31" y="80"/>
                      <a:pt x="30" y="82"/>
                      <a:pt x="29" y="8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31" y="97"/>
                      <a:pt x="44" y="104"/>
                      <a:pt x="60" y="104"/>
                    </a:cubicBezTo>
                    <a:cubicBezTo>
                      <a:pt x="80" y="104"/>
                      <a:pt x="97" y="91"/>
                      <a:pt x="103" y="72"/>
                    </a:cubicBezTo>
                    <a:cubicBezTo>
                      <a:pt x="105" y="68"/>
                      <a:pt x="110" y="67"/>
                      <a:pt x="113" y="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sp>
          <p:nvSpPr>
            <p:cNvPr id="886" name="Google Shape;886;p28"/>
            <p:cNvSpPr txBox="1"/>
            <p:nvPr/>
          </p:nvSpPr>
          <p:spPr>
            <a:xfrm>
              <a:off x="6108197" y="2172492"/>
              <a:ext cx="2010944" cy="417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360000" spcFirstLastPara="1" rIns="90000" wrap="square" tIns="46800">
              <a:normAutofit lnSpcReduction="10000"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b="0" sz="1000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887" name="Google Shape;887;p28"/>
          <p:cNvGrpSpPr/>
          <p:nvPr/>
        </p:nvGrpSpPr>
        <p:grpSpPr>
          <a:xfrm>
            <a:off x="5455106" y="2809620"/>
            <a:ext cx="2664035" cy="593264"/>
            <a:chOff x="5455106" y="2809620"/>
            <a:chExt cx="2664035" cy="593264"/>
          </a:xfrm>
        </p:grpSpPr>
        <p:grpSp>
          <p:nvGrpSpPr>
            <p:cNvPr id="888" name="Google Shape;888;p28"/>
            <p:cNvGrpSpPr/>
            <p:nvPr/>
          </p:nvGrpSpPr>
          <p:grpSpPr>
            <a:xfrm>
              <a:off x="5455106" y="2809620"/>
              <a:ext cx="593264" cy="593264"/>
              <a:chOff x="7273474" y="3746160"/>
              <a:chExt cx="791019" cy="791019"/>
            </a:xfrm>
          </p:grpSpPr>
          <p:sp>
            <p:nvSpPr>
              <p:cNvPr id="889" name="Google Shape;889;p28"/>
              <p:cNvSpPr/>
              <p:nvPr/>
            </p:nvSpPr>
            <p:spPr>
              <a:xfrm>
                <a:off x="7273474" y="3746160"/>
                <a:ext cx="791019" cy="7910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grpSp>
            <p:nvGrpSpPr>
              <p:cNvPr id="890" name="Google Shape;890;p28"/>
              <p:cNvGrpSpPr/>
              <p:nvPr/>
            </p:nvGrpSpPr>
            <p:grpSpPr>
              <a:xfrm>
                <a:off x="7484134" y="3952513"/>
                <a:ext cx="369718" cy="378313"/>
                <a:chOff x="2308225" y="2935287"/>
                <a:chExt cx="273050" cy="279400"/>
              </a:xfrm>
            </p:grpSpPr>
            <p:sp>
              <p:nvSpPr>
                <p:cNvPr id="891" name="Google Shape;891;p28"/>
                <p:cNvSpPr/>
                <p:nvPr/>
              </p:nvSpPr>
              <p:spPr>
                <a:xfrm>
                  <a:off x="2308225" y="2935287"/>
                  <a:ext cx="246062" cy="279400"/>
                </a:xfrm>
                <a:custGeom>
                  <a:rect b="b" l="l" r="r" t="t"/>
                  <a:pathLst>
                    <a:path extrusionOk="0" h="122" w="107">
                      <a:moveTo>
                        <a:pt x="66" y="97"/>
                      </a:moveTo>
                      <a:cubicBezTo>
                        <a:pt x="66" y="81"/>
                        <a:pt x="79" y="68"/>
                        <a:pt x="95" y="68"/>
                      </a:cubicBezTo>
                      <a:cubicBezTo>
                        <a:pt x="98" y="68"/>
                        <a:pt x="101" y="68"/>
                        <a:pt x="103" y="69"/>
                      </a:cubicBezTo>
                      <a:cubicBezTo>
                        <a:pt x="104" y="69"/>
                        <a:pt x="105" y="68"/>
                        <a:pt x="105" y="67"/>
                      </a:cubicBezTo>
                      <a:cubicBezTo>
                        <a:pt x="106" y="63"/>
                        <a:pt x="107" y="59"/>
                        <a:pt x="107" y="55"/>
                      </a:cubicBezTo>
                      <a:cubicBezTo>
                        <a:pt x="107" y="55"/>
                        <a:pt x="107" y="20"/>
                        <a:pt x="107" y="20"/>
                      </a:cubicBezTo>
                      <a:cubicBezTo>
                        <a:pt x="107" y="17"/>
                        <a:pt x="105" y="17"/>
                        <a:pt x="104" y="17"/>
                      </a:cubicBezTo>
                      <a:cubicBezTo>
                        <a:pt x="98" y="17"/>
                        <a:pt x="91" y="17"/>
                        <a:pt x="85" y="15"/>
                      </a:cubicBezTo>
                      <a:cubicBezTo>
                        <a:pt x="71" y="11"/>
                        <a:pt x="58" y="0"/>
                        <a:pt x="53" y="0"/>
                      </a:cubicBezTo>
                      <a:cubicBezTo>
                        <a:pt x="49" y="0"/>
                        <a:pt x="40" y="11"/>
                        <a:pt x="26" y="15"/>
                      </a:cubicBezTo>
                      <a:cubicBezTo>
                        <a:pt x="18" y="17"/>
                        <a:pt x="10" y="17"/>
                        <a:pt x="3" y="16"/>
                      </a:cubicBezTo>
                      <a:cubicBezTo>
                        <a:pt x="2" y="16"/>
                        <a:pt x="1" y="16"/>
                        <a:pt x="1" y="19"/>
                      </a:cubicBezTo>
                      <a:cubicBezTo>
                        <a:pt x="1" y="20"/>
                        <a:pt x="0" y="55"/>
                        <a:pt x="0" y="55"/>
                      </a:cubicBezTo>
                      <a:cubicBezTo>
                        <a:pt x="0" y="90"/>
                        <a:pt x="43" y="122"/>
                        <a:pt x="53" y="122"/>
                      </a:cubicBezTo>
                      <a:cubicBezTo>
                        <a:pt x="57" y="122"/>
                        <a:pt x="62" y="120"/>
                        <a:pt x="70" y="114"/>
                      </a:cubicBezTo>
                      <a:cubicBezTo>
                        <a:pt x="71" y="113"/>
                        <a:pt x="70" y="113"/>
                        <a:pt x="70" y="112"/>
                      </a:cubicBezTo>
                      <a:cubicBezTo>
                        <a:pt x="67" y="108"/>
                        <a:pt x="66" y="102"/>
                        <a:pt x="66" y="97"/>
                      </a:cubicBez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892" name="Google Shape;892;p28"/>
                <p:cNvSpPr/>
                <p:nvPr/>
              </p:nvSpPr>
              <p:spPr>
                <a:xfrm>
                  <a:off x="2471738" y="3121024"/>
                  <a:ext cx="109537" cy="73025"/>
                </a:xfrm>
                <a:custGeom>
                  <a:rect b="b" l="l" r="r" t="t"/>
                  <a:pathLst>
                    <a:path extrusionOk="0" h="32" w="48">
                      <a:moveTo>
                        <a:pt x="24" y="31"/>
                      </a:moveTo>
                      <a:cubicBezTo>
                        <a:pt x="23" y="32"/>
                        <a:pt x="21" y="32"/>
                        <a:pt x="20" y="31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1" y="17"/>
                        <a:pt x="0" y="15"/>
                        <a:pt x="1" y="14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9"/>
                        <a:pt x="6" y="9"/>
                        <a:pt x="7" y="10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20" y="20"/>
                        <a:pt x="22" y="20"/>
                        <a:pt x="23" y="18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1" y="0"/>
                        <a:pt x="43" y="0"/>
                        <a:pt x="44" y="1"/>
                      </a:cubicBezTo>
                      <a:cubicBezTo>
                        <a:pt x="47" y="3"/>
                        <a:pt x="47" y="3"/>
                        <a:pt x="47" y="3"/>
                      </a:cubicBezTo>
                      <a:cubicBezTo>
                        <a:pt x="48" y="4"/>
                        <a:pt x="48" y="6"/>
                        <a:pt x="47" y="7"/>
                      </a:cubicBezTo>
                      <a:lnTo>
                        <a:pt x="24" y="3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</p:grpSp>
        </p:grpSp>
        <p:sp>
          <p:nvSpPr>
            <p:cNvPr id="893" name="Google Shape;893;p28"/>
            <p:cNvSpPr txBox="1"/>
            <p:nvPr/>
          </p:nvSpPr>
          <p:spPr>
            <a:xfrm>
              <a:off x="6108197" y="2858490"/>
              <a:ext cx="2010944" cy="417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360000" spcFirstLastPara="1" rIns="90000" wrap="square" tIns="46800">
              <a:normAutofit lnSpcReduction="10000"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b="0" sz="1000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894" name="Google Shape;894;p28"/>
          <p:cNvGrpSpPr/>
          <p:nvPr/>
        </p:nvGrpSpPr>
        <p:grpSpPr>
          <a:xfrm>
            <a:off x="5455106" y="3495619"/>
            <a:ext cx="2664035" cy="593264"/>
            <a:chOff x="5455106" y="3495619"/>
            <a:chExt cx="2664035" cy="593264"/>
          </a:xfrm>
        </p:grpSpPr>
        <p:grpSp>
          <p:nvGrpSpPr>
            <p:cNvPr id="895" name="Google Shape;895;p28"/>
            <p:cNvGrpSpPr/>
            <p:nvPr/>
          </p:nvGrpSpPr>
          <p:grpSpPr>
            <a:xfrm>
              <a:off x="5455106" y="3495619"/>
              <a:ext cx="593264" cy="593264"/>
              <a:chOff x="7273474" y="4660825"/>
              <a:chExt cx="791019" cy="791019"/>
            </a:xfrm>
          </p:grpSpPr>
          <p:sp>
            <p:nvSpPr>
              <p:cNvPr id="896" name="Google Shape;896;p28"/>
              <p:cNvSpPr/>
              <p:nvPr/>
            </p:nvSpPr>
            <p:spPr>
              <a:xfrm>
                <a:off x="7273474" y="4660825"/>
                <a:ext cx="791019" cy="79101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897" name="Google Shape;897;p28"/>
              <p:cNvSpPr/>
              <p:nvPr/>
            </p:nvSpPr>
            <p:spPr>
              <a:xfrm>
                <a:off x="7484126" y="4829562"/>
                <a:ext cx="369717" cy="453547"/>
              </a:xfrm>
              <a:custGeom>
                <a:rect b="b" l="l" r="r" t="t"/>
                <a:pathLst>
                  <a:path extrusionOk="0" h="146" w="119">
                    <a:moveTo>
                      <a:pt x="58" y="108"/>
                    </a:moveTo>
                    <a:cubicBezTo>
                      <a:pt x="19" y="108"/>
                      <a:pt x="19" y="108"/>
                      <a:pt x="19" y="108"/>
                    </a:cubicBezTo>
                    <a:cubicBezTo>
                      <a:pt x="18" y="108"/>
                      <a:pt x="17" y="107"/>
                      <a:pt x="17" y="106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7" y="103"/>
                      <a:pt x="18" y="102"/>
                      <a:pt x="19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9" y="102"/>
                      <a:pt x="60" y="103"/>
                      <a:pt x="60" y="104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0" y="107"/>
                      <a:pt x="59" y="108"/>
                      <a:pt x="58" y="108"/>
                    </a:cubicBezTo>
                    <a:moveTo>
                      <a:pt x="62" y="90"/>
                    </a:moveTo>
                    <a:cubicBezTo>
                      <a:pt x="19" y="90"/>
                      <a:pt x="19" y="90"/>
                      <a:pt x="19" y="90"/>
                    </a:cubicBezTo>
                    <a:cubicBezTo>
                      <a:pt x="18" y="90"/>
                      <a:pt x="17" y="89"/>
                      <a:pt x="17" y="87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84"/>
                      <a:pt x="18" y="83"/>
                      <a:pt x="19" y="83"/>
                    </a:cubicBezTo>
                    <a:cubicBezTo>
                      <a:pt x="62" y="83"/>
                      <a:pt x="62" y="83"/>
                      <a:pt x="62" y="83"/>
                    </a:cubicBezTo>
                    <a:cubicBezTo>
                      <a:pt x="64" y="83"/>
                      <a:pt x="65" y="84"/>
                      <a:pt x="65" y="85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65" y="89"/>
                      <a:pt x="64" y="90"/>
                      <a:pt x="62" y="90"/>
                    </a:cubicBezTo>
                    <a:moveTo>
                      <a:pt x="73" y="54"/>
                    </a:moveTo>
                    <a:cubicBezTo>
                      <a:pt x="19" y="54"/>
                      <a:pt x="19" y="54"/>
                      <a:pt x="19" y="54"/>
                    </a:cubicBezTo>
                    <a:cubicBezTo>
                      <a:pt x="18" y="54"/>
                      <a:pt x="17" y="53"/>
                      <a:pt x="17" y="52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49"/>
                      <a:pt x="18" y="48"/>
                      <a:pt x="19" y="48"/>
                    </a:cubicBezTo>
                    <a:cubicBezTo>
                      <a:pt x="73" y="48"/>
                      <a:pt x="73" y="48"/>
                      <a:pt x="73" y="48"/>
                    </a:cubicBezTo>
                    <a:cubicBezTo>
                      <a:pt x="74" y="48"/>
                      <a:pt x="75" y="49"/>
                      <a:pt x="75" y="50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75" y="53"/>
                      <a:pt x="74" y="54"/>
                      <a:pt x="73" y="54"/>
                    </a:cubicBezTo>
                    <a:moveTo>
                      <a:pt x="73" y="73"/>
                    </a:moveTo>
                    <a:cubicBezTo>
                      <a:pt x="19" y="73"/>
                      <a:pt x="19" y="73"/>
                      <a:pt x="19" y="73"/>
                    </a:cubicBezTo>
                    <a:cubicBezTo>
                      <a:pt x="18" y="73"/>
                      <a:pt x="17" y="72"/>
                      <a:pt x="17" y="71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7" y="68"/>
                      <a:pt x="18" y="67"/>
                      <a:pt x="19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4" y="67"/>
                      <a:pt x="75" y="68"/>
                      <a:pt x="75" y="69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5" y="72"/>
                      <a:pt x="74" y="73"/>
                      <a:pt x="73" y="73"/>
                    </a:cubicBezTo>
                    <a:moveTo>
                      <a:pt x="109" y="113"/>
                    </a:moveTo>
                    <a:cubicBezTo>
                      <a:pt x="93" y="132"/>
                      <a:pt x="93" y="132"/>
                      <a:pt x="93" y="132"/>
                    </a:cubicBezTo>
                    <a:cubicBezTo>
                      <a:pt x="92" y="133"/>
                      <a:pt x="91" y="133"/>
                      <a:pt x="89" y="133"/>
                    </a:cubicBezTo>
                    <a:cubicBezTo>
                      <a:pt x="89" y="133"/>
                      <a:pt x="88" y="133"/>
                      <a:pt x="87" y="132"/>
                    </a:cubicBezTo>
                    <a:cubicBezTo>
                      <a:pt x="76" y="124"/>
                      <a:pt x="76" y="124"/>
                      <a:pt x="76" y="124"/>
                    </a:cubicBezTo>
                    <a:cubicBezTo>
                      <a:pt x="75" y="123"/>
                      <a:pt x="74" y="120"/>
                      <a:pt x="76" y="118"/>
                    </a:cubicBezTo>
                    <a:cubicBezTo>
                      <a:pt x="77" y="116"/>
                      <a:pt x="80" y="116"/>
                      <a:pt x="82" y="118"/>
                    </a:cubicBezTo>
                    <a:cubicBezTo>
                      <a:pt x="89" y="123"/>
                      <a:pt x="89" y="123"/>
                      <a:pt x="89" y="123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5" y="106"/>
                      <a:pt x="107" y="106"/>
                      <a:pt x="109" y="107"/>
                    </a:cubicBezTo>
                    <a:cubicBezTo>
                      <a:pt x="111" y="109"/>
                      <a:pt x="111" y="111"/>
                      <a:pt x="109" y="113"/>
                    </a:cubicBezTo>
                    <a:moveTo>
                      <a:pt x="92" y="92"/>
                    </a:moveTo>
                    <a:cubicBezTo>
                      <a:pt x="77" y="92"/>
                      <a:pt x="65" y="104"/>
                      <a:pt x="65" y="119"/>
                    </a:cubicBezTo>
                    <a:cubicBezTo>
                      <a:pt x="65" y="134"/>
                      <a:pt x="77" y="146"/>
                      <a:pt x="92" y="146"/>
                    </a:cubicBezTo>
                    <a:cubicBezTo>
                      <a:pt x="106" y="146"/>
                      <a:pt x="119" y="134"/>
                      <a:pt x="119" y="119"/>
                    </a:cubicBezTo>
                    <a:cubicBezTo>
                      <a:pt x="119" y="104"/>
                      <a:pt x="106" y="92"/>
                      <a:pt x="92" y="92"/>
                    </a:cubicBezTo>
                    <a:moveTo>
                      <a:pt x="61" y="131"/>
                    </a:moveTo>
                    <a:cubicBezTo>
                      <a:pt x="8" y="131"/>
                      <a:pt x="8" y="131"/>
                      <a:pt x="8" y="131"/>
                    </a:cubicBezTo>
                    <a:cubicBezTo>
                      <a:pt x="4" y="131"/>
                      <a:pt x="0" y="127"/>
                      <a:pt x="0" y="1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4" y="15"/>
                      <a:pt x="6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6"/>
                      <a:pt x="23" y="17"/>
                    </a:cubicBezTo>
                    <a:cubicBezTo>
                      <a:pt x="23" y="23"/>
                      <a:pt x="28" y="27"/>
                      <a:pt x="33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6" y="27"/>
                      <a:pt x="71" y="23"/>
                      <a:pt x="71" y="17"/>
                    </a:cubicBezTo>
                    <a:cubicBezTo>
                      <a:pt x="71" y="16"/>
                      <a:pt x="71" y="15"/>
                      <a:pt x="71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90" y="15"/>
                      <a:pt x="94" y="18"/>
                      <a:pt x="94" y="23"/>
                    </a:cubicBezTo>
                    <a:cubicBezTo>
                      <a:pt x="94" y="86"/>
                      <a:pt x="94" y="86"/>
                      <a:pt x="94" y="86"/>
                    </a:cubicBezTo>
                    <a:cubicBezTo>
                      <a:pt x="93" y="85"/>
                      <a:pt x="92" y="85"/>
                      <a:pt x="92" y="85"/>
                    </a:cubicBezTo>
                    <a:cubicBezTo>
                      <a:pt x="89" y="85"/>
                      <a:pt x="86" y="86"/>
                      <a:pt x="83" y="87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1" y="121"/>
                      <a:pt x="11" y="121"/>
                      <a:pt x="11" y="121"/>
                    </a:cubicBezTo>
                    <a:cubicBezTo>
                      <a:pt x="58" y="121"/>
                      <a:pt x="58" y="121"/>
                      <a:pt x="58" y="121"/>
                    </a:cubicBezTo>
                    <a:cubicBezTo>
                      <a:pt x="59" y="124"/>
                      <a:pt x="59" y="128"/>
                      <a:pt x="61" y="131"/>
                    </a:cubicBezTo>
                    <a:moveTo>
                      <a:pt x="47" y="11"/>
                    </a:moveTo>
                    <a:cubicBezTo>
                      <a:pt x="45" y="11"/>
                      <a:pt x="44" y="9"/>
                      <a:pt x="44" y="7"/>
                    </a:cubicBezTo>
                    <a:cubicBezTo>
                      <a:pt x="44" y="6"/>
                      <a:pt x="45" y="4"/>
                      <a:pt x="47" y="4"/>
                    </a:cubicBezTo>
                    <a:cubicBezTo>
                      <a:pt x="49" y="4"/>
                      <a:pt x="50" y="6"/>
                      <a:pt x="50" y="7"/>
                    </a:cubicBezTo>
                    <a:cubicBezTo>
                      <a:pt x="50" y="9"/>
                      <a:pt x="49" y="11"/>
                      <a:pt x="47" y="11"/>
                    </a:cubicBezTo>
                    <a:moveTo>
                      <a:pt x="60" y="11"/>
                    </a:move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4" y="9"/>
                      <a:pt x="54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3" y="0"/>
                      <a:pt x="40" y="3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9"/>
                      <a:pt x="38" y="11"/>
                      <a:pt x="37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0" y="11"/>
                      <a:pt x="27" y="13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20"/>
                      <a:pt x="30" y="23"/>
                      <a:pt x="33" y="23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64" y="23"/>
                      <a:pt x="67" y="20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3"/>
                      <a:pt x="64" y="11"/>
                      <a:pt x="60" y="1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sp>
          <p:nvSpPr>
            <p:cNvPr id="898" name="Google Shape;898;p28"/>
            <p:cNvSpPr txBox="1"/>
            <p:nvPr/>
          </p:nvSpPr>
          <p:spPr>
            <a:xfrm>
              <a:off x="6108197" y="3544489"/>
              <a:ext cx="2010944" cy="417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360000" spcFirstLastPara="1" rIns="90000" wrap="square" tIns="46800">
              <a:normAutofit lnSpcReduction="10000"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b="0" sz="1000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899" name="Google Shape;899;p28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8495"/>
              </a:buClr>
              <a:buSzPts val="1800"/>
              <a:buFont typeface="Century Schoolbook"/>
              <a:buNone/>
            </a:pPr>
            <a:r>
              <a:rPr b="0" lang="tr-TR" sz="18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0" sz="18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5" name="Google Shape;905;p29"/>
          <p:cNvGrpSpPr/>
          <p:nvPr/>
        </p:nvGrpSpPr>
        <p:grpSpPr>
          <a:xfrm>
            <a:off x="0" y="1482842"/>
            <a:ext cx="8458200" cy="3343275"/>
            <a:chOff x="0" y="1482842"/>
            <a:chExt cx="8458200" cy="3343275"/>
          </a:xfrm>
        </p:grpSpPr>
        <p:sp>
          <p:nvSpPr>
            <p:cNvPr id="906" name="Google Shape;906;p29"/>
            <p:cNvSpPr/>
            <p:nvPr/>
          </p:nvSpPr>
          <p:spPr>
            <a:xfrm>
              <a:off x="0" y="1482842"/>
              <a:ext cx="8458200" cy="3343275"/>
            </a:xfrm>
            <a:custGeom>
              <a:rect b="b" l="l" r="r" t="t"/>
              <a:pathLst>
                <a:path extrusionOk="0" h="8424" w="16920">
                  <a:moveTo>
                    <a:pt x="0" y="7222"/>
                  </a:moveTo>
                  <a:lnTo>
                    <a:pt x="1115" y="7222"/>
                  </a:lnTo>
                  <a:lnTo>
                    <a:pt x="1179" y="7222"/>
                  </a:lnTo>
                  <a:lnTo>
                    <a:pt x="1245" y="7223"/>
                  </a:lnTo>
                  <a:lnTo>
                    <a:pt x="1311" y="7223"/>
                  </a:lnTo>
                  <a:lnTo>
                    <a:pt x="1379" y="7223"/>
                  </a:lnTo>
                  <a:lnTo>
                    <a:pt x="1448" y="7223"/>
                  </a:lnTo>
                  <a:lnTo>
                    <a:pt x="1519" y="7223"/>
                  </a:lnTo>
                  <a:lnTo>
                    <a:pt x="1589" y="7222"/>
                  </a:lnTo>
                  <a:lnTo>
                    <a:pt x="1661" y="7222"/>
                  </a:lnTo>
                  <a:lnTo>
                    <a:pt x="1665" y="7222"/>
                  </a:lnTo>
                  <a:lnTo>
                    <a:pt x="1665" y="7221"/>
                  </a:lnTo>
                  <a:lnTo>
                    <a:pt x="1803" y="7219"/>
                  </a:lnTo>
                  <a:lnTo>
                    <a:pt x="1945" y="7216"/>
                  </a:lnTo>
                  <a:lnTo>
                    <a:pt x="2090" y="7210"/>
                  </a:lnTo>
                  <a:lnTo>
                    <a:pt x="2238" y="7204"/>
                  </a:lnTo>
                  <a:lnTo>
                    <a:pt x="2389" y="7197"/>
                  </a:lnTo>
                  <a:lnTo>
                    <a:pt x="2543" y="7187"/>
                  </a:lnTo>
                  <a:lnTo>
                    <a:pt x="2700" y="7177"/>
                  </a:lnTo>
                  <a:lnTo>
                    <a:pt x="2858" y="7164"/>
                  </a:lnTo>
                  <a:lnTo>
                    <a:pt x="3019" y="7150"/>
                  </a:lnTo>
                  <a:lnTo>
                    <a:pt x="3183" y="7134"/>
                  </a:lnTo>
                  <a:lnTo>
                    <a:pt x="3348" y="7116"/>
                  </a:lnTo>
                  <a:lnTo>
                    <a:pt x="3515" y="7096"/>
                  </a:lnTo>
                  <a:lnTo>
                    <a:pt x="3683" y="7074"/>
                  </a:lnTo>
                  <a:lnTo>
                    <a:pt x="3852" y="7051"/>
                  </a:lnTo>
                  <a:lnTo>
                    <a:pt x="3938" y="7038"/>
                  </a:lnTo>
                  <a:lnTo>
                    <a:pt x="4024" y="7024"/>
                  </a:lnTo>
                  <a:lnTo>
                    <a:pt x="4109" y="7010"/>
                  </a:lnTo>
                  <a:lnTo>
                    <a:pt x="4195" y="6996"/>
                  </a:lnTo>
                  <a:lnTo>
                    <a:pt x="4399" y="6955"/>
                  </a:lnTo>
                  <a:lnTo>
                    <a:pt x="4584" y="6909"/>
                  </a:lnTo>
                  <a:lnTo>
                    <a:pt x="4750" y="6857"/>
                  </a:lnTo>
                  <a:lnTo>
                    <a:pt x="4898" y="6799"/>
                  </a:lnTo>
                  <a:lnTo>
                    <a:pt x="5032" y="6736"/>
                  </a:lnTo>
                  <a:lnTo>
                    <a:pt x="5148" y="6670"/>
                  </a:lnTo>
                  <a:lnTo>
                    <a:pt x="5252" y="6598"/>
                  </a:lnTo>
                  <a:lnTo>
                    <a:pt x="5341" y="6523"/>
                  </a:lnTo>
                  <a:lnTo>
                    <a:pt x="5420" y="6444"/>
                  </a:lnTo>
                  <a:lnTo>
                    <a:pt x="5487" y="6362"/>
                  </a:lnTo>
                  <a:lnTo>
                    <a:pt x="5546" y="6277"/>
                  </a:lnTo>
                  <a:lnTo>
                    <a:pt x="5594" y="6191"/>
                  </a:lnTo>
                  <a:lnTo>
                    <a:pt x="5636" y="6102"/>
                  </a:lnTo>
                  <a:lnTo>
                    <a:pt x="5671" y="6012"/>
                  </a:lnTo>
                  <a:lnTo>
                    <a:pt x="5701" y="5921"/>
                  </a:lnTo>
                  <a:lnTo>
                    <a:pt x="5727" y="5828"/>
                  </a:lnTo>
                  <a:lnTo>
                    <a:pt x="5750" y="5736"/>
                  </a:lnTo>
                  <a:lnTo>
                    <a:pt x="5770" y="5644"/>
                  </a:lnTo>
                  <a:lnTo>
                    <a:pt x="5790" y="5551"/>
                  </a:lnTo>
                  <a:lnTo>
                    <a:pt x="5810" y="5460"/>
                  </a:lnTo>
                  <a:lnTo>
                    <a:pt x="5831" y="5369"/>
                  </a:lnTo>
                  <a:lnTo>
                    <a:pt x="5854" y="5282"/>
                  </a:lnTo>
                  <a:lnTo>
                    <a:pt x="5882" y="5195"/>
                  </a:lnTo>
                  <a:lnTo>
                    <a:pt x="5912" y="5111"/>
                  </a:lnTo>
                  <a:lnTo>
                    <a:pt x="5951" y="5030"/>
                  </a:lnTo>
                  <a:lnTo>
                    <a:pt x="5994" y="4952"/>
                  </a:lnTo>
                  <a:lnTo>
                    <a:pt x="6046" y="4877"/>
                  </a:lnTo>
                  <a:lnTo>
                    <a:pt x="6106" y="4807"/>
                  </a:lnTo>
                  <a:lnTo>
                    <a:pt x="6177" y="4741"/>
                  </a:lnTo>
                  <a:lnTo>
                    <a:pt x="6259" y="4680"/>
                  </a:lnTo>
                  <a:lnTo>
                    <a:pt x="6353" y="4623"/>
                  </a:lnTo>
                  <a:lnTo>
                    <a:pt x="6460" y="4572"/>
                  </a:lnTo>
                  <a:lnTo>
                    <a:pt x="6579" y="4526"/>
                  </a:lnTo>
                  <a:lnTo>
                    <a:pt x="6702" y="4484"/>
                  </a:lnTo>
                  <a:lnTo>
                    <a:pt x="6831" y="4447"/>
                  </a:lnTo>
                  <a:lnTo>
                    <a:pt x="6965" y="4412"/>
                  </a:lnTo>
                  <a:lnTo>
                    <a:pt x="7103" y="4380"/>
                  </a:lnTo>
                  <a:lnTo>
                    <a:pt x="7246" y="4351"/>
                  </a:lnTo>
                  <a:lnTo>
                    <a:pt x="7392" y="4323"/>
                  </a:lnTo>
                  <a:lnTo>
                    <a:pt x="7542" y="4298"/>
                  </a:lnTo>
                  <a:lnTo>
                    <a:pt x="7847" y="4248"/>
                  </a:lnTo>
                  <a:lnTo>
                    <a:pt x="8159" y="4200"/>
                  </a:lnTo>
                  <a:lnTo>
                    <a:pt x="8315" y="4175"/>
                  </a:lnTo>
                  <a:lnTo>
                    <a:pt x="8473" y="4149"/>
                  </a:lnTo>
                  <a:lnTo>
                    <a:pt x="8629" y="4121"/>
                  </a:lnTo>
                  <a:lnTo>
                    <a:pt x="8785" y="4091"/>
                  </a:lnTo>
                  <a:lnTo>
                    <a:pt x="8939" y="4060"/>
                  </a:lnTo>
                  <a:lnTo>
                    <a:pt x="9091" y="4024"/>
                  </a:lnTo>
                  <a:lnTo>
                    <a:pt x="9241" y="3986"/>
                  </a:lnTo>
                  <a:lnTo>
                    <a:pt x="9390" y="3943"/>
                  </a:lnTo>
                  <a:lnTo>
                    <a:pt x="9533" y="3897"/>
                  </a:lnTo>
                  <a:lnTo>
                    <a:pt x="9673" y="3845"/>
                  </a:lnTo>
                  <a:lnTo>
                    <a:pt x="9808" y="3789"/>
                  </a:lnTo>
                  <a:lnTo>
                    <a:pt x="9939" y="3726"/>
                  </a:lnTo>
                  <a:lnTo>
                    <a:pt x="10065" y="3659"/>
                  </a:lnTo>
                  <a:lnTo>
                    <a:pt x="10185" y="3584"/>
                  </a:lnTo>
                  <a:lnTo>
                    <a:pt x="10299" y="3502"/>
                  </a:lnTo>
                  <a:lnTo>
                    <a:pt x="10406" y="3413"/>
                  </a:lnTo>
                  <a:lnTo>
                    <a:pt x="10505" y="3317"/>
                  </a:lnTo>
                  <a:lnTo>
                    <a:pt x="10596" y="3212"/>
                  </a:lnTo>
                  <a:lnTo>
                    <a:pt x="10680" y="3098"/>
                  </a:lnTo>
                  <a:lnTo>
                    <a:pt x="10755" y="2975"/>
                  </a:lnTo>
                  <a:lnTo>
                    <a:pt x="10828" y="2852"/>
                  </a:lnTo>
                  <a:lnTo>
                    <a:pt x="10908" y="2739"/>
                  </a:lnTo>
                  <a:lnTo>
                    <a:pt x="10994" y="2633"/>
                  </a:lnTo>
                  <a:lnTo>
                    <a:pt x="11085" y="2536"/>
                  </a:lnTo>
                  <a:lnTo>
                    <a:pt x="11181" y="2447"/>
                  </a:lnTo>
                  <a:lnTo>
                    <a:pt x="11282" y="2366"/>
                  </a:lnTo>
                  <a:lnTo>
                    <a:pt x="11388" y="2291"/>
                  </a:lnTo>
                  <a:lnTo>
                    <a:pt x="11499" y="2223"/>
                  </a:lnTo>
                  <a:lnTo>
                    <a:pt x="11613" y="2162"/>
                  </a:lnTo>
                  <a:lnTo>
                    <a:pt x="11731" y="2105"/>
                  </a:lnTo>
                  <a:lnTo>
                    <a:pt x="11852" y="2055"/>
                  </a:lnTo>
                  <a:lnTo>
                    <a:pt x="11977" y="2010"/>
                  </a:lnTo>
                  <a:lnTo>
                    <a:pt x="12104" y="1970"/>
                  </a:lnTo>
                  <a:lnTo>
                    <a:pt x="12233" y="1934"/>
                  </a:lnTo>
                  <a:lnTo>
                    <a:pt x="12364" y="1902"/>
                  </a:lnTo>
                  <a:lnTo>
                    <a:pt x="12498" y="1875"/>
                  </a:lnTo>
                  <a:lnTo>
                    <a:pt x="12633" y="1849"/>
                  </a:lnTo>
                  <a:lnTo>
                    <a:pt x="12768" y="1828"/>
                  </a:lnTo>
                  <a:lnTo>
                    <a:pt x="12905" y="1808"/>
                  </a:lnTo>
                  <a:lnTo>
                    <a:pt x="13041" y="1791"/>
                  </a:lnTo>
                  <a:lnTo>
                    <a:pt x="13178" y="1776"/>
                  </a:lnTo>
                  <a:lnTo>
                    <a:pt x="13315" y="1763"/>
                  </a:lnTo>
                  <a:lnTo>
                    <a:pt x="13450" y="1749"/>
                  </a:lnTo>
                  <a:lnTo>
                    <a:pt x="13586" y="1737"/>
                  </a:lnTo>
                  <a:lnTo>
                    <a:pt x="13720" y="1725"/>
                  </a:lnTo>
                  <a:lnTo>
                    <a:pt x="13852" y="1713"/>
                  </a:lnTo>
                  <a:lnTo>
                    <a:pt x="13982" y="1700"/>
                  </a:lnTo>
                  <a:lnTo>
                    <a:pt x="14110" y="1686"/>
                  </a:lnTo>
                  <a:lnTo>
                    <a:pt x="14236" y="1672"/>
                  </a:lnTo>
                  <a:lnTo>
                    <a:pt x="14360" y="1655"/>
                  </a:lnTo>
                  <a:lnTo>
                    <a:pt x="14479" y="1637"/>
                  </a:lnTo>
                  <a:lnTo>
                    <a:pt x="14596" y="1616"/>
                  </a:lnTo>
                  <a:lnTo>
                    <a:pt x="14710" y="1590"/>
                  </a:lnTo>
                  <a:lnTo>
                    <a:pt x="14823" y="1558"/>
                  </a:lnTo>
                  <a:lnTo>
                    <a:pt x="14935" y="1521"/>
                  </a:lnTo>
                  <a:lnTo>
                    <a:pt x="15046" y="1478"/>
                  </a:lnTo>
                  <a:lnTo>
                    <a:pt x="15156" y="1430"/>
                  </a:lnTo>
                  <a:lnTo>
                    <a:pt x="15264" y="1379"/>
                  </a:lnTo>
                  <a:lnTo>
                    <a:pt x="15370" y="1323"/>
                  </a:lnTo>
                  <a:lnTo>
                    <a:pt x="15474" y="1263"/>
                  </a:lnTo>
                  <a:lnTo>
                    <a:pt x="15576" y="1201"/>
                  </a:lnTo>
                  <a:lnTo>
                    <a:pt x="15676" y="1136"/>
                  </a:lnTo>
                  <a:lnTo>
                    <a:pt x="15774" y="1070"/>
                  </a:lnTo>
                  <a:lnTo>
                    <a:pt x="15868" y="1001"/>
                  </a:lnTo>
                  <a:lnTo>
                    <a:pt x="15960" y="931"/>
                  </a:lnTo>
                  <a:lnTo>
                    <a:pt x="16049" y="860"/>
                  </a:lnTo>
                  <a:lnTo>
                    <a:pt x="16133" y="789"/>
                  </a:lnTo>
                  <a:lnTo>
                    <a:pt x="16216" y="719"/>
                  </a:lnTo>
                  <a:lnTo>
                    <a:pt x="16294" y="650"/>
                  </a:lnTo>
                  <a:lnTo>
                    <a:pt x="16369" y="581"/>
                  </a:lnTo>
                  <a:lnTo>
                    <a:pt x="16440" y="514"/>
                  </a:lnTo>
                  <a:lnTo>
                    <a:pt x="16507" y="449"/>
                  </a:lnTo>
                  <a:lnTo>
                    <a:pt x="16569" y="386"/>
                  </a:lnTo>
                  <a:lnTo>
                    <a:pt x="16627" y="327"/>
                  </a:lnTo>
                  <a:lnTo>
                    <a:pt x="16680" y="271"/>
                  </a:lnTo>
                  <a:lnTo>
                    <a:pt x="16729" y="219"/>
                  </a:lnTo>
                  <a:lnTo>
                    <a:pt x="16810" y="129"/>
                  </a:lnTo>
                  <a:lnTo>
                    <a:pt x="16870" y="59"/>
                  </a:lnTo>
                  <a:lnTo>
                    <a:pt x="16907" y="16"/>
                  </a:lnTo>
                  <a:lnTo>
                    <a:pt x="16920" y="0"/>
                  </a:lnTo>
                  <a:lnTo>
                    <a:pt x="16910" y="19"/>
                  </a:lnTo>
                  <a:lnTo>
                    <a:pt x="16882" y="74"/>
                  </a:lnTo>
                  <a:lnTo>
                    <a:pt x="16862" y="114"/>
                  </a:lnTo>
                  <a:lnTo>
                    <a:pt x="16835" y="161"/>
                  </a:lnTo>
                  <a:lnTo>
                    <a:pt x="16806" y="214"/>
                  </a:lnTo>
                  <a:lnTo>
                    <a:pt x="16771" y="273"/>
                  </a:lnTo>
                  <a:lnTo>
                    <a:pt x="16732" y="338"/>
                  </a:lnTo>
                  <a:lnTo>
                    <a:pt x="16688" y="407"/>
                  </a:lnTo>
                  <a:lnTo>
                    <a:pt x="16640" y="482"/>
                  </a:lnTo>
                  <a:lnTo>
                    <a:pt x="16588" y="560"/>
                  </a:lnTo>
                  <a:lnTo>
                    <a:pt x="16531" y="641"/>
                  </a:lnTo>
                  <a:lnTo>
                    <a:pt x="16470" y="726"/>
                  </a:lnTo>
                  <a:lnTo>
                    <a:pt x="16404" y="812"/>
                  </a:lnTo>
                  <a:lnTo>
                    <a:pt x="16334" y="899"/>
                  </a:lnTo>
                  <a:lnTo>
                    <a:pt x="16260" y="988"/>
                  </a:lnTo>
                  <a:lnTo>
                    <a:pt x="16182" y="1077"/>
                  </a:lnTo>
                  <a:lnTo>
                    <a:pt x="16099" y="1166"/>
                  </a:lnTo>
                  <a:lnTo>
                    <a:pt x="16012" y="1254"/>
                  </a:lnTo>
                  <a:lnTo>
                    <a:pt x="15921" y="1341"/>
                  </a:lnTo>
                  <a:lnTo>
                    <a:pt x="15827" y="1425"/>
                  </a:lnTo>
                  <a:lnTo>
                    <a:pt x="15727" y="1509"/>
                  </a:lnTo>
                  <a:lnTo>
                    <a:pt x="15624" y="1588"/>
                  </a:lnTo>
                  <a:lnTo>
                    <a:pt x="15517" y="1664"/>
                  </a:lnTo>
                  <a:lnTo>
                    <a:pt x="15405" y="1736"/>
                  </a:lnTo>
                  <a:lnTo>
                    <a:pt x="15289" y="1803"/>
                  </a:lnTo>
                  <a:lnTo>
                    <a:pt x="15171" y="1865"/>
                  </a:lnTo>
                  <a:lnTo>
                    <a:pt x="15047" y="1921"/>
                  </a:lnTo>
                  <a:lnTo>
                    <a:pt x="14920" y="1971"/>
                  </a:lnTo>
                  <a:lnTo>
                    <a:pt x="14789" y="2014"/>
                  </a:lnTo>
                  <a:lnTo>
                    <a:pt x="14655" y="2049"/>
                  </a:lnTo>
                  <a:lnTo>
                    <a:pt x="14518" y="2079"/>
                  </a:lnTo>
                  <a:lnTo>
                    <a:pt x="14383" y="2107"/>
                  </a:lnTo>
                  <a:lnTo>
                    <a:pt x="14248" y="2131"/>
                  </a:lnTo>
                  <a:lnTo>
                    <a:pt x="14113" y="2154"/>
                  </a:lnTo>
                  <a:lnTo>
                    <a:pt x="13848" y="2195"/>
                  </a:lnTo>
                  <a:lnTo>
                    <a:pt x="13587" y="2236"/>
                  </a:lnTo>
                  <a:lnTo>
                    <a:pt x="13459" y="2255"/>
                  </a:lnTo>
                  <a:lnTo>
                    <a:pt x="13332" y="2276"/>
                  </a:lnTo>
                  <a:lnTo>
                    <a:pt x="13207" y="2298"/>
                  </a:lnTo>
                  <a:lnTo>
                    <a:pt x="13083" y="2321"/>
                  </a:lnTo>
                  <a:lnTo>
                    <a:pt x="12962" y="2347"/>
                  </a:lnTo>
                  <a:lnTo>
                    <a:pt x="12843" y="2375"/>
                  </a:lnTo>
                  <a:lnTo>
                    <a:pt x="12726" y="2406"/>
                  </a:lnTo>
                  <a:lnTo>
                    <a:pt x="12611" y="2441"/>
                  </a:lnTo>
                  <a:lnTo>
                    <a:pt x="12499" y="2480"/>
                  </a:lnTo>
                  <a:lnTo>
                    <a:pt x="12389" y="2522"/>
                  </a:lnTo>
                  <a:lnTo>
                    <a:pt x="12282" y="2570"/>
                  </a:lnTo>
                  <a:lnTo>
                    <a:pt x="12177" y="2623"/>
                  </a:lnTo>
                  <a:lnTo>
                    <a:pt x="12077" y="2681"/>
                  </a:lnTo>
                  <a:lnTo>
                    <a:pt x="11978" y="2746"/>
                  </a:lnTo>
                  <a:lnTo>
                    <a:pt x="11883" y="2816"/>
                  </a:lnTo>
                  <a:lnTo>
                    <a:pt x="11791" y="2895"/>
                  </a:lnTo>
                  <a:lnTo>
                    <a:pt x="11702" y="2980"/>
                  </a:lnTo>
                  <a:lnTo>
                    <a:pt x="11617" y="3074"/>
                  </a:lnTo>
                  <a:lnTo>
                    <a:pt x="11536" y="3175"/>
                  </a:lnTo>
                  <a:lnTo>
                    <a:pt x="11458" y="3285"/>
                  </a:lnTo>
                  <a:lnTo>
                    <a:pt x="11385" y="3405"/>
                  </a:lnTo>
                  <a:lnTo>
                    <a:pt x="11315" y="3534"/>
                  </a:lnTo>
                  <a:lnTo>
                    <a:pt x="11250" y="3673"/>
                  </a:lnTo>
                  <a:lnTo>
                    <a:pt x="11188" y="3823"/>
                  </a:lnTo>
                  <a:lnTo>
                    <a:pt x="11121" y="3972"/>
                  </a:lnTo>
                  <a:lnTo>
                    <a:pt x="11039" y="4108"/>
                  </a:lnTo>
                  <a:lnTo>
                    <a:pt x="10944" y="4233"/>
                  </a:lnTo>
                  <a:lnTo>
                    <a:pt x="10836" y="4347"/>
                  </a:lnTo>
                  <a:lnTo>
                    <a:pt x="10717" y="4452"/>
                  </a:lnTo>
                  <a:lnTo>
                    <a:pt x="10587" y="4547"/>
                  </a:lnTo>
                  <a:lnTo>
                    <a:pt x="10447" y="4633"/>
                  </a:lnTo>
                  <a:lnTo>
                    <a:pt x="10300" y="4711"/>
                  </a:lnTo>
                  <a:lnTo>
                    <a:pt x="10146" y="4782"/>
                  </a:lnTo>
                  <a:lnTo>
                    <a:pt x="9985" y="4847"/>
                  </a:lnTo>
                  <a:lnTo>
                    <a:pt x="9820" y="4905"/>
                  </a:lnTo>
                  <a:lnTo>
                    <a:pt x="9651" y="4959"/>
                  </a:lnTo>
                  <a:lnTo>
                    <a:pt x="9479" y="5008"/>
                  </a:lnTo>
                  <a:lnTo>
                    <a:pt x="9306" y="5053"/>
                  </a:lnTo>
                  <a:lnTo>
                    <a:pt x="9133" y="5095"/>
                  </a:lnTo>
                  <a:lnTo>
                    <a:pt x="8960" y="5136"/>
                  </a:lnTo>
                  <a:lnTo>
                    <a:pt x="8789" y="5175"/>
                  </a:lnTo>
                  <a:lnTo>
                    <a:pt x="8621" y="5212"/>
                  </a:lnTo>
                  <a:lnTo>
                    <a:pt x="8456" y="5250"/>
                  </a:lnTo>
                  <a:lnTo>
                    <a:pt x="8297" y="5288"/>
                  </a:lnTo>
                  <a:lnTo>
                    <a:pt x="8144" y="5327"/>
                  </a:lnTo>
                  <a:lnTo>
                    <a:pt x="7999" y="5369"/>
                  </a:lnTo>
                  <a:lnTo>
                    <a:pt x="7861" y="5413"/>
                  </a:lnTo>
                  <a:lnTo>
                    <a:pt x="7733" y="5460"/>
                  </a:lnTo>
                  <a:lnTo>
                    <a:pt x="7617" y="5512"/>
                  </a:lnTo>
                  <a:lnTo>
                    <a:pt x="7511" y="5569"/>
                  </a:lnTo>
                  <a:lnTo>
                    <a:pt x="7419" y="5631"/>
                  </a:lnTo>
                  <a:lnTo>
                    <a:pt x="7341" y="5700"/>
                  </a:lnTo>
                  <a:lnTo>
                    <a:pt x="7278" y="5775"/>
                  </a:lnTo>
                  <a:lnTo>
                    <a:pt x="7231" y="5858"/>
                  </a:lnTo>
                  <a:lnTo>
                    <a:pt x="7201" y="5949"/>
                  </a:lnTo>
                  <a:lnTo>
                    <a:pt x="7190" y="6050"/>
                  </a:lnTo>
                  <a:lnTo>
                    <a:pt x="7185" y="6155"/>
                  </a:lnTo>
                  <a:lnTo>
                    <a:pt x="7175" y="6257"/>
                  </a:lnTo>
                  <a:lnTo>
                    <a:pt x="7160" y="6358"/>
                  </a:lnTo>
                  <a:lnTo>
                    <a:pt x="7140" y="6457"/>
                  </a:lnTo>
                  <a:lnTo>
                    <a:pt x="7114" y="6554"/>
                  </a:lnTo>
                  <a:lnTo>
                    <a:pt x="7083" y="6651"/>
                  </a:lnTo>
                  <a:lnTo>
                    <a:pt x="7047" y="6744"/>
                  </a:lnTo>
                  <a:lnTo>
                    <a:pt x="7006" y="6835"/>
                  </a:lnTo>
                  <a:lnTo>
                    <a:pt x="6959" y="6925"/>
                  </a:lnTo>
                  <a:lnTo>
                    <a:pt x="6908" y="7012"/>
                  </a:lnTo>
                  <a:lnTo>
                    <a:pt x="6852" y="7096"/>
                  </a:lnTo>
                  <a:lnTo>
                    <a:pt x="6789" y="7180"/>
                  </a:lnTo>
                  <a:lnTo>
                    <a:pt x="6723" y="7260"/>
                  </a:lnTo>
                  <a:lnTo>
                    <a:pt x="6650" y="7337"/>
                  </a:lnTo>
                  <a:lnTo>
                    <a:pt x="6572" y="7413"/>
                  </a:lnTo>
                  <a:lnTo>
                    <a:pt x="6490" y="7486"/>
                  </a:lnTo>
                  <a:lnTo>
                    <a:pt x="6403" y="7556"/>
                  </a:lnTo>
                  <a:lnTo>
                    <a:pt x="6310" y="7624"/>
                  </a:lnTo>
                  <a:lnTo>
                    <a:pt x="6213" y="7689"/>
                  </a:lnTo>
                  <a:lnTo>
                    <a:pt x="6110" y="7751"/>
                  </a:lnTo>
                  <a:lnTo>
                    <a:pt x="6002" y="7810"/>
                  </a:lnTo>
                  <a:lnTo>
                    <a:pt x="5889" y="7866"/>
                  </a:lnTo>
                  <a:lnTo>
                    <a:pt x="5772" y="7919"/>
                  </a:lnTo>
                  <a:lnTo>
                    <a:pt x="5649" y="7970"/>
                  </a:lnTo>
                  <a:lnTo>
                    <a:pt x="5522" y="8018"/>
                  </a:lnTo>
                  <a:lnTo>
                    <a:pt x="5389" y="8061"/>
                  </a:lnTo>
                  <a:lnTo>
                    <a:pt x="5252" y="8102"/>
                  </a:lnTo>
                  <a:lnTo>
                    <a:pt x="5110" y="8140"/>
                  </a:lnTo>
                  <a:lnTo>
                    <a:pt x="4962" y="8174"/>
                  </a:lnTo>
                  <a:lnTo>
                    <a:pt x="4810" y="8205"/>
                  </a:lnTo>
                  <a:lnTo>
                    <a:pt x="4653" y="8232"/>
                  </a:lnTo>
                  <a:lnTo>
                    <a:pt x="4491" y="8257"/>
                  </a:lnTo>
                  <a:lnTo>
                    <a:pt x="4410" y="8267"/>
                  </a:lnTo>
                  <a:lnTo>
                    <a:pt x="4326" y="8278"/>
                  </a:lnTo>
                  <a:lnTo>
                    <a:pt x="4242" y="8288"/>
                  </a:lnTo>
                  <a:lnTo>
                    <a:pt x="4156" y="8296"/>
                  </a:lnTo>
                  <a:lnTo>
                    <a:pt x="4069" y="8304"/>
                  </a:lnTo>
                  <a:lnTo>
                    <a:pt x="3980" y="8313"/>
                  </a:lnTo>
                  <a:lnTo>
                    <a:pt x="3892" y="8320"/>
                  </a:lnTo>
                  <a:lnTo>
                    <a:pt x="3801" y="8328"/>
                  </a:lnTo>
                  <a:lnTo>
                    <a:pt x="3710" y="8335"/>
                  </a:lnTo>
                  <a:lnTo>
                    <a:pt x="3618" y="8341"/>
                  </a:lnTo>
                  <a:lnTo>
                    <a:pt x="3525" y="8347"/>
                  </a:lnTo>
                  <a:lnTo>
                    <a:pt x="3431" y="8353"/>
                  </a:lnTo>
                  <a:lnTo>
                    <a:pt x="3336" y="8357"/>
                  </a:lnTo>
                  <a:lnTo>
                    <a:pt x="3242" y="8363"/>
                  </a:lnTo>
                  <a:lnTo>
                    <a:pt x="3147" y="8367"/>
                  </a:lnTo>
                  <a:lnTo>
                    <a:pt x="3052" y="8371"/>
                  </a:lnTo>
                  <a:lnTo>
                    <a:pt x="3053" y="8371"/>
                  </a:lnTo>
                  <a:lnTo>
                    <a:pt x="2642" y="8399"/>
                  </a:lnTo>
                  <a:lnTo>
                    <a:pt x="0" y="8424"/>
                  </a:lnTo>
                  <a:lnTo>
                    <a:pt x="0" y="7222"/>
                  </a:lnTo>
                  <a:close/>
                </a:path>
              </a:pathLst>
            </a:custGeom>
            <a:solidFill>
              <a:srgbClr val="E3E6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7636375" y="1482842"/>
              <a:ext cx="821825" cy="642938"/>
            </a:xfrm>
            <a:custGeom>
              <a:rect b="b" l="l" r="r" t="t"/>
              <a:pathLst>
                <a:path extrusionOk="0" h="1621" w="1643">
                  <a:moveTo>
                    <a:pt x="1420" y="253"/>
                  </a:moveTo>
                  <a:lnTo>
                    <a:pt x="1471" y="199"/>
                  </a:lnTo>
                  <a:lnTo>
                    <a:pt x="1515" y="149"/>
                  </a:lnTo>
                  <a:lnTo>
                    <a:pt x="1553" y="106"/>
                  </a:lnTo>
                  <a:lnTo>
                    <a:pt x="1585" y="70"/>
                  </a:lnTo>
                  <a:lnTo>
                    <a:pt x="1610" y="40"/>
                  </a:lnTo>
                  <a:lnTo>
                    <a:pt x="1628" y="18"/>
                  </a:lnTo>
                  <a:lnTo>
                    <a:pt x="1639" y="4"/>
                  </a:lnTo>
                  <a:lnTo>
                    <a:pt x="1643" y="0"/>
                  </a:lnTo>
                  <a:lnTo>
                    <a:pt x="1637" y="14"/>
                  </a:lnTo>
                  <a:lnTo>
                    <a:pt x="1618" y="52"/>
                  </a:lnTo>
                  <a:lnTo>
                    <a:pt x="1585" y="113"/>
                  </a:lnTo>
                  <a:lnTo>
                    <a:pt x="1540" y="194"/>
                  </a:lnTo>
                  <a:lnTo>
                    <a:pt x="1513" y="240"/>
                  </a:lnTo>
                  <a:lnTo>
                    <a:pt x="1483" y="292"/>
                  </a:lnTo>
                  <a:lnTo>
                    <a:pt x="1449" y="346"/>
                  </a:lnTo>
                  <a:lnTo>
                    <a:pt x="1414" y="404"/>
                  </a:lnTo>
                  <a:lnTo>
                    <a:pt x="1373" y="466"/>
                  </a:lnTo>
                  <a:lnTo>
                    <a:pt x="1331" y="530"/>
                  </a:lnTo>
                  <a:lnTo>
                    <a:pt x="1286" y="596"/>
                  </a:lnTo>
                  <a:lnTo>
                    <a:pt x="1237" y="664"/>
                  </a:lnTo>
                  <a:lnTo>
                    <a:pt x="1142" y="750"/>
                  </a:lnTo>
                  <a:lnTo>
                    <a:pt x="1043" y="836"/>
                  </a:lnTo>
                  <a:lnTo>
                    <a:pt x="944" y="922"/>
                  </a:lnTo>
                  <a:lnTo>
                    <a:pt x="845" y="1006"/>
                  </a:lnTo>
                  <a:lnTo>
                    <a:pt x="746" y="1088"/>
                  </a:lnTo>
                  <a:lnTo>
                    <a:pt x="650" y="1167"/>
                  </a:lnTo>
                  <a:lnTo>
                    <a:pt x="558" y="1242"/>
                  </a:lnTo>
                  <a:lnTo>
                    <a:pt x="469" y="1313"/>
                  </a:lnTo>
                  <a:lnTo>
                    <a:pt x="388" y="1379"/>
                  </a:lnTo>
                  <a:lnTo>
                    <a:pt x="313" y="1438"/>
                  </a:lnTo>
                  <a:lnTo>
                    <a:pt x="246" y="1491"/>
                  </a:lnTo>
                  <a:lnTo>
                    <a:pt x="189" y="1535"/>
                  </a:lnTo>
                  <a:lnTo>
                    <a:pt x="142" y="1571"/>
                  </a:lnTo>
                  <a:lnTo>
                    <a:pt x="108" y="1599"/>
                  </a:lnTo>
                  <a:lnTo>
                    <a:pt x="86" y="1615"/>
                  </a:lnTo>
                  <a:lnTo>
                    <a:pt x="79" y="1621"/>
                  </a:lnTo>
                  <a:lnTo>
                    <a:pt x="0" y="1582"/>
                  </a:lnTo>
                  <a:lnTo>
                    <a:pt x="6" y="1576"/>
                  </a:lnTo>
                  <a:lnTo>
                    <a:pt x="24" y="1564"/>
                  </a:lnTo>
                  <a:lnTo>
                    <a:pt x="53" y="1542"/>
                  </a:lnTo>
                  <a:lnTo>
                    <a:pt x="91" y="1513"/>
                  </a:lnTo>
                  <a:lnTo>
                    <a:pt x="137" y="1477"/>
                  </a:lnTo>
                  <a:lnTo>
                    <a:pt x="192" y="1435"/>
                  </a:lnTo>
                  <a:lnTo>
                    <a:pt x="252" y="1388"/>
                  </a:lnTo>
                  <a:lnTo>
                    <a:pt x="319" y="1336"/>
                  </a:lnTo>
                  <a:lnTo>
                    <a:pt x="389" y="1280"/>
                  </a:lnTo>
                  <a:lnTo>
                    <a:pt x="463" y="1222"/>
                  </a:lnTo>
                  <a:lnTo>
                    <a:pt x="539" y="1161"/>
                  </a:lnTo>
                  <a:lnTo>
                    <a:pt x="617" y="1097"/>
                  </a:lnTo>
                  <a:lnTo>
                    <a:pt x="694" y="1033"/>
                  </a:lnTo>
                  <a:lnTo>
                    <a:pt x="772" y="968"/>
                  </a:lnTo>
                  <a:lnTo>
                    <a:pt x="847" y="904"/>
                  </a:lnTo>
                  <a:lnTo>
                    <a:pt x="919" y="840"/>
                  </a:lnTo>
                  <a:lnTo>
                    <a:pt x="952" y="808"/>
                  </a:lnTo>
                  <a:lnTo>
                    <a:pt x="985" y="778"/>
                  </a:lnTo>
                  <a:lnTo>
                    <a:pt x="1017" y="748"/>
                  </a:lnTo>
                  <a:lnTo>
                    <a:pt x="1048" y="718"/>
                  </a:lnTo>
                  <a:lnTo>
                    <a:pt x="1104" y="661"/>
                  </a:lnTo>
                  <a:lnTo>
                    <a:pt x="1154" y="607"/>
                  </a:lnTo>
                  <a:lnTo>
                    <a:pt x="1201" y="555"/>
                  </a:lnTo>
                  <a:lnTo>
                    <a:pt x="1241" y="507"/>
                  </a:lnTo>
                  <a:lnTo>
                    <a:pt x="1278" y="462"/>
                  </a:lnTo>
                  <a:lnTo>
                    <a:pt x="1310" y="421"/>
                  </a:lnTo>
                  <a:lnTo>
                    <a:pt x="1336" y="384"/>
                  </a:lnTo>
                  <a:lnTo>
                    <a:pt x="1360" y="350"/>
                  </a:lnTo>
                  <a:lnTo>
                    <a:pt x="1379" y="322"/>
                  </a:lnTo>
                  <a:lnTo>
                    <a:pt x="1394" y="298"/>
                  </a:lnTo>
                  <a:lnTo>
                    <a:pt x="1414" y="265"/>
                  </a:lnTo>
                  <a:lnTo>
                    <a:pt x="1420" y="253"/>
                  </a:lnTo>
                  <a:lnTo>
                    <a:pt x="1420" y="25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0" y="4507030"/>
              <a:ext cx="1624155" cy="101204"/>
            </a:xfrm>
            <a:custGeom>
              <a:rect b="b" l="l" r="r" t="t"/>
              <a:pathLst>
                <a:path extrusionOk="0" h="255" w="3248">
                  <a:moveTo>
                    <a:pt x="0" y="255"/>
                  </a:moveTo>
                  <a:lnTo>
                    <a:pt x="0" y="91"/>
                  </a:lnTo>
                  <a:lnTo>
                    <a:pt x="18" y="91"/>
                  </a:lnTo>
                  <a:lnTo>
                    <a:pt x="70" y="91"/>
                  </a:lnTo>
                  <a:lnTo>
                    <a:pt x="152" y="90"/>
                  </a:lnTo>
                  <a:lnTo>
                    <a:pt x="260" y="89"/>
                  </a:lnTo>
                  <a:lnTo>
                    <a:pt x="391" y="88"/>
                  </a:lnTo>
                  <a:lnTo>
                    <a:pt x="541" y="86"/>
                  </a:lnTo>
                  <a:lnTo>
                    <a:pt x="707" y="83"/>
                  </a:lnTo>
                  <a:lnTo>
                    <a:pt x="884" y="81"/>
                  </a:lnTo>
                  <a:lnTo>
                    <a:pt x="1069" y="78"/>
                  </a:lnTo>
                  <a:lnTo>
                    <a:pt x="1258" y="75"/>
                  </a:lnTo>
                  <a:lnTo>
                    <a:pt x="1449" y="72"/>
                  </a:lnTo>
                  <a:lnTo>
                    <a:pt x="1635" y="69"/>
                  </a:lnTo>
                  <a:lnTo>
                    <a:pt x="1815" y="64"/>
                  </a:lnTo>
                  <a:lnTo>
                    <a:pt x="1984" y="59"/>
                  </a:lnTo>
                  <a:lnTo>
                    <a:pt x="2138" y="55"/>
                  </a:lnTo>
                  <a:lnTo>
                    <a:pt x="2275" y="50"/>
                  </a:lnTo>
                  <a:lnTo>
                    <a:pt x="2396" y="43"/>
                  </a:lnTo>
                  <a:lnTo>
                    <a:pt x="2509" y="39"/>
                  </a:lnTo>
                  <a:lnTo>
                    <a:pt x="2612" y="34"/>
                  </a:lnTo>
                  <a:lnTo>
                    <a:pt x="2706" y="29"/>
                  </a:lnTo>
                  <a:lnTo>
                    <a:pt x="2791" y="24"/>
                  </a:lnTo>
                  <a:lnTo>
                    <a:pt x="2868" y="21"/>
                  </a:lnTo>
                  <a:lnTo>
                    <a:pt x="2936" y="17"/>
                  </a:lnTo>
                  <a:lnTo>
                    <a:pt x="2996" y="14"/>
                  </a:lnTo>
                  <a:lnTo>
                    <a:pt x="3048" y="10"/>
                  </a:lnTo>
                  <a:lnTo>
                    <a:pt x="3092" y="7"/>
                  </a:lnTo>
                  <a:lnTo>
                    <a:pt x="3129" y="5"/>
                  </a:lnTo>
                  <a:lnTo>
                    <a:pt x="3160" y="3"/>
                  </a:lnTo>
                  <a:lnTo>
                    <a:pt x="3182" y="2"/>
                  </a:lnTo>
                  <a:lnTo>
                    <a:pt x="3198" y="1"/>
                  </a:lnTo>
                  <a:lnTo>
                    <a:pt x="3207" y="0"/>
                  </a:lnTo>
                  <a:lnTo>
                    <a:pt x="3211" y="0"/>
                  </a:lnTo>
                  <a:lnTo>
                    <a:pt x="3247" y="159"/>
                  </a:lnTo>
                  <a:lnTo>
                    <a:pt x="3248" y="159"/>
                  </a:lnTo>
                  <a:lnTo>
                    <a:pt x="3248" y="160"/>
                  </a:lnTo>
                  <a:lnTo>
                    <a:pt x="3237" y="161"/>
                  </a:lnTo>
                  <a:lnTo>
                    <a:pt x="3211" y="163"/>
                  </a:lnTo>
                  <a:lnTo>
                    <a:pt x="3197" y="163"/>
                  </a:lnTo>
                  <a:lnTo>
                    <a:pt x="3155" y="166"/>
                  </a:lnTo>
                  <a:lnTo>
                    <a:pt x="3086" y="169"/>
                  </a:lnTo>
                  <a:lnTo>
                    <a:pt x="2991" y="174"/>
                  </a:lnTo>
                  <a:lnTo>
                    <a:pt x="2869" y="181"/>
                  </a:lnTo>
                  <a:lnTo>
                    <a:pt x="2723" y="187"/>
                  </a:lnTo>
                  <a:lnTo>
                    <a:pt x="2552" y="195"/>
                  </a:lnTo>
                  <a:lnTo>
                    <a:pt x="2356" y="202"/>
                  </a:lnTo>
                  <a:lnTo>
                    <a:pt x="2137" y="210"/>
                  </a:lnTo>
                  <a:lnTo>
                    <a:pt x="1895" y="218"/>
                  </a:lnTo>
                  <a:lnTo>
                    <a:pt x="1632" y="226"/>
                  </a:lnTo>
                  <a:lnTo>
                    <a:pt x="1346" y="234"/>
                  </a:lnTo>
                  <a:lnTo>
                    <a:pt x="1040" y="240"/>
                  </a:lnTo>
                  <a:lnTo>
                    <a:pt x="713" y="246"/>
                  </a:lnTo>
                  <a:lnTo>
                    <a:pt x="366" y="252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09" name="Google Shape;909;p29"/>
            <p:cNvSpPr/>
            <p:nvPr/>
          </p:nvSpPr>
          <p:spPr>
            <a:xfrm>
              <a:off x="1775622" y="4001014"/>
              <a:ext cx="1379706" cy="560785"/>
            </a:xfrm>
            <a:custGeom>
              <a:rect b="b" l="l" r="r" t="t"/>
              <a:pathLst>
                <a:path extrusionOk="0" h="1414" w="2761">
                  <a:moveTo>
                    <a:pt x="41" y="1414"/>
                  </a:moveTo>
                  <a:lnTo>
                    <a:pt x="137" y="1408"/>
                  </a:lnTo>
                  <a:lnTo>
                    <a:pt x="241" y="1401"/>
                  </a:lnTo>
                  <a:lnTo>
                    <a:pt x="354" y="1391"/>
                  </a:lnTo>
                  <a:lnTo>
                    <a:pt x="476" y="1380"/>
                  </a:lnTo>
                  <a:lnTo>
                    <a:pt x="538" y="1372"/>
                  </a:lnTo>
                  <a:lnTo>
                    <a:pt x="603" y="1365"/>
                  </a:lnTo>
                  <a:lnTo>
                    <a:pt x="669" y="1357"/>
                  </a:lnTo>
                  <a:lnTo>
                    <a:pt x="736" y="1348"/>
                  </a:lnTo>
                  <a:lnTo>
                    <a:pt x="804" y="1338"/>
                  </a:lnTo>
                  <a:lnTo>
                    <a:pt x="871" y="1328"/>
                  </a:lnTo>
                  <a:lnTo>
                    <a:pt x="941" y="1317"/>
                  </a:lnTo>
                  <a:lnTo>
                    <a:pt x="1010" y="1305"/>
                  </a:lnTo>
                  <a:lnTo>
                    <a:pt x="1080" y="1292"/>
                  </a:lnTo>
                  <a:lnTo>
                    <a:pt x="1150" y="1278"/>
                  </a:lnTo>
                  <a:lnTo>
                    <a:pt x="1219" y="1263"/>
                  </a:lnTo>
                  <a:lnTo>
                    <a:pt x="1288" y="1247"/>
                  </a:lnTo>
                  <a:lnTo>
                    <a:pt x="1357" y="1230"/>
                  </a:lnTo>
                  <a:lnTo>
                    <a:pt x="1426" y="1214"/>
                  </a:lnTo>
                  <a:lnTo>
                    <a:pt x="1493" y="1194"/>
                  </a:lnTo>
                  <a:lnTo>
                    <a:pt x="1559" y="1174"/>
                  </a:lnTo>
                  <a:lnTo>
                    <a:pt x="1624" y="1153"/>
                  </a:lnTo>
                  <a:lnTo>
                    <a:pt x="1689" y="1131"/>
                  </a:lnTo>
                  <a:lnTo>
                    <a:pt x="1751" y="1108"/>
                  </a:lnTo>
                  <a:lnTo>
                    <a:pt x="1813" y="1082"/>
                  </a:lnTo>
                  <a:lnTo>
                    <a:pt x="1872" y="1057"/>
                  </a:lnTo>
                  <a:lnTo>
                    <a:pt x="1929" y="1029"/>
                  </a:lnTo>
                  <a:lnTo>
                    <a:pt x="1984" y="1001"/>
                  </a:lnTo>
                  <a:lnTo>
                    <a:pt x="2037" y="971"/>
                  </a:lnTo>
                  <a:lnTo>
                    <a:pt x="2105" y="929"/>
                  </a:lnTo>
                  <a:lnTo>
                    <a:pt x="2168" y="888"/>
                  </a:lnTo>
                  <a:lnTo>
                    <a:pt x="2228" y="846"/>
                  </a:lnTo>
                  <a:lnTo>
                    <a:pt x="2283" y="805"/>
                  </a:lnTo>
                  <a:lnTo>
                    <a:pt x="2334" y="764"/>
                  </a:lnTo>
                  <a:lnTo>
                    <a:pt x="2382" y="723"/>
                  </a:lnTo>
                  <a:lnTo>
                    <a:pt x="2426" y="682"/>
                  </a:lnTo>
                  <a:lnTo>
                    <a:pt x="2466" y="643"/>
                  </a:lnTo>
                  <a:lnTo>
                    <a:pt x="2503" y="604"/>
                  </a:lnTo>
                  <a:lnTo>
                    <a:pt x="2536" y="565"/>
                  </a:lnTo>
                  <a:lnTo>
                    <a:pt x="2567" y="528"/>
                  </a:lnTo>
                  <a:lnTo>
                    <a:pt x="2595" y="491"/>
                  </a:lnTo>
                  <a:lnTo>
                    <a:pt x="2620" y="455"/>
                  </a:lnTo>
                  <a:lnTo>
                    <a:pt x="2642" y="420"/>
                  </a:lnTo>
                  <a:lnTo>
                    <a:pt x="2662" y="386"/>
                  </a:lnTo>
                  <a:lnTo>
                    <a:pt x="2680" y="353"/>
                  </a:lnTo>
                  <a:lnTo>
                    <a:pt x="2695" y="323"/>
                  </a:lnTo>
                  <a:lnTo>
                    <a:pt x="2708" y="293"/>
                  </a:lnTo>
                  <a:lnTo>
                    <a:pt x="2720" y="264"/>
                  </a:lnTo>
                  <a:lnTo>
                    <a:pt x="2729" y="238"/>
                  </a:lnTo>
                  <a:lnTo>
                    <a:pt x="2737" y="213"/>
                  </a:lnTo>
                  <a:lnTo>
                    <a:pt x="2743" y="189"/>
                  </a:lnTo>
                  <a:lnTo>
                    <a:pt x="2749" y="167"/>
                  </a:lnTo>
                  <a:lnTo>
                    <a:pt x="2753" y="148"/>
                  </a:lnTo>
                  <a:lnTo>
                    <a:pt x="2758" y="114"/>
                  </a:lnTo>
                  <a:lnTo>
                    <a:pt x="2760" y="90"/>
                  </a:lnTo>
                  <a:lnTo>
                    <a:pt x="2761" y="74"/>
                  </a:lnTo>
                  <a:lnTo>
                    <a:pt x="2761" y="70"/>
                  </a:lnTo>
                  <a:lnTo>
                    <a:pt x="2613" y="0"/>
                  </a:lnTo>
                  <a:lnTo>
                    <a:pt x="2611" y="7"/>
                  </a:lnTo>
                  <a:lnTo>
                    <a:pt x="2604" y="30"/>
                  </a:lnTo>
                  <a:lnTo>
                    <a:pt x="2591" y="63"/>
                  </a:lnTo>
                  <a:lnTo>
                    <a:pt x="2571" y="109"/>
                  </a:lnTo>
                  <a:lnTo>
                    <a:pt x="2558" y="135"/>
                  </a:lnTo>
                  <a:lnTo>
                    <a:pt x="2544" y="164"/>
                  </a:lnTo>
                  <a:lnTo>
                    <a:pt x="2529" y="195"/>
                  </a:lnTo>
                  <a:lnTo>
                    <a:pt x="2510" y="226"/>
                  </a:lnTo>
                  <a:lnTo>
                    <a:pt x="2489" y="261"/>
                  </a:lnTo>
                  <a:lnTo>
                    <a:pt x="2466" y="296"/>
                  </a:lnTo>
                  <a:lnTo>
                    <a:pt x="2441" y="333"/>
                  </a:lnTo>
                  <a:lnTo>
                    <a:pt x="2413" y="371"/>
                  </a:lnTo>
                  <a:lnTo>
                    <a:pt x="2384" y="409"/>
                  </a:lnTo>
                  <a:lnTo>
                    <a:pt x="2351" y="450"/>
                  </a:lnTo>
                  <a:lnTo>
                    <a:pt x="2315" y="489"/>
                  </a:lnTo>
                  <a:lnTo>
                    <a:pt x="2277" y="530"/>
                  </a:lnTo>
                  <a:lnTo>
                    <a:pt x="2236" y="570"/>
                  </a:lnTo>
                  <a:lnTo>
                    <a:pt x="2191" y="610"/>
                  </a:lnTo>
                  <a:lnTo>
                    <a:pt x="2145" y="651"/>
                  </a:lnTo>
                  <a:lnTo>
                    <a:pt x="2094" y="691"/>
                  </a:lnTo>
                  <a:lnTo>
                    <a:pt x="2040" y="730"/>
                  </a:lnTo>
                  <a:lnTo>
                    <a:pt x="1983" y="768"/>
                  </a:lnTo>
                  <a:lnTo>
                    <a:pt x="1923" y="805"/>
                  </a:lnTo>
                  <a:lnTo>
                    <a:pt x="1858" y="841"/>
                  </a:lnTo>
                  <a:lnTo>
                    <a:pt x="1790" y="876"/>
                  </a:lnTo>
                  <a:lnTo>
                    <a:pt x="1719" y="910"/>
                  </a:lnTo>
                  <a:lnTo>
                    <a:pt x="1643" y="942"/>
                  </a:lnTo>
                  <a:lnTo>
                    <a:pt x="1564" y="971"/>
                  </a:lnTo>
                  <a:lnTo>
                    <a:pt x="1509" y="990"/>
                  </a:lnTo>
                  <a:lnTo>
                    <a:pt x="1454" y="1008"/>
                  </a:lnTo>
                  <a:lnTo>
                    <a:pt x="1398" y="1025"/>
                  </a:lnTo>
                  <a:lnTo>
                    <a:pt x="1343" y="1042"/>
                  </a:lnTo>
                  <a:lnTo>
                    <a:pt x="1287" y="1057"/>
                  </a:lnTo>
                  <a:lnTo>
                    <a:pt x="1232" y="1073"/>
                  </a:lnTo>
                  <a:lnTo>
                    <a:pt x="1176" y="1087"/>
                  </a:lnTo>
                  <a:lnTo>
                    <a:pt x="1121" y="1100"/>
                  </a:lnTo>
                  <a:lnTo>
                    <a:pt x="1066" y="1113"/>
                  </a:lnTo>
                  <a:lnTo>
                    <a:pt x="1011" y="1125"/>
                  </a:lnTo>
                  <a:lnTo>
                    <a:pt x="957" y="1136"/>
                  </a:lnTo>
                  <a:lnTo>
                    <a:pt x="903" y="1147"/>
                  </a:lnTo>
                  <a:lnTo>
                    <a:pt x="796" y="1167"/>
                  </a:lnTo>
                  <a:lnTo>
                    <a:pt x="693" y="1184"/>
                  </a:lnTo>
                  <a:lnTo>
                    <a:pt x="591" y="1200"/>
                  </a:lnTo>
                  <a:lnTo>
                    <a:pt x="493" y="1212"/>
                  </a:lnTo>
                  <a:lnTo>
                    <a:pt x="399" y="1224"/>
                  </a:lnTo>
                  <a:lnTo>
                    <a:pt x="309" y="1234"/>
                  </a:lnTo>
                  <a:lnTo>
                    <a:pt x="223" y="1241"/>
                  </a:lnTo>
                  <a:lnTo>
                    <a:pt x="143" y="1247"/>
                  </a:lnTo>
                  <a:lnTo>
                    <a:pt x="69" y="1253"/>
                  </a:lnTo>
                  <a:lnTo>
                    <a:pt x="0" y="1256"/>
                  </a:lnTo>
                  <a:lnTo>
                    <a:pt x="41" y="141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3128334" y="3383080"/>
              <a:ext cx="689853" cy="548879"/>
            </a:xfrm>
            <a:custGeom>
              <a:rect b="b" l="l" r="r" t="t"/>
              <a:pathLst>
                <a:path extrusionOk="0" h="1382" w="1382">
                  <a:moveTo>
                    <a:pt x="0" y="1338"/>
                  </a:moveTo>
                  <a:lnTo>
                    <a:pt x="119" y="1382"/>
                  </a:lnTo>
                  <a:lnTo>
                    <a:pt x="120" y="1371"/>
                  </a:lnTo>
                  <a:lnTo>
                    <a:pt x="124" y="1336"/>
                  </a:lnTo>
                  <a:lnTo>
                    <a:pt x="130" y="1283"/>
                  </a:lnTo>
                  <a:lnTo>
                    <a:pt x="141" y="1213"/>
                  </a:lnTo>
                  <a:lnTo>
                    <a:pt x="147" y="1174"/>
                  </a:lnTo>
                  <a:lnTo>
                    <a:pt x="155" y="1131"/>
                  </a:lnTo>
                  <a:lnTo>
                    <a:pt x="164" y="1085"/>
                  </a:lnTo>
                  <a:lnTo>
                    <a:pt x="174" y="1037"/>
                  </a:lnTo>
                  <a:lnTo>
                    <a:pt x="185" y="989"/>
                  </a:lnTo>
                  <a:lnTo>
                    <a:pt x="197" y="938"/>
                  </a:lnTo>
                  <a:lnTo>
                    <a:pt x="211" y="886"/>
                  </a:lnTo>
                  <a:lnTo>
                    <a:pt x="225" y="833"/>
                  </a:lnTo>
                  <a:lnTo>
                    <a:pt x="242" y="780"/>
                  </a:lnTo>
                  <a:lnTo>
                    <a:pt x="260" y="727"/>
                  </a:lnTo>
                  <a:lnTo>
                    <a:pt x="280" y="675"/>
                  </a:lnTo>
                  <a:lnTo>
                    <a:pt x="302" y="623"/>
                  </a:lnTo>
                  <a:lnTo>
                    <a:pt x="324" y="572"/>
                  </a:lnTo>
                  <a:lnTo>
                    <a:pt x="349" y="523"/>
                  </a:lnTo>
                  <a:lnTo>
                    <a:pt x="376" y="476"/>
                  </a:lnTo>
                  <a:lnTo>
                    <a:pt x="403" y="430"/>
                  </a:lnTo>
                  <a:lnTo>
                    <a:pt x="434" y="388"/>
                  </a:lnTo>
                  <a:lnTo>
                    <a:pt x="466" y="349"/>
                  </a:lnTo>
                  <a:lnTo>
                    <a:pt x="499" y="313"/>
                  </a:lnTo>
                  <a:lnTo>
                    <a:pt x="536" y="280"/>
                  </a:lnTo>
                  <a:lnTo>
                    <a:pt x="574" y="251"/>
                  </a:lnTo>
                  <a:lnTo>
                    <a:pt x="615" y="228"/>
                  </a:lnTo>
                  <a:lnTo>
                    <a:pt x="657" y="209"/>
                  </a:lnTo>
                  <a:lnTo>
                    <a:pt x="702" y="195"/>
                  </a:lnTo>
                  <a:lnTo>
                    <a:pt x="873" y="155"/>
                  </a:lnTo>
                  <a:lnTo>
                    <a:pt x="1016" y="122"/>
                  </a:lnTo>
                  <a:lnTo>
                    <a:pt x="1134" y="97"/>
                  </a:lnTo>
                  <a:lnTo>
                    <a:pt x="1227" y="77"/>
                  </a:lnTo>
                  <a:lnTo>
                    <a:pt x="1297" y="63"/>
                  </a:lnTo>
                  <a:lnTo>
                    <a:pt x="1345" y="54"/>
                  </a:lnTo>
                  <a:lnTo>
                    <a:pt x="1373" y="49"/>
                  </a:lnTo>
                  <a:lnTo>
                    <a:pt x="1382" y="47"/>
                  </a:lnTo>
                  <a:lnTo>
                    <a:pt x="1235" y="0"/>
                  </a:lnTo>
                  <a:lnTo>
                    <a:pt x="1227" y="0"/>
                  </a:lnTo>
                  <a:lnTo>
                    <a:pt x="1205" y="2"/>
                  </a:lnTo>
                  <a:lnTo>
                    <a:pt x="1169" y="5"/>
                  </a:lnTo>
                  <a:lnTo>
                    <a:pt x="1121" y="9"/>
                  </a:lnTo>
                  <a:lnTo>
                    <a:pt x="1063" y="16"/>
                  </a:lnTo>
                  <a:lnTo>
                    <a:pt x="999" y="25"/>
                  </a:lnTo>
                  <a:lnTo>
                    <a:pt x="964" y="30"/>
                  </a:lnTo>
                  <a:lnTo>
                    <a:pt x="928" y="37"/>
                  </a:lnTo>
                  <a:lnTo>
                    <a:pt x="891" y="44"/>
                  </a:lnTo>
                  <a:lnTo>
                    <a:pt x="852" y="51"/>
                  </a:lnTo>
                  <a:lnTo>
                    <a:pt x="813" y="60"/>
                  </a:lnTo>
                  <a:lnTo>
                    <a:pt x="774" y="69"/>
                  </a:lnTo>
                  <a:lnTo>
                    <a:pt x="734" y="80"/>
                  </a:lnTo>
                  <a:lnTo>
                    <a:pt x="695" y="91"/>
                  </a:lnTo>
                  <a:lnTo>
                    <a:pt x="656" y="103"/>
                  </a:lnTo>
                  <a:lnTo>
                    <a:pt x="618" y="116"/>
                  </a:lnTo>
                  <a:lnTo>
                    <a:pt x="580" y="131"/>
                  </a:lnTo>
                  <a:lnTo>
                    <a:pt x="543" y="146"/>
                  </a:lnTo>
                  <a:lnTo>
                    <a:pt x="507" y="163"/>
                  </a:lnTo>
                  <a:lnTo>
                    <a:pt x="472" y="179"/>
                  </a:lnTo>
                  <a:lnTo>
                    <a:pt x="439" y="198"/>
                  </a:lnTo>
                  <a:lnTo>
                    <a:pt x="408" y="219"/>
                  </a:lnTo>
                  <a:lnTo>
                    <a:pt x="379" y="240"/>
                  </a:lnTo>
                  <a:lnTo>
                    <a:pt x="352" y="262"/>
                  </a:lnTo>
                  <a:lnTo>
                    <a:pt x="328" y="285"/>
                  </a:lnTo>
                  <a:lnTo>
                    <a:pt x="306" y="311"/>
                  </a:lnTo>
                  <a:lnTo>
                    <a:pt x="286" y="338"/>
                  </a:lnTo>
                  <a:lnTo>
                    <a:pt x="267" y="368"/>
                  </a:lnTo>
                  <a:lnTo>
                    <a:pt x="249" y="399"/>
                  </a:lnTo>
                  <a:lnTo>
                    <a:pt x="231" y="434"/>
                  </a:lnTo>
                  <a:lnTo>
                    <a:pt x="214" y="470"/>
                  </a:lnTo>
                  <a:lnTo>
                    <a:pt x="197" y="508"/>
                  </a:lnTo>
                  <a:lnTo>
                    <a:pt x="182" y="548"/>
                  </a:lnTo>
                  <a:lnTo>
                    <a:pt x="167" y="588"/>
                  </a:lnTo>
                  <a:lnTo>
                    <a:pt x="153" y="629"/>
                  </a:lnTo>
                  <a:lnTo>
                    <a:pt x="139" y="671"/>
                  </a:lnTo>
                  <a:lnTo>
                    <a:pt x="126" y="714"/>
                  </a:lnTo>
                  <a:lnTo>
                    <a:pt x="114" y="757"/>
                  </a:lnTo>
                  <a:lnTo>
                    <a:pt x="103" y="800"/>
                  </a:lnTo>
                  <a:lnTo>
                    <a:pt x="92" y="843"/>
                  </a:lnTo>
                  <a:lnTo>
                    <a:pt x="82" y="886"/>
                  </a:lnTo>
                  <a:lnTo>
                    <a:pt x="72" y="927"/>
                  </a:lnTo>
                  <a:lnTo>
                    <a:pt x="55" y="1009"/>
                  </a:lnTo>
                  <a:lnTo>
                    <a:pt x="40" y="1086"/>
                  </a:lnTo>
                  <a:lnTo>
                    <a:pt x="28" y="1155"/>
                  </a:lnTo>
                  <a:lnTo>
                    <a:pt x="18" y="1216"/>
                  </a:lnTo>
                  <a:lnTo>
                    <a:pt x="11" y="1267"/>
                  </a:lnTo>
                  <a:lnTo>
                    <a:pt x="4" y="1305"/>
                  </a:lnTo>
                  <a:lnTo>
                    <a:pt x="1" y="1330"/>
                  </a:lnTo>
                  <a:lnTo>
                    <a:pt x="0" y="133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3861679" y="2962789"/>
              <a:ext cx="1433695" cy="406004"/>
            </a:xfrm>
            <a:custGeom>
              <a:rect b="b" l="l" r="r" t="t"/>
              <a:pathLst>
                <a:path extrusionOk="0" h="1023" w="2868">
                  <a:moveTo>
                    <a:pt x="0" y="982"/>
                  </a:moveTo>
                  <a:lnTo>
                    <a:pt x="188" y="1023"/>
                  </a:lnTo>
                  <a:lnTo>
                    <a:pt x="208" y="1019"/>
                  </a:lnTo>
                  <a:lnTo>
                    <a:pt x="266" y="1010"/>
                  </a:lnTo>
                  <a:lnTo>
                    <a:pt x="353" y="994"/>
                  </a:lnTo>
                  <a:lnTo>
                    <a:pt x="470" y="973"/>
                  </a:lnTo>
                  <a:lnTo>
                    <a:pt x="609" y="948"/>
                  </a:lnTo>
                  <a:lnTo>
                    <a:pt x="768" y="917"/>
                  </a:lnTo>
                  <a:lnTo>
                    <a:pt x="940" y="882"/>
                  </a:lnTo>
                  <a:lnTo>
                    <a:pt x="1121" y="844"/>
                  </a:lnTo>
                  <a:lnTo>
                    <a:pt x="1214" y="823"/>
                  </a:lnTo>
                  <a:lnTo>
                    <a:pt x="1308" y="802"/>
                  </a:lnTo>
                  <a:lnTo>
                    <a:pt x="1401" y="780"/>
                  </a:lnTo>
                  <a:lnTo>
                    <a:pt x="1495" y="757"/>
                  </a:lnTo>
                  <a:lnTo>
                    <a:pt x="1587" y="735"/>
                  </a:lnTo>
                  <a:lnTo>
                    <a:pt x="1678" y="711"/>
                  </a:lnTo>
                  <a:lnTo>
                    <a:pt x="1767" y="686"/>
                  </a:lnTo>
                  <a:lnTo>
                    <a:pt x="1853" y="662"/>
                  </a:lnTo>
                  <a:lnTo>
                    <a:pt x="1935" y="638"/>
                  </a:lnTo>
                  <a:lnTo>
                    <a:pt x="2015" y="612"/>
                  </a:lnTo>
                  <a:lnTo>
                    <a:pt x="2089" y="587"/>
                  </a:lnTo>
                  <a:lnTo>
                    <a:pt x="2158" y="561"/>
                  </a:lnTo>
                  <a:lnTo>
                    <a:pt x="2222" y="535"/>
                  </a:lnTo>
                  <a:lnTo>
                    <a:pt x="2280" y="510"/>
                  </a:lnTo>
                  <a:lnTo>
                    <a:pt x="2331" y="483"/>
                  </a:lnTo>
                  <a:lnTo>
                    <a:pt x="2375" y="458"/>
                  </a:lnTo>
                  <a:lnTo>
                    <a:pt x="2414" y="432"/>
                  </a:lnTo>
                  <a:lnTo>
                    <a:pt x="2451" y="407"/>
                  </a:lnTo>
                  <a:lnTo>
                    <a:pt x="2486" y="384"/>
                  </a:lnTo>
                  <a:lnTo>
                    <a:pt x="2519" y="360"/>
                  </a:lnTo>
                  <a:lnTo>
                    <a:pt x="2579" y="316"/>
                  </a:lnTo>
                  <a:lnTo>
                    <a:pt x="2633" y="274"/>
                  </a:lnTo>
                  <a:lnTo>
                    <a:pt x="2679" y="235"/>
                  </a:lnTo>
                  <a:lnTo>
                    <a:pt x="2719" y="201"/>
                  </a:lnTo>
                  <a:lnTo>
                    <a:pt x="2754" y="169"/>
                  </a:lnTo>
                  <a:lnTo>
                    <a:pt x="2782" y="139"/>
                  </a:lnTo>
                  <a:lnTo>
                    <a:pt x="2806" y="114"/>
                  </a:lnTo>
                  <a:lnTo>
                    <a:pt x="2825" y="92"/>
                  </a:lnTo>
                  <a:lnTo>
                    <a:pt x="2839" y="73"/>
                  </a:lnTo>
                  <a:lnTo>
                    <a:pt x="2851" y="57"/>
                  </a:lnTo>
                  <a:lnTo>
                    <a:pt x="2864" y="36"/>
                  </a:lnTo>
                  <a:lnTo>
                    <a:pt x="2868" y="29"/>
                  </a:lnTo>
                  <a:lnTo>
                    <a:pt x="2787" y="0"/>
                  </a:lnTo>
                  <a:lnTo>
                    <a:pt x="2782" y="4"/>
                  </a:lnTo>
                  <a:lnTo>
                    <a:pt x="2772" y="18"/>
                  </a:lnTo>
                  <a:lnTo>
                    <a:pt x="2753" y="38"/>
                  </a:lnTo>
                  <a:lnTo>
                    <a:pt x="2726" y="65"/>
                  </a:lnTo>
                  <a:lnTo>
                    <a:pt x="2692" y="98"/>
                  </a:lnTo>
                  <a:lnTo>
                    <a:pt x="2652" y="136"/>
                  </a:lnTo>
                  <a:lnTo>
                    <a:pt x="2629" y="157"/>
                  </a:lnTo>
                  <a:lnTo>
                    <a:pt x="2604" y="178"/>
                  </a:lnTo>
                  <a:lnTo>
                    <a:pt x="2577" y="200"/>
                  </a:lnTo>
                  <a:lnTo>
                    <a:pt x="2549" y="223"/>
                  </a:lnTo>
                  <a:lnTo>
                    <a:pt x="2518" y="246"/>
                  </a:lnTo>
                  <a:lnTo>
                    <a:pt x="2485" y="269"/>
                  </a:lnTo>
                  <a:lnTo>
                    <a:pt x="2451" y="293"/>
                  </a:lnTo>
                  <a:lnTo>
                    <a:pt x="2415" y="316"/>
                  </a:lnTo>
                  <a:lnTo>
                    <a:pt x="2378" y="340"/>
                  </a:lnTo>
                  <a:lnTo>
                    <a:pt x="2338" y="364"/>
                  </a:lnTo>
                  <a:lnTo>
                    <a:pt x="2297" y="387"/>
                  </a:lnTo>
                  <a:lnTo>
                    <a:pt x="2255" y="410"/>
                  </a:lnTo>
                  <a:lnTo>
                    <a:pt x="2210" y="432"/>
                  </a:lnTo>
                  <a:lnTo>
                    <a:pt x="2164" y="454"/>
                  </a:lnTo>
                  <a:lnTo>
                    <a:pt x="2115" y="476"/>
                  </a:lnTo>
                  <a:lnTo>
                    <a:pt x="2065" y="496"/>
                  </a:lnTo>
                  <a:lnTo>
                    <a:pt x="2014" y="515"/>
                  </a:lnTo>
                  <a:lnTo>
                    <a:pt x="1961" y="533"/>
                  </a:lnTo>
                  <a:lnTo>
                    <a:pt x="1905" y="550"/>
                  </a:lnTo>
                  <a:lnTo>
                    <a:pt x="1849" y="566"/>
                  </a:lnTo>
                  <a:lnTo>
                    <a:pt x="1726" y="597"/>
                  </a:lnTo>
                  <a:lnTo>
                    <a:pt x="1593" y="630"/>
                  </a:lnTo>
                  <a:lnTo>
                    <a:pt x="1449" y="664"/>
                  </a:lnTo>
                  <a:lnTo>
                    <a:pt x="1300" y="699"/>
                  </a:lnTo>
                  <a:lnTo>
                    <a:pt x="1146" y="734"/>
                  </a:lnTo>
                  <a:lnTo>
                    <a:pt x="993" y="768"/>
                  </a:lnTo>
                  <a:lnTo>
                    <a:pt x="841" y="802"/>
                  </a:lnTo>
                  <a:lnTo>
                    <a:pt x="694" y="834"/>
                  </a:lnTo>
                  <a:lnTo>
                    <a:pt x="553" y="865"/>
                  </a:lnTo>
                  <a:lnTo>
                    <a:pt x="423" y="893"/>
                  </a:lnTo>
                  <a:lnTo>
                    <a:pt x="305" y="918"/>
                  </a:lnTo>
                  <a:lnTo>
                    <a:pt x="202" y="939"/>
                  </a:lnTo>
                  <a:lnTo>
                    <a:pt x="119" y="957"/>
                  </a:lnTo>
                  <a:lnTo>
                    <a:pt x="55" y="971"/>
                  </a:lnTo>
                  <a:lnTo>
                    <a:pt x="15" y="979"/>
                  </a:lnTo>
                  <a:lnTo>
                    <a:pt x="0" y="98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5293873" y="2402005"/>
              <a:ext cx="838322" cy="522685"/>
            </a:xfrm>
            <a:custGeom>
              <a:rect b="b" l="l" r="r" t="t"/>
              <a:pathLst>
                <a:path extrusionOk="0" h="1316" w="1677">
                  <a:moveTo>
                    <a:pt x="0" y="1294"/>
                  </a:moveTo>
                  <a:lnTo>
                    <a:pt x="71" y="1316"/>
                  </a:lnTo>
                  <a:lnTo>
                    <a:pt x="76" y="1309"/>
                  </a:lnTo>
                  <a:lnTo>
                    <a:pt x="93" y="1289"/>
                  </a:lnTo>
                  <a:lnTo>
                    <a:pt x="119" y="1255"/>
                  </a:lnTo>
                  <a:lnTo>
                    <a:pt x="155" y="1210"/>
                  </a:lnTo>
                  <a:lnTo>
                    <a:pt x="200" y="1157"/>
                  </a:lnTo>
                  <a:lnTo>
                    <a:pt x="251" y="1096"/>
                  </a:lnTo>
                  <a:lnTo>
                    <a:pt x="310" y="1027"/>
                  </a:lnTo>
                  <a:lnTo>
                    <a:pt x="374" y="954"/>
                  </a:lnTo>
                  <a:lnTo>
                    <a:pt x="445" y="878"/>
                  </a:lnTo>
                  <a:lnTo>
                    <a:pt x="519" y="799"/>
                  </a:lnTo>
                  <a:lnTo>
                    <a:pt x="557" y="759"/>
                  </a:lnTo>
                  <a:lnTo>
                    <a:pt x="597" y="719"/>
                  </a:lnTo>
                  <a:lnTo>
                    <a:pt x="637" y="679"/>
                  </a:lnTo>
                  <a:lnTo>
                    <a:pt x="678" y="640"/>
                  </a:lnTo>
                  <a:lnTo>
                    <a:pt x="719" y="601"/>
                  </a:lnTo>
                  <a:lnTo>
                    <a:pt x="761" y="563"/>
                  </a:lnTo>
                  <a:lnTo>
                    <a:pt x="802" y="526"/>
                  </a:lnTo>
                  <a:lnTo>
                    <a:pt x="845" y="490"/>
                  </a:lnTo>
                  <a:lnTo>
                    <a:pt x="888" y="455"/>
                  </a:lnTo>
                  <a:lnTo>
                    <a:pt x="930" y="421"/>
                  </a:lnTo>
                  <a:lnTo>
                    <a:pt x="973" y="389"/>
                  </a:lnTo>
                  <a:lnTo>
                    <a:pt x="1014" y="360"/>
                  </a:lnTo>
                  <a:lnTo>
                    <a:pt x="1056" y="331"/>
                  </a:lnTo>
                  <a:lnTo>
                    <a:pt x="1095" y="305"/>
                  </a:lnTo>
                  <a:lnTo>
                    <a:pt x="1135" y="280"/>
                  </a:lnTo>
                  <a:lnTo>
                    <a:pt x="1172" y="257"/>
                  </a:lnTo>
                  <a:lnTo>
                    <a:pt x="1207" y="235"/>
                  </a:lnTo>
                  <a:lnTo>
                    <a:pt x="1242" y="215"/>
                  </a:lnTo>
                  <a:lnTo>
                    <a:pt x="1275" y="197"/>
                  </a:lnTo>
                  <a:lnTo>
                    <a:pt x="1307" y="180"/>
                  </a:lnTo>
                  <a:lnTo>
                    <a:pt x="1366" y="149"/>
                  </a:lnTo>
                  <a:lnTo>
                    <a:pt x="1421" y="124"/>
                  </a:lnTo>
                  <a:lnTo>
                    <a:pt x="1470" y="103"/>
                  </a:lnTo>
                  <a:lnTo>
                    <a:pt x="1514" y="86"/>
                  </a:lnTo>
                  <a:lnTo>
                    <a:pt x="1552" y="72"/>
                  </a:lnTo>
                  <a:lnTo>
                    <a:pt x="1585" y="62"/>
                  </a:lnTo>
                  <a:lnTo>
                    <a:pt x="1614" y="55"/>
                  </a:lnTo>
                  <a:lnTo>
                    <a:pt x="1636" y="50"/>
                  </a:lnTo>
                  <a:lnTo>
                    <a:pt x="1666" y="46"/>
                  </a:lnTo>
                  <a:lnTo>
                    <a:pt x="1677" y="44"/>
                  </a:lnTo>
                  <a:lnTo>
                    <a:pt x="1549" y="0"/>
                  </a:lnTo>
                  <a:lnTo>
                    <a:pt x="1543" y="2"/>
                  </a:lnTo>
                  <a:lnTo>
                    <a:pt x="1527" y="7"/>
                  </a:lnTo>
                  <a:lnTo>
                    <a:pt x="1500" y="16"/>
                  </a:lnTo>
                  <a:lnTo>
                    <a:pt x="1466" y="30"/>
                  </a:lnTo>
                  <a:lnTo>
                    <a:pt x="1422" y="47"/>
                  </a:lnTo>
                  <a:lnTo>
                    <a:pt x="1371" y="68"/>
                  </a:lnTo>
                  <a:lnTo>
                    <a:pt x="1314" y="93"/>
                  </a:lnTo>
                  <a:lnTo>
                    <a:pt x="1251" y="124"/>
                  </a:lnTo>
                  <a:lnTo>
                    <a:pt x="1218" y="141"/>
                  </a:lnTo>
                  <a:lnTo>
                    <a:pt x="1183" y="159"/>
                  </a:lnTo>
                  <a:lnTo>
                    <a:pt x="1148" y="178"/>
                  </a:lnTo>
                  <a:lnTo>
                    <a:pt x="1111" y="199"/>
                  </a:lnTo>
                  <a:lnTo>
                    <a:pt x="1074" y="220"/>
                  </a:lnTo>
                  <a:lnTo>
                    <a:pt x="1037" y="243"/>
                  </a:lnTo>
                  <a:lnTo>
                    <a:pt x="998" y="268"/>
                  </a:lnTo>
                  <a:lnTo>
                    <a:pt x="960" y="293"/>
                  </a:lnTo>
                  <a:lnTo>
                    <a:pt x="921" y="320"/>
                  </a:lnTo>
                  <a:lnTo>
                    <a:pt x="881" y="348"/>
                  </a:lnTo>
                  <a:lnTo>
                    <a:pt x="842" y="378"/>
                  </a:lnTo>
                  <a:lnTo>
                    <a:pt x="802" y="408"/>
                  </a:lnTo>
                  <a:lnTo>
                    <a:pt x="762" y="441"/>
                  </a:lnTo>
                  <a:lnTo>
                    <a:pt x="723" y="475"/>
                  </a:lnTo>
                  <a:lnTo>
                    <a:pt x="684" y="510"/>
                  </a:lnTo>
                  <a:lnTo>
                    <a:pt x="645" y="547"/>
                  </a:lnTo>
                  <a:lnTo>
                    <a:pt x="570" y="621"/>
                  </a:lnTo>
                  <a:lnTo>
                    <a:pt x="499" y="693"/>
                  </a:lnTo>
                  <a:lnTo>
                    <a:pt x="433" y="764"/>
                  </a:lnTo>
                  <a:lnTo>
                    <a:pt x="371" y="832"/>
                  </a:lnTo>
                  <a:lnTo>
                    <a:pt x="313" y="897"/>
                  </a:lnTo>
                  <a:lnTo>
                    <a:pt x="260" y="959"/>
                  </a:lnTo>
                  <a:lnTo>
                    <a:pt x="211" y="1017"/>
                  </a:lnTo>
                  <a:lnTo>
                    <a:pt x="168" y="1071"/>
                  </a:lnTo>
                  <a:lnTo>
                    <a:pt x="129" y="1119"/>
                  </a:lnTo>
                  <a:lnTo>
                    <a:pt x="95" y="1163"/>
                  </a:lnTo>
                  <a:lnTo>
                    <a:pt x="66" y="1202"/>
                  </a:lnTo>
                  <a:lnTo>
                    <a:pt x="42" y="1234"/>
                  </a:lnTo>
                  <a:lnTo>
                    <a:pt x="24" y="1260"/>
                  </a:lnTo>
                  <a:lnTo>
                    <a:pt x="10" y="1279"/>
                  </a:lnTo>
                  <a:lnTo>
                    <a:pt x="2" y="1291"/>
                  </a:lnTo>
                  <a:lnTo>
                    <a:pt x="0" y="129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6141194" y="2122208"/>
              <a:ext cx="1499681" cy="277416"/>
            </a:xfrm>
            <a:custGeom>
              <a:rect b="b" l="l" r="r" t="t"/>
              <a:pathLst>
                <a:path extrusionOk="0" h="697" w="3000">
                  <a:moveTo>
                    <a:pt x="0" y="657"/>
                  </a:moveTo>
                  <a:lnTo>
                    <a:pt x="94" y="697"/>
                  </a:lnTo>
                  <a:lnTo>
                    <a:pt x="96" y="691"/>
                  </a:lnTo>
                  <a:lnTo>
                    <a:pt x="106" y="686"/>
                  </a:lnTo>
                  <a:lnTo>
                    <a:pt x="123" y="680"/>
                  </a:lnTo>
                  <a:lnTo>
                    <a:pt x="146" y="672"/>
                  </a:lnTo>
                  <a:lnTo>
                    <a:pt x="174" y="664"/>
                  </a:lnTo>
                  <a:lnTo>
                    <a:pt x="209" y="655"/>
                  </a:lnTo>
                  <a:lnTo>
                    <a:pt x="251" y="646"/>
                  </a:lnTo>
                  <a:lnTo>
                    <a:pt x="296" y="636"/>
                  </a:lnTo>
                  <a:lnTo>
                    <a:pt x="402" y="614"/>
                  </a:lnTo>
                  <a:lnTo>
                    <a:pt x="523" y="591"/>
                  </a:lnTo>
                  <a:lnTo>
                    <a:pt x="661" y="565"/>
                  </a:lnTo>
                  <a:lnTo>
                    <a:pt x="809" y="540"/>
                  </a:lnTo>
                  <a:lnTo>
                    <a:pt x="966" y="513"/>
                  </a:lnTo>
                  <a:lnTo>
                    <a:pt x="1130" y="486"/>
                  </a:lnTo>
                  <a:lnTo>
                    <a:pt x="1297" y="459"/>
                  </a:lnTo>
                  <a:lnTo>
                    <a:pt x="1467" y="431"/>
                  </a:lnTo>
                  <a:lnTo>
                    <a:pt x="1635" y="406"/>
                  </a:lnTo>
                  <a:lnTo>
                    <a:pt x="1799" y="380"/>
                  </a:lnTo>
                  <a:lnTo>
                    <a:pt x="1956" y="356"/>
                  </a:lnTo>
                  <a:lnTo>
                    <a:pt x="2105" y="335"/>
                  </a:lnTo>
                  <a:lnTo>
                    <a:pt x="2175" y="324"/>
                  </a:lnTo>
                  <a:lnTo>
                    <a:pt x="2242" y="313"/>
                  </a:lnTo>
                  <a:lnTo>
                    <a:pt x="2304" y="301"/>
                  </a:lnTo>
                  <a:lnTo>
                    <a:pt x="2363" y="289"/>
                  </a:lnTo>
                  <a:lnTo>
                    <a:pt x="2421" y="278"/>
                  </a:lnTo>
                  <a:lnTo>
                    <a:pt x="2473" y="265"/>
                  </a:lnTo>
                  <a:lnTo>
                    <a:pt x="2523" y="252"/>
                  </a:lnTo>
                  <a:lnTo>
                    <a:pt x="2571" y="240"/>
                  </a:lnTo>
                  <a:lnTo>
                    <a:pt x="2615" y="227"/>
                  </a:lnTo>
                  <a:lnTo>
                    <a:pt x="2656" y="214"/>
                  </a:lnTo>
                  <a:lnTo>
                    <a:pt x="2694" y="201"/>
                  </a:lnTo>
                  <a:lnTo>
                    <a:pt x="2730" y="189"/>
                  </a:lnTo>
                  <a:lnTo>
                    <a:pt x="2763" y="176"/>
                  </a:lnTo>
                  <a:lnTo>
                    <a:pt x="2794" y="163"/>
                  </a:lnTo>
                  <a:lnTo>
                    <a:pt x="2822" y="151"/>
                  </a:lnTo>
                  <a:lnTo>
                    <a:pt x="2848" y="139"/>
                  </a:lnTo>
                  <a:lnTo>
                    <a:pt x="2871" y="127"/>
                  </a:lnTo>
                  <a:lnTo>
                    <a:pt x="2892" y="116"/>
                  </a:lnTo>
                  <a:lnTo>
                    <a:pt x="2911" y="105"/>
                  </a:lnTo>
                  <a:lnTo>
                    <a:pt x="2928" y="95"/>
                  </a:lnTo>
                  <a:lnTo>
                    <a:pt x="2943" y="84"/>
                  </a:lnTo>
                  <a:lnTo>
                    <a:pt x="2956" y="74"/>
                  </a:lnTo>
                  <a:lnTo>
                    <a:pt x="2967" y="65"/>
                  </a:lnTo>
                  <a:lnTo>
                    <a:pt x="2977" y="58"/>
                  </a:lnTo>
                  <a:lnTo>
                    <a:pt x="2984" y="49"/>
                  </a:lnTo>
                  <a:lnTo>
                    <a:pt x="2991" y="43"/>
                  </a:lnTo>
                  <a:lnTo>
                    <a:pt x="2995" y="36"/>
                  </a:lnTo>
                  <a:lnTo>
                    <a:pt x="2998" y="31"/>
                  </a:lnTo>
                  <a:lnTo>
                    <a:pt x="2999" y="27"/>
                  </a:lnTo>
                  <a:lnTo>
                    <a:pt x="3000" y="24"/>
                  </a:lnTo>
                  <a:lnTo>
                    <a:pt x="2999" y="21"/>
                  </a:lnTo>
                  <a:lnTo>
                    <a:pt x="2997" y="19"/>
                  </a:lnTo>
                  <a:lnTo>
                    <a:pt x="2944" y="0"/>
                  </a:lnTo>
                  <a:lnTo>
                    <a:pt x="2939" y="3"/>
                  </a:lnTo>
                  <a:lnTo>
                    <a:pt x="2922" y="9"/>
                  </a:lnTo>
                  <a:lnTo>
                    <a:pt x="2893" y="18"/>
                  </a:lnTo>
                  <a:lnTo>
                    <a:pt x="2853" y="32"/>
                  </a:lnTo>
                  <a:lnTo>
                    <a:pt x="2802" y="48"/>
                  </a:lnTo>
                  <a:lnTo>
                    <a:pt x="2738" y="66"/>
                  </a:lnTo>
                  <a:lnTo>
                    <a:pt x="2663" y="88"/>
                  </a:lnTo>
                  <a:lnTo>
                    <a:pt x="2574" y="110"/>
                  </a:lnTo>
                  <a:lnTo>
                    <a:pt x="2473" y="136"/>
                  </a:lnTo>
                  <a:lnTo>
                    <a:pt x="2359" y="162"/>
                  </a:lnTo>
                  <a:lnTo>
                    <a:pt x="2233" y="190"/>
                  </a:lnTo>
                  <a:lnTo>
                    <a:pt x="2094" y="218"/>
                  </a:lnTo>
                  <a:lnTo>
                    <a:pt x="2020" y="233"/>
                  </a:lnTo>
                  <a:lnTo>
                    <a:pt x="1941" y="247"/>
                  </a:lnTo>
                  <a:lnTo>
                    <a:pt x="1860" y="262"/>
                  </a:lnTo>
                  <a:lnTo>
                    <a:pt x="1775" y="277"/>
                  </a:lnTo>
                  <a:lnTo>
                    <a:pt x="1688" y="291"/>
                  </a:lnTo>
                  <a:lnTo>
                    <a:pt x="1596" y="305"/>
                  </a:lnTo>
                  <a:lnTo>
                    <a:pt x="1501" y="320"/>
                  </a:lnTo>
                  <a:lnTo>
                    <a:pt x="1402" y="334"/>
                  </a:lnTo>
                  <a:lnTo>
                    <a:pt x="1304" y="349"/>
                  </a:lnTo>
                  <a:lnTo>
                    <a:pt x="1211" y="362"/>
                  </a:lnTo>
                  <a:lnTo>
                    <a:pt x="1121" y="377"/>
                  </a:lnTo>
                  <a:lnTo>
                    <a:pt x="1035" y="391"/>
                  </a:lnTo>
                  <a:lnTo>
                    <a:pt x="954" y="406"/>
                  </a:lnTo>
                  <a:lnTo>
                    <a:pt x="876" y="419"/>
                  </a:lnTo>
                  <a:lnTo>
                    <a:pt x="803" y="434"/>
                  </a:lnTo>
                  <a:lnTo>
                    <a:pt x="733" y="448"/>
                  </a:lnTo>
                  <a:lnTo>
                    <a:pt x="666" y="462"/>
                  </a:lnTo>
                  <a:lnTo>
                    <a:pt x="604" y="475"/>
                  </a:lnTo>
                  <a:lnTo>
                    <a:pt x="545" y="489"/>
                  </a:lnTo>
                  <a:lnTo>
                    <a:pt x="488" y="502"/>
                  </a:lnTo>
                  <a:lnTo>
                    <a:pt x="388" y="527"/>
                  </a:lnTo>
                  <a:lnTo>
                    <a:pt x="300" y="552"/>
                  </a:lnTo>
                  <a:lnTo>
                    <a:pt x="225" y="574"/>
                  </a:lnTo>
                  <a:lnTo>
                    <a:pt x="162" y="595"/>
                  </a:lnTo>
                  <a:lnTo>
                    <a:pt x="110" y="612"/>
                  </a:lnTo>
                  <a:lnTo>
                    <a:pt x="69" y="628"/>
                  </a:lnTo>
                  <a:lnTo>
                    <a:pt x="38" y="641"/>
                  </a:lnTo>
                  <a:lnTo>
                    <a:pt x="17" y="649"/>
                  </a:lnTo>
                  <a:lnTo>
                    <a:pt x="4" y="655"/>
                  </a:lnTo>
                  <a:lnTo>
                    <a:pt x="0" y="65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914" name="Google Shape;914;p29"/>
          <p:cNvGrpSpPr/>
          <p:nvPr/>
        </p:nvGrpSpPr>
        <p:grpSpPr>
          <a:xfrm>
            <a:off x="387420" y="3203121"/>
            <a:ext cx="1938804" cy="1086025"/>
            <a:chOff x="387420" y="3203121"/>
            <a:chExt cx="1938804" cy="1086025"/>
          </a:xfrm>
        </p:grpSpPr>
        <p:cxnSp>
          <p:nvCxnSpPr>
            <p:cNvPr id="915" name="Google Shape;915;p29"/>
            <p:cNvCxnSpPr/>
            <p:nvPr/>
          </p:nvCxnSpPr>
          <p:spPr>
            <a:xfrm rot="10800000">
              <a:off x="387420" y="3203121"/>
              <a:ext cx="6800" cy="1086025"/>
            </a:xfrm>
            <a:prstGeom prst="straightConnector1">
              <a:avLst/>
            </a:prstGeom>
            <a:noFill/>
            <a:ln cap="flat" cmpd="sng" w="12700">
              <a:solidFill>
                <a:srgbClr val="A5A5A5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916" name="Google Shape;916;p29"/>
            <p:cNvSpPr txBox="1"/>
            <p:nvPr/>
          </p:nvSpPr>
          <p:spPr>
            <a:xfrm>
              <a:off x="426766" y="3529434"/>
              <a:ext cx="1899458" cy="304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 fontScale="85000" lnSpcReduction="10000"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11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17" name="Google Shape;917;p29"/>
            <p:cNvSpPr txBox="1"/>
            <p:nvPr/>
          </p:nvSpPr>
          <p:spPr>
            <a:xfrm>
              <a:off x="387420" y="3230085"/>
              <a:ext cx="1348856" cy="2539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77500" lnSpcReduction="2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OPTION HERE</a:t>
              </a:r>
              <a:endParaRPr b="1" sz="1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918" name="Google Shape;918;p29"/>
          <p:cNvGrpSpPr/>
          <p:nvPr/>
        </p:nvGrpSpPr>
        <p:grpSpPr>
          <a:xfrm>
            <a:off x="2825618" y="2282768"/>
            <a:ext cx="1938803" cy="1086025"/>
            <a:chOff x="2825618" y="2282768"/>
            <a:chExt cx="1938803" cy="1086025"/>
          </a:xfrm>
        </p:grpSpPr>
        <p:cxnSp>
          <p:nvCxnSpPr>
            <p:cNvPr id="919" name="Google Shape;919;p29"/>
            <p:cNvCxnSpPr/>
            <p:nvPr/>
          </p:nvCxnSpPr>
          <p:spPr>
            <a:xfrm rot="10800000">
              <a:off x="2825618" y="2282768"/>
              <a:ext cx="6800" cy="1086025"/>
            </a:xfrm>
            <a:prstGeom prst="straightConnector1">
              <a:avLst/>
            </a:prstGeom>
            <a:noFill/>
            <a:ln cap="flat" cmpd="sng" w="12700">
              <a:solidFill>
                <a:srgbClr val="A5A5A5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920" name="Google Shape;920;p29"/>
            <p:cNvSpPr txBox="1"/>
            <p:nvPr/>
          </p:nvSpPr>
          <p:spPr>
            <a:xfrm>
              <a:off x="2864963" y="2609082"/>
              <a:ext cx="1899458" cy="304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 fontScale="85000" lnSpcReduction="10000"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11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21" name="Google Shape;921;p29"/>
            <p:cNvSpPr txBox="1"/>
            <p:nvPr/>
          </p:nvSpPr>
          <p:spPr>
            <a:xfrm>
              <a:off x="2825618" y="2309732"/>
              <a:ext cx="1348856" cy="2539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77500" lnSpcReduction="2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OPTION HERE</a:t>
              </a:r>
              <a:endParaRPr b="1" sz="1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922" name="Google Shape;922;p29"/>
          <p:cNvGrpSpPr/>
          <p:nvPr/>
        </p:nvGrpSpPr>
        <p:grpSpPr>
          <a:xfrm>
            <a:off x="5490872" y="1313599"/>
            <a:ext cx="1938803" cy="1086025"/>
            <a:chOff x="5490872" y="1313599"/>
            <a:chExt cx="1938803" cy="1086025"/>
          </a:xfrm>
        </p:grpSpPr>
        <p:cxnSp>
          <p:nvCxnSpPr>
            <p:cNvPr id="923" name="Google Shape;923;p29"/>
            <p:cNvCxnSpPr/>
            <p:nvPr/>
          </p:nvCxnSpPr>
          <p:spPr>
            <a:xfrm rot="10800000">
              <a:off x="5490872" y="1313599"/>
              <a:ext cx="6800" cy="1086025"/>
            </a:xfrm>
            <a:prstGeom prst="straightConnector1">
              <a:avLst/>
            </a:prstGeom>
            <a:noFill/>
            <a:ln cap="flat" cmpd="sng" w="12700">
              <a:solidFill>
                <a:srgbClr val="A5A5A5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924" name="Google Shape;924;p29"/>
            <p:cNvSpPr txBox="1"/>
            <p:nvPr/>
          </p:nvSpPr>
          <p:spPr>
            <a:xfrm>
              <a:off x="5530217" y="1639913"/>
              <a:ext cx="1899458" cy="304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 fontScale="85000" lnSpcReduction="10000"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11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25" name="Google Shape;925;p29"/>
            <p:cNvSpPr txBox="1"/>
            <p:nvPr/>
          </p:nvSpPr>
          <p:spPr>
            <a:xfrm>
              <a:off x="5490872" y="1340563"/>
              <a:ext cx="1348856" cy="2539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77500" lnSpcReduction="2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OPTION HERE</a:t>
              </a:r>
              <a:endParaRPr b="1" sz="1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926" name="Google Shape;926;p29"/>
          <p:cNvGrpSpPr/>
          <p:nvPr/>
        </p:nvGrpSpPr>
        <p:grpSpPr>
          <a:xfrm>
            <a:off x="3946999" y="3421005"/>
            <a:ext cx="1938804" cy="1086025"/>
            <a:chOff x="3946999" y="3421005"/>
            <a:chExt cx="1938804" cy="1086025"/>
          </a:xfrm>
        </p:grpSpPr>
        <p:cxnSp>
          <p:nvCxnSpPr>
            <p:cNvPr id="927" name="Google Shape;927;p29"/>
            <p:cNvCxnSpPr/>
            <p:nvPr/>
          </p:nvCxnSpPr>
          <p:spPr>
            <a:xfrm rot="10800000">
              <a:off x="3946999" y="3421005"/>
              <a:ext cx="6800" cy="1086025"/>
            </a:xfrm>
            <a:prstGeom prst="straightConnector1">
              <a:avLst/>
            </a:prstGeom>
            <a:noFill/>
            <a:ln cap="flat" cmpd="sng" w="12700">
              <a:solidFill>
                <a:srgbClr val="A5A5A5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928" name="Google Shape;928;p29"/>
            <p:cNvSpPr txBox="1"/>
            <p:nvPr/>
          </p:nvSpPr>
          <p:spPr>
            <a:xfrm>
              <a:off x="3986345" y="3747318"/>
              <a:ext cx="1899458" cy="304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 fontScale="85000" lnSpcReduction="10000"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11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29" name="Google Shape;929;p29"/>
            <p:cNvSpPr txBox="1"/>
            <p:nvPr/>
          </p:nvSpPr>
          <p:spPr>
            <a:xfrm>
              <a:off x="3946999" y="3447969"/>
              <a:ext cx="1348856" cy="2539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77500" lnSpcReduction="2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OPTION HERE</a:t>
              </a:r>
              <a:endParaRPr b="1" sz="1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930" name="Google Shape;930;p29"/>
          <p:cNvGrpSpPr/>
          <p:nvPr/>
        </p:nvGrpSpPr>
        <p:grpSpPr>
          <a:xfrm>
            <a:off x="6106477" y="2147672"/>
            <a:ext cx="1938804" cy="1086025"/>
            <a:chOff x="6106477" y="2147672"/>
            <a:chExt cx="1938804" cy="1086025"/>
          </a:xfrm>
        </p:grpSpPr>
        <p:cxnSp>
          <p:nvCxnSpPr>
            <p:cNvPr id="931" name="Google Shape;931;p29"/>
            <p:cNvCxnSpPr/>
            <p:nvPr/>
          </p:nvCxnSpPr>
          <p:spPr>
            <a:xfrm rot="10800000">
              <a:off x="6106477" y="2147672"/>
              <a:ext cx="6800" cy="1086025"/>
            </a:xfrm>
            <a:prstGeom prst="straightConnector1">
              <a:avLst/>
            </a:prstGeom>
            <a:noFill/>
            <a:ln cap="flat" cmpd="sng" w="12700">
              <a:solidFill>
                <a:srgbClr val="A5A5A5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sp>
          <p:nvSpPr>
            <p:cNvPr id="932" name="Google Shape;932;p29"/>
            <p:cNvSpPr txBox="1"/>
            <p:nvPr/>
          </p:nvSpPr>
          <p:spPr>
            <a:xfrm>
              <a:off x="6145823" y="2473986"/>
              <a:ext cx="1899458" cy="304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 fontScale="85000" lnSpcReduction="10000"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11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33" name="Google Shape;933;p29"/>
            <p:cNvSpPr txBox="1"/>
            <p:nvPr/>
          </p:nvSpPr>
          <p:spPr>
            <a:xfrm>
              <a:off x="6106477" y="2174636"/>
              <a:ext cx="1348856" cy="25391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77500" lnSpcReduction="2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OPTION HERE</a:t>
              </a:r>
              <a:endParaRPr b="1" sz="16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934" name="Google Shape;934;p29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8495"/>
              </a:buClr>
              <a:buSzPts val="1800"/>
              <a:buFont typeface="Century Schoolbook"/>
              <a:buNone/>
            </a:pPr>
            <a:r>
              <a:rPr b="0" lang="tr-TR" sz="18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0" sz="18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0" name="Google Shape;940;p30"/>
          <p:cNvGrpSpPr/>
          <p:nvPr/>
        </p:nvGrpSpPr>
        <p:grpSpPr>
          <a:xfrm>
            <a:off x="899592" y="2581654"/>
            <a:ext cx="2049500" cy="626833"/>
            <a:chOff x="284549" y="3139323"/>
            <a:chExt cx="2732666" cy="835777"/>
          </a:xfrm>
        </p:grpSpPr>
        <p:sp>
          <p:nvSpPr>
            <p:cNvPr id="941" name="Google Shape;941;p30"/>
            <p:cNvSpPr txBox="1"/>
            <p:nvPr/>
          </p:nvSpPr>
          <p:spPr>
            <a:xfrm>
              <a:off x="284549" y="3385544"/>
              <a:ext cx="2732666" cy="5895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72000" spcFirstLastPara="1" rIns="72000" wrap="square" tIns="0">
              <a:norm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1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2000" spcFirstLastPara="1" rIns="72000" wrap="square" tIns="0">
              <a:noAutofit/>
            </a:bodyPr>
            <a:lstStyle/>
            <a:p>
              <a:pPr indent="0" lvl="0" marL="0" marR="0" rtl="0" algn="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530">
                  <a:solidFill>
                    <a:schemeClr val="accent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TITLE HERE</a:t>
              </a:r>
              <a:endParaRPr b="1" sz="153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943" name="Google Shape;943;p30"/>
          <p:cNvGrpSpPr/>
          <p:nvPr/>
        </p:nvGrpSpPr>
        <p:grpSpPr>
          <a:xfrm>
            <a:off x="6177329" y="3548671"/>
            <a:ext cx="1842997" cy="626833"/>
            <a:chOff x="9029821" y="3139323"/>
            <a:chExt cx="2457329" cy="835777"/>
          </a:xfrm>
        </p:grpSpPr>
        <p:sp>
          <p:nvSpPr>
            <p:cNvPr id="944" name="Google Shape;944;p30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72000" spcFirstLastPara="1" rIns="72000" wrap="square" tIns="0">
              <a:norm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1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2000" spcFirstLastPara="1" rIns="7200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530">
                  <a:solidFill>
                    <a:schemeClr val="accen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TITLE HERE</a:t>
              </a:r>
              <a:endParaRPr b="1" sz="153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946" name="Google Shape;946;p30"/>
          <p:cNvGrpSpPr/>
          <p:nvPr/>
        </p:nvGrpSpPr>
        <p:grpSpPr>
          <a:xfrm>
            <a:off x="5414766" y="1418501"/>
            <a:ext cx="1842997" cy="626833"/>
            <a:chOff x="9029821" y="3139323"/>
            <a:chExt cx="2457329" cy="835777"/>
          </a:xfrm>
        </p:grpSpPr>
        <p:sp>
          <p:nvSpPr>
            <p:cNvPr id="947" name="Google Shape;947;p30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72000" spcFirstLastPara="1" rIns="72000" wrap="square" tIns="0">
              <a:norm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1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72000" spcFirstLastPara="1" rIns="7200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530">
                  <a:solidFill>
                    <a:schemeClr val="accent4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TITLE HERE</a:t>
              </a:r>
              <a:endParaRPr b="1" sz="1530">
                <a:solidFill>
                  <a:schemeClr val="accent4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949" name="Google Shape;949;p30"/>
          <p:cNvGrpSpPr/>
          <p:nvPr/>
        </p:nvGrpSpPr>
        <p:grpSpPr>
          <a:xfrm>
            <a:off x="3107772" y="1117555"/>
            <a:ext cx="2840089" cy="4025945"/>
            <a:chOff x="4143697" y="1490074"/>
            <a:chExt cx="3786785" cy="5367926"/>
          </a:xfrm>
        </p:grpSpPr>
        <p:sp>
          <p:nvSpPr>
            <p:cNvPr id="950" name="Google Shape;950;p30"/>
            <p:cNvSpPr/>
            <p:nvPr/>
          </p:nvSpPr>
          <p:spPr>
            <a:xfrm>
              <a:off x="5676900" y="2619375"/>
              <a:ext cx="838200" cy="4238625"/>
            </a:xfrm>
            <a:prstGeom prst="triangle">
              <a:avLst>
                <a:gd fmla="val 50000" name="adj"/>
              </a:avLst>
            </a:prstGeom>
            <a:solidFill>
              <a:srgbClr val="E3E6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51" name="Google Shape;951;p30"/>
            <p:cNvSpPr/>
            <p:nvPr/>
          </p:nvSpPr>
          <p:spPr>
            <a:xfrm flipH="1" rot="-2201082">
              <a:off x="5455672" y="5623648"/>
              <a:ext cx="238688" cy="847141"/>
            </a:xfrm>
            <a:prstGeom prst="triangle">
              <a:avLst>
                <a:gd fmla="val 50000" name="adj"/>
              </a:avLst>
            </a:prstGeom>
            <a:solidFill>
              <a:srgbClr val="E3E6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52" name="Google Shape;952;p30"/>
            <p:cNvSpPr/>
            <p:nvPr/>
          </p:nvSpPr>
          <p:spPr>
            <a:xfrm flipH="1" rot="-3140422">
              <a:off x="5509931" y="3854413"/>
              <a:ext cx="238688" cy="847141"/>
            </a:xfrm>
            <a:prstGeom prst="triangle">
              <a:avLst>
                <a:gd fmla="val 50000" name="adj"/>
              </a:avLst>
            </a:prstGeom>
            <a:solidFill>
              <a:srgbClr val="E3E6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53" name="Google Shape;953;p30"/>
            <p:cNvSpPr/>
            <p:nvPr/>
          </p:nvSpPr>
          <p:spPr>
            <a:xfrm flipH="1" rot="2398410">
              <a:off x="6290935" y="3368440"/>
              <a:ext cx="239629" cy="876101"/>
            </a:xfrm>
            <a:prstGeom prst="triangle">
              <a:avLst>
                <a:gd fmla="val 50000" name="adj"/>
              </a:avLst>
            </a:prstGeom>
            <a:solidFill>
              <a:srgbClr val="E3E6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54" name="Google Shape;954;p30"/>
            <p:cNvSpPr/>
            <p:nvPr/>
          </p:nvSpPr>
          <p:spPr>
            <a:xfrm flipH="1" rot="2619467">
              <a:off x="6484542" y="4962728"/>
              <a:ext cx="238688" cy="904473"/>
            </a:xfrm>
            <a:prstGeom prst="triangle">
              <a:avLst>
                <a:gd fmla="val 50000" name="adj"/>
              </a:avLst>
            </a:prstGeom>
            <a:solidFill>
              <a:srgbClr val="E3E6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5276850" y="1490074"/>
              <a:ext cx="1638300" cy="163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6314531" y="3065104"/>
              <a:ext cx="873396" cy="873396"/>
            </a:xfrm>
            <a:prstGeom prst="ellipse">
              <a:avLst/>
            </a:prstGeom>
            <a:solidFill>
              <a:srgbClr val="C7CD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6437562" y="4331616"/>
              <a:ext cx="1492920" cy="14929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58" name="Google Shape;958;p30"/>
            <p:cNvSpPr/>
            <p:nvPr/>
          </p:nvSpPr>
          <p:spPr>
            <a:xfrm>
              <a:off x="4782143" y="5236954"/>
              <a:ext cx="877790" cy="877790"/>
            </a:xfrm>
            <a:prstGeom prst="ellipse">
              <a:avLst/>
            </a:prstGeom>
            <a:solidFill>
              <a:srgbClr val="C7CD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4143697" y="2973566"/>
              <a:ext cx="1657686" cy="16576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60" name="Google Shape;960;p30" title="rJ6JfFNieuj79RlItJXO"/>
            <p:cNvSpPr/>
            <p:nvPr/>
          </p:nvSpPr>
          <p:spPr>
            <a:xfrm>
              <a:off x="6976503" y="4692381"/>
              <a:ext cx="516292" cy="691637"/>
            </a:xfrm>
            <a:custGeom>
              <a:rect b="b" l="l" r="r" t="t"/>
              <a:pathLst>
                <a:path extrusionOk="0" h="338138" w="252413">
                  <a:moveTo>
                    <a:pt x="127000" y="292100"/>
                  </a:moveTo>
                  <a:cubicBezTo>
                    <a:pt x="118232" y="292100"/>
                    <a:pt x="111125" y="299207"/>
                    <a:pt x="111125" y="307975"/>
                  </a:cubicBezTo>
                  <a:cubicBezTo>
                    <a:pt x="111125" y="316743"/>
                    <a:pt x="118232" y="323850"/>
                    <a:pt x="127000" y="323850"/>
                  </a:cubicBezTo>
                  <a:cubicBezTo>
                    <a:pt x="135768" y="323850"/>
                    <a:pt x="142875" y="316743"/>
                    <a:pt x="142875" y="307975"/>
                  </a:cubicBezTo>
                  <a:cubicBezTo>
                    <a:pt x="142875" y="299207"/>
                    <a:pt x="135768" y="292100"/>
                    <a:pt x="127000" y="292100"/>
                  </a:cubicBezTo>
                  <a:close/>
                  <a:moveTo>
                    <a:pt x="60637" y="241300"/>
                  </a:moveTo>
                  <a:cubicBezTo>
                    <a:pt x="60637" y="241300"/>
                    <a:pt x="60637" y="241300"/>
                    <a:pt x="123259" y="241300"/>
                  </a:cubicBezTo>
                  <a:cubicBezTo>
                    <a:pt x="127256" y="241300"/>
                    <a:pt x="128588" y="244122"/>
                    <a:pt x="128588" y="248356"/>
                  </a:cubicBezTo>
                  <a:cubicBezTo>
                    <a:pt x="128588" y="251178"/>
                    <a:pt x="127256" y="254000"/>
                    <a:pt x="123259" y="254000"/>
                  </a:cubicBezTo>
                  <a:cubicBezTo>
                    <a:pt x="123259" y="254000"/>
                    <a:pt x="123259" y="254000"/>
                    <a:pt x="60637" y="254000"/>
                  </a:cubicBezTo>
                  <a:cubicBezTo>
                    <a:pt x="56640" y="254000"/>
                    <a:pt x="53975" y="251178"/>
                    <a:pt x="53975" y="248356"/>
                  </a:cubicBezTo>
                  <a:cubicBezTo>
                    <a:pt x="53975" y="244122"/>
                    <a:pt x="56640" y="241300"/>
                    <a:pt x="60637" y="241300"/>
                  </a:cubicBezTo>
                  <a:close/>
                  <a:moveTo>
                    <a:pt x="60637" y="219075"/>
                  </a:moveTo>
                  <a:cubicBezTo>
                    <a:pt x="60637" y="219075"/>
                    <a:pt x="60637" y="219075"/>
                    <a:pt x="123259" y="219075"/>
                  </a:cubicBezTo>
                  <a:cubicBezTo>
                    <a:pt x="127256" y="219075"/>
                    <a:pt x="128588" y="221897"/>
                    <a:pt x="128588" y="224720"/>
                  </a:cubicBezTo>
                  <a:cubicBezTo>
                    <a:pt x="128588" y="228953"/>
                    <a:pt x="127256" y="231775"/>
                    <a:pt x="123259" y="231775"/>
                  </a:cubicBezTo>
                  <a:cubicBezTo>
                    <a:pt x="123259" y="231775"/>
                    <a:pt x="123259" y="231775"/>
                    <a:pt x="60637" y="231775"/>
                  </a:cubicBezTo>
                  <a:cubicBezTo>
                    <a:pt x="56640" y="231775"/>
                    <a:pt x="53975" y="228953"/>
                    <a:pt x="53975" y="224720"/>
                  </a:cubicBezTo>
                  <a:cubicBezTo>
                    <a:pt x="53975" y="221897"/>
                    <a:pt x="56640" y="219075"/>
                    <a:pt x="60637" y="219075"/>
                  </a:cubicBezTo>
                  <a:close/>
                  <a:moveTo>
                    <a:pt x="60637" y="196850"/>
                  </a:moveTo>
                  <a:cubicBezTo>
                    <a:pt x="60637" y="196850"/>
                    <a:pt x="60637" y="196850"/>
                    <a:pt x="123259" y="196850"/>
                  </a:cubicBezTo>
                  <a:cubicBezTo>
                    <a:pt x="127256" y="196850"/>
                    <a:pt x="128588" y="199628"/>
                    <a:pt x="128588" y="202407"/>
                  </a:cubicBezTo>
                  <a:cubicBezTo>
                    <a:pt x="128588" y="206574"/>
                    <a:pt x="127256" y="207963"/>
                    <a:pt x="123259" y="207963"/>
                  </a:cubicBezTo>
                  <a:cubicBezTo>
                    <a:pt x="123259" y="207963"/>
                    <a:pt x="123259" y="207963"/>
                    <a:pt x="60637" y="207963"/>
                  </a:cubicBezTo>
                  <a:cubicBezTo>
                    <a:pt x="56640" y="207963"/>
                    <a:pt x="53975" y="206574"/>
                    <a:pt x="53975" y="202407"/>
                  </a:cubicBezTo>
                  <a:cubicBezTo>
                    <a:pt x="53975" y="199628"/>
                    <a:pt x="56640" y="196850"/>
                    <a:pt x="60637" y="196850"/>
                  </a:cubicBezTo>
                  <a:close/>
                  <a:moveTo>
                    <a:pt x="60637" y="174625"/>
                  </a:moveTo>
                  <a:cubicBezTo>
                    <a:pt x="60637" y="174625"/>
                    <a:pt x="60637" y="174625"/>
                    <a:pt x="123259" y="174625"/>
                  </a:cubicBezTo>
                  <a:cubicBezTo>
                    <a:pt x="127256" y="174625"/>
                    <a:pt x="128588" y="177403"/>
                    <a:pt x="128588" y="180182"/>
                  </a:cubicBezTo>
                  <a:cubicBezTo>
                    <a:pt x="128588" y="182960"/>
                    <a:pt x="127256" y="185738"/>
                    <a:pt x="123259" y="185738"/>
                  </a:cubicBezTo>
                  <a:cubicBezTo>
                    <a:pt x="123259" y="185738"/>
                    <a:pt x="123259" y="185738"/>
                    <a:pt x="60637" y="185738"/>
                  </a:cubicBezTo>
                  <a:cubicBezTo>
                    <a:pt x="56640" y="185738"/>
                    <a:pt x="53975" y="182960"/>
                    <a:pt x="53975" y="180182"/>
                  </a:cubicBezTo>
                  <a:cubicBezTo>
                    <a:pt x="53975" y="177403"/>
                    <a:pt x="56640" y="174625"/>
                    <a:pt x="60637" y="174625"/>
                  </a:cubicBezTo>
                  <a:close/>
                  <a:moveTo>
                    <a:pt x="149784" y="155575"/>
                  </a:moveTo>
                  <a:cubicBezTo>
                    <a:pt x="149784" y="155575"/>
                    <a:pt x="149784" y="155575"/>
                    <a:pt x="188356" y="155575"/>
                  </a:cubicBezTo>
                  <a:cubicBezTo>
                    <a:pt x="191016" y="155575"/>
                    <a:pt x="193676" y="158214"/>
                    <a:pt x="193676" y="160852"/>
                  </a:cubicBezTo>
                  <a:cubicBezTo>
                    <a:pt x="193676" y="160852"/>
                    <a:pt x="193676" y="160852"/>
                    <a:pt x="193676" y="242642"/>
                  </a:cubicBezTo>
                  <a:cubicBezTo>
                    <a:pt x="193676" y="246600"/>
                    <a:pt x="191016" y="249238"/>
                    <a:pt x="188356" y="249238"/>
                  </a:cubicBezTo>
                  <a:cubicBezTo>
                    <a:pt x="188356" y="249238"/>
                    <a:pt x="188356" y="249238"/>
                    <a:pt x="149784" y="249238"/>
                  </a:cubicBezTo>
                  <a:cubicBezTo>
                    <a:pt x="147123" y="249238"/>
                    <a:pt x="144463" y="246600"/>
                    <a:pt x="144463" y="242642"/>
                  </a:cubicBezTo>
                  <a:cubicBezTo>
                    <a:pt x="144463" y="242642"/>
                    <a:pt x="144463" y="242642"/>
                    <a:pt x="144463" y="160852"/>
                  </a:cubicBezTo>
                  <a:cubicBezTo>
                    <a:pt x="144463" y="158214"/>
                    <a:pt x="147123" y="155575"/>
                    <a:pt x="149784" y="155575"/>
                  </a:cubicBezTo>
                  <a:close/>
                  <a:moveTo>
                    <a:pt x="60637" y="150813"/>
                  </a:moveTo>
                  <a:cubicBezTo>
                    <a:pt x="60637" y="150813"/>
                    <a:pt x="60637" y="150813"/>
                    <a:pt x="123259" y="150813"/>
                  </a:cubicBezTo>
                  <a:cubicBezTo>
                    <a:pt x="127256" y="150813"/>
                    <a:pt x="128588" y="153283"/>
                    <a:pt x="128588" y="156987"/>
                  </a:cubicBezTo>
                  <a:cubicBezTo>
                    <a:pt x="128588" y="159457"/>
                    <a:pt x="127256" y="161926"/>
                    <a:pt x="123259" y="161926"/>
                  </a:cubicBezTo>
                  <a:cubicBezTo>
                    <a:pt x="123259" y="161926"/>
                    <a:pt x="123259" y="161926"/>
                    <a:pt x="60637" y="161926"/>
                  </a:cubicBezTo>
                  <a:cubicBezTo>
                    <a:pt x="56640" y="161926"/>
                    <a:pt x="53975" y="159457"/>
                    <a:pt x="53975" y="156987"/>
                  </a:cubicBezTo>
                  <a:cubicBezTo>
                    <a:pt x="53975" y="153283"/>
                    <a:pt x="56640" y="150813"/>
                    <a:pt x="60637" y="150813"/>
                  </a:cubicBezTo>
                  <a:close/>
                  <a:moveTo>
                    <a:pt x="59267" y="128588"/>
                  </a:moveTo>
                  <a:cubicBezTo>
                    <a:pt x="59267" y="128588"/>
                    <a:pt x="59267" y="128588"/>
                    <a:pt x="191559" y="128588"/>
                  </a:cubicBezTo>
                  <a:cubicBezTo>
                    <a:pt x="194204" y="128588"/>
                    <a:pt x="196850" y="131058"/>
                    <a:pt x="196850" y="133527"/>
                  </a:cubicBezTo>
                  <a:cubicBezTo>
                    <a:pt x="196850" y="137232"/>
                    <a:pt x="194204" y="139701"/>
                    <a:pt x="191559" y="139701"/>
                  </a:cubicBezTo>
                  <a:cubicBezTo>
                    <a:pt x="191559" y="139701"/>
                    <a:pt x="191559" y="139701"/>
                    <a:pt x="59267" y="139701"/>
                  </a:cubicBezTo>
                  <a:cubicBezTo>
                    <a:pt x="56621" y="139701"/>
                    <a:pt x="53975" y="137232"/>
                    <a:pt x="53975" y="133527"/>
                  </a:cubicBezTo>
                  <a:cubicBezTo>
                    <a:pt x="53975" y="131058"/>
                    <a:pt x="56621" y="128588"/>
                    <a:pt x="59267" y="128588"/>
                  </a:cubicBezTo>
                  <a:close/>
                  <a:moveTo>
                    <a:pt x="127568" y="106363"/>
                  </a:moveTo>
                  <a:cubicBezTo>
                    <a:pt x="127568" y="106363"/>
                    <a:pt x="127568" y="106363"/>
                    <a:pt x="191522" y="106363"/>
                  </a:cubicBezTo>
                  <a:cubicBezTo>
                    <a:pt x="194186" y="106363"/>
                    <a:pt x="196851" y="108744"/>
                    <a:pt x="196851" y="111125"/>
                  </a:cubicBezTo>
                  <a:cubicBezTo>
                    <a:pt x="196851" y="114697"/>
                    <a:pt x="194186" y="115888"/>
                    <a:pt x="191522" y="115888"/>
                  </a:cubicBezTo>
                  <a:cubicBezTo>
                    <a:pt x="191522" y="115888"/>
                    <a:pt x="191522" y="115888"/>
                    <a:pt x="127568" y="115888"/>
                  </a:cubicBezTo>
                  <a:cubicBezTo>
                    <a:pt x="124903" y="115888"/>
                    <a:pt x="122238" y="114697"/>
                    <a:pt x="122238" y="111125"/>
                  </a:cubicBezTo>
                  <a:cubicBezTo>
                    <a:pt x="122238" y="108744"/>
                    <a:pt x="124903" y="106363"/>
                    <a:pt x="127568" y="106363"/>
                  </a:cubicBezTo>
                  <a:close/>
                  <a:moveTo>
                    <a:pt x="127568" y="84138"/>
                  </a:moveTo>
                  <a:cubicBezTo>
                    <a:pt x="127568" y="84138"/>
                    <a:pt x="127568" y="84138"/>
                    <a:pt x="191522" y="84138"/>
                  </a:cubicBezTo>
                  <a:cubicBezTo>
                    <a:pt x="194186" y="84138"/>
                    <a:pt x="196851" y="86519"/>
                    <a:pt x="196851" y="88900"/>
                  </a:cubicBezTo>
                  <a:cubicBezTo>
                    <a:pt x="196851" y="91282"/>
                    <a:pt x="194186" y="93663"/>
                    <a:pt x="191522" y="93663"/>
                  </a:cubicBezTo>
                  <a:cubicBezTo>
                    <a:pt x="191522" y="93663"/>
                    <a:pt x="191522" y="93663"/>
                    <a:pt x="127568" y="93663"/>
                  </a:cubicBezTo>
                  <a:cubicBezTo>
                    <a:pt x="124903" y="93663"/>
                    <a:pt x="122238" y="91282"/>
                    <a:pt x="122238" y="88900"/>
                  </a:cubicBezTo>
                  <a:cubicBezTo>
                    <a:pt x="122238" y="86519"/>
                    <a:pt x="124903" y="84138"/>
                    <a:pt x="127568" y="84138"/>
                  </a:cubicBezTo>
                  <a:close/>
                  <a:moveTo>
                    <a:pt x="64136" y="65088"/>
                  </a:moveTo>
                  <a:cubicBezTo>
                    <a:pt x="64136" y="65088"/>
                    <a:pt x="64136" y="65088"/>
                    <a:pt x="107316" y="65088"/>
                  </a:cubicBezTo>
                  <a:cubicBezTo>
                    <a:pt x="110014" y="65088"/>
                    <a:pt x="112713" y="67734"/>
                    <a:pt x="112713" y="71702"/>
                  </a:cubicBezTo>
                  <a:cubicBezTo>
                    <a:pt x="112713" y="71702"/>
                    <a:pt x="112713" y="71702"/>
                    <a:pt x="112713" y="106098"/>
                  </a:cubicBezTo>
                  <a:cubicBezTo>
                    <a:pt x="112713" y="110067"/>
                    <a:pt x="110014" y="112713"/>
                    <a:pt x="107316" y="112713"/>
                  </a:cubicBezTo>
                  <a:cubicBezTo>
                    <a:pt x="107316" y="112713"/>
                    <a:pt x="107316" y="112713"/>
                    <a:pt x="64136" y="112713"/>
                  </a:cubicBezTo>
                  <a:cubicBezTo>
                    <a:pt x="61437" y="112713"/>
                    <a:pt x="58738" y="110067"/>
                    <a:pt x="58738" y="106098"/>
                  </a:cubicBezTo>
                  <a:cubicBezTo>
                    <a:pt x="58738" y="106098"/>
                    <a:pt x="58738" y="106098"/>
                    <a:pt x="58738" y="71702"/>
                  </a:cubicBezTo>
                  <a:cubicBezTo>
                    <a:pt x="58738" y="67734"/>
                    <a:pt x="61437" y="65088"/>
                    <a:pt x="64136" y="65088"/>
                  </a:cubicBezTo>
                  <a:close/>
                  <a:moveTo>
                    <a:pt x="127568" y="60325"/>
                  </a:moveTo>
                  <a:cubicBezTo>
                    <a:pt x="127568" y="60325"/>
                    <a:pt x="127568" y="60325"/>
                    <a:pt x="191522" y="60325"/>
                  </a:cubicBezTo>
                  <a:cubicBezTo>
                    <a:pt x="194186" y="60325"/>
                    <a:pt x="196851" y="62794"/>
                    <a:pt x="196851" y="66499"/>
                  </a:cubicBezTo>
                  <a:cubicBezTo>
                    <a:pt x="196851" y="68968"/>
                    <a:pt x="194186" y="71438"/>
                    <a:pt x="191522" y="71438"/>
                  </a:cubicBezTo>
                  <a:cubicBezTo>
                    <a:pt x="191522" y="71438"/>
                    <a:pt x="191522" y="71438"/>
                    <a:pt x="127568" y="71438"/>
                  </a:cubicBezTo>
                  <a:cubicBezTo>
                    <a:pt x="124903" y="71438"/>
                    <a:pt x="122238" y="68968"/>
                    <a:pt x="122238" y="66499"/>
                  </a:cubicBezTo>
                  <a:cubicBezTo>
                    <a:pt x="122238" y="62794"/>
                    <a:pt x="124903" y="60325"/>
                    <a:pt x="127568" y="60325"/>
                  </a:cubicBezTo>
                  <a:close/>
                  <a:moveTo>
                    <a:pt x="42572" y="34925"/>
                  </a:moveTo>
                  <a:cubicBezTo>
                    <a:pt x="37295" y="34925"/>
                    <a:pt x="33338" y="38868"/>
                    <a:pt x="33338" y="44126"/>
                  </a:cubicBezTo>
                  <a:lnTo>
                    <a:pt x="33338" y="279400"/>
                  </a:lnTo>
                  <a:cubicBezTo>
                    <a:pt x="33338" y="279400"/>
                    <a:pt x="33338" y="279400"/>
                    <a:pt x="220663" y="279400"/>
                  </a:cubicBezTo>
                  <a:cubicBezTo>
                    <a:pt x="220663" y="279400"/>
                    <a:pt x="220663" y="279400"/>
                    <a:pt x="220663" y="44126"/>
                  </a:cubicBezTo>
                  <a:cubicBezTo>
                    <a:pt x="220663" y="38868"/>
                    <a:pt x="216706" y="34925"/>
                    <a:pt x="211429" y="34925"/>
                  </a:cubicBezTo>
                  <a:cubicBezTo>
                    <a:pt x="211429" y="34925"/>
                    <a:pt x="211429" y="34925"/>
                    <a:pt x="42572" y="34925"/>
                  </a:cubicBezTo>
                  <a:close/>
                  <a:moveTo>
                    <a:pt x="42069" y="0"/>
                  </a:moveTo>
                  <a:cubicBezTo>
                    <a:pt x="42069" y="0"/>
                    <a:pt x="42069" y="0"/>
                    <a:pt x="210344" y="0"/>
                  </a:cubicBezTo>
                  <a:cubicBezTo>
                    <a:pt x="234008" y="0"/>
                    <a:pt x="252413" y="19813"/>
                    <a:pt x="252413" y="43588"/>
                  </a:cubicBezTo>
                  <a:cubicBezTo>
                    <a:pt x="252413" y="43588"/>
                    <a:pt x="252413" y="43588"/>
                    <a:pt x="252413" y="294550"/>
                  </a:cubicBezTo>
                  <a:cubicBezTo>
                    <a:pt x="252413" y="318325"/>
                    <a:pt x="234008" y="338138"/>
                    <a:pt x="210344" y="338138"/>
                  </a:cubicBezTo>
                  <a:cubicBezTo>
                    <a:pt x="210344" y="338138"/>
                    <a:pt x="210344" y="338138"/>
                    <a:pt x="42069" y="338138"/>
                  </a:cubicBezTo>
                  <a:cubicBezTo>
                    <a:pt x="18405" y="338138"/>
                    <a:pt x="0" y="318325"/>
                    <a:pt x="0" y="294550"/>
                  </a:cubicBezTo>
                  <a:cubicBezTo>
                    <a:pt x="0" y="294550"/>
                    <a:pt x="0" y="294550"/>
                    <a:pt x="0" y="43588"/>
                  </a:cubicBezTo>
                  <a:cubicBezTo>
                    <a:pt x="0" y="19813"/>
                    <a:pt x="18405" y="0"/>
                    <a:pt x="42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61" name="Google Shape;961;p30" title="xKpUrv6ycS"/>
            <p:cNvSpPr/>
            <p:nvPr/>
          </p:nvSpPr>
          <p:spPr>
            <a:xfrm>
              <a:off x="5833803" y="1935670"/>
              <a:ext cx="547229" cy="686402"/>
            </a:xfrm>
            <a:custGeom>
              <a:rect b="b" l="l" r="r" t="t"/>
              <a:pathLst>
                <a:path extrusionOk="0" h="336550" w="268312">
                  <a:moveTo>
                    <a:pt x="79065" y="303213"/>
                  </a:moveTo>
                  <a:cubicBezTo>
                    <a:pt x="73799" y="303213"/>
                    <a:pt x="69850" y="306955"/>
                    <a:pt x="69850" y="311945"/>
                  </a:cubicBezTo>
                  <a:cubicBezTo>
                    <a:pt x="69850" y="316934"/>
                    <a:pt x="73799" y="320676"/>
                    <a:pt x="79065" y="320676"/>
                  </a:cubicBezTo>
                  <a:cubicBezTo>
                    <a:pt x="79065" y="320676"/>
                    <a:pt x="79065" y="320676"/>
                    <a:pt x="114610" y="320676"/>
                  </a:cubicBezTo>
                  <a:cubicBezTo>
                    <a:pt x="119875" y="320676"/>
                    <a:pt x="123825" y="316934"/>
                    <a:pt x="123825" y="311945"/>
                  </a:cubicBezTo>
                  <a:cubicBezTo>
                    <a:pt x="123825" y="306955"/>
                    <a:pt x="119875" y="303213"/>
                    <a:pt x="114610" y="303213"/>
                  </a:cubicBezTo>
                  <a:cubicBezTo>
                    <a:pt x="114610" y="303213"/>
                    <a:pt x="114610" y="303213"/>
                    <a:pt x="79065" y="303213"/>
                  </a:cubicBezTo>
                  <a:close/>
                  <a:moveTo>
                    <a:pt x="184235" y="119063"/>
                  </a:moveTo>
                  <a:cubicBezTo>
                    <a:pt x="181644" y="119063"/>
                    <a:pt x="181644" y="119063"/>
                    <a:pt x="181644" y="121725"/>
                  </a:cubicBezTo>
                  <a:cubicBezTo>
                    <a:pt x="181644" y="121725"/>
                    <a:pt x="181644" y="121725"/>
                    <a:pt x="181644" y="125717"/>
                  </a:cubicBezTo>
                  <a:cubicBezTo>
                    <a:pt x="181644" y="129709"/>
                    <a:pt x="181644" y="129709"/>
                    <a:pt x="177759" y="131039"/>
                  </a:cubicBezTo>
                  <a:cubicBezTo>
                    <a:pt x="169989" y="133701"/>
                    <a:pt x="164808" y="139024"/>
                    <a:pt x="164808" y="148339"/>
                  </a:cubicBezTo>
                  <a:cubicBezTo>
                    <a:pt x="164808" y="156323"/>
                    <a:pt x="168694" y="161646"/>
                    <a:pt x="175169" y="165638"/>
                  </a:cubicBezTo>
                  <a:cubicBezTo>
                    <a:pt x="179054" y="168299"/>
                    <a:pt x="182939" y="169630"/>
                    <a:pt x="186825" y="170961"/>
                  </a:cubicBezTo>
                  <a:cubicBezTo>
                    <a:pt x="188120" y="172291"/>
                    <a:pt x="190710" y="172291"/>
                    <a:pt x="192005" y="173622"/>
                  </a:cubicBezTo>
                  <a:cubicBezTo>
                    <a:pt x="195890" y="177614"/>
                    <a:pt x="194595" y="182937"/>
                    <a:pt x="190710" y="185598"/>
                  </a:cubicBezTo>
                  <a:cubicBezTo>
                    <a:pt x="188120" y="186929"/>
                    <a:pt x="184235" y="186929"/>
                    <a:pt x="181644" y="186929"/>
                  </a:cubicBezTo>
                  <a:cubicBezTo>
                    <a:pt x="177759" y="185598"/>
                    <a:pt x="173874" y="184268"/>
                    <a:pt x="169989" y="182937"/>
                  </a:cubicBezTo>
                  <a:cubicBezTo>
                    <a:pt x="167398" y="181606"/>
                    <a:pt x="167398" y="181606"/>
                    <a:pt x="166103" y="184268"/>
                  </a:cubicBezTo>
                  <a:cubicBezTo>
                    <a:pt x="166103" y="186929"/>
                    <a:pt x="164808" y="188260"/>
                    <a:pt x="164808" y="190921"/>
                  </a:cubicBezTo>
                  <a:cubicBezTo>
                    <a:pt x="163513" y="193583"/>
                    <a:pt x="163513" y="194913"/>
                    <a:pt x="166103" y="196244"/>
                  </a:cubicBezTo>
                  <a:cubicBezTo>
                    <a:pt x="169989" y="197575"/>
                    <a:pt x="173874" y="198905"/>
                    <a:pt x="177759" y="198905"/>
                  </a:cubicBezTo>
                  <a:cubicBezTo>
                    <a:pt x="180349" y="198905"/>
                    <a:pt x="180349" y="198905"/>
                    <a:pt x="180349" y="202898"/>
                  </a:cubicBezTo>
                  <a:cubicBezTo>
                    <a:pt x="180349" y="204228"/>
                    <a:pt x="180349" y="205559"/>
                    <a:pt x="180349" y="206890"/>
                  </a:cubicBezTo>
                  <a:cubicBezTo>
                    <a:pt x="180349" y="208220"/>
                    <a:pt x="181644" y="209551"/>
                    <a:pt x="182939" y="209551"/>
                  </a:cubicBezTo>
                  <a:cubicBezTo>
                    <a:pt x="185530" y="209551"/>
                    <a:pt x="188120" y="209551"/>
                    <a:pt x="189415" y="209551"/>
                  </a:cubicBezTo>
                  <a:cubicBezTo>
                    <a:pt x="190710" y="209551"/>
                    <a:pt x="192005" y="208220"/>
                    <a:pt x="192005" y="206890"/>
                  </a:cubicBezTo>
                  <a:cubicBezTo>
                    <a:pt x="192005" y="205559"/>
                    <a:pt x="192005" y="202898"/>
                    <a:pt x="192005" y="201567"/>
                  </a:cubicBezTo>
                  <a:cubicBezTo>
                    <a:pt x="192005" y="198905"/>
                    <a:pt x="193300" y="198905"/>
                    <a:pt x="194595" y="197575"/>
                  </a:cubicBezTo>
                  <a:cubicBezTo>
                    <a:pt x="198480" y="196244"/>
                    <a:pt x="202366" y="193583"/>
                    <a:pt x="204956" y="190921"/>
                  </a:cubicBezTo>
                  <a:cubicBezTo>
                    <a:pt x="212726" y="180276"/>
                    <a:pt x="210136" y="166969"/>
                    <a:pt x="199775" y="160315"/>
                  </a:cubicBezTo>
                  <a:cubicBezTo>
                    <a:pt x="195890" y="157654"/>
                    <a:pt x="192005" y="156323"/>
                    <a:pt x="188120" y="154992"/>
                  </a:cubicBezTo>
                  <a:cubicBezTo>
                    <a:pt x="186825" y="153661"/>
                    <a:pt x="184235" y="153661"/>
                    <a:pt x="182939" y="152331"/>
                  </a:cubicBezTo>
                  <a:cubicBezTo>
                    <a:pt x="179054" y="148339"/>
                    <a:pt x="180349" y="144347"/>
                    <a:pt x="184235" y="141685"/>
                  </a:cubicBezTo>
                  <a:cubicBezTo>
                    <a:pt x="185530" y="141685"/>
                    <a:pt x="186825" y="141685"/>
                    <a:pt x="188120" y="141685"/>
                  </a:cubicBezTo>
                  <a:cubicBezTo>
                    <a:pt x="192005" y="141685"/>
                    <a:pt x="197185" y="141685"/>
                    <a:pt x="201071" y="144347"/>
                  </a:cubicBezTo>
                  <a:cubicBezTo>
                    <a:pt x="203661" y="145677"/>
                    <a:pt x="203661" y="145677"/>
                    <a:pt x="204956" y="143016"/>
                  </a:cubicBezTo>
                  <a:cubicBezTo>
                    <a:pt x="204956" y="140354"/>
                    <a:pt x="206251" y="137693"/>
                    <a:pt x="207546" y="135032"/>
                  </a:cubicBezTo>
                  <a:cubicBezTo>
                    <a:pt x="207546" y="133701"/>
                    <a:pt x="206251" y="132370"/>
                    <a:pt x="204956" y="132370"/>
                  </a:cubicBezTo>
                  <a:cubicBezTo>
                    <a:pt x="202366" y="131039"/>
                    <a:pt x="199775" y="129709"/>
                    <a:pt x="197185" y="129709"/>
                  </a:cubicBezTo>
                  <a:cubicBezTo>
                    <a:pt x="193300" y="128378"/>
                    <a:pt x="193300" y="128378"/>
                    <a:pt x="193300" y="124386"/>
                  </a:cubicBezTo>
                  <a:cubicBezTo>
                    <a:pt x="193300" y="119063"/>
                    <a:pt x="193300" y="119063"/>
                    <a:pt x="186825" y="119063"/>
                  </a:cubicBezTo>
                  <a:cubicBezTo>
                    <a:pt x="186825" y="119063"/>
                    <a:pt x="186825" y="119063"/>
                    <a:pt x="184235" y="119063"/>
                  </a:cubicBezTo>
                  <a:close/>
                  <a:moveTo>
                    <a:pt x="187192" y="84090"/>
                  </a:moveTo>
                  <a:cubicBezTo>
                    <a:pt x="207967" y="84090"/>
                    <a:pt x="228741" y="91980"/>
                    <a:pt x="244570" y="107760"/>
                  </a:cubicBezTo>
                  <a:cubicBezTo>
                    <a:pt x="276226" y="139321"/>
                    <a:pt x="276226" y="190607"/>
                    <a:pt x="244570" y="222168"/>
                  </a:cubicBezTo>
                  <a:cubicBezTo>
                    <a:pt x="216870" y="248468"/>
                    <a:pt x="177299" y="252413"/>
                    <a:pt x="145642" y="234003"/>
                  </a:cubicBezTo>
                  <a:cubicBezTo>
                    <a:pt x="132452" y="243208"/>
                    <a:pt x="120580" y="244523"/>
                    <a:pt x="111347" y="243208"/>
                  </a:cubicBezTo>
                  <a:cubicBezTo>
                    <a:pt x="107390" y="243208"/>
                    <a:pt x="107390" y="239263"/>
                    <a:pt x="110028" y="237948"/>
                  </a:cubicBezTo>
                  <a:cubicBezTo>
                    <a:pt x="117942" y="234003"/>
                    <a:pt x="123218" y="224798"/>
                    <a:pt x="127175" y="218223"/>
                  </a:cubicBezTo>
                  <a:cubicBezTo>
                    <a:pt x="127175" y="218223"/>
                    <a:pt x="127175" y="218223"/>
                    <a:pt x="125856" y="218223"/>
                  </a:cubicBezTo>
                  <a:cubicBezTo>
                    <a:pt x="96838" y="186662"/>
                    <a:pt x="98157" y="138006"/>
                    <a:pt x="129813" y="107760"/>
                  </a:cubicBezTo>
                  <a:cubicBezTo>
                    <a:pt x="145642" y="91980"/>
                    <a:pt x="166417" y="84090"/>
                    <a:pt x="187192" y="84090"/>
                  </a:cubicBezTo>
                  <a:close/>
                  <a:moveTo>
                    <a:pt x="36992" y="0"/>
                  </a:moveTo>
                  <a:cubicBezTo>
                    <a:pt x="36992" y="0"/>
                    <a:pt x="36992" y="0"/>
                    <a:pt x="161179" y="0"/>
                  </a:cubicBezTo>
                  <a:cubicBezTo>
                    <a:pt x="180997" y="0"/>
                    <a:pt x="196850" y="15776"/>
                    <a:pt x="196850" y="36810"/>
                  </a:cubicBezTo>
                  <a:cubicBezTo>
                    <a:pt x="196850" y="36810"/>
                    <a:pt x="196850" y="36810"/>
                    <a:pt x="196850" y="67047"/>
                  </a:cubicBezTo>
                  <a:cubicBezTo>
                    <a:pt x="194208" y="67047"/>
                    <a:pt x="191566" y="67047"/>
                    <a:pt x="187602" y="67047"/>
                  </a:cubicBezTo>
                  <a:cubicBezTo>
                    <a:pt x="184960" y="67047"/>
                    <a:pt x="180997" y="67047"/>
                    <a:pt x="178354" y="67047"/>
                  </a:cubicBezTo>
                  <a:cubicBezTo>
                    <a:pt x="178354" y="67047"/>
                    <a:pt x="178354" y="67047"/>
                    <a:pt x="178354" y="60474"/>
                  </a:cubicBezTo>
                  <a:cubicBezTo>
                    <a:pt x="178354" y="60474"/>
                    <a:pt x="178354" y="60474"/>
                    <a:pt x="178354" y="59159"/>
                  </a:cubicBezTo>
                  <a:cubicBezTo>
                    <a:pt x="178354" y="53900"/>
                    <a:pt x="174391" y="48642"/>
                    <a:pt x="169106" y="48642"/>
                  </a:cubicBezTo>
                  <a:cubicBezTo>
                    <a:pt x="169106" y="48642"/>
                    <a:pt x="169106" y="48642"/>
                    <a:pt x="29065" y="48642"/>
                  </a:cubicBezTo>
                  <a:cubicBezTo>
                    <a:pt x="23780" y="48642"/>
                    <a:pt x="19817" y="53900"/>
                    <a:pt x="19817" y="59159"/>
                  </a:cubicBezTo>
                  <a:cubicBezTo>
                    <a:pt x="19817" y="59159"/>
                    <a:pt x="19817" y="59159"/>
                    <a:pt x="19817" y="278706"/>
                  </a:cubicBezTo>
                  <a:cubicBezTo>
                    <a:pt x="19817" y="283964"/>
                    <a:pt x="23780" y="287908"/>
                    <a:pt x="29065" y="287908"/>
                  </a:cubicBezTo>
                  <a:cubicBezTo>
                    <a:pt x="29065" y="287908"/>
                    <a:pt x="29065" y="287908"/>
                    <a:pt x="169106" y="287908"/>
                  </a:cubicBezTo>
                  <a:cubicBezTo>
                    <a:pt x="174391" y="287908"/>
                    <a:pt x="178354" y="282650"/>
                    <a:pt x="178354" y="278706"/>
                  </a:cubicBezTo>
                  <a:cubicBezTo>
                    <a:pt x="178354" y="278706"/>
                    <a:pt x="178354" y="278706"/>
                    <a:pt x="178354" y="261615"/>
                  </a:cubicBezTo>
                  <a:cubicBezTo>
                    <a:pt x="180997" y="261615"/>
                    <a:pt x="184960" y="262930"/>
                    <a:pt x="187602" y="262930"/>
                  </a:cubicBezTo>
                  <a:cubicBezTo>
                    <a:pt x="191566" y="262930"/>
                    <a:pt x="194208" y="261615"/>
                    <a:pt x="196850" y="261615"/>
                  </a:cubicBezTo>
                  <a:cubicBezTo>
                    <a:pt x="196850" y="261615"/>
                    <a:pt x="196850" y="261615"/>
                    <a:pt x="196850" y="299740"/>
                  </a:cubicBezTo>
                  <a:cubicBezTo>
                    <a:pt x="196850" y="320774"/>
                    <a:pt x="180997" y="336550"/>
                    <a:pt x="161179" y="336550"/>
                  </a:cubicBezTo>
                  <a:cubicBezTo>
                    <a:pt x="161179" y="336550"/>
                    <a:pt x="161179" y="336550"/>
                    <a:pt x="36992" y="336550"/>
                  </a:cubicBezTo>
                  <a:cubicBezTo>
                    <a:pt x="17175" y="336550"/>
                    <a:pt x="0" y="320774"/>
                    <a:pt x="0" y="299740"/>
                  </a:cubicBezTo>
                  <a:cubicBezTo>
                    <a:pt x="0" y="299740"/>
                    <a:pt x="0" y="299740"/>
                    <a:pt x="0" y="36810"/>
                  </a:cubicBezTo>
                  <a:cubicBezTo>
                    <a:pt x="0" y="15776"/>
                    <a:pt x="17175" y="0"/>
                    <a:pt x="369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62" name="Google Shape;962;p30" title="DN0G3AjvxA"/>
            <p:cNvSpPr/>
            <p:nvPr/>
          </p:nvSpPr>
          <p:spPr>
            <a:xfrm>
              <a:off x="4648106" y="3512564"/>
              <a:ext cx="673606" cy="569245"/>
            </a:xfrm>
            <a:custGeom>
              <a:rect b="b" l="l" r="r" t="t"/>
              <a:pathLst>
                <a:path extrusionOk="0" h="285751" w="338138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963" name="Google Shape;963;p30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8495"/>
              </a:buClr>
              <a:buSzPts val="1800"/>
              <a:buFont typeface="Century Schoolbook"/>
              <a:buNone/>
            </a:pPr>
            <a:r>
              <a:rPr b="0" lang="tr-TR" sz="18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0" sz="18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31"/>
          <p:cNvGrpSpPr/>
          <p:nvPr/>
        </p:nvGrpSpPr>
        <p:grpSpPr>
          <a:xfrm>
            <a:off x="625502" y="1209644"/>
            <a:ext cx="1905795" cy="2792620"/>
            <a:chOff x="625502" y="1209644"/>
            <a:chExt cx="1905795" cy="2792620"/>
          </a:xfrm>
        </p:grpSpPr>
        <p:grpSp>
          <p:nvGrpSpPr>
            <p:cNvPr id="970" name="Google Shape;970;p31"/>
            <p:cNvGrpSpPr/>
            <p:nvPr/>
          </p:nvGrpSpPr>
          <p:grpSpPr>
            <a:xfrm>
              <a:off x="625502" y="3381841"/>
              <a:ext cx="1905795" cy="620423"/>
              <a:chOff x="834003" y="4345042"/>
              <a:chExt cx="2541060" cy="827230"/>
            </a:xfrm>
          </p:grpSpPr>
          <p:sp>
            <p:nvSpPr>
              <p:cNvPr id="971" name="Google Shape;971;p31"/>
              <p:cNvSpPr txBox="1"/>
              <p:nvPr/>
            </p:nvSpPr>
            <p:spPr>
              <a:xfrm>
                <a:off x="834003" y="4618274"/>
                <a:ext cx="2541060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rmAutofit lnSpcReduction="10000"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0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972" name="Google Shape;972;p31"/>
              <p:cNvSpPr/>
              <p:nvPr/>
            </p:nvSpPr>
            <p:spPr>
              <a:xfrm>
                <a:off x="1550535" y="4345042"/>
                <a:ext cx="110799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930">
                    <a:solidFill>
                      <a:schemeClr val="accent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STEP HERE</a:t>
                </a:r>
                <a:endParaRPr b="1" sz="930">
                  <a:solidFill>
                    <a:schemeClr val="accen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973" name="Google Shape;973;p31"/>
            <p:cNvGrpSpPr/>
            <p:nvPr/>
          </p:nvGrpSpPr>
          <p:grpSpPr>
            <a:xfrm>
              <a:off x="860623" y="1209644"/>
              <a:ext cx="1435551" cy="1952063"/>
              <a:chOff x="1147498" y="1448780"/>
              <a:chExt cx="1914068" cy="2602750"/>
            </a:xfrm>
          </p:grpSpPr>
          <p:grpSp>
            <p:nvGrpSpPr>
              <p:cNvPr id="974" name="Google Shape;974;p31"/>
              <p:cNvGrpSpPr/>
              <p:nvPr/>
            </p:nvGrpSpPr>
            <p:grpSpPr>
              <a:xfrm>
                <a:off x="1147498" y="1448780"/>
                <a:ext cx="1914068" cy="2602750"/>
                <a:chOff x="1009147" y="1352550"/>
                <a:chExt cx="1334506" cy="1814660"/>
              </a:xfrm>
            </p:grpSpPr>
            <p:grpSp>
              <p:nvGrpSpPr>
                <p:cNvPr id="975" name="Google Shape;975;p31"/>
                <p:cNvGrpSpPr/>
                <p:nvPr/>
              </p:nvGrpSpPr>
              <p:grpSpPr>
                <a:xfrm>
                  <a:off x="1009147" y="1953431"/>
                  <a:ext cx="1334506" cy="1213780"/>
                  <a:chOff x="936368" y="1900404"/>
                  <a:chExt cx="1334506" cy="1213780"/>
                </a:xfrm>
              </p:grpSpPr>
              <p:sp>
                <p:nvSpPr>
                  <p:cNvPr id="976" name="Google Shape;976;p31"/>
                  <p:cNvSpPr/>
                  <p:nvPr/>
                </p:nvSpPr>
                <p:spPr>
                  <a:xfrm flipH="1" rot="3952631">
                    <a:off x="1271327" y="2284405"/>
                    <a:ext cx="1130300" cy="445776"/>
                  </a:xfrm>
                  <a:prstGeom prst="notchedRightArrow">
                    <a:avLst>
                      <a:gd fmla="val 100000" name="adj1"/>
                      <a:gd fmla="val 58021" name="adj2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endParaRPr>
                  </a:p>
                </p:txBody>
              </p:sp>
              <p:sp>
                <p:nvSpPr>
                  <p:cNvPr id="977" name="Google Shape;977;p31"/>
                  <p:cNvSpPr/>
                  <p:nvPr/>
                </p:nvSpPr>
                <p:spPr>
                  <a:xfrm rot="-3952631">
                    <a:off x="805615" y="2284406"/>
                    <a:ext cx="1130300" cy="445776"/>
                  </a:xfrm>
                  <a:prstGeom prst="notchedRightArrow">
                    <a:avLst>
                      <a:gd fmla="val 100000" name="adj1"/>
                      <a:gd fmla="val 58021" name="adj2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endParaRPr>
                  </a:p>
                </p:txBody>
              </p:sp>
            </p:grpSp>
            <p:sp>
              <p:nvSpPr>
                <p:cNvPr id="978" name="Google Shape;978;p31"/>
                <p:cNvSpPr/>
                <p:nvPr/>
              </p:nvSpPr>
              <p:spPr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5715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</p:grpSp>
          <p:sp>
            <p:nvSpPr>
              <p:cNvPr id="979" name="Google Shape;979;p31"/>
              <p:cNvSpPr/>
              <p:nvPr/>
            </p:nvSpPr>
            <p:spPr>
              <a:xfrm>
                <a:off x="1700754" y="1877630"/>
                <a:ext cx="807557" cy="692188"/>
              </a:xfrm>
              <a:custGeom>
                <a:rect b="b" l="l" r="r" t="t"/>
                <a:pathLst>
                  <a:path extrusionOk="0" h="58" w="68">
                    <a:moveTo>
                      <a:pt x="68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3" y="9"/>
                      <a:pt x="7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1"/>
                      <a:pt x="22" y="0"/>
                      <a:pt x="2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7" y="0"/>
                      <a:pt x="49" y="1"/>
                      <a:pt x="49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6" y="9"/>
                      <a:pt x="68" y="12"/>
                      <a:pt x="68" y="15"/>
                    </a:cubicBezTo>
                    <a:lnTo>
                      <a:pt x="68" y="30"/>
                    </a:lnTo>
                    <a:close/>
                    <a:moveTo>
                      <a:pt x="68" y="52"/>
                    </a:moveTo>
                    <a:cubicBezTo>
                      <a:pt x="68" y="55"/>
                      <a:pt x="66" y="58"/>
                      <a:pt x="62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5"/>
                      <a:pt x="0" y="5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1"/>
                      <a:pt x="27" y="42"/>
                      <a:pt x="28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2" y="42"/>
                      <a:pt x="43" y="41"/>
                      <a:pt x="43" y="40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8" y="34"/>
                      <a:pt x="68" y="34"/>
                      <a:pt x="68" y="34"/>
                    </a:cubicBezTo>
                    <a:lnTo>
                      <a:pt x="68" y="52"/>
                    </a:lnTo>
                    <a:close/>
                    <a:moveTo>
                      <a:pt x="44" y="9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9"/>
                      <a:pt x="25" y="9"/>
                      <a:pt x="25" y="9"/>
                    </a:cubicBezTo>
                    <a:lnTo>
                      <a:pt x="44" y="9"/>
                    </a:lnTo>
                    <a:close/>
                    <a:moveTo>
                      <a:pt x="39" y="39"/>
                    </a:move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9" y="34"/>
                      <a:pt x="39" y="34"/>
                      <a:pt x="39" y="34"/>
                    </a:cubicBezTo>
                    <a:lnTo>
                      <a:pt x="39" y="3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980" name="Google Shape;980;p31"/>
          <p:cNvGrpSpPr/>
          <p:nvPr/>
        </p:nvGrpSpPr>
        <p:grpSpPr>
          <a:xfrm>
            <a:off x="2621236" y="1209644"/>
            <a:ext cx="1905795" cy="2792620"/>
            <a:chOff x="2621236" y="1209644"/>
            <a:chExt cx="1905795" cy="2792620"/>
          </a:xfrm>
        </p:grpSpPr>
        <p:grpSp>
          <p:nvGrpSpPr>
            <p:cNvPr id="981" name="Google Shape;981;p31"/>
            <p:cNvGrpSpPr/>
            <p:nvPr/>
          </p:nvGrpSpPr>
          <p:grpSpPr>
            <a:xfrm>
              <a:off x="2621236" y="3381841"/>
              <a:ext cx="1905795" cy="620423"/>
              <a:chOff x="3494981" y="4345042"/>
              <a:chExt cx="2541060" cy="827230"/>
            </a:xfrm>
          </p:grpSpPr>
          <p:sp>
            <p:nvSpPr>
              <p:cNvPr id="982" name="Google Shape;982;p31"/>
              <p:cNvSpPr txBox="1"/>
              <p:nvPr/>
            </p:nvSpPr>
            <p:spPr>
              <a:xfrm>
                <a:off x="3494981" y="4618274"/>
                <a:ext cx="2541060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rmAutofit lnSpcReduction="10000"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0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983" name="Google Shape;983;p31"/>
              <p:cNvSpPr/>
              <p:nvPr/>
            </p:nvSpPr>
            <p:spPr>
              <a:xfrm>
                <a:off x="4211513" y="4345042"/>
                <a:ext cx="110799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930">
                    <a:solidFill>
                      <a:schemeClr val="accent2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STEP HERE</a:t>
                </a:r>
                <a:endParaRPr b="1" sz="930">
                  <a:solidFill>
                    <a:schemeClr val="accent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984" name="Google Shape;984;p31"/>
            <p:cNvGrpSpPr/>
            <p:nvPr/>
          </p:nvGrpSpPr>
          <p:grpSpPr>
            <a:xfrm>
              <a:off x="2856357" y="1209644"/>
              <a:ext cx="1435551" cy="1952063"/>
              <a:chOff x="3808476" y="1448780"/>
              <a:chExt cx="1914068" cy="2602750"/>
            </a:xfrm>
          </p:grpSpPr>
          <p:grpSp>
            <p:nvGrpSpPr>
              <p:cNvPr id="985" name="Google Shape;985;p31"/>
              <p:cNvGrpSpPr/>
              <p:nvPr/>
            </p:nvGrpSpPr>
            <p:grpSpPr>
              <a:xfrm>
                <a:off x="3808476" y="1448780"/>
                <a:ext cx="1914068" cy="2602750"/>
                <a:chOff x="1009147" y="1352550"/>
                <a:chExt cx="1334506" cy="1814660"/>
              </a:xfrm>
            </p:grpSpPr>
            <p:grpSp>
              <p:nvGrpSpPr>
                <p:cNvPr id="986" name="Google Shape;986;p31"/>
                <p:cNvGrpSpPr/>
                <p:nvPr/>
              </p:nvGrpSpPr>
              <p:grpSpPr>
                <a:xfrm>
                  <a:off x="1009147" y="1953431"/>
                  <a:ext cx="1334506" cy="1213780"/>
                  <a:chOff x="936368" y="1900404"/>
                  <a:chExt cx="1334506" cy="1213780"/>
                </a:xfrm>
              </p:grpSpPr>
              <p:sp>
                <p:nvSpPr>
                  <p:cNvPr id="987" name="Google Shape;987;p31"/>
                  <p:cNvSpPr/>
                  <p:nvPr/>
                </p:nvSpPr>
                <p:spPr>
                  <a:xfrm flipH="1" rot="3952631">
                    <a:off x="1271327" y="2284405"/>
                    <a:ext cx="1130300" cy="445776"/>
                  </a:xfrm>
                  <a:prstGeom prst="notchedRightArrow">
                    <a:avLst>
                      <a:gd fmla="val 100000" name="adj1"/>
                      <a:gd fmla="val 58021" name="adj2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endParaRPr>
                  </a:p>
                </p:txBody>
              </p:sp>
              <p:sp>
                <p:nvSpPr>
                  <p:cNvPr id="988" name="Google Shape;988;p31"/>
                  <p:cNvSpPr/>
                  <p:nvPr/>
                </p:nvSpPr>
                <p:spPr>
                  <a:xfrm rot="-3952631">
                    <a:off x="805615" y="2284406"/>
                    <a:ext cx="1130300" cy="445776"/>
                  </a:xfrm>
                  <a:prstGeom prst="notchedRightArrow">
                    <a:avLst>
                      <a:gd fmla="val 100000" name="adj1"/>
                      <a:gd fmla="val 58021" name="adj2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endParaRPr>
                  </a:p>
                </p:txBody>
              </p:sp>
            </p:grpSp>
            <p:sp>
              <p:nvSpPr>
                <p:cNvPr id="989" name="Google Shape;989;p31"/>
                <p:cNvSpPr/>
                <p:nvPr/>
              </p:nvSpPr>
              <p:spPr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57150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</p:grpSp>
          <p:sp>
            <p:nvSpPr>
              <p:cNvPr id="990" name="Google Shape;990;p31"/>
              <p:cNvSpPr/>
              <p:nvPr/>
            </p:nvSpPr>
            <p:spPr>
              <a:xfrm>
                <a:off x="4379949" y="1838162"/>
                <a:ext cx="771123" cy="771123"/>
              </a:xfrm>
              <a:custGeom>
                <a:rect b="b" l="l" r="r" t="t"/>
                <a:pathLst>
                  <a:path extrusionOk="0" h="68" w="68">
                    <a:moveTo>
                      <a:pt x="68" y="34"/>
                    </a:moveTo>
                    <a:cubicBezTo>
                      <a:pt x="68" y="52"/>
                      <a:pt x="53" y="68"/>
                      <a:pt x="34" y="68"/>
                    </a:cubicBezTo>
                    <a:cubicBezTo>
                      <a:pt x="15" y="68"/>
                      <a:pt x="0" y="52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53" y="0"/>
                      <a:pt x="68" y="15"/>
                      <a:pt x="68" y="34"/>
                    </a:cubicBezTo>
                    <a:close/>
                    <a:moveTo>
                      <a:pt x="66" y="34"/>
                    </a:moveTo>
                    <a:cubicBezTo>
                      <a:pt x="66" y="16"/>
                      <a:pt x="52" y="1"/>
                      <a:pt x="34" y="1"/>
                    </a:cubicBezTo>
                    <a:cubicBezTo>
                      <a:pt x="16" y="1"/>
                      <a:pt x="1" y="16"/>
                      <a:pt x="1" y="34"/>
                    </a:cubicBezTo>
                    <a:cubicBezTo>
                      <a:pt x="1" y="52"/>
                      <a:pt x="16" y="66"/>
                      <a:pt x="34" y="66"/>
                    </a:cubicBezTo>
                    <a:cubicBezTo>
                      <a:pt x="52" y="66"/>
                      <a:pt x="66" y="52"/>
                      <a:pt x="66" y="34"/>
                    </a:cubicBezTo>
                    <a:close/>
                    <a:moveTo>
                      <a:pt x="7" y="22"/>
                    </a:moveTo>
                    <a:cubicBezTo>
                      <a:pt x="21" y="60"/>
                      <a:pt x="21" y="60"/>
                      <a:pt x="21" y="60"/>
                    </a:cubicBezTo>
                    <a:cubicBezTo>
                      <a:pt x="11" y="55"/>
                      <a:pt x="5" y="45"/>
                      <a:pt x="5" y="34"/>
                    </a:cubicBezTo>
                    <a:cubicBezTo>
                      <a:pt x="5" y="29"/>
                      <a:pt x="5" y="25"/>
                      <a:pt x="7" y="22"/>
                    </a:cubicBezTo>
                    <a:close/>
                    <a:moveTo>
                      <a:pt x="51" y="42"/>
                    </a:moveTo>
                    <a:cubicBezTo>
                      <a:pt x="48" y="51"/>
                      <a:pt x="48" y="51"/>
                      <a:pt x="48" y="51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0"/>
                      <a:pt x="40" y="20"/>
                      <a:pt x="41" y="20"/>
                    </a:cubicBezTo>
                    <a:cubicBezTo>
                      <a:pt x="43" y="20"/>
                      <a:pt x="43" y="17"/>
                      <a:pt x="41" y="17"/>
                    </a:cubicBezTo>
                    <a:cubicBezTo>
                      <a:pt x="36" y="18"/>
                      <a:pt x="33" y="18"/>
                      <a:pt x="33" y="18"/>
                    </a:cubicBezTo>
                    <a:cubicBezTo>
                      <a:pt x="33" y="18"/>
                      <a:pt x="30" y="18"/>
                      <a:pt x="25" y="17"/>
                    </a:cubicBezTo>
                    <a:cubicBezTo>
                      <a:pt x="24" y="17"/>
                      <a:pt x="24" y="20"/>
                      <a:pt x="25" y="20"/>
                    </a:cubicBezTo>
                    <a:cubicBezTo>
                      <a:pt x="27" y="20"/>
                      <a:pt x="28" y="20"/>
                      <a:pt x="28" y="20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8" y="20"/>
                      <a:pt x="19" y="20"/>
                    </a:cubicBezTo>
                    <a:cubicBezTo>
                      <a:pt x="21" y="20"/>
                      <a:pt x="21" y="17"/>
                      <a:pt x="19" y="17"/>
                    </a:cubicBezTo>
                    <a:cubicBezTo>
                      <a:pt x="14" y="18"/>
                      <a:pt x="11" y="18"/>
                      <a:pt x="11" y="18"/>
                    </a:cubicBezTo>
                    <a:cubicBezTo>
                      <a:pt x="11" y="18"/>
                      <a:pt x="10" y="18"/>
                      <a:pt x="9" y="18"/>
                    </a:cubicBezTo>
                    <a:cubicBezTo>
                      <a:pt x="15" y="10"/>
                      <a:pt x="24" y="5"/>
                      <a:pt x="34" y="5"/>
                    </a:cubicBezTo>
                    <a:cubicBezTo>
                      <a:pt x="41" y="5"/>
                      <a:pt x="48" y="7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0" y="12"/>
                      <a:pt x="48" y="15"/>
                      <a:pt x="48" y="17"/>
                    </a:cubicBezTo>
                    <a:cubicBezTo>
                      <a:pt x="48" y="20"/>
                      <a:pt x="50" y="22"/>
                      <a:pt x="51" y="24"/>
                    </a:cubicBezTo>
                    <a:cubicBezTo>
                      <a:pt x="52" y="26"/>
                      <a:pt x="53" y="29"/>
                      <a:pt x="53" y="32"/>
                    </a:cubicBezTo>
                    <a:cubicBezTo>
                      <a:pt x="53" y="35"/>
                      <a:pt x="52" y="38"/>
                      <a:pt x="51" y="42"/>
                    </a:cubicBezTo>
                    <a:close/>
                    <a:moveTo>
                      <a:pt x="43" y="61"/>
                    </a:moveTo>
                    <a:cubicBezTo>
                      <a:pt x="43" y="61"/>
                      <a:pt x="43" y="61"/>
                      <a:pt x="43" y="61"/>
                    </a:cubicBezTo>
                    <a:cubicBezTo>
                      <a:pt x="40" y="62"/>
                      <a:pt x="37" y="63"/>
                      <a:pt x="34" y="63"/>
                    </a:cubicBezTo>
                    <a:cubicBezTo>
                      <a:pt x="31" y="63"/>
                      <a:pt x="28" y="62"/>
                      <a:pt x="26" y="62"/>
                    </a:cubicBezTo>
                    <a:cubicBezTo>
                      <a:pt x="34" y="36"/>
                      <a:pt x="34" y="36"/>
                      <a:pt x="34" y="36"/>
                    </a:cubicBezTo>
                    <a:lnTo>
                      <a:pt x="43" y="61"/>
                    </a:lnTo>
                    <a:close/>
                    <a:moveTo>
                      <a:pt x="63" y="34"/>
                    </a:moveTo>
                    <a:cubicBezTo>
                      <a:pt x="63" y="44"/>
                      <a:pt x="57" y="54"/>
                      <a:pt x="48" y="59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9" y="29"/>
                      <a:pt x="60" y="26"/>
                      <a:pt x="60" y="23"/>
                    </a:cubicBezTo>
                    <a:cubicBezTo>
                      <a:pt x="60" y="22"/>
                      <a:pt x="60" y="21"/>
                      <a:pt x="59" y="20"/>
                    </a:cubicBezTo>
                    <a:cubicBezTo>
                      <a:pt x="62" y="24"/>
                      <a:pt x="63" y="29"/>
                      <a:pt x="63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991" name="Google Shape;991;p31"/>
          <p:cNvGrpSpPr/>
          <p:nvPr/>
        </p:nvGrpSpPr>
        <p:grpSpPr>
          <a:xfrm>
            <a:off x="4616969" y="1209644"/>
            <a:ext cx="1905795" cy="2792620"/>
            <a:chOff x="4616969" y="1209644"/>
            <a:chExt cx="1905795" cy="2792620"/>
          </a:xfrm>
        </p:grpSpPr>
        <p:grpSp>
          <p:nvGrpSpPr>
            <p:cNvPr id="992" name="Google Shape;992;p31"/>
            <p:cNvGrpSpPr/>
            <p:nvPr/>
          </p:nvGrpSpPr>
          <p:grpSpPr>
            <a:xfrm>
              <a:off x="4616969" y="3381841"/>
              <a:ext cx="1905795" cy="620423"/>
              <a:chOff x="6155959" y="4345042"/>
              <a:chExt cx="2541060" cy="827230"/>
            </a:xfrm>
          </p:grpSpPr>
          <p:sp>
            <p:nvSpPr>
              <p:cNvPr id="993" name="Google Shape;993;p31"/>
              <p:cNvSpPr txBox="1"/>
              <p:nvPr/>
            </p:nvSpPr>
            <p:spPr>
              <a:xfrm>
                <a:off x="6155959" y="4618274"/>
                <a:ext cx="2541060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rmAutofit lnSpcReduction="10000"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0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994" name="Google Shape;994;p31"/>
              <p:cNvSpPr/>
              <p:nvPr/>
            </p:nvSpPr>
            <p:spPr>
              <a:xfrm>
                <a:off x="6872491" y="4345042"/>
                <a:ext cx="110799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930">
                    <a:solidFill>
                      <a:schemeClr val="accent3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STEP HERE</a:t>
                </a:r>
                <a:endParaRPr b="1" sz="930">
                  <a:solidFill>
                    <a:schemeClr val="accent3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995" name="Google Shape;995;p31"/>
            <p:cNvGrpSpPr/>
            <p:nvPr/>
          </p:nvGrpSpPr>
          <p:grpSpPr>
            <a:xfrm>
              <a:off x="4852091" y="1209644"/>
              <a:ext cx="1435551" cy="1952063"/>
              <a:chOff x="6469453" y="1448780"/>
              <a:chExt cx="1914068" cy="2602750"/>
            </a:xfrm>
          </p:grpSpPr>
          <p:grpSp>
            <p:nvGrpSpPr>
              <p:cNvPr id="996" name="Google Shape;996;p31"/>
              <p:cNvGrpSpPr/>
              <p:nvPr/>
            </p:nvGrpSpPr>
            <p:grpSpPr>
              <a:xfrm>
                <a:off x="6469453" y="1448780"/>
                <a:ext cx="1914068" cy="2602750"/>
                <a:chOff x="1009147" y="1352550"/>
                <a:chExt cx="1334506" cy="1814660"/>
              </a:xfrm>
            </p:grpSpPr>
            <p:grpSp>
              <p:nvGrpSpPr>
                <p:cNvPr id="997" name="Google Shape;997;p31"/>
                <p:cNvGrpSpPr/>
                <p:nvPr/>
              </p:nvGrpSpPr>
              <p:grpSpPr>
                <a:xfrm>
                  <a:off x="1009147" y="1953431"/>
                  <a:ext cx="1334506" cy="1213780"/>
                  <a:chOff x="936368" y="1900404"/>
                  <a:chExt cx="1334506" cy="1213780"/>
                </a:xfrm>
              </p:grpSpPr>
              <p:sp>
                <p:nvSpPr>
                  <p:cNvPr id="998" name="Google Shape;998;p31"/>
                  <p:cNvSpPr/>
                  <p:nvPr/>
                </p:nvSpPr>
                <p:spPr>
                  <a:xfrm flipH="1" rot="3952631">
                    <a:off x="1271327" y="2284405"/>
                    <a:ext cx="1130300" cy="445776"/>
                  </a:xfrm>
                  <a:prstGeom prst="notchedRightArrow">
                    <a:avLst>
                      <a:gd fmla="val 100000" name="adj1"/>
                      <a:gd fmla="val 58021" name="adj2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endParaRPr>
                  </a:p>
                </p:txBody>
              </p:sp>
              <p:sp>
                <p:nvSpPr>
                  <p:cNvPr id="999" name="Google Shape;999;p31"/>
                  <p:cNvSpPr/>
                  <p:nvPr/>
                </p:nvSpPr>
                <p:spPr>
                  <a:xfrm rot="-3952631">
                    <a:off x="805615" y="2284406"/>
                    <a:ext cx="1130300" cy="445776"/>
                  </a:xfrm>
                  <a:prstGeom prst="notchedRightArrow">
                    <a:avLst>
                      <a:gd fmla="val 100000" name="adj1"/>
                      <a:gd fmla="val 58021" name="adj2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endParaRPr>
                  </a:p>
                </p:txBody>
              </p:sp>
            </p:grpSp>
            <p:sp>
              <p:nvSpPr>
                <p:cNvPr id="1000" name="Google Shape;1000;p31"/>
                <p:cNvSpPr/>
                <p:nvPr/>
              </p:nvSpPr>
              <p:spPr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5715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</p:grpSp>
          <p:sp>
            <p:nvSpPr>
              <p:cNvPr id="1001" name="Google Shape;1001;p31"/>
              <p:cNvSpPr/>
              <p:nvPr/>
            </p:nvSpPr>
            <p:spPr>
              <a:xfrm>
                <a:off x="7140179" y="1873076"/>
                <a:ext cx="572622" cy="701296"/>
              </a:xfrm>
              <a:custGeom>
                <a:rect b="b" l="l" r="r" t="t"/>
                <a:pathLst>
                  <a:path extrusionOk="0" h="50" w="41">
                    <a:moveTo>
                      <a:pt x="41" y="44"/>
                    </a:moveTo>
                    <a:cubicBezTo>
                      <a:pt x="41" y="47"/>
                      <a:pt x="38" y="50"/>
                      <a:pt x="3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2" y="50"/>
                      <a:pt x="0" y="47"/>
                      <a:pt x="0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8" y="0"/>
                      <a:pt x="41" y="2"/>
                      <a:pt x="41" y="5"/>
                    </a:cubicBezTo>
                    <a:lnTo>
                      <a:pt x="41" y="44"/>
                    </a:lnTo>
                    <a:close/>
                    <a:moveTo>
                      <a:pt x="36" y="5"/>
                    </a:moveTo>
                    <a:cubicBezTo>
                      <a:pt x="36" y="5"/>
                      <a:pt x="36" y="4"/>
                      <a:pt x="3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5" y="41"/>
                      <a:pt x="5" y="41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6" y="41"/>
                      <a:pt x="36" y="40"/>
                      <a:pt x="36" y="40"/>
                    </a:cubicBezTo>
                    <a:lnTo>
                      <a:pt x="36" y="5"/>
                    </a:lnTo>
                    <a:close/>
                    <a:moveTo>
                      <a:pt x="20" y="43"/>
                    </a:moveTo>
                    <a:cubicBezTo>
                      <a:pt x="19" y="43"/>
                      <a:pt x="18" y="44"/>
                      <a:pt x="18" y="45"/>
                    </a:cubicBezTo>
                    <a:cubicBezTo>
                      <a:pt x="18" y="46"/>
                      <a:pt x="19" y="48"/>
                      <a:pt x="20" y="48"/>
                    </a:cubicBezTo>
                    <a:cubicBezTo>
                      <a:pt x="22" y="48"/>
                      <a:pt x="23" y="46"/>
                      <a:pt x="23" y="45"/>
                    </a:cubicBezTo>
                    <a:cubicBezTo>
                      <a:pt x="23" y="44"/>
                      <a:pt x="22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1002" name="Google Shape;1002;p31"/>
          <p:cNvGrpSpPr/>
          <p:nvPr/>
        </p:nvGrpSpPr>
        <p:grpSpPr>
          <a:xfrm>
            <a:off x="6612704" y="1209644"/>
            <a:ext cx="1905795" cy="2792620"/>
            <a:chOff x="6612704" y="1209644"/>
            <a:chExt cx="1905795" cy="2792620"/>
          </a:xfrm>
        </p:grpSpPr>
        <p:grpSp>
          <p:nvGrpSpPr>
            <p:cNvPr id="1003" name="Google Shape;1003;p31"/>
            <p:cNvGrpSpPr/>
            <p:nvPr/>
          </p:nvGrpSpPr>
          <p:grpSpPr>
            <a:xfrm>
              <a:off x="6612704" y="3381841"/>
              <a:ext cx="1905795" cy="620423"/>
              <a:chOff x="8816938" y="4345042"/>
              <a:chExt cx="2541060" cy="827230"/>
            </a:xfrm>
          </p:grpSpPr>
          <p:sp>
            <p:nvSpPr>
              <p:cNvPr id="1004" name="Google Shape;1004;p31"/>
              <p:cNvSpPr txBox="1"/>
              <p:nvPr/>
            </p:nvSpPr>
            <p:spPr>
              <a:xfrm>
                <a:off x="8816938" y="4618274"/>
                <a:ext cx="2541060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rmAutofit lnSpcReduction="10000"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0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1005" name="Google Shape;1005;p31"/>
              <p:cNvSpPr/>
              <p:nvPr/>
            </p:nvSpPr>
            <p:spPr>
              <a:xfrm>
                <a:off x="9533470" y="4345042"/>
                <a:ext cx="110799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930">
                    <a:solidFill>
                      <a:schemeClr val="accent4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STEP HERE</a:t>
                </a:r>
                <a:endParaRPr b="1" sz="930">
                  <a:solidFill>
                    <a:schemeClr val="accent4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1006" name="Google Shape;1006;p31"/>
            <p:cNvGrpSpPr/>
            <p:nvPr/>
          </p:nvGrpSpPr>
          <p:grpSpPr>
            <a:xfrm>
              <a:off x="6847825" y="1209644"/>
              <a:ext cx="1435551" cy="1952063"/>
              <a:chOff x="9130433" y="1448780"/>
              <a:chExt cx="1914068" cy="2602750"/>
            </a:xfrm>
          </p:grpSpPr>
          <p:grpSp>
            <p:nvGrpSpPr>
              <p:cNvPr id="1007" name="Google Shape;1007;p31"/>
              <p:cNvGrpSpPr/>
              <p:nvPr/>
            </p:nvGrpSpPr>
            <p:grpSpPr>
              <a:xfrm>
                <a:off x="9130433" y="1448780"/>
                <a:ext cx="1914068" cy="2602750"/>
                <a:chOff x="1009147" y="1352550"/>
                <a:chExt cx="1334506" cy="1814660"/>
              </a:xfrm>
            </p:grpSpPr>
            <p:grpSp>
              <p:nvGrpSpPr>
                <p:cNvPr id="1008" name="Google Shape;1008;p31"/>
                <p:cNvGrpSpPr/>
                <p:nvPr/>
              </p:nvGrpSpPr>
              <p:grpSpPr>
                <a:xfrm>
                  <a:off x="1009147" y="1953431"/>
                  <a:ext cx="1334506" cy="1213780"/>
                  <a:chOff x="936368" y="1900404"/>
                  <a:chExt cx="1334506" cy="1213780"/>
                </a:xfrm>
              </p:grpSpPr>
              <p:sp>
                <p:nvSpPr>
                  <p:cNvPr id="1009" name="Google Shape;1009;p31"/>
                  <p:cNvSpPr/>
                  <p:nvPr/>
                </p:nvSpPr>
                <p:spPr>
                  <a:xfrm flipH="1" rot="3952631">
                    <a:off x="1271327" y="2284405"/>
                    <a:ext cx="1130300" cy="445776"/>
                  </a:xfrm>
                  <a:prstGeom prst="notchedRightArrow">
                    <a:avLst>
                      <a:gd fmla="val 100000" name="adj1"/>
                      <a:gd fmla="val 58021" name="adj2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endParaRPr>
                  </a:p>
                </p:txBody>
              </p:sp>
              <p:sp>
                <p:nvSpPr>
                  <p:cNvPr id="1010" name="Google Shape;1010;p31"/>
                  <p:cNvSpPr/>
                  <p:nvPr/>
                </p:nvSpPr>
                <p:spPr>
                  <a:xfrm rot="-3952631">
                    <a:off x="805615" y="2284406"/>
                    <a:ext cx="1130300" cy="445776"/>
                  </a:xfrm>
                  <a:prstGeom prst="notchedRightArrow">
                    <a:avLst>
                      <a:gd fmla="val 100000" name="adj1"/>
                      <a:gd fmla="val 58021" name="adj2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Schoolbook"/>
                      <a:ea typeface="Century Schoolbook"/>
                      <a:cs typeface="Century Schoolbook"/>
                      <a:sym typeface="Century Schoolbook"/>
                    </a:endParaRPr>
                  </a:p>
                </p:txBody>
              </p:sp>
            </p:grpSp>
            <p:sp>
              <p:nvSpPr>
                <p:cNvPr id="1011" name="Google Shape;1011;p31"/>
                <p:cNvSpPr/>
                <p:nvPr/>
              </p:nvSpPr>
              <p:spPr>
                <a:xfrm>
                  <a:off x="1143000" y="1352550"/>
                  <a:ext cx="1066800" cy="1066800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57150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</p:grpSp>
          <p:sp>
            <p:nvSpPr>
              <p:cNvPr id="1012" name="Google Shape;1012;p31"/>
              <p:cNvSpPr/>
              <p:nvPr/>
            </p:nvSpPr>
            <p:spPr>
              <a:xfrm>
                <a:off x="9709845" y="1939310"/>
                <a:ext cx="755247" cy="568829"/>
              </a:xfrm>
              <a:custGeom>
                <a:rect b="b" l="l" r="r" t="t"/>
                <a:pathLst>
                  <a:path extrusionOk="0" h="119" w="158">
                    <a:moveTo>
                      <a:pt x="158" y="119"/>
                    </a:moveTo>
                    <a:lnTo>
                      <a:pt x="0" y="119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08"/>
                    </a:lnTo>
                    <a:lnTo>
                      <a:pt x="158" y="108"/>
                    </a:lnTo>
                    <a:lnTo>
                      <a:pt x="158" y="119"/>
                    </a:lnTo>
                    <a:close/>
                    <a:moveTo>
                      <a:pt x="147" y="98"/>
                    </a:moveTo>
                    <a:lnTo>
                      <a:pt x="19" y="98"/>
                    </a:lnTo>
                    <a:lnTo>
                      <a:pt x="19" y="54"/>
                    </a:lnTo>
                    <a:lnTo>
                      <a:pt x="54" y="9"/>
                    </a:lnTo>
                    <a:lnTo>
                      <a:pt x="97" y="54"/>
                    </a:lnTo>
                    <a:lnTo>
                      <a:pt x="127" y="28"/>
                    </a:lnTo>
                    <a:lnTo>
                      <a:pt x="147" y="9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sp>
        <p:nvSpPr>
          <p:cNvPr id="1013" name="Google Shape;1013;p3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8495"/>
              </a:buClr>
              <a:buSzPts val="1800"/>
              <a:buFont typeface="Century Schoolbook"/>
              <a:buNone/>
            </a:pPr>
            <a:r>
              <a:rPr b="0" lang="tr-TR" sz="18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0" sz="18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32"/>
          <p:cNvSpPr/>
          <p:nvPr/>
        </p:nvSpPr>
        <p:spPr>
          <a:xfrm>
            <a:off x="1763688" y="1471884"/>
            <a:ext cx="5728151" cy="2035969"/>
          </a:xfrm>
          <a:prstGeom prst="roundRect">
            <a:avLst>
              <a:gd fmla="val 3342" name="adj"/>
            </a:avLst>
          </a:prstGeom>
          <a:solidFill>
            <a:srgbClr val="5AAD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20" name="Google Shape;1020;p32"/>
          <p:cNvSpPr/>
          <p:nvPr/>
        </p:nvSpPr>
        <p:spPr>
          <a:xfrm>
            <a:off x="2251499" y="2892703"/>
            <a:ext cx="47525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Powered by </a:t>
            </a:r>
            <a:r>
              <a:rPr b="1" lang="tr-TR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Freepptbackgrounds.net</a:t>
            </a:r>
            <a:endParaRPr b="1"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21" name="Google Shape;1021;p32"/>
          <p:cNvSpPr txBox="1"/>
          <p:nvPr/>
        </p:nvSpPr>
        <p:spPr>
          <a:xfrm flipH="1">
            <a:off x="2767439" y="1929212"/>
            <a:ext cx="374441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THANKS!</a:t>
            </a:r>
            <a:endParaRPr b="1" sz="54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22" name="Google Shape;1022;p32"/>
          <p:cNvSpPr/>
          <p:nvPr/>
        </p:nvSpPr>
        <p:spPr>
          <a:xfrm>
            <a:off x="1898982" y="1563637"/>
            <a:ext cx="5481330" cy="1838301"/>
          </a:xfrm>
          <a:prstGeom prst="roundRect">
            <a:avLst>
              <a:gd fmla="val 3342" name="adj"/>
            </a:avLst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023" name="Google Shape;1023;p32"/>
          <p:cNvGrpSpPr/>
          <p:nvPr/>
        </p:nvGrpSpPr>
        <p:grpSpPr>
          <a:xfrm>
            <a:off x="4019078" y="-2366463"/>
            <a:ext cx="7993388" cy="7453429"/>
            <a:chOff x="4019078" y="-2366463"/>
            <a:chExt cx="7993388" cy="7453429"/>
          </a:xfrm>
        </p:grpSpPr>
        <p:pic>
          <p:nvPicPr>
            <p:cNvPr id="1024" name="Google Shape;1024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6156176" y="-1025054"/>
              <a:ext cx="4332447" cy="3570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5" name="Google Shape;1025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9031936">
              <a:off x="7082141" y="682192"/>
              <a:ext cx="4332447" cy="3570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Google Shape;1026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4019078" y="-2366463"/>
              <a:ext cx="4332447" cy="35700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7" name="Google Shape;1027;p32"/>
          <p:cNvGrpSpPr/>
          <p:nvPr/>
        </p:nvGrpSpPr>
        <p:grpSpPr>
          <a:xfrm>
            <a:off x="-2433908" y="2223904"/>
            <a:ext cx="7952044" cy="6475844"/>
            <a:chOff x="-2433908" y="2223904"/>
            <a:chExt cx="7952044" cy="6475844"/>
          </a:xfrm>
        </p:grpSpPr>
        <p:pic>
          <p:nvPicPr>
            <p:cNvPr id="1028" name="Google Shape;1028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433908" y="2223904"/>
              <a:ext cx="4261107" cy="3511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9" name="Google Shape;1029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2374509">
              <a:off x="-723311" y="3807486"/>
              <a:ext cx="4261107" cy="3511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0" name="Google Shape;1030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2374509">
              <a:off x="626875" y="4233529"/>
              <a:ext cx="4261107" cy="35112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 txBox="1"/>
          <p:nvPr/>
        </p:nvSpPr>
        <p:spPr>
          <a:xfrm>
            <a:off x="474673" y="1220575"/>
            <a:ext cx="8281329" cy="2680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80">
                <a:solidFill>
                  <a:srgbClr val="FF940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Copyright (C) 2020 Free Powerpoint Template and Google Slides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 u="sng">
                <a:solidFill>
                  <a:schemeClr val="hlink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3"/>
              </a:rPr>
              <a:t>www.Freepptbackgrounds.net</a:t>
            </a:r>
            <a:endParaRPr b="1" sz="1800">
              <a:solidFill>
                <a:srgbClr val="7F7F7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49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This background, diagrams, charts, template or google slides was downloaded from freepptbackgrounds.net website</a:t>
            </a:r>
            <a:endParaRPr sz="1049">
              <a:solidFill>
                <a:srgbClr val="7F7F7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49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https://www.freepptbackgrounds.net</a:t>
            </a:r>
            <a:endParaRPr b="1" sz="1049">
              <a:solidFill>
                <a:srgbClr val="7F7F7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49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resource on Internet where you can download free Presentation backgrounds for your next and new presentation.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99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- Thank you!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99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Free ppt backgrounds</a:t>
            </a:r>
            <a:endParaRPr b="1" sz="1199">
              <a:solidFill>
                <a:srgbClr val="7F7F7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49">
              <a:solidFill>
                <a:srgbClr val="7F7F7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49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If you liked this PPT, feel free to leave us your feedback or testimonial sending an email to</a:t>
            </a:r>
            <a:endParaRPr sz="1049">
              <a:solidFill>
                <a:srgbClr val="7F7F7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49" u="sng">
                <a:solidFill>
                  <a:schemeClr val="hlink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4"/>
              </a:rPr>
              <a:t>info@freepptbackgrounds.net</a:t>
            </a:r>
            <a:r>
              <a:rPr b="1" lang="tr-TR" sz="1049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tr-TR" sz="1049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or posting a comment in our website: </a:t>
            </a:r>
            <a:r>
              <a:rPr b="1" lang="tr-TR" sz="1049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https://www.freepptbackgrounds.net</a:t>
            </a:r>
            <a:endParaRPr b="1" sz="1049">
              <a:solidFill>
                <a:srgbClr val="7F7F7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37" name="Google Shape;1037;p33"/>
          <p:cNvSpPr txBox="1"/>
          <p:nvPr/>
        </p:nvSpPr>
        <p:spPr>
          <a:xfrm>
            <a:off x="1241289" y="4371080"/>
            <a:ext cx="5470232" cy="28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8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website</a:t>
            </a:r>
            <a:r>
              <a:rPr b="1" lang="tr-TR" sz="128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: </a:t>
            </a:r>
            <a:r>
              <a:rPr b="1" lang="tr-TR" sz="1280" u="sng">
                <a:solidFill>
                  <a:schemeClr val="hlink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5"/>
              </a:rPr>
              <a:t>https://www.freepptbackgrounds.net</a:t>
            </a:r>
            <a:endParaRPr b="1" sz="1280">
              <a:solidFill>
                <a:schemeClr val="accen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038" name="Google Shape;1038;p33"/>
          <p:cNvGrpSpPr/>
          <p:nvPr/>
        </p:nvGrpSpPr>
        <p:grpSpPr>
          <a:xfrm>
            <a:off x="6983686" y="4371088"/>
            <a:ext cx="1001851" cy="289310"/>
            <a:chOff x="8158550" y="5010841"/>
            <a:chExt cx="1336431" cy="385928"/>
          </a:xfrm>
        </p:grpSpPr>
        <p:sp>
          <p:nvSpPr>
            <p:cNvPr id="1039" name="Google Shape;1039;p33"/>
            <p:cNvSpPr/>
            <p:nvPr/>
          </p:nvSpPr>
          <p:spPr>
            <a:xfrm>
              <a:off x="8158550" y="5010841"/>
              <a:ext cx="1336431" cy="342900"/>
            </a:xfrm>
            <a:prstGeom prst="roundRect">
              <a:avLst>
                <a:gd fmla="val 16667" name="adj"/>
              </a:avLst>
            </a:prstGeom>
            <a:solidFill>
              <a:srgbClr val="DDE0E4"/>
            </a:solidFill>
            <a:ln>
              <a:noFill/>
            </a:ln>
            <a:effectLst>
              <a:reflection blurRad="0" dir="0" dist="0" endA="300" endPos="35000" kx="0" rotWithShape="0" algn="bl" stA="52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0">
                <a:solidFill>
                  <a:srgbClr val="FF0000"/>
                </a:solidFill>
                <a:highlight>
                  <a:srgbClr val="FFFF00"/>
                </a:highlight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040" name="Google Shape;1040;p33">
              <a:hlinkClick r:id="rId6"/>
            </p:cNvPr>
            <p:cNvSpPr txBox="1"/>
            <p:nvPr/>
          </p:nvSpPr>
          <p:spPr>
            <a:xfrm>
              <a:off x="8278621" y="5010841"/>
              <a:ext cx="1105876" cy="3859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8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Visit us</a:t>
              </a:r>
              <a:endParaRPr b="1" sz="128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1041" name="Google Shape;1041;p33"/>
          <p:cNvSpPr/>
          <p:nvPr/>
        </p:nvSpPr>
        <p:spPr>
          <a:xfrm>
            <a:off x="2156" y="1213"/>
            <a:ext cx="9139691" cy="956708"/>
          </a:xfrm>
          <a:prstGeom prst="rect">
            <a:avLst/>
          </a:prstGeom>
          <a:solidFill>
            <a:srgbClr val="FF94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42" name="Google Shape;1042;p33"/>
          <p:cNvSpPr txBox="1"/>
          <p:nvPr/>
        </p:nvSpPr>
        <p:spPr>
          <a:xfrm>
            <a:off x="2719037" y="589004"/>
            <a:ext cx="351450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9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«Free </a:t>
            </a:r>
            <a:r>
              <a:rPr b="1" i="1" lang="tr-TR" sz="9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Powerpoint</a:t>
            </a:r>
            <a:r>
              <a:rPr i="1" lang="tr-TR" sz="9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templates and Google </a:t>
            </a:r>
            <a:r>
              <a:rPr b="1" i="1" lang="tr-TR" sz="9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Slides</a:t>
            </a:r>
            <a:r>
              <a:rPr i="1" lang="tr-TR" sz="9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»</a:t>
            </a:r>
            <a:endParaRPr i="1" sz="9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043" name="Google Shape;1043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32404" y="114527"/>
            <a:ext cx="2087767" cy="437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/>
          <p:nvPr/>
        </p:nvSpPr>
        <p:spPr>
          <a:xfrm>
            <a:off x="2821595" y="2188552"/>
            <a:ext cx="4176464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FRIDAY</a:t>
            </a:r>
            <a:endParaRPr sz="44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4" name="Google Shape;94;p10"/>
          <p:cNvSpPr txBox="1"/>
          <p:nvPr/>
        </p:nvSpPr>
        <p:spPr>
          <a:xfrm>
            <a:off x="3519758" y="2952695"/>
            <a:ext cx="2780138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Go ahead and replace it with your own text.</a:t>
            </a:r>
            <a:endParaRPr sz="8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5" name="Google Shape;95;p10"/>
          <p:cNvSpPr txBox="1"/>
          <p:nvPr/>
        </p:nvSpPr>
        <p:spPr>
          <a:xfrm>
            <a:off x="4311846" y="1124620"/>
            <a:ext cx="1484586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>
                <a:solidFill>
                  <a:srgbClr val="5AAD9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01</a:t>
            </a:r>
            <a:endParaRPr sz="8000">
              <a:solidFill>
                <a:srgbClr val="5AAD9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96" name="Google Shape;96;p10"/>
          <p:cNvGrpSpPr/>
          <p:nvPr/>
        </p:nvGrpSpPr>
        <p:grpSpPr>
          <a:xfrm>
            <a:off x="4032344" y="-2362589"/>
            <a:ext cx="7993388" cy="7453429"/>
            <a:chOff x="4019078" y="-2366463"/>
            <a:chExt cx="7993388" cy="7453429"/>
          </a:xfrm>
        </p:grpSpPr>
        <p:pic>
          <p:nvPicPr>
            <p:cNvPr id="97" name="Google Shape;97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6156176" y="-1025054"/>
              <a:ext cx="4332447" cy="3570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9031936">
              <a:off x="7082141" y="682192"/>
              <a:ext cx="4332447" cy="3570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4019078" y="-2366463"/>
              <a:ext cx="4332447" cy="35700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Google Shape;100;p10"/>
          <p:cNvGrpSpPr/>
          <p:nvPr/>
        </p:nvGrpSpPr>
        <p:grpSpPr>
          <a:xfrm>
            <a:off x="-2433908" y="2223904"/>
            <a:ext cx="7952044" cy="6475844"/>
            <a:chOff x="-2433908" y="2223904"/>
            <a:chExt cx="7952044" cy="6475844"/>
          </a:xfrm>
        </p:grpSpPr>
        <p:pic>
          <p:nvPicPr>
            <p:cNvPr id="101" name="Google Shape;101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433908" y="2223904"/>
              <a:ext cx="4261107" cy="3511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2374509">
              <a:off x="-723311" y="3807486"/>
              <a:ext cx="4261107" cy="3511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2374509">
              <a:off x="626875" y="4233529"/>
              <a:ext cx="4261107" cy="35112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1"/>
          <p:cNvGrpSpPr/>
          <p:nvPr/>
        </p:nvGrpSpPr>
        <p:grpSpPr>
          <a:xfrm>
            <a:off x="686422" y="3923795"/>
            <a:ext cx="7752942" cy="0"/>
            <a:chOff x="686422" y="3923795"/>
            <a:chExt cx="7752942" cy="0"/>
          </a:xfrm>
        </p:grpSpPr>
        <p:cxnSp>
          <p:nvCxnSpPr>
            <p:cNvPr id="110" name="Google Shape;110;p11"/>
            <p:cNvCxnSpPr/>
            <p:nvPr/>
          </p:nvCxnSpPr>
          <p:spPr>
            <a:xfrm>
              <a:off x="1645481" y="3923795"/>
              <a:ext cx="1107000" cy="0"/>
            </a:xfrm>
            <a:prstGeom prst="straightConnector1">
              <a:avLst/>
            </a:prstGeom>
            <a:noFill/>
            <a:ln cap="flat" cmpd="sng" w="222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1" name="Google Shape;111;p11"/>
            <p:cNvCxnSpPr/>
            <p:nvPr/>
          </p:nvCxnSpPr>
          <p:spPr>
            <a:xfrm>
              <a:off x="2818500" y="3923795"/>
              <a:ext cx="1107000" cy="0"/>
            </a:xfrm>
            <a:prstGeom prst="straightConnector1">
              <a:avLst/>
            </a:prstGeom>
            <a:noFill/>
            <a:ln cap="flat" cmpd="sng" w="222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2" name="Google Shape;112;p11"/>
            <p:cNvCxnSpPr/>
            <p:nvPr/>
          </p:nvCxnSpPr>
          <p:spPr>
            <a:xfrm>
              <a:off x="4002510" y="3923795"/>
              <a:ext cx="1107000" cy="0"/>
            </a:xfrm>
            <a:prstGeom prst="straightConnector1">
              <a:avLst/>
            </a:prstGeom>
            <a:noFill/>
            <a:ln cap="flat" cmpd="sng" w="222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3" name="Google Shape;113;p11"/>
            <p:cNvCxnSpPr/>
            <p:nvPr/>
          </p:nvCxnSpPr>
          <p:spPr>
            <a:xfrm>
              <a:off x="5175529" y="3923795"/>
              <a:ext cx="1107000" cy="0"/>
            </a:xfrm>
            <a:prstGeom prst="straightConnector1">
              <a:avLst/>
            </a:prstGeom>
            <a:noFill/>
            <a:ln cap="flat" cmpd="sng" w="222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" name="Google Shape;114;p11"/>
            <p:cNvCxnSpPr/>
            <p:nvPr/>
          </p:nvCxnSpPr>
          <p:spPr>
            <a:xfrm rot="10800000">
              <a:off x="7548364" y="3923795"/>
              <a:ext cx="891000" cy="0"/>
            </a:xfrm>
            <a:prstGeom prst="straightConnector1">
              <a:avLst/>
            </a:prstGeom>
            <a:noFill/>
            <a:ln cap="flat" cmpd="sng" w="222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" name="Google Shape;115;p11"/>
            <p:cNvCxnSpPr/>
            <p:nvPr/>
          </p:nvCxnSpPr>
          <p:spPr>
            <a:xfrm rot="10800000">
              <a:off x="6359370" y="3923795"/>
              <a:ext cx="1107000" cy="0"/>
            </a:xfrm>
            <a:prstGeom prst="straightConnector1">
              <a:avLst/>
            </a:prstGeom>
            <a:noFill/>
            <a:ln cap="flat" cmpd="sng" w="222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" name="Google Shape;116;p11"/>
            <p:cNvCxnSpPr/>
            <p:nvPr/>
          </p:nvCxnSpPr>
          <p:spPr>
            <a:xfrm rot="10800000">
              <a:off x="686422" y="3923795"/>
              <a:ext cx="891000" cy="0"/>
            </a:xfrm>
            <a:prstGeom prst="straightConnector1">
              <a:avLst/>
            </a:prstGeom>
            <a:noFill/>
            <a:ln cap="flat" cmpd="sng" w="222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17" name="Google Shape;117;p11"/>
          <p:cNvGrpSpPr/>
          <p:nvPr/>
        </p:nvGrpSpPr>
        <p:grpSpPr>
          <a:xfrm>
            <a:off x="930790" y="2196189"/>
            <a:ext cx="1378216" cy="2009409"/>
            <a:chOff x="930790" y="2196189"/>
            <a:chExt cx="1378216" cy="2009409"/>
          </a:xfrm>
        </p:grpSpPr>
        <p:sp>
          <p:nvSpPr>
            <p:cNvPr id="118" name="Google Shape;118;p11"/>
            <p:cNvSpPr txBox="1"/>
            <p:nvPr/>
          </p:nvSpPr>
          <p:spPr>
            <a:xfrm>
              <a:off x="1146691" y="2920762"/>
              <a:ext cx="946414" cy="23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77500" lnSpcReduction="20000"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TITLE HERE</a:t>
              </a:r>
              <a:endParaRPr b="1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19" name="Google Shape;119;p11"/>
            <p:cNvSpPr txBox="1"/>
            <p:nvPr/>
          </p:nvSpPr>
          <p:spPr>
            <a:xfrm>
              <a:off x="930790" y="3089716"/>
              <a:ext cx="1378216" cy="415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92500"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1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20" name="Google Shape;120;p11"/>
            <p:cNvSpPr txBox="1"/>
            <p:nvPr/>
          </p:nvSpPr>
          <p:spPr>
            <a:xfrm>
              <a:off x="1414794" y="3997849"/>
              <a:ext cx="393377" cy="207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77500" lnSpcReduction="2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2012</a:t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1579398" y="3883295"/>
              <a:ext cx="81000" cy="810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cxnSp>
          <p:nvCxnSpPr>
            <p:cNvPr id="122" name="Google Shape;122;p11"/>
            <p:cNvCxnSpPr/>
            <p:nvPr/>
          </p:nvCxnSpPr>
          <p:spPr>
            <a:xfrm rot="10800000">
              <a:off x="1619898" y="3567789"/>
              <a:ext cx="0" cy="270000"/>
            </a:xfrm>
            <a:prstGeom prst="straightConnector1">
              <a:avLst/>
            </a:prstGeom>
            <a:noFill/>
            <a:ln cap="rnd" cmpd="sng" w="1905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23" name="Google Shape;123;p11"/>
            <p:cNvCxnSpPr/>
            <p:nvPr/>
          </p:nvCxnSpPr>
          <p:spPr>
            <a:xfrm rot="10800000">
              <a:off x="1619898" y="2635012"/>
              <a:ext cx="0" cy="297000"/>
            </a:xfrm>
            <a:prstGeom prst="straightConnector1">
              <a:avLst/>
            </a:prstGeom>
            <a:noFill/>
            <a:ln cap="rnd" cmpd="sng" w="1905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124" name="Google Shape;124;p11"/>
            <p:cNvGrpSpPr/>
            <p:nvPr/>
          </p:nvGrpSpPr>
          <p:grpSpPr>
            <a:xfrm>
              <a:off x="1421606" y="2196189"/>
              <a:ext cx="405000" cy="405000"/>
              <a:chOff x="1895475" y="3190875"/>
              <a:chExt cx="540000" cy="540000"/>
            </a:xfrm>
          </p:grpSpPr>
          <p:sp>
            <p:nvSpPr>
              <p:cNvPr id="125" name="Google Shape;125;p11"/>
              <p:cNvSpPr/>
              <p:nvPr/>
            </p:nvSpPr>
            <p:spPr>
              <a:xfrm>
                <a:off x="1895475" y="3190875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126" name="Google Shape;126;p11"/>
              <p:cNvSpPr/>
              <p:nvPr/>
            </p:nvSpPr>
            <p:spPr>
              <a:xfrm>
                <a:off x="2000853" y="3295413"/>
                <a:ext cx="329244" cy="330924"/>
              </a:xfrm>
              <a:custGeom>
                <a:rect b="b" l="l" r="r" t="t"/>
                <a:pathLst>
                  <a:path extrusionOk="0" h="247" w="246">
                    <a:moveTo>
                      <a:pt x="234" y="13"/>
                    </a:moveTo>
                    <a:cubicBezTo>
                      <a:pt x="221" y="0"/>
                      <a:pt x="196" y="11"/>
                      <a:pt x="175" y="35"/>
                    </a:cubicBezTo>
                    <a:cubicBezTo>
                      <a:pt x="153" y="60"/>
                      <a:pt x="153" y="60"/>
                      <a:pt x="153" y="60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107" y="109"/>
                      <a:pt x="107" y="109"/>
                      <a:pt x="107" y="109"/>
                    </a:cubicBezTo>
                    <a:cubicBezTo>
                      <a:pt x="65" y="159"/>
                      <a:pt x="65" y="159"/>
                      <a:pt x="65" y="159"/>
                    </a:cubicBezTo>
                    <a:cubicBezTo>
                      <a:pt x="61" y="164"/>
                      <a:pt x="57" y="168"/>
                      <a:pt x="54" y="172"/>
                    </a:cubicBezTo>
                    <a:cubicBezTo>
                      <a:pt x="12" y="161"/>
                      <a:pt x="12" y="161"/>
                      <a:pt x="12" y="161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47" y="200"/>
                      <a:pt x="47" y="200"/>
                      <a:pt x="47" y="200"/>
                    </a:cubicBezTo>
                    <a:cubicBezTo>
                      <a:pt x="74" y="247"/>
                      <a:pt x="74" y="247"/>
                      <a:pt x="74" y="247"/>
                    </a:cubicBezTo>
                    <a:cubicBezTo>
                      <a:pt x="86" y="235"/>
                      <a:pt x="86" y="235"/>
                      <a:pt x="86" y="235"/>
                    </a:cubicBezTo>
                    <a:cubicBezTo>
                      <a:pt x="75" y="193"/>
                      <a:pt x="75" y="193"/>
                      <a:pt x="75" y="193"/>
                    </a:cubicBezTo>
                    <a:cubicBezTo>
                      <a:pt x="79" y="190"/>
                      <a:pt x="83" y="186"/>
                      <a:pt x="88" y="182"/>
                    </a:cubicBezTo>
                    <a:cubicBezTo>
                      <a:pt x="138" y="140"/>
                      <a:pt x="138" y="140"/>
                      <a:pt x="138" y="140"/>
                    </a:cubicBezTo>
                    <a:cubicBezTo>
                      <a:pt x="192" y="242"/>
                      <a:pt x="192" y="242"/>
                      <a:pt x="192" y="242"/>
                    </a:cubicBezTo>
                    <a:cubicBezTo>
                      <a:pt x="211" y="223"/>
                      <a:pt x="211" y="223"/>
                      <a:pt x="211" y="223"/>
                    </a:cubicBezTo>
                    <a:cubicBezTo>
                      <a:pt x="187" y="94"/>
                      <a:pt x="187" y="94"/>
                      <a:pt x="187" y="94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36" y="51"/>
                      <a:pt x="246" y="25"/>
                      <a:pt x="234" y="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127" name="Google Shape;127;p11"/>
          <p:cNvGrpSpPr/>
          <p:nvPr/>
        </p:nvGrpSpPr>
        <p:grpSpPr>
          <a:xfrm>
            <a:off x="2108439" y="1221600"/>
            <a:ext cx="1378216" cy="2983998"/>
            <a:chOff x="2108439" y="1221600"/>
            <a:chExt cx="1378216" cy="2983998"/>
          </a:xfrm>
        </p:grpSpPr>
        <p:sp>
          <p:nvSpPr>
            <p:cNvPr id="128" name="Google Shape;128;p11"/>
            <p:cNvSpPr txBox="1"/>
            <p:nvPr/>
          </p:nvSpPr>
          <p:spPr>
            <a:xfrm>
              <a:off x="2594607" y="3997849"/>
              <a:ext cx="393377" cy="207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77500" lnSpcReduction="2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2013</a:t>
              </a: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2749593" y="3883295"/>
              <a:ext cx="81000" cy="81000"/>
            </a:xfrm>
            <a:prstGeom prst="ellipse">
              <a:avLst/>
            </a:pr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30" name="Google Shape;130;p11"/>
            <p:cNvSpPr txBox="1"/>
            <p:nvPr/>
          </p:nvSpPr>
          <p:spPr>
            <a:xfrm>
              <a:off x="2324343" y="1956356"/>
              <a:ext cx="946413" cy="23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77500" lnSpcReduction="20000"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TITLE HERE</a:t>
              </a:r>
              <a:endParaRPr b="1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31" name="Google Shape;131;p11"/>
            <p:cNvSpPr txBox="1"/>
            <p:nvPr/>
          </p:nvSpPr>
          <p:spPr>
            <a:xfrm>
              <a:off x="2108439" y="2125310"/>
              <a:ext cx="1378216" cy="415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92500"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1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cxnSp>
          <p:nvCxnSpPr>
            <p:cNvPr id="132" name="Google Shape;132;p11"/>
            <p:cNvCxnSpPr/>
            <p:nvPr/>
          </p:nvCxnSpPr>
          <p:spPr>
            <a:xfrm rot="10800000">
              <a:off x="2797547" y="2603383"/>
              <a:ext cx="0" cy="1242000"/>
            </a:xfrm>
            <a:prstGeom prst="straightConnector1">
              <a:avLst/>
            </a:prstGeom>
            <a:noFill/>
            <a:ln cap="rnd" cmpd="sng" w="1905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33" name="Google Shape;133;p11"/>
            <p:cNvCxnSpPr/>
            <p:nvPr/>
          </p:nvCxnSpPr>
          <p:spPr>
            <a:xfrm rot="10800000">
              <a:off x="2790093" y="1663462"/>
              <a:ext cx="0" cy="297000"/>
            </a:xfrm>
            <a:prstGeom prst="straightConnector1">
              <a:avLst/>
            </a:prstGeom>
            <a:noFill/>
            <a:ln cap="rnd" cmpd="sng" w="1905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134" name="Google Shape;134;p11"/>
            <p:cNvGrpSpPr/>
            <p:nvPr/>
          </p:nvGrpSpPr>
          <p:grpSpPr>
            <a:xfrm>
              <a:off x="2595047" y="1221600"/>
              <a:ext cx="405000" cy="405000"/>
              <a:chOff x="3450124" y="2009775"/>
              <a:chExt cx="540000" cy="540000"/>
            </a:xfrm>
          </p:grpSpPr>
          <p:sp>
            <p:nvSpPr>
              <p:cNvPr id="135" name="Google Shape;135;p11"/>
              <p:cNvSpPr/>
              <p:nvPr/>
            </p:nvSpPr>
            <p:spPr>
              <a:xfrm>
                <a:off x="3450124" y="2009775"/>
                <a:ext cx="540000" cy="54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grpSp>
            <p:nvGrpSpPr>
              <p:cNvPr id="136" name="Google Shape;136;p11"/>
              <p:cNvGrpSpPr/>
              <p:nvPr/>
            </p:nvGrpSpPr>
            <p:grpSpPr>
              <a:xfrm>
                <a:off x="3567882" y="2071853"/>
                <a:ext cx="304483" cy="415884"/>
                <a:chOff x="5772150" y="2981325"/>
                <a:chExt cx="650875" cy="889001"/>
              </a:xfrm>
            </p:grpSpPr>
            <p:sp>
              <p:nvSpPr>
                <p:cNvPr id="137" name="Google Shape;137;p11"/>
                <p:cNvSpPr/>
                <p:nvPr/>
              </p:nvSpPr>
              <p:spPr>
                <a:xfrm>
                  <a:off x="5875338" y="3159125"/>
                  <a:ext cx="146050" cy="4603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138" name="Google Shape;138;p11"/>
                <p:cNvSpPr/>
                <p:nvPr/>
              </p:nvSpPr>
              <p:spPr>
                <a:xfrm>
                  <a:off x="5875338" y="3375025"/>
                  <a:ext cx="368300" cy="42863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139" name="Google Shape;139;p11"/>
                <p:cNvSpPr/>
                <p:nvPr/>
              </p:nvSpPr>
              <p:spPr>
                <a:xfrm>
                  <a:off x="5875338" y="3470275"/>
                  <a:ext cx="368300" cy="4603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140" name="Google Shape;140;p11"/>
                <p:cNvSpPr/>
                <p:nvPr/>
              </p:nvSpPr>
              <p:spPr>
                <a:xfrm>
                  <a:off x="5875338" y="3565525"/>
                  <a:ext cx="206375" cy="4603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141" name="Google Shape;141;p11"/>
                <p:cNvSpPr/>
                <p:nvPr/>
              </p:nvSpPr>
              <p:spPr>
                <a:xfrm>
                  <a:off x="5772150" y="2981325"/>
                  <a:ext cx="650875" cy="835025"/>
                </a:xfrm>
                <a:custGeom>
                  <a:rect b="b" l="l" r="r" t="t"/>
                  <a:pathLst>
                    <a:path extrusionOk="0" h="220" w="170">
                      <a:moveTo>
                        <a:pt x="87" y="0"/>
                      </a:move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15" y="0"/>
                        <a:pt x="0" y="15"/>
                        <a:pt x="0" y="34"/>
                      </a:cubicBezTo>
                      <a:cubicBezTo>
                        <a:pt x="0" y="185"/>
                        <a:pt x="0" y="185"/>
                        <a:pt x="0" y="185"/>
                      </a:cubicBezTo>
                      <a:cubicBezTo>
                        <a:pt x="0" y="204"/>
                        <a:pt x="15" y="220"/>
                        <a:pt x="34" y="220"/>
                      </a:cubicBezTo>
                      <a:cubicBezTo>
                        <a:pt x="91" y="220"/>
                        <a:pt x="91" y="220"/>
                        <a:pt x="91" y="220"/>
                      </a:cubicBezTo>
                      <a:cubicBezTo>
                        <a:pt x="91" y="203"/>
                        <a:pt x="91" y="203"/>
                        <a:pt x="91" y="203"/>
                      </a:cubicBezTo>
                      <a:cubicBezTo>
                        <a:pt x="34" y="203"/>
                        <a:pt x="34" y="203"/>
                        <a:pt x="34" y="203"/>
                      </a:cubicBezTo>
                      <a:cubicBezTo>
                        <a:pt x="24" y="203"/>
                        <a:pt x="16" y="195"/>
                        <a:pt x="16" y="185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24"/>
                        <a:pt x="24" y="16"/>
                        <a:pt x="34" y="16"/>
                      </a:cubicBezTo>
                      <a:cubicBezTo>
                        <a:pt x="79" y="16"/>
                        <a:pt x="79" y="16"/>
                        <a:pt x="79" y="16"/>
                      </a:cubicBezTo>
                      <a:cubicBezTo>
                        <a:pt x="79" y="67"/>
                        <a:pt x="79" y="67"/>
                        <a:pt x="79" y="67"/>
                      </a:cubicBezTo>
                      <a:cubicBezTo>
                        <a:pt x="79" y="81"/>
                        <a:pt x="90" y="93"/>
                        <a:pt x="105" y="93"/>
                      </a:cubicBezTo>
                      <a:cubicBezTo>
                        <a:pt x="154" y="93"/>
                        <a:pt x="154" y="93"/>
                        <a:pt x="154" y="93"/>
                      </a:cubicBezTo>
                      <a:cubicBezTo>
                        <a:pt x="154" y="185"/>
                        <a:pt x="154" y="185"/>
                        <a:pt x="154" y="185"/>
                      </a:cubicBezTo>
                      <a:cubicBezTo>
                        <a:pt x="154" y="193"/>
                        <a:pt x="149" y="199"/>
                        <a:pt x="143" y="202"/>
                      </a:cubicBezTo>
                      <a:cubicBezTo>
                        <a:pt x="143" y="219"/>
                        <a:pt x="143" y="219"/>
                        <a:pt x="143" y="219"/>
                      </a:cubicBezTo>
                      <a:cubicBezTo>
                        <a:pt x="158" y="216"/>
                        <a:pt x="170" y="202"/>
                        <a:pt x="170" y="185"/>
                      </a:cubicBezTo>
                      <a:cubicBezTo>
                        <a:pt x="170" y="83"/>
                        <a:pt x="170" y="83"/>
                        <a:pt x="170" y="83"/>
                      </a:cubicBez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142" name="Google Shape;142;p11"/>
                <p:cNvSpPr/>
                <p:nvPr/>
              </p:nvSpPr>
              <p:spPr>
                <a:xfrm>
                  <a:off x="6154738" y="3744913"/>
                  <a:ext cx="130175" cy="125413"/>
                </a:xfrm>
                <a:custGeom>
                  <a:rect b="b" l="l" r="r" t="t"/>
                  <a:pathLst>
                    <a:path extrusionOk="0" h="33" w="34">
                      <a:moveTo>
                        <a:pt x="32" y="0"/>
                      </a:moveTo>
                      <a:cubicBezTo>
                        <a:pt x="32" y="1"/>
                        <a:pt x="31" y="1"/>
                        <a:pt x="31" y="2"/>
                      </a:cubicBezTo>
                      <a:cubicBezTo>
                        <a:pt x="30" y="4"/>
                        <a:pt x="29" y="6"/>
                        <a:pt x="26" y="7"/>
                      </a:cubicBezTo>
                      <a:cubicBezTo>
                        <a:pt x="25" y="7"/>
                        <a:pt x="25" y="8"/>
                        <a:pt x="24" y="8"/>
                      </a:cubicBezTo>
                      <a:cubicBezTo>
                        <a:pt x="22" y="8"/>
                        <a:pt x="20" y="7"/>
                        <a:pt x="19" y="6"/>
                      </a:cubicBezTo>
                      <a:cubicBezTo>
                        <a:pt x="18" y="6"/>
                        <a:pt x="17" y="5"/>
                        <a:pt x="17" y="5"/>
                      </a:cubicBezTo>
                      <a:cubicBezTo>
                        <a:pt x="17" y="5"/>
                        <a:pt x="16" y="6"/>
                        <a:pt x="16" y="6"/>
                      </a:cubicBezTo>
                      <a:cubicBezTo>
                        <a:pt x="14" y="7"/>
                        <a:pt x="12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8"/>
                        <a:pt x="9" y="7"/>
                        <a:pt x="8" y="7"/>
                      </a:cubicBezTo>
                      <a:cubicBezTo>
                        <a:pt x="5" y="6"/>
                        <a:pt x="4" y="4"/>
                        <a:pt x="3" y="2"/>
                      </a:cubicBez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34" y="33"/>
                        <a:pt x="34" y="33"/>
                        <a:pt x="34" y="33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3" y="0"/>
                        <a:pt x="32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143" name="Google Shape;143;p11"/>
                <p:cNvSpPr/>
                <p:nvPr/>
              </p:nvSpPr>
              <p:spPr>
                <a:xfrm>
                  <a:off x="6178550" y="3625850"/>
                  <a:ext cx="84138" cy="80963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144" name="Google Shape;144;p11"/>
                <p:cNvSpPr/>
                <p:nvPr/>
              </p:nvSpPr>
              <p:spPr>
                <a:xfrm>
                  <a:off x="6127750" y="3573463"/>
                  <a:ext cx="187325" cy="185738"/>
                </a:xfrm>
                <a:custGeom>
                  <a:rect b="b" l="l" r="r" t="t"/>
                  <a:pathLst>
                    <a:path extrusionOk="0" h="49" w="49">
                      <a:moveTo>
                        <a:pt x="44" y="18"/>
                      </a:moveTo>
                      <a:cubicBezTo>
                        <a:pt x="43" y="16"/>
                        <a:pt x="45" y="12"/>
                        <a:pt x="44" y="10"/>
                      </a:cubicBezTo>
                      <a:cubicBezTo>
                        <a:pt x="42" y="8"/>
                        <a:pt x="38" y="9"/>
                        <a:pt x="36" y="7"/>
                      </a:cubicBezTo>
                      <a:cubicBezTo>
                        <a:pt x="34" y="6"/>
                        <a:pt x="34" y="2"/>
                        <a:pt x="32" y="1"/>
                      </a:cubicBezTo>
                      <a:cubicBezTo>
                        <a:pt x="29" y="0"/>
                        <a:pt x="27" y="3"/>
                        <a:pt x="24" y="3"/>
                      </a:cubicBezTo>
                      <a:cubicBezTo>
                        <a:pt x="22" y="3"/>
                        <a:pt x="19" y="0"/>
                        <a:pt x="16" y="1"/>
                      </a:cubicBezTo>
                      <a:cubicBezTo>
                        <a:pt x="14" y="2"/>
                        <a:pt x="14" y="6"/>
                        <a:pt x="12" y="7"/>
                      </a:cubicBezTo>
                      <a:cubicBezTo>
                        <a:pt x="10" y="9"/>
                        <a:pt x="6" y="8"/>
                        <a:pt x="4" y="10"/>
                      </a:cubicBezTo>
                      <a:cubicBezTo>
                        <a:pt x="3" y="12"/>
                        <a:pt x="5" y="16"/>
                        <a:pt x="4" y="18"/>
                      </a:cubicBezTo>
                      <a:cubicBezTo>
                        <a:pt x="3" y="20"/>
                        <a:pt x="0" y="22"/>
                        <a:pt x="0" y="24"/>
                      </a:cubicBezTo>
                      <a:cubicBezTo>
                        <a:pt x="0" y="27"/>
                        <a:pt x="3" y="29"/>
                        <a:pt x="4" y="31"/>
                      </a:cubicBezTo>
                      <a:cubicBezTo>
                        <a:pt x="5" y="33"/>
                        <a:pt x="3" y="37"/>
                        <a:pt x="4" y="39"/>
                      </a:cubicBezTo>
                      <a:cubicBezTo>
                        <a:pt x="6" y="41"/>
                        <a:pt x="10" y="40"/>
                        <a:pt x="12" y="41"/>
                      </a:cubicBezTo>
                      <a:cubicBezTo>
                        <a:pt x="14" y="43"/>
                        <a:pt x="14" y="47"/>
                        <a:pt x="16" y="48"/>
                      </a:cubicBezTo>
                      <a:cubicBezTo>
                        <a:pt x="19" y="49"/>
                        <a:pt x="22" y="45"/>
                        <a:pt x="24" y="45"/>
                      </a:cubicBezTo>
                      <a:cubicBezTo>
                        <a:pt x="27" y="45"/>
                        <a:pt x="29" y="49"/>
                        <a:pt x="32" y="48"/>
                      </a:cubicBezTo>
                      <a:cubicBezTo>
                        <a:pt x="34" y="47"/>
                        <a:pt x="34" y="43"/>
                        <a:pt x="36" y="41"/>
                      </a:cubicBezTo>
                      <a:cubicBezTo>
                        <a:pt x="38" y="40"/>
                        <a:pt x="42" y="41"/>
                        <a:pt x="44" y="39"/>
                      </a:cubicBezTo>
                      <a:cubicBezTo>
                        <a:pt x="45" y="37"/>
                        <a:pt x="43" y="33"/>
                        <a:pt x="44" y="31"/>
                      </a:cubicBezTo>
                      <a:cubicBezTo>
                        <a:pt x="45" y="29"/>
                        <a:pt x="49" y="27"/>
                        <a:pt x="49" y="24"/>
                      </a:cubicBezTo>
                      <a:cubicBezTo>
                        <a:pt x="49" y="22"/>
                        <a:pt x="45" y="20"/>
                        <a:pt x="44" y="18"/>
                      </a:cubicBezTo>
                      <a:close/>
                      <a:moveTo>
                        <a:pt x="24" y="37"/>
                      </a:moveTo>
                      <a:cubicBezTo>
                        <a:pt x="17" y="37"/>
                        <a:pt x="11" y="32"/>
                        <a:pt x="11" y="24"/>
                      </a:cubicBezTo>
                      <a:cubicBezTo>
                        <a:pt x="11" y="17"/>
                        <a:pt x="17" y="12"/>
                        <a:pt x="24" y="12"/>
                      </a:cubicBezTo>
                      <a:cubicBezTo>
                        <a:pt x="31" y="12"/>
                        <a:pt x="37" y="17"/>
                        <a:pt x="37" y="24"/>
                      </a:cubicBezTo>
                      <a:cubicBezTo>
                        <a:pt x="37" y="32"/>
                        <a:pt x="31" y="37"/>
                        <a:pt x="24" y="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</p:grpSp>
        </p:grpSp>
      </p:grpSp>
      <p:grpSp>
        <p:nvGrpSpPr>
          <p:cNvPr id="145" name="Google Shape;145;p11"/>
          <p:cNvGrpSpPr/>
          <p:nvPr/>
        </p:nvGrpSpPr>
        <p:grpSpPr>
          <a:xfrm>
            <a:off x="3288981" y="2210182"/>
            <a:ext cx="1378216" cy="1995416"/>
            <a:chOff x="3288981" y="2210182"/>
            <a:chExt cx="1378216" cy="1995416"/>
          </a:xfrm>
        </p:grpSpPr>
        <p:sp>
          <p:nvSpPr>
            <p:cNvPr id="146" name="Google Shape;146;p11"/>
            <p:cNvSpPr txBox="1"/>
            <p:nvPr/>
          </p:nvSpPr>
          <p:spPr>
            <a:xfrm>
              <a:off x="3787017" y="3997849"/>
              <a:ext cx="393377" cy="207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77500" lnSpcReduction="2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2014</a:t>
              </a:r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3931183" y="3883295"/>
              <a:ext cx="81000" cy="81000"/>
            </a:xfrm>
            <a:prstGeom prst="ellipse">
              <a:avLst/>
            </a:pr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48" name="Google Shape;148;p11"/>
            <p:cNvSpPr txBox="1"/>
            <p:nvPr/>
          </p:nvSpPr>
          <p:spPr>
            <a:xfrm>
              <a:off x="3504882" y="2919846"/>
              <a:ext cx="946414" cy="23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77500" lnSpcReduction="20000"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TITLE HERE</a:t>
              </a:r>
              <a:endParaRPr b="1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49" name="Google Shape;149;p11"/>
            <p:cNvSpPr txBox="1"/>
            <p:nvPr/>
          </p:nvSpPr>
          <p:spPr>
            <a:xfrm>
              <a:off x="3288981" y="3088800"/>
              <a:ext cx="1378216" cy="415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92500"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1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cxnSp>
          <p:nvCxnSpPr>
            <p:cNvPr id="150" name="Google Shape;150;p11"/>
            <p:cNvCxnSpPr/>
            <p:nvPr/>
          </p:nvCxnSpPr>
          <p:spPr>
            <a:xfrm rot="10800000">
              <a:off x="3978088" y="3551965"/>
              <a:ext cx="0" cy="297000"/>
            </a:xfrm>
            <a:prstGeom prst="straightConnector1">
              <a:avLst/>
            </a:prstGeom>
            <a:noFill/>
            <a:ln cap="rnd" cmpd="sng" w="1905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51" name="Google Shape;151;p11"/>
            <p:cNvCxnSpPr/>
            <p:nvPr/>
          </p:nvCxnSpPr>
          <p:spPr>
            <a:xfrm rot="10800000">
              <a:off x="3978088" y="2663913"/>
              <a:ext cx="0" cy="243000"/>
            </a:xfrm>
            <a:prstGeom prst="straightConnector1">
              <a:avLst/>
            </a:prstGeom>
            <a:noFill/>
            <a:ln cap="rnd" cmpd="sng" w="1905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152" name="Google Shape;152;p11"/>
            <p:cNvGrpSpPr/>
            <p:nvPr/>
          </p:nvGrpSpPr>
          <p:grpSpPr>
            <a:xfrm>
              <a:off x="3779796" y="2210182"/>
              <a:ext cx="405000" cy="405000"/>
              <a:chOff x="5039729" y="3314307"/>
              <a:chExt cx="540000" cy="540000"/>
            </a:xfrm>
          </p:grpSpPr>
          <p:sp>
            <p:nvSpPr>
              <p:cNvPr id="153" name="Google Shape;153;p11"/>
              <p:cNvSpPr/>
              <p:nvPr/>
            </p:nvSpPr>
            <p:spPr>
              <a:xfrm>
                <a:off x="5039729" y="3314307"/>
                <a:ext cx="540000" cy="540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154" name="Google Shape;154;p11"/>
              <p:cNvSpPr/>
              <p:nvPr/>
            </p:nvSpPr>
            <p:spPr>
              <a:xfrm>
                <a:off x="5142973" y="3395648"/>
                <a:ext cx="333512" cy="377319"/>
              </a:xfrm>
              <a:custGeom>
                <a:rect b="b" l="l" r="r" t="t"/>
                <a:pathLst>
                  <a:path extrusionOk="0" h="219" w="193">
                    <a:moveTo>
                      <a:pt x="182" y="147"/>
                    </a:moveTo>
                    <a:cubicBezTo>
                      <a:pt x="179" y="147"/>
                      <a:pt x="177" y="148"/>
                      <a:pt x="175" y="150"/>
                    </a:cubicBezTo>
                    <a:cubicBezTo>
                      <a:pt x="146" y="110"/>
                      <a:pt x="146" y="110"/>
                      <a:pt x="146" y="11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7" y="71"/>
                      <a:pt x="179" y="72"/>
                      <a:pt x="182" y="72"/>
                    </a:cubicBezTo>
                    <a:cubicBezTo>
                      <a:pt x="188" y="72"/>
                      <a:pt x="193" y="67"/>
                      <a:pt x="193" y="60"/>
                    </a:cubicBezTo>
                    <a:cubicBezTo>
                      <a:pt x="193" y="54"/>
                      <a:pt x="188" y="49"/>
                      <a:pt x="182" y="49"/>
                    </a:cubicBezTo>
                    <a:cubicBezTo>
                      <a:pt x="175" y="49"/>
                      <a:pt x="170" y="54"/>
                      <a:pt x="170" y="60"/>
                    </a:cubicBezTo>
                    <a:cubicBezTo>
                      <a:pt x="170" y="61"/>
                      <a:pt x="170" y="61"/>
                      <a:pt x="170" y="62"/>
                    </a:cubicBezTo>
                    <a:cubicBezTo>
                      <a:pt x="121" y="67"/>
                      <a:pt x="121" y="67"/>
                      <a:pt x="121" y="67"/>
                    </a:cubicBezTo>
                    <a:cubicBezTo>
                      <a:pt x="101" y="22"/>
                      <a:pt x="101" y="22"/>
                      <a:pt x="101" y="22"/>
                    </a:cubicBezTo>
                    <a:cubicBezTo>
                      <a:pt x="105" y="20"/>
                      <a:pt x="108" y="16"/>
                      <a:pt x="108" y="12"/>
                    </a:cubicBezTo>
                    <a:cubicBezTo>
                      <a:pt x="108" y="5"/>
                      <a:pt x="103" y="0"/>
                      <a:pt x="97" y="0"/>
                    </a:cubicBezTo>
                    <a:cubicBezTo>
                      <a:pt x="90" y="0"/>
                      <a:pt x="85" y="5"/>
                      <a:pt x="85" y="12"/>
                    </a:cubicBezTo>
                    <a:cubicBezTo>
                      <a:pt x="85" y="16"/>
                      <a:pt x="88" y="20"/>
                      <a:pt x="92" y="22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3" y="61"/>
                      <a:pt x="23" y="61"/>
                      <a:pt x="23" y="60"/>
                    </a:cubicBezTo>
                    <a:cubicBezTo>
                      <a:pt x="23" y="54"/>
                      <a:pt x="18" y="49"/>
                      <a:pt x="12" y="49"/>
                    </a:cubicBezTo>
                    <a:cubicBezTo>
                      <a:pt x="5" y="49"/>
                      <a:pt x="0" y="54"/>
                      <a:pt x="0" y="60"/>
                    </a:cubicBezTo>
                    <a:cubicBezTo>
                      <a:pt x="0" y="67"/>
                      <a:pt x="5" y="72"/>
                      <a:pt x="12" y="72"/>
                    </a:cubicBezTo>
                    <a:cubicBezTo>
                      <a:pt x="14" y="72"/>
                      <a:pt x="16" y="71"/>
                      <a:pt x="18" y="70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19" y="150"/>
                      <a:pt x="19" y="150"/>
                      <a:pt x="19" y="150"/>
                    </a:cubicBezTo>
                    <a:cubicBezTo>
                      <a:pt x="17" y="148"/>
                      <a:pt x="14" y="147"/>
                      <a:pt x="12" y="147"/>
                    </a:cubicBezTo>
                    <a:cubicBezTo>
                      <a:pt x="5" y="147"/>
                      <a:pt x="0" y="152"/>
                      <a:pt x="0" y="159"/>
                    </a:cubicBezTo>
                    <a:cubicBezTo>
                      <a:pt x="0" y="165"/>
                      <a:pt x="5" y="170"/>
                      <a:pt x="12" y="170"/>
                    </a:cubicBezTo>
                    <a:cubicBezTo>
                      <a:pt x="18" y="170"/>
                      <a:pt x="23" y="165"/>
                      <a:pt x="23" y="159"/>
                    </a:cubicBezTo>
                    <a:cubicBezTo>
                      <a:pt x="23" y="158"/>
                      <a:pt x="23" y="158"/>
                      <a:pt x="23" y="158"/>
                    </a:cubicBezTo>
                    <a:cubicBezTo>
                      <a:pt x="72" y="152"/>
                      <a:pt x="72" y="152"/>
                      <a:pt x="72" y="152"/>
                    </a:cubicBezTo>
                    <a:cubicBezTo>
                      <a:pt x="92" y="197"/>
                      <a:pt x="92" y="197"/>
                      <a:pt x="92" y="197"/>
                    </a:cubicBezTo>
                    <a:cubicBezTo>
                      <a:pt x="88" y="199"/>
                      <a:pt x="85" y="203"/>
                      <a:pt x="85" y="208"/>
                    </a:cubicBezTo>
                    <a:cubicBezTo>
                      <a:pt x="85" y="214"/>
                      <a:pt x="90" y="219"/>
                      <a:pt x="97" y="219"/>
                    </a:cubicBezTo>
                    <a:cubicBezTo>
                      <a:pt x="103" y="219"/>
                      <a:pt x="108" y="214"/>
                      <a:pt x="108" y="208"/>
                    </a:cubicBezTo>
                    <a:cubicBezTo>
                      <a:pt x="108" y="203"/>
                      <a:pt x="105" y="199"/>
                      <a:pt x="101" y="197"/>
                    </a:cubicBezTo>
                    <a:cubicBezTo>
                      <a:pt x="121" y="152"/>
                      <a:pt x="121" y="152"/>
                      <a:pt x="121" y="152"/>
                    </a:cubicBezTo>
                    <a:cubicBezTo>
                      <a:pt x="170" y="158"/>
                      <a:pt x="170" y="158"/>
                      <a:pt x="170" y="158"/>
                    </a:cubicBezTo>
                    <a:cubicBezTo>
                      <a:pt x="170" y="158"/>
                      <a:pt x="170" y="158"/>
                      <a:pt x="170" y="159"/>
                    </a:cubicBezTo>
                    <a:cubicBezTo>
                      <a:pt x="170" y="165"/>
                      <a:pt x="175" y="170"/>
                      <a:pt x="182" y="170"/>
                    </a:cubicBezTo>
                    <a:cubicBezTo>
                      <a:pt x="188" y="170"/>
                      <a:pt x="193" y="165"/>
                      <a:pt x="193" y="159"/>
                    </a:cubicBezTo>
                    <a:cubicBezTo>
                      <a:pt x="193" y="152"/>
                      <a:pt x="188" y="147"/>
                      <a:pt x="182" y="1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155" name="Google Shape;155;p11"/>
          <p:cNvGrpSpPr/>
          <p:nvPr/>
        </p:nvGrpSpPr>
        <p:grpSpPr>
          <a:xfrm>
            <a:off x="4459176" y="1357900"/>
            <a:ext cx="1378216" cy="2840554"/>
            <a:chOff x="4459176" y="1357900"/>
            <a:chExt cx="1378216" cy="2840554"/>
          </a:xfrm>
        </p:grpSpPr>
        <p:sp>
          <p:nvSpPr>
            <p:cNvPr id="156" name="Google Shape;156;p11"/>
            <p:cNvSpPr txBox="1"/>
            <p:nvPr/>
          </p:nvSpPr>
          <p:spPr>
            <a:xfrm>
              <a:off x="4959717" y="3990705"/>
              <a:ext cx="393377" cy="207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77500" lnSpcReduction="2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2015</a:t>
              </a:r>
              <a:endParaRPr/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5109894" y="3883295"/>
              <a:ext cx="81000" cy="81000"/>
            </a:xfrm>
            <a:prstGeom prst="ellipse">
              <a:avLst/>
            </a:prstGeom>
            <a:solidFill>
              <a:schemeClr val="accent4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58" name="Google Shape;158;p11"/>
            <p:cNvSpPr txBox="1"/>
            <p:nvPr/>
          </p:nvSpPr>
          <p:spPr>
            <a:xfrm>
              <a:off x="4675081" y="2089616"/>
              <a:ext cx="946414" cy="23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77500" lnSpcReduction="20000"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TITLE HERE</a:t>
              </a:r>
              <a:endParaRPr b="1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59" name="Google Shape;159;p11"/>
            <p:cNvSpPr txBox="1"/>
            <p:nvPr/>
          </p:nvSpPr>
          <p:spPr>
            <a:xfrm>
              <a:off x="4459176" y="2258570"/>
              <a:ext cx="1378216" cy="415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92500"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1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cxnSp>
          <p:nvCxnSpPr>
            <p:cNvPr id="160" name="Google Shape;160;p11"/>
            <p:cNvCxnSpPr/>
            <p:nvPr/>
          </p:nvCxnSpPr>
          <p:spPr>
            <a:xfrm rot="10800000">
              <a:off x="5148283" y="2736644"/>
              <a:ext cx="0" cy="1107000"/>
            </a:xfrm>
            <a:prstGeom prst="straightConnector1">
              <a:avLst/>
            </a:prstGeom>
            <a:noFill/>
            <a:ln cap="rnd" cmpd="sng" w="1905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61" name="Google Shape;161;p11"/>
            <p:cNvCxnSpPr/>
            <p:nvPr/>
          </p:nvCxnSpPr>
          <p:spPr>
            <a:xfrm rot="10800000">
              <a:off x="5148283" y="1796723"/>
              <a:ext cx="0" cy="297000"/>
            </a:xfrm>
            <a:prstGeom prst="straightConnector1">
              <a:avLst/>
            </a:prstGeom>
            <a:noFill/>
            <a:ln cap="rnd" cmpd="sng" w="1905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162" name="Google Shape;162;p11"/>
            <p:cNvGrpSpPr/>
            <p:nvPr/>
          </p:nvGrpSpPr>
          <p:grpSpPr>
            <a:xfrm>
              <a:off x="4945783" y="1357900"/>
              <a:ext cx="405000" cy="405000"/>
              <a:chOff x="6594378" y="2177931"/>
              <a:chExt cx="540000" cy="540000"/>
            </a:xfrm>
          </p:grpSpPr>
          <p:sp>
            <p:nvSpPr>
              <p:cNvPr id="163" name="Google Shape;163;p11"/>
              <p:cNvSpPr/>
              <p:nvPr/>
            </p:nvSpPr>
            <p:spPr>
              <a:xfrm>
                <a:off x="6594378" y="2177931"/>
                <a:ext cx="540000" cy="54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grpSp>
            <p:nvGrpSpPr>
              <p:cNvPr id="164" name="Google Shape;164;p11"/>
              <p:cNvGrpSpPr/>
              <p:nvPr/>
            </p:nvGrpSpPr>
            <p:grpSpPr>
              <a:xfrm>
                <a:off x="6675953" y="2239847"/>
                <a:ext cx="371937" cy="351888"/>
                <a:chOff x="8493125" y="2289175"/>
                <a:chExt cx="854075" cy="808038"/>
              </a:xfrm>
            </p:grpSpPr>
            <p:sp>
              <p:nvSpPr>
                <p:cNvPr id="165" name="Google Shape;165;p11"/>
                <p:cNvSpPr/>
                <p:nvPr/>
              </p:nvSpPr>
              <p:spPr>
                <a:xfrm>
                  <a:off x="8493125" y="2762250"/>
                  <a:ext cx="854075" cy="334963"/>
                </a:xfrm>
                <a:custGeom>
                  <a:rect b="b" l="l" r="r" t="t"/>
                  <a:pathLst>
                    <a:path extrusionOk="0" h="211" w="538">
                      <a:moveTo>
                        <a:pt x="517" y="57"/>
                      </a:moveTo>
                      <a:lnTo>
                        <a:pt x="335" y="0"/>
                      </a:lnTo>
                      <a:lnTo>
                        <a:pt x="299" y="161"/>
                      </a:lnTo>
                      <a:lnTo>
                        <a:pt x="278" y="33"/>
                      </a:lnTo>
                      <a:lnTo>
                        <a:pt x="287" y="24"/>
                      </a:lnTo>
                      <a:lnTo>
                        <a:pt x="304" y="5"/>
                      </a:lnTo>
                      <a:lnTo>
                        <a:pt x="235" y="5"/>
                      </a:lnTo>
                      <a:lnTo>
                        <a:pt x="251" y="24"/>
                      </a:lnTo>
                      <a:lnTo>
                        <a:pt x="261" y="33"/>
                      </a:lnTo>
                      <a:lnTo>
                        <a:pt x="239" y="161"/>
                      </a:lnTo>
                      <a:lnTo>
                        <a:pt x="204" y="0"/>
                      </a:lnTo>
                      <a:lnTo>
                        <a:pt x="20" y="57"/>
                      </a:lnTo>
                      <a:lnTo>
                        <a:pt x="0" y="211"/>
                      </a:lnTo>
                      <a:lnTo>
                        <a:pt x="538" y="211"/>
                      </a:lnTo>
                      <a:lnTo>
                        <a:pt x="517" y="57"/>
                      </a:lnTo>
                      <a:close/>
                      <a:moveTo>
                        <a:pt x="459" y="156"/>
                      </a:moveTo>
                      <a:lnTo>
                        <a:pt x="366" y="156"/>
                      </a:lnTo>
                      <a:lnTo>
                        <a:pt x="366" y="129"/>
                      </a:lnTo>
                      <a:lnTo>
                        <a:pt x="412" y="122"/>
                      </a:lnTo>
                      <a:lnTo>
                        <a:pt x="459" y="129"/>
                      </a:lnTo>
                      <a:lnTo>
                        <a:pt x="459" y="1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166" name="Google Shape;166;p11"/>
                <p:cNvSpPr/>
                <p:nvPr/>
              </p:nvSpPr>
              <p:spPr>
                <a:xfrm>
                  <a:off x="8729663" y="2289175"/>
                  <a:ext cx="382588" cy="427038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</p:grpSp>
        </p:grpSp>
      </p:grpSp>
      <p:grpSp>
        <p:nvGrpSpPr>
          <p:cNvPr id="167" name="Google Shape;167;p11"/>
          <p:cNvGrpSpPr/>
          <p:nvPr/>
        </p:nvGrpSpPr>
        <p:grpSpPr>
          <a:xfrm>
            <a:off x="5627946" y="2177908"/>
            <a:ext cx="1378216" cy="2027690"/>
            <a:chOff x="5627946" y="2177908"/>
            <a:chExt cx="1378216" cy="2027690"/>
          </a:xfrm>
        </p:grpSpPr>
        <p:sp>
          <p:nvSpPr>
            <p:cNvPr id="168" name="Google Shape;168;p11"/>
            <p:cNvSpPr txBox="1"/>
            <p:nvPr/>
          </p:nvSpPr>
          <p:spPr>
            <a:xfrm>
              <a:off x="6125200" y="3997849"/>
              <a:ext cx="393377" cy="207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77500" lnSpcReduction="2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2016</a:t>
              </a:r>
              <a:endParaRPr/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6270952" y="3883295"/>
              <a:ext cx="81000" cy="810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70" name="Google Shape;170;p11"/>
            <p:cNvSpPr txBox="1"/>
            <p:nvPr/>
          </p:nvSpPr>
          <p:spPr>
            <a:xfrm>
              <a:off x="5843850" y="2902481"/>
              <a:ext cx="946413" cy="23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77500" lnSpcReduction="20000"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TITLE HERE</a:t>
              </a:r>
              <a:endParaRPr b="1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71" name="Google Shape;171;p11"/>
            <p:cNvSpPr txBox="1"/>
            <p:nvPr/>
          </p:nvSpPr>
          <p:spPr>
            <a:xfrm>
              <a:off x="5627946" y="3071435"/>
              <a:ext cx="1378216" cy="415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92500"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1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cxnSp>
          <p:nvCxnSpPr>
            <p:cNvPr id="172" name="Google Shape;172;p11"/>
            <p:cNvCxnSpPr/>
            <p:nvPr/>
          </p:nvCxnSpPr>
          <p:spPr>
            <a:xfrm rot="10800000">
              <a:off x="6317053" y="3549508"/>
              <a:ext cx="0" cy="297000"/>
            </a:xfrm>
            <a:prstGeom prst="straightConnector1">
              <a:avLst/>
            </a:prstGeom>
            <a:noFill/>
            <a:ln cap="rnd" cmpd="sng" w="1905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73" name="Google Shape;173;p11"/>
            <p:cNvCxnSpPr/>
            <p:nvPr/>
          </p:nvCxnSpPr>
          <p:spPr>
            <a:xfrm rot="10800000">
              <a:off x="6317053" y="2616731"/>
              <a:ext cx="0" cy="297000"/>
            </a:xfrm>
            <a:prstGeom prst="straightConnector1">
              <a:avLst/>
            </a:prstGeom>
            <a:noFill/>
            <a:ln cap="rnd" cmpd="sng" w="1905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174" name="Google Shape;174;p11"/>
            <p:cNvGrpSpPr/>
            <p:nvPr/>
          </p:nvGrpSpPr>
          <p:grpSpPr>
            <a:xfrm>
              <a:off x="6118761" y="2177908"/>
              <a:ext cx="405000" cy="405000"/>
              <a:chOff x="8158349" y="3271275"/>
              <a:chExt cx="540000" cy="540000"/>
            </a:xfrm>
          </p:grpSpPr>
          <p:sp>
            <p:nvSpPr>
              <p:cNvPr id="175" name="Google Shape;175;p11"/>
              <p:cNvSpPr/>
              <p:nvPr/>
            </p:nvSpPr>
            <p:spPr>
              <a:xfrm>
                <a:off x="8158349" y="3271275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grpSp>
            <p:nvGrpSpPr>
              <p:cNvPr id="176" name="Google Shape;176;p11"/>
              <p:cNvGrpSpPr/>
              <p:nvPr/>
            </p:nvGrpSpPr>
            <p:grpSpPr>
              <a:xfrm>
                <a:off x="8252383" y="3379975"/>
                <a:ext cx="351933" cy="322606"/>
                <a:chOff x="7816850" y="1350963"/>
                <a:chExt cx="895350" cy="820737"/>
              </a:xfrm>
            </p:grpSpPr>
            <p:sp>
              <p:nvSpPr>
                <p:cNvPr id="177" name="Google Shape;177;p11"/>
                <p:cNvSpPr/>
                <p:nvPr/>
              </p:nvSpPr>
              <p:spPr>
                <a:xfrm>
                  <a:off x="7850188" y="1792288"/>
                  <a:ext cx="828675" cy="379412"/>
                </a:xfrm>
                <a:custGeom>
                  <a:rect b="b" l="l" r="r" t="t"/>
                  <a:pathLst>
                    <a:path extrusionOk="0" h="100" w="218">
                      <a:moveTo>
                        <a:pt x="119" y="26"/>
                      </a:moveTo>
                      <a:cubicBezTo>
                        <a:pt x="99" y="26"/>
                        <a:pt x="99" y="26"/>
                        <a:pt x="99" y="26"/>
                      </a:cubicBezTo>
                      <a:cubicBezTo>
                        <a:pt x="85" y="26"/>
                        <a:pt x="73" y="14"/>
                        <a:pt x="7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86"/>
                        <a:pt x="13" y="100"/>
                        <a:pt x="29" y="100"/>
                      </a:cubicBezTo>
                      <a:cubicBezTo>
                        <a:pt x="189" y="100"/>
                        <a:pt x="189" y="100"/>
                        <a:pt x="189" y="100"/>
                      </a:cubicBezTo>
                      <a:cubicBezTo>
                        <a:pt x="205" y="100"/>
                        <a:pt x="218" y="86"/>
                        <a:pt x="218" y="70"/>
                      </a:cubicBezTo>
                      <a:cubicBezTo>
                        <a:pt x="218" y="0"/>
                        <a:pt x="218" y="0"/>
                        <a:pt x="218" y="0"/>
                      </a:cubicBezTo>
                      <a:cubicBezTo>
                        <a:pt x="145" y="0"/>
                        <a:pt x="145" y="0"/>
                        <a:pt x="145" y="0"/>
                      </a:cubicBezTo>
                      <a:cubicBezTo>
                        <a:pt x="145" y="14"/>
                        <a:pt x="133" y="26"/>
                        <a:pt x="119" y="2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178" name="Google Shape;178;p11"/>
                <p:cNvSpPr/>
                <p:nvPr/>
              </p:nvSpPr>
              <p:spPr>
                <a:xfrm>
                  <a:off x="7816850" y="1350963"/>
                  <a:ext cx="895350" cy="498475"/>
                </a:xfrm>
                <a:custGeom>
                  <a:rect b="b" l="l" r="r" t="t"/>
                  <a:pathLst>
                    <a:path extrusionOk="0" h="131" w="236">
                      <a:moveTo>
                        <a:pt x="204" y="44"/>
                      </a:moveTo>
                      <a:cubicBezTo>
                        <a:pt x="163" y="44"/>
                        <a:pt x="163" y="44"/>
                        <a:pt x="163" y="44"/>
                      </a:cubicBezTo>
                      <a:cubicBezTo>
                        <a:pt x="163" y="30"/>
                        <a:pt x="163" y="30"/>
                        <a:pt x="163" y="30"/>
                      </a:cubicBezTo>
                      <a:cubicBezTo>
                        <a:pt x="163" y="14"/>
                        <a:pt x="150" y="0"/>
                        <a:pt x="133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86" y="0"/>
                        <a:pt x="73" y="14"/>
                        <a:pt x="73" y="30"/>
                      </a:cubicBezTo>
                      <a:cubicBezTo>
                        <a:pt x="73" y="44"/>
                        <a:pt x="73" y="44"/>
                        <a:pt x="73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15" y="44"/>
                        <a:pt x="0" y="58"/>
                        <a:pt x="0" y="75"/>
                      </a:cubicBezTo>
                      <a:cubicBezTo>
                        <a:pt x="0" y="106"/>
                        <a:pt x="0" y="106"/>
                        <a:pt x="0" y="106"/>
                      </a:cubicBezTo>
                      <a:cubicBezTo>
                        <a:pt x="92" y="106"/>
                        <a:pt x="92" y="106"/>
                        <a:pt x="92" y="106"/>
                      </a:cubicBezTo>
                      <a:cubicBezTo>
                        <a:pt x="92" y="115"/>
                        <a:pt x="92" y="115"/>
                        <a:pt x="92" y="115"/>
                      </a:cubicBezTo>
                      <a:cubicBezTo>
                        <a:pt x="92" y="124"/>
                        <a:pt x="99" y="131"/>
                        <a:pt x="108" y="131"/>
                      </a:cubicBezTo>
                      <a:cubicBezTo>
                        <a:pt x="128" y="131"/>
                        <a:pt x="128" y="131"/>
                        <a:pt x="128" y="131"/>
                      </a:cubicBezTo>
                      <a:cubicBezTo>
                        <a:pt x="137" y="131"/>
                        <a:pt x="144" y="124"/>
                        <a:pt x="144" y="115"/>
                      </a:cubicBezTo>
                      <a:cubicBezTo>
                        <a:pt x="144" y="106"/>
                        <a:pt x="144" y="106"/>
                        <a:pt x="144" y="106"/>
                      </a:cubicBezTo>
                      <a:cubicBezTo>
                        <a:pt x="236" y="106"/>
                        <a:pt x="236" y="106"/>
                        <a:pt x="236" y="106"/>
                      </a:cubicBezTo>
                      <a:cubicBezTo>
                        <a:pt x="236" y="75"/>
                        <a:pt x="236" y="75"/>
                        <a:pt x="236" y="75"/>
                      </a:cubicBezTo>
                      <a:cubicBezTo>
                        <a:pt x="236" y="58"/>
                        <a:pt x="221" y="44"/>
                        <a:pt x="204" y="44"/>
                      </a:cubicBezTo>
                      <a:close/>
                      <a:moveTo>
                        <a:pt x="92" y="30"/>
                      </a:moveTo>
                      <a:cubicBezTo>
                        <a:pt x="92" y="24"/>
                        <a:pt x="97" y="19"/>
                        <a:pt x="103" y="19"/>
                      </a:cubicBezTo>
                      <a:cubicBezTo>
                        <a:pt x="133" y="19"/>
                        <a:pt x="133" y="19"/>
                        <a:pt x="133" y="19"/>
                      </a:cubicBezTo>
                      <a:cubicBezTo>
                        <a:pt x="139" y="19"/>
                        <a:pt x="144" y="24"/>
                        <a:pt x="144" y="30"/>
                      </a:cubicBezTo>
                      <a:cubicBezTo>
                        <a:pt x="144" y="44"/>
                        <a:pt x="144" y="44"/>
                        <a:pt x="144" y="44"/>
                      </a:cubicBezTo>
                      <a:cubicBezTo>
                        <a:pt x="92" y="44"/>
                        <a:pt x="92" y="44"/>
                        <a:pt x="92" y="44"/>
                      </a:cubicBezTo>
                      <a:lnTo>
                        <a:pt x="92" y="3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</p:grpSp>
        </p:grpSp>
      </p:grpSp>
      <p:grpSp>
        <p:nvGrpSpPr>
          <p:cNvPr id="179" name="Google Shape;179;p11"/>
          <p:cNvGrpSpPr/>
          <p:nvPr/>
        </p:nvGrpSpPr>
        <p:grpSpPr>
          <a:xfrm>
            <a:off x="6813049" y="1243629"/>
            <a:ext cx="1378216" cy="2961969"/>
            <a:chOff x="6813049" y="1243629"/>
            <a:chExt cx="1378216" cy="2961969"/>
          </a:xfrm>
        </p:grpSpPr>
        <p:sp>
          <p:nvSpPr>
            <p:cNvPr id="180" name="Google Shape;180;p11"/>
            <p:cNvSpPr txBox="1"/>
            <p:nvPr/>
          </p:nvSpPr>
          <p:spPr>
            <a:xfrm>
              <a:off x="7312188" y="3997849"/>
              <a:ext cx="393377" cy="207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77500" lnSpcReduction="2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20XX</a:t>
              </a:r>
              <a:endParaRPr b="1" sz="1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81" name="Google Shape;181;p11"/>
            <p:cNvSpPr/>
            <p:nvPr/>
          </p:nvSpPr>
          <p:spPr>
            <a:xfrm rot="10800000">
              <a:off x="7462966" y="3883295"/>
              <a:ext cx="81000" cy="81000"/>
            </a:xfrm>
            <a:prstGeom prst="ellipse">
              <a:avLst/>
            </a:pr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82" name="Google Shape;182;p11"/>
            <p:cNvSpPr txBox="1"/>
            <p:nvPr/>
          </p:nvSpPr>
          <p:spPr>
            <a:xfrm>
              <a:off x="7028954" y="1945529"/>
              <a:ext cx="946414" cy="23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77500" lnSpcReduction="20000"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TITLE HERE</a:t>
              </a:r>
              <a:endParaRPr b="1" sz="1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83" name="Google Shape;183;p11"/>
            <p:cNvSpPr txBox="1"/>
            <p:nvPr/>
          </p:nvSpPr>
          <p:spPr>
            <a:xfrm>
              <a:off x="6813049" y="2114483"/>
              <a:ext cx="1378216" cy="415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92500"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1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cxnSp>
          <p:nvCxnSpPr>
            <p:cNvPr id="184" name="Google Shape;184;p11"/>
            <p:cNvCxnSpPr/>
            <p:nvPr/>
          </p:nvCxnSpPr>
          <p:spPr>
            <a:xfrm rot="10800000">
              <a:off x="7502157" y="2592556"/>
              <a:ext cx="0" cy="1242000"/>
            </a:xfrm>
            <a:prstGeom prst="straightConnector1">
              <a:avLst/>
            </a:prstGeom>
            <a:noFill/>
            <a:ln cap="rnd" cmpd="sng" w="1905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185" name="Google Shape;185;p11"/>
            <p:cNvCxnSpPr/>
            <p:nvPr/>
          </p:nvCxnSpPr>
          <p:spPr>
            <a:xfrm rot="10800000">
              <a:off x="7502157" y="1652635"/>
              <a:ext cx="0" cy="297000"/>
            </a:xfrm>
            <a:prstGeom prst="straightConnector1">
              <a:avLst/>
            </a:prstGeom>
            <a:noFill/>
            <a:ln cap="rnd" cmpd="sng" w="1905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</p:cxnSp>
        <p:grpSp>
          <p:nvGrpSpPr>
            <p:cNvPr id="186" name="Google Shape;186;p11"/>
            <p:cNvGrpSpPr/>
            <p:nvPr/>
          </p:nvGrpSpPr>
          <p:grpSpPr>
            <a:xfrm>
              <a:off x="7299657" y="1243629"/>
              <a:ext cx="405000" cy="405000"/>
              <a:chOff x="9732876" y="1985814"/>
              <a:chExt cx="540000" cy="540000"/>
            </a:xfrm>
          </p:grpSpPr>
          <p:sp>
            <p:nvSpPr>
              <p:cNvPr id="187" name="Google Shape;187;p11"/>
              <p:cNvSpPr/>
              <p:nvPr/>
            </p:nvSpPr>
            <p:spPr>
              <a:xfrm>
                <a:off x="9732876" y="1985814"/>
                <a:ext cx="540000" cy="54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>
                <a:off x="9842613" y="2095551"/>
                <a:ext cx="320527" cy="320527"/>
              </a:xfrm>
              <a:custGeom>
                <a:rect b="b" l="l" r="r" t="t"/>
                <a:pathLst>
                  <a:path extrusionOk="0" h="124" w="124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6" y="124"/>
                      <a:pt x="124" y="96"/>
                      <a:pt x="124" y="62"/>
                    </a:cubicBezTo>
                    <a:cubicBezTo>
                      <a:pt x="124" y="28"/>
                      <a:pt x="96" y="0"/>
                      <a:pt x="62" y="0"/>
                    </a:cubicBezTo>
                    <a:close/>
                    <a:moveTo>
                      <a:pt x="116" y="60"/>
                    </a:moveTo>
                    <a:cubicBezTo>
                      <a:pt x="92" y="60"/>
                      <a:pt x="92" y="60"/>
                      <a:pt x="92" y="60"/>
                    </a:cubicBezTo>
                    <a:cubicBezTo>
                      <a:pt x="92" y="51"/>
                      <a:pt x="90" y="43"/>
                      <a:pt x="87" y="35"/>
                    </a:cubicBezTo>
                    <a:cubicBezTo>
                      <a:pt x="93" y="33"/>
                      <a:pt x="98" y="30"/>
                      <a:pt x="102" y="26"/>
                    </a:cubicBezTo>
                    <a:cubicBezTo>
                      <a:pt x="110" y="35"/>
                      <a:pt x="115" y="47"/>
                      <a:pt x="116" y="60"/>
                    </a:cubicBezTo>
                    <a:close/>
                    <a:moveTo>
                      <a:pt x="60" y="116"/>
                    </a:moveTo>
                    <a:cubicBezTo>
                      <a:pt x="53" y="110"/>
                      <a:pt x="48" y="103"/>
                      <a:pt x="43" y="95"/>
                    </a:cubicBezTo>
                    <a:cubicBezTo>
                      <a:pt x="49" y="93"/>
                      <a:pt x="54" y="92"/>
                      <a:pt x="60" y="92"/>
                    </a:cubicBezTo>
                    <a:cubicBezTo>
                      <a:pt x="60" y="116"/>
                      <a:pt x="60" y="116"/>
                      <a:pt x="60" y="116"/>
                    </a:cubicBezTo>
                    <a:cubicBezTo>
                      <a:pt x="60" y="116"/>
                      <a:pt x="60" y="116"/>
                      <a:pt x="60" y="116"/>
                    </a:cubicBezTo>
                    <a:close/>
                    <a:moveTo>
                      <a:pt x="64" y="8"/>
                    </a:moveTo>
                    <a:cubicBezTo>
                      <a:pt x="72" y="14"/>
                      <a:pt x="78" y="23"/>
                      <a:pt x="82" y="33"/>
                    </a:cubicBezTo>
                    <a:cubicBezTo>
                      <a:pt x="76" y="35"/>
                      <a:pt x="70" y="36"/>
                      <a:pt x="64" y="36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lose/>
                    <a:moveTo>
                      <a:pt x="71" y="9"/>
                    </a:moveTo>
                    <a:cubicBezTo>
                      <a:pt x="82" y="11"/>
                      <a:pt x="92" y="16"/>
                      <a:pt x="100" y="23"/>
                    </a:cubicBezTo>
                    <a:cubicBezTo>
                      <a:pt x="95" y="26"/>
                      <a:pt x="91" y="29"/>
                      <a:pt x="86" y="31"/>
                    </a:cubicBezTo>
                    <a:cubicBezTo>
                      <a:pt x="82" y="23"/>
                      <a:pt x="77" y="15"/>
                      <a:pt x="71" y="9"/>
                    </a:cubicBezTo>
                    <a:close/>
                    <a:moveTo>
                      <a:pt x="60" y="8"/>
                    </a:moveTo>
                    <a:cubicBezTo>
                      <a:pt x="60" y="36"/>
                      <a:pt x="60" y="36"/>
                      <a:pt x="60" y="36"/>
                    </a:cubicBezTo>
                    <a:cubicBezTo>
                      <a:pt x="54" y="36"/>
                      <a:pt x="48" y="35"/>
                      <a:pt x="42" y="33"/>
                    </a:cubicBezTo>
                    <a:cubicBezTo>
                      <a:pt x="46" y="23"/>
                      <a:pt x="52" y="14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lose/>
                    <a:moveTo>
                      <a:pt x="38" y="31"/>
                    </a:moveTo>
                    <a:cubicBezTo>
                      <a:pt x="33" y="29"/>
                      <a:pt x="29" y="26"/>
                      <a:pt x="24" y="23"/>
                    </a:cubicBezTo>
                    <a:cubicBezTo>
                      <a:pt x="32" y="16"/>
                      <a:pt x="42" y="11"/>
                      <a:pt x="53" y="9"/>
                    </a:cubicBezTo>
                    <a:cubicBezTo>
                      <a:pt x="47" y="15"/>
                      <a:pt x="42" y="23"/>
                      <a:pt x="38" y="31"/>
                    </a:cubicBezTo>
                    <a:close/>
                    <a:moveTo>
                      <a:pt x="40" y="36"/>
                    </a:moveTo>
                    <a:cubicBezTo>
                      <a:pt x="47" y="38"/>
                      <a:pt x="53" y="40"/>
                      <a:pt x="60" y="4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6" y="52"/>
                      <a:pt x="38" y="44"/>
                      <a:pt x="40" y="36"/>
                    </a:cubicBezTo>
                    <a:close/>
                    <a:moveTo>
                      <a:pt x="60" y="64"/>
                    </a:moveTo>
                    <a:cubicBezTo>
                      <a:pt x="60" y="88"/>
                      <a:pt x="60" y="88"/>
                      <a:pt x="60" y="88"/>
                    </a:cubicBezTo>
                    <a:cubicBezTo>
                      <a:pt x="54" y="88"/>
                      <a:pt x="48" y="89"/>
                      <a:pt x="42" y="91"/>
                    </a:cubicBezTo>
                    <a:cubicBezTo>
                      <a:pt x="38" y="83"/>
                      <a:pt x="36" y="74"/>
                      <a:pt x="36" y="64"/>
                    </a:cubicBezTo>
                    <a:lnTo>
                      <a:pt x="60" y="64"/>
                    </a:lnTo>
                    <a:close/>
                    <a:moveTo>
                      <a:pt x="53" y="115"/>
                    </a:moveTo>
                    <a:cubicBezTo>
                      <a:pt x="43" y="114"/>
                      <a:pt x="34" y="109"/>
                      <a:pt x="27" y="103"/>
                    </a:cubicBezTo>
                    <a:cubicBezTo>
                      <a:pt x="31" y="100"/>
                      <a:pt x="35" y="98"/>
                      <a:pt x="40" y="96"/>
                    </a:cubicBezTo>
                    <a:cubicBezTo>
                      <a:pt x="43" y="103"/>
                      <a:pt x="48" y="110"/>
                      <a:pt x="53" y="115"/>
                    </a:cubicBezTo>
                    <a:close/>
                    <a:moveTo>
                      <a:pt x="64" y="116"/>
                    </a:moveTo>
                    <a:cubicBezTo>
                      <a:pt x="64" y="92"/>
                      <a:pt x="64" y="92"/>
                      <a:pt x="64" y="92"/>
                    </a:cubicBezTo>
                    <a:cubicBezTo>
                      <a:pt x="70" y="92"/>
                      <a:pt x="75" y="93"/>
                      <a:pt x="81" y="95"/>
                    </a:cubicBezTo>
                    <a:cubicBezTo>
                      <a:pt x="76" y="103"/>
                      <a:pt x="71" y="110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lose/>
                    <a:moveTo>
                      <a:pt x="84" y="96"/>
                    </a:moveTo>
                    <a:cubicBezTo>
                      <a:pt x="89" y="98"/>
                      <a:pt x="93" y="100"/>
                      <a:pt x="97" y="103"/>
                    </a:cubicBezTo>
                    <a:cubicBezTo>
                      <a:pt x="90" y="109"/>
                      <a:pt x="81" y="114"/>
                      <a:pt x="71" y="115"/>
                    </a:cubicBezTo>
                    <a:cubicBezTo>
                      <a:pt x="76" y="110"/>
                      <a:pt x="81" y="103"/>
                      <a:pt x="84" y="96"/>
                    </a:cubicBezTo>
                    <a:close/>
                    <a:moveTo>
                      <a:pt x="82" y="91"/>
                    </a:moveTo>
                    <a:cubicBezTo>
                      <a:pt x="76" y="89"/>
                      <a:pt x="70" y="88"/>
                      <a:pt x="64" y="88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74"/>
                      <a:pt x="86" y="83"/>
                      <a:pt x="82" y="91"/>
                    </a:cubicBezTo>
                    <a:close/>
                    <a:moveTo>
                      <a:pt x="64" y="60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71" y="40"/>
                      <a:pt x="77" y="38"/>
                      <a:pt x="84" y="36"/>
                    </a:cubicBezTo>
                    <a:cubicBezTo>
                      <a:pt x="86" y="44"/>
                      <a:pt x="88" y="52"/>
                      <a:pt x="88" y="60"/>
                    </a:cubicBezTo>
                    <a:lnTo>
                      <a:pt x="64" y="60"/>
                    </a:lnTo>
                    <a:close/>
                    <a:moveTo>
                      <a:pt x="22" y="26"/>
                    </a:moveTo>
                    <a:cubicBezTo>
                      <a:pt x="26" y="30"/>
                      <a:pt x="31" y="33"/>
                      <a:pt x="37" y="35"/>
                    </a:cubicBezTo>
                    <a:cubicBezTo>
                      <a:pt x="34" y="43"/>
                      <a:pt x="32" y="51"/>
                      <a:pt x="32" y="60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9" y="47"/>
                      <a:pt x="14" y="35"/>
                      <a:pt x="22" y="26"/>
                    </a:cubicBezTo>
                    <a:close/>
                    <a:moveTo>
                      <a:pt x="8" y="64"/>
                    </a:move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74"/>
                      <a:pt x="34" y="84"/>
                      <a:pt x="38" y="93"/>
                    </a:cubicBezTo>
                    <a:cubicBezTo>
                      <a:pt x="33" y="95"/>
                      <a:pt x="28" y="97"/>
                      <a:pt x="24" y="100"/>
                    </a:cubicBezTo>
                    <a:cubicBezTo>
                      <a:pt x="15" y="91"/>
                      <a:pt x="9" y="78"/>
                      <a:pt x="8" y="64"/>
                    </a:cubicBezTo>
                    <a:close/>
                    <a:moveTo>
                      <a:pt x="100" y="100"/>
                    </a:moveTo>
                    <a:cubicBezTo>
                      <a:pt x="96" y="97"/>
                      <a:pt x="91" y="95"/>
                      <a:pt x="86" y="93"/>
                    </a:cubicBezTo>
                    <a:cubicBezTo>
                      <a:pt x="90" y="84"/>
                      <a:pt x="92" y="74"/>
                      <a:pt x="92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78"/>
                      <a:pt x="109" y="91"/>
                      <a:pt x="100" y="10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sp>
        <p:nvSpPr>
          <p:cNvPr id="189" name="Google Shape;189;p1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8495"/>
              </a:buClr>
              <a:buSzPts val="1800"/>
              <a:buFont typeface="Century Schoolbook"/>
              <a:buNone/>
            </a:pPr>
            <a:r>
              <a:rPr b="0" lang="tr-TR" sz="18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0" sz="18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2"/>
          <p:cNvGrpSpPr/>
          <p:nvPr/>
        </p:nvGrpSpPr>
        <p:grpSpPr>
          <a:xfrm>
            <a:off x="3325248" y="1435033"/>
            <a:ext cx="2596042" cy="2291389"/>
            <a:chOff x="3325248" y="1435033"/>
            <a:chExt cx="2596042" cy="2291389"/>
          </a:xfrm>
        </p:grpSpPr>
        <p:sp>
          <p:nvSpPr>
            <p:cNvPr id="196" name="Google Shape;196;p12"/>
            <p:cNvSpPr/>
            <p:nvPr/>
          </p:nvSpPr>
          <p:spPr>
            <a:xfrm>
              <a:off x="3783303" y="1631165"/>
              <a:ext cx="1671669" cy="1897118"/>
            </a:xfrm>
            <a:custGeom>
              <a:rect b="b" l="l" r="r" t="t"/>
              <a:pathLst>
                <a:path extrusionOk="0" h="21570" w="21529">
                  <a:moveTo>
                    <a:pt x="538" y="6909"/>
                  </a:moveTo>
                  <a:cubicBezTo>
                    <a:pt x="1461" y="7610"/>
                    <a:pt x="2084" y="8535"/>
                    <a:pt x="2344" y="9550"/>
                  </a:cubicBezTo>
                  <a:cubicBezTo>
                    <a:pt x="2607" y="10563"/>
                    <a:pt x="2500" y="11653"/>
                    <a:pt x="2066" y="12653"/>
                  </a:cubicBezTo>
                  <a:cubicBezTo>
                    <a:pt x="1851" y="13153"/>
                    <a:pt x="1549" y="13624"/>
                    <a:pt x="1175" y="14047"/>
                  </a:cubicBezTo>
                  <a:cubicBezTo>
                    <a:pt x="988" y="14258"/>
                    <a:pt x="783" y="14456"/>
                    <a:pt x="563" y="14641"/>
                  </a:cubicBezTo>
                  <a:cubicBezTo>
                    <a:pt x="535" y="14664"/>
                    <a:pt x="508" y="14687"/>
                    <a:pt x="480" y="14710"/>
                  </a:cubicBezTo>
                  <a:cubicBezTo>
                    <a:pt x="448" y="14736"/>
                    <a:pt x="416" y="14761"/>
                    <a:pt x="384" y="14787"/>
                  </a:cubicBezTo>
                  <a:cubicBezTo>
                    <a:pt x="262" y="14888"/>
                    <a:pt x="169" y="15015"/>
                    <a:pt x="114" y="15148"/>
                  </a:cubicBezTo>
                  <a:cubicBezTo>
                    <a:pt x="5" y="15419"/>
                    <a:pt x="39" y="15673"/>
                    <a:pt x="115" y="15884"/>
                  </a:cubicBezTo>
                  <a:cubicBezTo>
                    <a:pt x="195" y="16097"/>
                    <a:pt x="324" y="16283"/>
                    <a:pt x="510" y="16443"/>
                  </a:cubicBezTo>
                  <a:cubicBezTo>
                    <a:pt x="604" y="16523"/>
                    <a:pt x="714" y="16596"/>
                    <a:pt x="845" y="16653"/>
                  </a:cubicBezTo>
                  <a:cubicBezTo>
                    <a:pt x="977" y="16710"/>
                    <a:pt x="1132" y="16749"/>
                    <a:pt x="1297" y="16755"/>
                  </a:cubicBezTo>
                  <a:cubicBezTo>
                    <a:pt x="1379" y="16758"/>
                    <a:pt x="1462" y="16752"/>
                    <a:pt x="1542" y="16738"/>
                  </a:cubicBezTo>
                  <a:cubicBezTo>
                    <a:pt x="1582" y="16731"/>
                    <a:pt x="1622" y="16722"/>
                    <a:pt x="1660" y="16711"/>
                  </a:cubicBezTo>
                  <a:cubicBezTo>
                    <a:pt x="1682" y="16705"/>
                    <a:pt x="1703" y="16698"/>
                    <a:pt x="1725" y="16692"/>
                  </a:cubicBezTo>
                  <a:cubicBezTo>
                    <a:pt x="1761" y="16682"/>
                    <a:pt x="1797" y="16672"/>
                    <a:pt x="1833" y="16661"/>
                  </a:cubicBezTo>
                  <a:cubicBezTo>
                    <a:pt x="1870" y="16652"/>
                    <a:pt x="1906" y="16642"/>
                    <a:pt x="1942" y="16633"/>
                  </a:cubicBezTo>
                  <a:cubicBezTo>
                    <a:pt x="2088" y="16595"/>
                    <a:pt x="2235" y="16563"/>
                    <a:pt x="2384" y="16535"/>
                  </a:cubicBezTo>
                  <a:cubicBezTo>
                    <a:pt x="2977" y="16425"/>
                    <a:pt x="3590" y="16393"/>
                    <a:pt x="4193" y="16443"/>
                  </a:cubicBezTo>
                  <a:cubicBezTo>
                    <a:pt x="5401" y="16540"/>
                    <a:pt x="6568" y="16973"/>
                    <a:pt x="7492" y="17666"/>
                  </a:cubicBezTo>
                  <a:cubicBezTo>
                    <a:pt x="8420" y="18356"/>
                    <a:pt x="9100" y="19300"/>
                    <a:pt x="9406" y="20334"/>
                  </a:cubicBezTo>
                  <a:cubicBezTo>
                    <a:pt x="9425" y="20399"/>
                    <a:pt x="9443" y="20464"/>
                    <a:pt x="9460" y="20529"/>
                  </a:cubicBezTo>
                  <a:cubicBezTo>
                    <a:pt x="9468" y="20561"/>
                    <a:pt x="9475" y="20594"/>
                    <a:pt x="9483" y="20627"/>
                  </a:cubicBezTo>
                  <a:cubicBezTo>
                    <a:pt x="9488" y="20647"/>
                    <a:pt x="9492" y="20666"/>
                    <a:pt x="9497" y="20686"/>
                  </a:cubicBezTo>
                  <a:cubicBezTo>
                    <a:pt x="9499" y="20695"/>
                    <a:pt x="9501" y="20704"/>
                    <a:pt x="9503" y="20713"/>
                  </a:cubicBezTo>
                  <a:cubicBezTo>
                    <a:pt x="9508" y="20728"/>
                    <a:pt x="9512" y="20744"/>
                    <a:pt x="9517" y="20759"/>
                  </a:cubicBezTo>
                  <a:cubicBezTo>
                    <a:pt x="9552" y="20878"/>
                    <a:pt x="9606" y="20989"/>
                    <a:pt x="9688" y="21099"/>
                  </a:cubicBezTo>
                  <a:cubicBezTo>
                    <a:pt x="9769" y="21207"/>
                    <a:pt x="9878" y="21306"/>
                    <a:pt x="10002" y="21381"/>
                  </a:cubicBezTo>
                  <a:cubicBezTo>
                    <a:pt x="10253" y="21532"/>
                    <a:pt x="10545" y="21583"/>
                    <a:pt x="10808" y="21567"/>
                  </a:cubicBezTo>
                  <a:cubicBezTo>
                    <a:pt x="11073" y="21551"/>
                    <a:pt x="11324" y="21474"/>
                    <a:pt x="11546" y="21332"/>
                  </a:cubicBezTo>
                  <a:cubicBezTo>
                    <a:pt x="11766" y="21192"/>
                    <a:pt x="11953" y="20969"/>
                    <a:pt x="12021" y="20712"/>
                  </a:cubicBezTo>
                  <a:cubicBezTo>
                    <a:pt x="12040" y="20640"/>
                    <a:pt x="12058" y="20569"/>
                    <a:pt x="12076" y="20498"/>
                  </a:cubicBezTo>
                  <a:cubicBezTo>
                    <a:pt x="12094" y="20432"/>
                    <a:pt x="12113" y="20368"/>
                    <a:pt x="12134" y="20303"/>
                  </a:cubicBezTo>
                  <a:cubicBezTo>
                    <a:pt x="12215" y="20044"/>
                    <a:pt x="12319" y="19791"/>
                    <a:pt x="12442" y="19546"/>
                  </a:cubicBezTo>
                  <a:cubicBezTo>
                    <a:pt x="12933" y="18564"/>
                    <a:pt x="13762" y="17719"/>
                    <a:pt x="14798" y="17166"/>
                  </a:cubicBezTo>
                  <a:cubicBezTo>
                    <a:pt x="15832" y="16609"/>
                    <a:pt x="17063" y="16343"/>
                    <a:pt x="18274" y="16412"/>
                  </a:cubicBezTo>
                  <a:cubicBezTo>
                    <a:pt x="18576" y="16429"/>
                    <a:pt x="18877" y="16466"/>
                    <a:pt x="19174" y="16523"/>
                  </a:cubicBezTo>
                  <a:cubicBezTo>
                    <a:pt x="19322" y="16551"/>
                    <a:pt x="19469" y="16584"/>
                    <a:pt x="19614" y="16622"/>
                  </a:cubicBezTo>
                  <a:cubicBezTo>
                    <a:pt x="19687" y="16641"/>
                    <a:pt x="19759" y="16661"/>
                    <a:pt x="19831" y="16683"/>
                  </a:cubicBezTo>
                  <a:cubicBezTo>
                    <a:pt x="19845" y="16687"/>
                    <a:pt x="19859" y="16690"/>
                    <a:pt x="19873" y="16694"/>
                  </a:cubicBezTo>
                  <a:cubicBezTo>
                    <a:pt x="19893" y="16699"/>
                    <a:pt x="19914" y="16704"/>
                    <a:pt x="19934" y="16709"/>
                  </a:cubicBezTo>
                  <a:cubicBezTo>
                    <a:pt x="19975" y="16717"/>
                    <a:pt x="20008" y="16723"/>
                    <a:pt x="20046" y="16728"/>
                  </a:cubicBezTo>
                  <a:cubicBezTo>
                    <a:pt x="20121" y="16737"/>
                    <a:pt x="20197" y="16740"/>
                    <a:pt x="20272" y="16737"/>
                  </a:cubicBezTo>
                  <a:cubicBezTo>
                    <a:pt x="20577" y="16722"/>
                    <a:pt x="20847" y="16603"/>
                    <a:pt x="21043" y="16447"/>
                  </a:cubicBezTo>
                  <a:cubicBezTo>
                    <a:pt x="21241" y="16290"/>
                    <a:pt x="21384" y="16093"/>
                    <a:pt x="21460" y="15864"/>
                  </a:cubicBezTo>
                  <a:cubicBezTo>
                    <a:pt x="21536" y="15637"/>
                    <a:pt x="21535" y="15362"/>
                    <a:pt x="21412" y="15118"/>
                  </a:cubicBezTo>
                  <a:cubicBezTo>
                    <a:pt x="21352" y="14997"/>
                    <a:pt x="21266" y="14888"/>
                    <a:pt x="21168" y="14801"/>
                  </a:cubicBezTo>
                  <a:cubicBezTo>
                    <a:pt x="21156" y="14789"/>
                    <a:pt x="21144" y="14778"/>
                    <a:pt x="21131" y="14768"/>
                  </a:cubicBezTo>
                  <a:cubicBezTo>
                    <a:pt x="21121" y="14759"/>
                    <a:pt x="21110" y="14751"/>
                    <a:pt x="21100" y="14742"/>
                  </a:cubicBezTo>
                  <a:cubicBezTo>
                    <a:pt x="21085" y="14730"/>
                    <a:pt x="21069" y="14718"/>
                    <a:pt x="21054" y="14706"/>
                  </a:cubicBezTo>
                  <a:cubicBezTo>
                    <a:pt x="21027" y="14683"/>
                    <a:pt x="21000" y="14660"/>
                    <a:pt x="20972" y="14638"/>
                  </a:cubicBezTo>
                  <a:cubicBezTo>
                    <a:pt x="20086" y="13898"/>
                    <a:pt x="19447" y="12932"/>
                    <a:pt x="19183" y="11888"/>
                  </a:cubicBezTo>
                  <a:cubicBezTo>
                    <a:pt x="18915" y="10846"/>
                    <a:pt x="19029" y="9733"/>
                    <a:pt x="19498" y="8745"/>
                  </a:cubicBezTo>
                  <a:cubicBezTo>
                    <a:pt x="19730" y="8251"/>
                    <a:pt x="20049" y="7788"/>
                    <a:pt x="20437" y="7376"/>
                  </a:cubicBezTo>
                  <a:cubicBezTo>
                    <a:pt x="20631" y="7169"/>
                    <a:pt x="20842" y="6976"/>
                    <a:pt x="21068" y="6797"/>
                  </a:cubicBezTo>
                  <a:cubicBezTo>
                    <a:pt x="21086" y="6783"/>
                    <a:pt x="21103" y="6768"/>
                    <a:pt x="21121" y="6754"/>
                  </a:cubicBezTo>
                  <a:cubicBezTo>
                    <a:pt x="21140" y="6738"/>
                    <a:pt x="21177" y="6706"/>
                    <a:pt x="21195" y="6687"/>
                  </a:cubicBezTo>
                  <a:cubicBezTo>
                    <a:pt x="21240" y="6644"/>
                    <a:pt x="21282" y="6597"/>
                    <a:pt x="21321" y="6545"/>
                  </a:cubicBezTo>
                  <a:cubicBezTo>
                    <a:pt x="21398" y="6443"/>
                    <a:pt x="21460" y="6324"/>
                    <a:pt x="21494" y="6198"/>
                  </a:cubicBezTo>
                  <a:cubicBezTo>
                    <a:pt x="21566" y="5945"/>
                    <a:pt x="21523" y="5678"/>
                    <a:pt x="21405" y="5462"/>
                  </a:cubicBezTo>
                  <a:cubicBezTo>
                    <a:pt x="21288" y="5244"/>
                    <a:pt x="21102" y="5063"/>
                    <a:pt x="20863" y="4939"/>
                  </a:cubicBezTo>
                  <a:cubicBezTo>
                    <a:pt x="20627" y="4815"/>
                    <a:pt x="20327" y="4759"/>
                    <a:pt x="20047" y="4795"/>
                  </a:cubicBezTo>
                  <a:cubicBezTo>
                    <a:pt x="19977" y="4804"/>
                    <a:pt x="19909" y="4818"/>
                    <a:pt x="19844" y="4836"/>
                  </a:cubicBezTo>
                  <a:cubicBezTo>
                    <a:pt x="19803" y="4847"/>
                    <a:pt x="19762" y="4859"/>
                    <a:pt x="19721" y="4870"/>
                  </a:cubicBezTo>
                  <a:cubicBezTo>
                    <a:pt x="19653" y="4889"/>
                    <a:pt x="19577" y="4908"/>
                    <a:pt x="19505" y="4926"/>
                  </a:cubicBezTo>
                  <a:cubicBezTo>
                    <a:pt x="19358" y="4961"/>
                    <a:pt x="19209" y="4992"/>
                    <a:pt x="19060" y="5018"/>
                  </a:cubicBezTo>
                  <a:cubicBezTo>
                    <a:pt x="18463" y="5122"/>
                    <a:pt x="17850" y="5149"/>
                    <a:pt x="17246" y="5096"/>
                  </a:cubicBezTo>
                  <a:cubicBezTo>
                    <a:pt x="16038" y="4993"/>
                    <a:pt x="14878" y="4552"/>
                    <a:pt x="13961" y="3850"/>
                  </a:cubicBezTo>
                  <a:cubicBezTo>
                    <a:pt x="13041" y="3153"/>
                    <a:pt x="12371" y="2203"/>
                    <a:pt x="12075" y="1166"/>
                  </a:cubicBezTo>
                  <a:cubicBezTo>
                    <a:pt x="12057" y="1101"/>
                    <a:pt x="12039" y="1036"/>
                    <a:pt x="12023" y="971"/>
                  </a:cubicBezTo>
                  <a:cubicBezTo>
                    <a:pt x="12015" y="934"/>
                    <a:pt x="12006" y="898"/>
                    <a:pt x="11998" y="861"/>
                  </a:cubicBezTo>
                  <a:cubicBezTo>
                    <a:pt x="11995" y="852"/>
                    <a:pt x="11993" y="843"/>
                    <a:pt x="11991" y="833"/>
                  </a:cubicBezTo>
                  <a:cubicBezTo>
                    <a:pt x="11985" y="815"/>
                    <a:pt x="11979" y="796"/>
                    <a:pt x="11974" y="777"/>
                  </a:cubicBezTo>
                  <a:cubicBezTo>
                    <a:pt x="11963" y="745"/>
                    <a:pt x="11951" y="715"/>
                    <a:pt x="11937" y="684"/>
                  </a:cubicBezTo>
                  <a:cubicBezTo>
                    <a:pt x="11829" y="437"/>
                    <a:pt x="11599" y="233"/>
                    <a:pt x="11351" y="127"/>
                  </a:cubicBezTo>
                  <a:cubicBezTo>
                    <a:pt x="11101" y="18"/>
                    <a:pt x="10837" y="-17"/>
                    <a:pt x="10575" y="7"/>
                  </a:cubicBezTo>
                  <a:cubicBezTo>
                    <a:pt x="10315" y="32"/>
                    <a:pt x="10046" y="122"/>
                    <a:pt x="9826" y="300"/>
                  </a:cubicBezTo>
                  <a:cubicBezTo>
                    <a:pt x="9718" y="388"/>
                    <a:pt x="9626" y="498"/>
                    <a:pt x="9562" y="615"/>
                  </a:cubicBezTo>
                  <a:cubicBezTo>
                    <a:pt x="9530" y="674"/>
                    <a:pt x="9505" y="735"/>
                    <a:pt x="9485" y="795"/>
                  </a:cubicBezTo>
                  <a:cubicBezTo>
                    <a:pt x="9481" y="810"/>
                    <a:pt x="9476" y="825"/>
                    <a:pt x="9472" y="840"/>
                  </a:cubicBezTo>
                  <a:cubicBezTo>
                    <a:pt x="9469" y="853"/>
                    <a:pt x="9466" y="866"/>
                    <a:pt x="9463" y="879"/>
                  </a:cubicBezTo>
                  <a:cubicBezTo>
                    <a:pt x="9459" y="897"/>
                    <a:pt x="9455" y="914"/>
                    <a:pt x="9450" y="932"/>
                  </a:cubicBezTo>
                  <a:cubicBezTo>
                    <a:pt x="9420" y="1060"/>
                    <a:pt x="9382" y="1193"/>
                    <a:pt x="9340" y="1321"/>
                  </a:cubicBezTo>
                  <a:cubicBezTo>
                    <a:pt x="9256" y="1578"/>
                    <a:pt x="9150" y="1830"/>
                    <a:pt x="9023" y="2073"/>
                  </a:cubicBezTo>
                  <a:cubicBezTo>
                    <a:pt x="8517" y="3047"/>
                    <a:pt x="7672" y="3880"/>
                    <a:pt x="6626" y="4420"/>
                  </a:cubicBezTo>
                  <a:cubicBezTo>
                    <a:pt x="5578" y="4965"/>
                    <a:pt x="4368" y="5265"/>
                    <a:pt x="3198" y="5207"/>
                  </a:cubicBezTo>
                  <a:cubicBezTo>
                    <a:pt x="2906" y="5192"/>
                    <a:pt x="2617" y="5155"/>
                    <a:pt x="2336" y="5095"/>
                  </a:cubicBezTo>
                  <a:cubicBezTo>
                    <a:pt x="2195" y="5065"/>
                    <a:pt x="2056" y="5030"/>
                    <a:pt x="1920" y="4988"/>
                  </a:cubicBezTo>
                  <a:cubicBezTo>
                    <a:pt x="1886" y="4977"/>
                    <a:pt x="1852" y="4966"/>
                    <a:pt x="1818" y="4956"/>
                  </a:cubicBezTo>
                  <a:cubicBezTo>
                    <a:pt x="1781" y="4943"/>
                    <a:pt x="1743" y="4930"/>
                    <a:pt x="1706" y="4918"/>
                  </a:cubicBezTo>
                  <a:cubicBezTo>
                    <a:pt x="1594" y="4880"/>
                    <a:pt x="1468" y="4854"/>
                    <a:pt x="1337" y="4844"/>
                  </a:cubicBezTo>
                  <a:cubicBezTo>
                    <a:pt x="1075" y="4823"/>
                    <a:pt x="781" y="4881"/>
                    <a:pt x="542" y="5026"/>
                  </a:cubicBezTo>
                  <a:cubicBezTo>
                    <a:pt x="302" y="5169"/>
                    <a:pt x="123" y="5392"/>
                    <a:pt x="46" y="5641"/>
                  </a:cubicBezTo>
                  <a:cubicBezTo>
                    <a:pt x="-34" y="5890"/>
                    <a:pt x="-4" y="6161"/>
                    <a:pt x="100" y="6382"/>
                  </a:cubicBezTo>
                  <a:cubicBezTo>
                    <a:pt x="203" y="6605"/>
                    <a:pt x="368" y="6779"/>
                    <a:pt x="541" y="6911"/>
                  </a:cubicBezTo>
                  <a:cubicBezTo>
                    <a:pt x="599" y="6852"/>
                    <a:pt x="656" y="6793"/>
                    <a:pt x="714" y="6734"/>
                  </a:cubicBezTo>
                  <a:cubicBezTo>
                    <a:pt x="772" y="6675"/>
                    <a:pt x="830" y="6616"/>
                    <a:pt x="888" y="6557"/>
                  </a:cubicBezTo>
                  <a:cubicBezTo>
                    <a:pt x="945" y="6497"/>
                    <a:pt x="1003" y="6438"/>
                    <a:pt x="1061" y="6379"/>
                  </a:cubicBezTo>
                  <a:cubicBezTo>
                    <a:pt x="1119" y="6320"/>
                    <a:pt x="1176" y="6261"/>
                    <a:pt x="1234" y="6202"/>
                  </a:cubicBezTo>
                  <a:cubicBezTo>
                    <a:pt x="1158" y="6144"/>
                    <a:pt x="1109" y="6084"/>
                    <a:pt x="1087" y="6034"/>
                  </a:cubicBezTo>
                  <a:cubicBezTo>
                    <a:pt x="1065" y="5985"/>
                    <a:pt x="1065" y="5946"/>
                    <a:pt x="1075" y="5913"/>
                  </a:cubicBezTo>
                  <a:cubicBezTo>
                    <a:pt x="1086" y="5879"/>
                    <a:pt x="1110" y="5850"/>
                    <a:pt x="1143" y="5831"/>
                  </a:cubicBezTo>
                  <a:cubicBezTo>
                    <a:pt x="1175" y="5812"/>
                    <a:pt x="1215" y="5802"/>
                    <a:pt x="1274" y="5806"/>
                  </a:cubicBezTo>
                  <a:cubicBezTo>
                    <a:pt x="1304" y="5809"/>
                    <a:pt x="1337" y="5815"/>
                    <a:pt x="1375" y="5828"/>
                  </a:cubicBezTo>
                  <a:cubicBezTo>
                    <a:pt x="1413" y="5841"/>
                    <a:pt x="1451" y="5854"/>
                    <a:pt x="1489" y="5866"/>
                  </a:cubicBezTo>
                  <a:cubicBezTo>
                    <a:pt x="1530" y="5880"/>
                    <a:pt x="1572" y="5893"/>
                    <a:pt x="1614" y="5907"/>
                  </a:cubicBezTo>
                  <a:cubicBezTo>
                    <a:pt x="1782" y="5959"/>
                    <a:pt x="1952" y="6003"/>
                    <a:pt x="2124" y="6040"/>
                  </a:cubicBezTo>
                  <a:cubicBezTo>
                    <a:pt x="2467" y="6114"/>
                    <a:pt x="2816" y="6157"/>
                    <a:pt x="3164" y="6173"/>
                  </a:cubicBezTo>
                  <a:cubicBezTo>
                    <a:pt x="4563" y="6236"/>
                    <a:pt x="5942" y="5862"/>
                    <a:pt x="7165" y="5228"/>
                  </a:cubicBezTo>
                  <a:cubicBezTo>
                    <a:pt x="8398" y="4591"/>
                    <a:pt x="9394" y="3609"/>
                    <a:pt x="9987" y="2465"/>
                  </a:cubicBezTo>
                  <a:cubicBezTo>
                    <a:pt x="10136" y="2179"/>
                    <a:pt x="10261" y="1883"/>
                    <a:pt x="10360" y="1582"/>
                  </a:cubicBezTo>
                  <a:cubicBezTo>
                    <a:pt x="10410" y="1430"/>
                    <a:pt x="10452" y="1280"/>
                    <a:pt x="10490" y="1122"/>
                  </a:cubicBezTo>
                  <a:cubicBezTo>
                    <a:pt x="10494" y="1105"/>
                    <a:pt x="10498" y="1087"/>
                    <a:pt x="10502" y="1069"/>
                  </a:cubicBezTo>
                  <a:cubicBezTo>
                    <a:pt x="10503" y="1064"/>
                    <a:pt x="10505" y="1059"/>
                    <a:pt x="10506" y="1054"/>
                  </a:cubicBezTo>
                  <a:cubicBezTo>
                    <a:pt x="10506" y="1051"/>
                    <a:pt x="10508" y="1049"/>
                    <a:pt x="10508" y="1047"/>
                  </a:cubicBezTo>
                  <a:cubicBezTo>
                    <a:pt x="10511" y="1037"/>
                    <a:pt x="10515" y="1029"/>
                    <a:pt x="10518" y="1022"/>
                  </a:cubicBezTo>
                  <a:cubicBezTo>
                    <a:pt x="10526" y="1009"/>
                    <a:pt x="10534" y="999"/>
                    <a:pt x="10547" y="989"/>
                  </a:cubicBezTo>
                  <a:cubicBezTo>
                    <a:pt x="10570" y="968"/>
                    <a:pt x="10622" y="945"/>
                    <a:pt x="10690" y="939"/>
                  </a:cubicBezTo>
                  <a:cubicBezTo>
                    <a:pt x="10756" y="932"/>
                    <a:pt x="10830" y="944"/>
                    <a:pt x="10876" y="965"/>
                  </a:cubicBezTo>
                  <a:cubicBezTo>
                    <a:pt x="10924" y="988"/>
                    <a:pt x="10939" y="1006"/>
                    <a:pt x="10951" y="1031"/>
                  </a:cubicBezTo>
                  <a:cubicBezTo>
                    <a:pt x="10952" y="1034"/>
                    <a:pt x="10954" y="1038"/>
                    <a:pt x="10955" y="1041"/>
                  </a:cubicBezTo>
                  <a:cubicBezTo>
                    <a:pt x="10955" y="1040"/>
                    <a:pt x="10955" y="1039"/>
                    <a:pt x="10955" y="1037"/>
                  </a:cubicBezTo>
                  <a:cubicBezTo>
                    <a:pt x="10957" y="1046"/>
                    <a:pt x="10959" y="1054"/>
                    <a:pt x="10961" y="1063"/>
                  </a:cubicBezTo>
                  <a:cubicBezTo>
                    <a:pt x="10969" y="1098"/>
                    <a:pt x="10977" y="1132"/>
                    <a:pt x="10985" y="1167"/>
                  </a:cubicBezTo>
                  <a:cubicBezTo>
                    <a:pt x="11004" y="1244"/>
                    <a:pt x="11024" y="1321"/>
                    <a:pt x="11046" y="1397"/>
                  </a:cubicBezTo>
                  <a:cubicBezTo>
                    <a:pt x="11396" y="2621"/>
                    <a:pt x="12185" y="3739"/>
                    <a:pt x="13267" y="4560"/>
                  </a:cubicBezTo>
                  <a:cubicBezTo>
                    <a:pt x="13808" y="4971"/>
                    <a:pt x="14418" y="5310"/>
                    <a:pt x="15075" y="5559"/>
                  </a:cubicBezTo>
                  <a:cubicBezTo>
                    <a:pt x="15732" y="5808"/>
                    <a:pt x="16432" y="5966"/>
                    <a:pt x="17141" y="6028"/>
                  </a:cubicBezTo>
                  <a:cubicBezTo>
                    <a:pt x="17850" y="6091"/>
                    <a:pt x="18568" y="6059"/>
                    <a:pt x="19266" y="5938"/>
                  </a:cubicBezTo>
                  <a:cubicBezTo>
                    <a:pt x="19440" y="5907"/>
                    <a:pt x="19613" y="5871"/>
                    <a:pt x="19784" y="5830"/>
                  </a:cubicBezTo>
                  <a:cubicBezTo>
                    <a:pt x="19871" y="5809"/>
                    <a:pt x="19954" y="5788"/>
                    <a:pt x="20043" y="5763"/>
                  </a:cubicBezTo>
                  <a:cubicBezTo>
                    <a:pt x="20080" y="5753"/>
                    <a:pt x="20118" y="5742"/>
                    <a:pt x="20156" y="5731"/>
                  </a:cubicBezTo>
                  <a:cubicBezTo>
                    <a:pt x="20169" y="5728"/>
                    <a:pt x="20182" y="5725"/>
                    <a:pt x="20194" y="5724"/>
                  </a:cubicBezTo>
                  <a:cubicBezTo>
                    <a:pt x="20240" y="5719"/>
                    <a:pt x="20281" y="5725"/>
                    <a:pt x="20329" y="5749"/>
                  </a:cubicBezTo>
                  <a:cubicBezTo>
                    <a:pt x="20376" y="5773"/>
                    <a:pt x="20422" y="5816"/>
                    <a:pt x="20445" y="5861"/>
                  </a:cubicBezTo>
                  <a:cubicBezTo>
                    <a:pt x="20469" y="5907"/>
                    <a:pt x="20472" y="5946"/>
                    <a:pt x="20463" y="5976"/>
                  </a:cubicBezTo>
                  <a:cubicBezTo>
                    <a:pt x="20459" y="5992"/>
                    <a:pt x="20451" y="6008"/>
                    <a:pt x="20437" y="6026"/>
                  </a:cubicBezTo>
                  <a:cubicBezTo>
                    <a:pt x="20430" y="6036"/>
                    <a:pt x="20422" y="6046"/>
                    <a:pt x="20411" y="6056"/>
                  </a:cubicBezTo>
                  <a:cubicBezTo>
                    <a:pt x="20407" y="6060"/>
                    <a:pt x="20403" y="6064"/>
                    <a:pt x="20399" y="6067"/>
                  </a:cubicBezTo>
                  <a:cubicBezTo>
                    <a:pt x="20386" y="6078"/>
                    <a:pt x="20373" y="6088"/>
                    <a:pt x="20360" y="6099"/>
                  </a:cubicBezTo>
                  <a:cubicBezTo>
                    <a:pt x="20095" y="6308"/>
                    <a:pt x="19847" y="6535"/>
                    <a:pt x="19620" y="6777"/>
                  </a:cubicBezTo>
                  <a:cubicBezTo>
                    <a:pt x="19165" y="7260"/>
                    <a:pt x="18791" y="7804"/>
                    <a:pt x="18518" y="8385"/>
                  </a:cubicBezTo>
                  <a:cubicBezTo>
                    <a:pt x="17966" y="9547"/>
                    <a:pt x="17830" y="10862"/>
                    <a:pt x="18148" y="12094"/>
                  </a:cubicBezTo>
                  <a:cubicBezTo>
                    <a:pt x="18460" y="13326"/>
                    <a:pt x="19211" y="14457"/>
                    <a:pt x="20241" y="15317"/>
                  </a:cubicBezTo>
                  <a:cubicBezTo>
                    <a:pt x="20296" y="15363"/>
                    <a:pt x="20351" y="15408"/>
                    <a:pt x="20406" y="15453"/>
                  </a:cubicBezTo>
                  <a:cubicBezTo>
                    <a:pt x="20424" y="15469"/>
                    <a:pt x="20433" y="15482"/>
                    <a:pt x="20440" y="15495"/>
                  </a:cubicBezTo>
                  <a:cubicBezTo>
                    <a:pt x="20451" y="15518"/>
                    <a:pt x="20457" y="15552"/>
                    <a:pt x="20440" y="15604"/>
                  </a:cubicBezTo>
                  <a:cubicBezTo>
                    <a:pt x="20424" y="15654"/>
                    <a:pt x="20383" y="15712"/>
                    <a:pt x="20336" y="15749"/>
                  </a:cubicBezTo>
                  <a:cubicBezTo>
                    <a:pt x="20287" y="15787"/>
                    <a:pt x="20242" y="15800"/>
                    <a:pt x="20216" y="15801"/>
                  </a:cubicBezTo>
                  <a:cubicBezTo>
                    <a:pt x="20209" y="15801"/>
                    <a:pt x="20160" y="15792"/>
                    <a:pt x="20160" y="15791"/>
                  </a:cubicBezTo>
                  <a:cubicBezTo>
                    <a:pt x="20156" y="15791"/>
                    <a:pt x="20001" y="15746"/>
                    <a:pt x="19916" y="15723"/>
                  </a:cubicBezTo>
                  <a:cubicBezTo>
                    <a:pt x="19745" y="15679"/>
                    <a:pt x="19572" y="15640"/>
                    <a:pt x="19398" y="15607"/>
                  </a:cubicBezTo>
                  <a:cubicBezTo>
                    <a:pt x="19050" y="15540"/>
                    <a:pt x="18696" y="15496"/>
                    <a:pt x="18340" y="15477"/>
                  </a:cubicBezTo>
                  <a:cubicBezTo>
                    <a:pt x="16917" y="15396"/>
                    <a:pt x="15466" y="15708"/>
                    <a:pt x="14247" y="16365"/>
                  </a:cubicBezTo>
                  <a:cubicBezTo>
                    <a:pt x="13022" y="17018"/>
                    <a:pt x="12047" y="18016"/>
                    <a:pt x="11472" y="19165"/>
                  </a:cubicBezTo>
                  <a:cubicBezTo>
                    <a:pt x="11327" y="19452"/>
                    <a:pt x="11207" y="19748"/>
                    <a:pt x="11111" y="20050"/>
                  </a:cubicBezTo>
                  <a:cubicBezTo>
                    <a:pt x="11087" y="20126"/>
                    <a:pt x="11065" y="20202"/>
                    <a:pt x="11044" y="20278"/>
                  </a:cubicBezTo>
                  <a:cubicBezTo>
                    <a:pt x="11024" y="20350"/>
                    <a:pt x="11000" y="20449"/>
                    <a:pt x="10990" y="20490"/>
                  </a:cubicBezTo>
                  <a:cubicBezTo>
                    <a:pt x="10982" y="20518"/>
                    <a:pt x="10965" y="20545"/>
                    <a:pt x="10918" y="20576"/>
                  </a:cubicBezTo>
                  <a:cubicBezTo>
                    <a:pt x="10873" y="20606"/>
                    <a:pt x="10802" y="20629"/>
                    <a:pt x="10738" y="20632"/>
                  </a:cubicBezTo>
                  <a:cubicBezTo>
                    <a:pt x="10672" y="20636"/>
                    <a:pt x="10624" y="20621"/>
                    <a:pt x="10602" y="20607"/>
                  </a:cubicBezTo>
                  <a:cubicBezTo>
                    <a:pt x="10581" y="20594"/>
                    <a:pt x="10560" y="20574"/>
                    <a:pt x="10543" y="20522"/>
                  </a:cubicBezTo>
                  <a:cubicBezTo>
                    <a:pt x="10543" y="20519"/>
                    <a:pt x="10537" y="20497"/>
                    <a:pt x="10535" y="20489"/>
                  </a:cubicBezTo>
                  <a:cubicBezTo>
                    <a:pt x="10531" y="20473"/>
                    <a:pt x="10527" y="20457"/>
                    <a:pt x="10524" y="20441"/>
                  </a:cubicBezTo>
                  <a:cubicBezTo>
                    <a:pt x="10514" y="20402"/>
                    <a:pt x="10505" y="20364"/>
                    <a:pt x="10496" y="20325"/>
                  </a:cubicBezTo>
                  <a:cubicBezTo>
                    <a:pt x="10477" y="20248"/>
                    <a:pt x="10455" y="20172"/>
                    <a:pt x="10433" y="20095"/>
                  </a:cubicBezTo>
                  <a:cubicBezTo>
                    <a:pt x="10071" y="18874"/>
                    <a:pt x="9269" y="17762"/>
                    <a:pt x="8178" y="16951"/>
                  </a:cubicBezTo>
                  <a:cubicBezTo>
                    <a:pt x="7091" y="16135"/>
                    <a:pt x="5713" y="15624"/>
                    <a:pt x="4292" y="15510"/>
                  </a:cubicBezTo>
                  <a:cubicBezTo>
                    <a:pt x="3582" y="15452"/>
                    <a:pt x="2863" y="15490"/>
                    <a:pt x="2166" y="15619"/>
                  </a:cubicBezTo>
                  <a:cubicBezTo>
                    <a:pt x="1991" y="15652"/>
                    <a:pt x="1818" y="15690"/>
                    <a:pt x="1647" y="15733"/>
                  </a:cubicBezTo>
                  <a:cubicBezTo>
                    <a:pt x="1604" y="15744"/>
                    <a:pt x="1562" y="15755"/>
                    <a:pt x="1519" y="15767"/>
                  </a:cubicBezTo>
                  <a:cubicBezTo>
                    <a:pt x="1385" y="15804"/>
                    <a:pt x="1250" y="15804"/>
                    <a:pt x="1168" y="15678"/>
                  </a:cubicBezTo>
                  <a:cubicBezTo>
                    <a:pt x="1062" y="15517"/>
                    <a:pt x="1174" y="15420"/>
                    <a:pt x="1197" y="15401"/>
                  </a:cubicBezTo>
                  <a:cubicBezTo>
                    <a:pt x="1229" y="15374"/>
                    <a:pt x="1262" y="15348"/>
                    <a:pt x="1294" y="15321"/>
                  </a:cubicBezTo>
                  <a:cubicBezTo>
                    <a:pt x="1552" y="15104"/>
                    <a:pt x="1793" y="14871"/>
                    <a:pt x="2012" y="14623"/>
                  </a:cubicBezTo>
                  <a:cubicBezTo>
                    <a:pt x="2450" y="14128"/>
                    <a:pt x="2805" y="13574"/>
                    <a:pt x="3058" y="12986"/>
                  </a:cubicBezTo>
                  <a:cubicBezTo>
                    <a:pt x="3570" y="11809"/>
                    <a:pt x="3690" y="10517"/>
                    <a:pt x="3374" y="9322"/>
                  </a:cubicBezTo>
                  <a:cubicBezTo>
                    <a:pt x="3218" y="8724"/>
                    <a:pt x="2955" y="8149"/>
                    <a:pt x="2595" y="7621"/>
                  </a:cubicBezTo>
                  <a:cubicBezTo>
                    <a:pt x="2236" y="7095"/>
                    <a:pt x="1772" y="6612"/>
                    <a:pt x="1237" y="6204"/>
                  </a:cubicBezTo>
                  <a:cubicBezTo>
                    <a:pt x="1179" y="6263"/>
                    <a:pt x="1121" y="6321"/>
                    <a:pt x="1062" y="6380"/>
                  </a:cubicBezTo>
                  <a:cubicBezTo>
                    <a:pt x="1004" y="6439"/>
                    <a:pt x="946" y="6498"/>
                    <a:pt x="888" y="6557"/>
                  </a:cubicBezTo>
                  <a:cubicBezTo>
                    <a:pt x="829" y="6615"/>
                    <a:pt x="771" y="6674"/>
                    <a:pt x="713" y="6733"/>
                  </a:cubicBezTo>
                  <a:cubicBezTo>
                    <a:pt x="655" y="6791"/>
                    <a:pt x="596" y="6850"/>
                    <a:pt x="538" y="6909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grpSp>
          <p:nvGrpSpPr>
            <p:cNvPr id="197" name="Google Shape;197;p12"/>
            <p:cNvGrpSpPr/>
            <p:nvPr/>
          </p:nvGrpSpPr>
          <p:grpSpPr>
            <a:xfrm>
              <a:off x="5335593" y="2280471"/>
              <a:ext cx="585697" cy="585716"/>
              <a:chOff x="7114124" y="3034446"/>
              <a:chExt cx="780930" cy="780955"/>
            </a:xfrm>
          </p:grpSpPr>
          <p:sp>
            <p:nvSpPr>
              <p:cNvPr id="198" name="Google Shape;198;p12"/>
              <p:cNvSpPr/>
              <p:nvPr/>
            </p:nvSpPr>
            <p:spPr>
              <a:xfrm>
                <a:off x="7114124" y="3034446"/>
                <a:ext cx="780930" cy="780955"/>
              </a:xfrm>
              <a:custGeom>
                <a:rect b="b" l="l" r="r" t="t"/>
                <a:pathLst>
                  <a:path extrusionOk="0" h="19806" w="19806">
                    <a:moveTo>
                      <a:pt x="11898" y="19600"/>
                    </a:moveTo>
                    <a:cubicBezTo>
                      <a:pt x="6542" y="20703"/>
                      <a:pt x="1307" y="17254"/>
                      <a:pt x="205" y="11898"/>
                    </a:cubicBezTo>
                    <a:cubicBezTo>
                      <a:pt x="-897" y="6542"/>
                      <a:pt x="2551" y="1307"/>
                      <a:pt x="7908" y="205"/>
                    </a:cubicBezTo>
                    <a:cubicBezTo>
                      <a:pt x="13261" y="-897"/>
                      <a:pt x="18494" y="2548"/>
                      <a:pt x="19599" y="7899"/>
                    </a:cubicBezTo>
                    <a:cubicBezTo>
                      <a:pt x="19600" y="7902"/>
                      <a:pt x="19600" y="7905"/>
                      <a:pt x="19600" y="7907"/>
                    </a:cubicBezTo>
                    <a:cubicBezTo>
                      <a:pt x="20703" y="13263"/>
                      <a:pt x="17254" y="18499"/>
                      <a:pt x="11898" y="196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199" name="Google Shape;199;p12"/>
              <p:cNvSpPr/>
              <p:nvPr/>
            </p:nvSpPr>
            <p:spPr>
              <a:xfrm>
                <a:off x="7330198" y="3292828"/>
                <a:ext cx="348784" cy="283364"/>
              </a:xfrm>
              <a:custGeom>
                <a:rect b="b" l="l" r="r" t="t"/>
                <a:pathLst>
                  <a:path extrusionOk="0" h="21600" w="21476">
                    <a:moveTo>
                      <a:pt x="19462" y="6646"/>
                    </a:moveTo>
                    <a:lnTo>
                      <a:pt x="16442" y="1662"/>
                    </a:lnTo>
                    <a:lnTo>
                      <a:pt x="13695" y="1662"/>
                    </a:lnTo>
                    <a:lnTo>
                      <a:pt x="15834" y="6646"/>
                    </a:lnTo>
                    <a:cubicBezTo>
                      <a:pt x="15834" y="6646"/>
                      <a:pt x="19462" y="6646"/>
                      <a:pt x="19462" y="6646"/>
                    </a:cubicBezTo>
                    <a:close/>
                    <a:moveTo>
                      <a:pt x="19252" y="8308"/>
                    </a:moveTo>
                    <a:lnTo>
                      <a:pt x="15865" y="8308"/>
                    </a:lnTo>
                    <a:lnTo>
                      <a:pt x="12720" y="16940"/>
                    </a:lnTo>
                    <a:cubicBezTo>
                      <a:pt x="12720" y="16940"/>
                      <a:pt x="19252" y="8308"/>
                      <a:pt x="19252" y="8308"/>
                    </a:cubicBezTo>
                    <a:close/>
                    <a:moveTo>
                      <a:pt x="14314" y="6646"/>
                    </a:moveTo>
                    <a:lnTo>
                      <a:pt x="12175" y="1662"/>
                    </a:lnTo>
                    <a:lnTo>
                      <a:pt x="9301" y="1662"/>
                    </a:lnTo>
                    <a:lnTo>
                      <a:pt x="7162" y="6646"/>
                    </a:lnTo>
                    <a:cubicBezTo>
                      <a:pt x="7162" y="6646"/>
                      <a:pt x="14314" y="6646"/>
                      <a:pt x="14314" y="6646"/>
                    </a:cubicBezTo>
                    <a:close/>
                    <a:moveTo>
                      <a:pt x="14397" y="8308"/>
                    </a:moveTo>
                    <a:lnTo>
                      <a:pt x="7079" y="8308"/>
                    </a:lnTo>
                    <a:lnTo>
                      <a:pt x="10738" y="18329"/>
                    </a:lnTo>
                    <a:cubicBezTo>
                      <a:pt x="10738" y="18329"/>
                      <a:pt x="14397" y="8308"/>
                      <a:pt x="14397" y="8308"/>
                    </a:cubicBezTo>
                    <a:close/>
                    <a:moveTo>
                      <a:pt x="8756" y="16940"/>
                    </a:moveTo>
                    <a:lnTo>
                      <a:pt x="5611" y="8308"/>
                    </a:lnTo>
                    <a:lnTo>
                      <a:pt x="2224" y="8308"/>
                    </a:lnTo>
                    <a:cubicBezTo>
                      <a:pt x="2224" y="8308"/>
                      <a:pt x="8756" y="16940"/>
                      <a:pt x="8756" y="16940"/>
                    </a:cubicBezTo>
                    <a:close/>
                    <a:moveTo>
                      <a:pt x="7781" y="1662"/>
                    </a:moveTo>
                    <a:lnTo>
                      <a:pt x="5034" y="1662"/>
                    </a:lnTo>
                    <a:lnTo>
                      <a:pt x="2014" y="6646"/>
                    </a:lnTo>
                    <a:lnTo>
                      <a:pt x="5642" y="6646"/>
                    </a:lnTo>
                    <a:cubicBezTo>
                      <a:pt x="5642" y="6646"/>
                      <a:pt x="7781" y="1662"/>
                      <a:pt x="7781" y="1662"/>
                    </a:cubicBezTo>
                    <a:close/>
                    <a:moveTo>
                      <a:pt x="21339" y="6984"/>
                    </a:moveTo>
                    <a:cubicBezTo>
                      <a:pt x="21538" y="7295"/>
                      <a:pt x="21517" y="7750"/>
                      <a:pt x="21297" y="8048"/>
                    </a:cubicBezTo>
                    <a:lnTo>
                      <a:pt x="11231" y="21340"/>
                    </a:lnTo>
                    <a:cubicBezTo>
                      <a:pt x="11105" y="21509"/>
                      <a:pt x="10927" y="21600"/>
                      <a:pt x="10738" y="21600"/>
                    </a:cubicBezTo>
                    <a:cubicBezTo>
                      <a:pt x="10549" y="21600"/>
                      <a:pt x="10371" y="21509"/>
                      <a:pt x="10245" y="21340"/>
                    </a:cubicBezTo>
                    <a:lnTo>
                      <a:pt x="179" y="8048"/>
                    </a:lnTo>
                    <a:cubicBezTo>
                      <a:pt x="-41" y="7750"/>
                      <a:pt x="-62" y="7295"/>
                      <a:pt x="137" y="6984"/>
                    </a:cubicBezTo>
                    <a:lnTo>
                      <a:pt x="4164" y="337"/>
                    </a:lnTo>
                    <a:cubicBezTo>
                      <a:pt x="4289" y="117"/>
                      <a:pt x="4489" y="0"/>
                      <a:pt x="4698" y="0"/>
                    </a:cubicBezTo>
                    <a:lnTo>
                      <a:pt x="16778" y="0"/>
                    </a:lnTo>
                    <a:cubicBezTo>
                      <a:pt x="16987" y="0"/>
                      <a:pt x="17187" y="117"/>
                      <a:pt x="17312" y="337"/>
                    </a:cubicBezTo>
                    <a:cubicBezTo>
                      <a:pt x="17312" y="337"/>
                      <a:pt x="21339" y="6984"/>
                      <a:pt x="21339" y="69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200" name="Google Shape;200;p12"/>
            <p:cNvGrpSpPr/>
            <p:nvPr/>
          </p:nvGrpSpPr>
          <p:grpSpPr>
            <a:xfrm>
              <a:off x="4835128" y="3140710"/>
              <a:ext cx="585719" cy="585712"/>
              <a:chOff x="6446838" y="4188061"/>
              <a:chExt cx="780959" cy="780950"/>
            </a:xfrm>
          </p:grpSpPr>
          <p:sp>
            <p:nvSpPr>
              <p:cNvPr id="201" name="Google Shape;201;p12"/>
              <p:cNvSpPr/>
              <p:nvPr/>
            </p:nvSpPr>
            <p:spPr>
              <a:xfrm>
                <a:off x="6446838" y="4188061"/>
                <a:ext cx="780959" cy="780950"/>
              </a:xfrm>
              <a:custGeom>
                <a:rect b="b" l="l" r="r" t="t"/>
                <a:pathLst>
                  <a:path extrusionOk="0" h="19806" w="19807">
                    <a:moveTo>
                      <a:pt x="7908" y="205"/>
                    </a:moveTo>
                    <a:cubicBezTo>
                      <a:pt x="13264" y="-897"/>
                      <a:pt x="18500" y="2551"/>
                      <a:pt x="19602" y="7907"/>
                    </a:cubicBezTo>
                    <a:cubicBezTo>
                      <a:pt x="20703" y="13264"/>
                      <a:pt x="17254" y="18499"/>
                      <a:pt x="11899" y="19601"/>
                    </a:cubicBezTo>
                    <a:cubicBezTo>
                      <a:pt x="6545" y="20703"/>
                      <a:pt x="1312" y="17258"/>
                      <a:pt x="207" y="11907"/>
                    </a:cubicBezTo>
                    <a:cubicBezTo>
                      <a:pt x="206" y="11904"/>
                      <a:pt x="206" y="11901"/>
                      <a:pt x="205" y="11898"/>
                    </a:cubicBezTo>
                    <a:cubicBezTo>
                      <a:pt x="-897" y="6542"/>
                      <a:pt x="2552" y="1307"/>
                      <a:pt x="7908" y="20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02" name="Google Shape;202;p12"/>
              <p:cNvSpPr/>
              <p:nvPr/>
            </p:nvSpPr>
            <p:spPr>
              <a:xfrm>
                <a:off x="6662345" y="4437661"/>
                <a:ext cx="327304" cy="276950"/>
              </a:xfrm>
              <a:custGeom>
                <a:rect b="b" l="l" r="r" t="t"/>
                <a:pathLst>
                  <a:path extrusionOk="0" h="21600" w="21600">
                    <a:moveTo>
                      <a:pt x="18277" y="21600"/>
                    </a:moveTo>
                    <a:cubicBezTo>
                      <a:pt x="17368" y="21600"/>
                      <a:pt x="16615" y="20710"/>
                      <a:pt x="16615" y="19636"/>
                    </a:cubicBezTo>
                    <a:cubicBezTo>
                      <a:pt x="16615" y="18562"/>
                      <a:pt x="17368" y="17673"/>
                      <a:pt x="18277" y="17673"/>
                    </a:cubicBezTo>
                    <a:cubicBezTo>
                      <a:pt x="19186" y="17673"/>
                      <a:pt x="19938" y="18562"/>
                      <a:pt x="19938" y="19636"/>
                    </a:cubicBezTo>
                    <a:cubicBezTo>
                      <a:pt x="19938" y="20710"/>
                      <a:pt x="19186" y="21600"/>
                      <a:pt x="18277" y="21600"/>
                    </a:cubicBezTo>
                    <a:close/>
                    <a:moveTo>
                      <a:pt x="6646" y="21600"/>
                    </a:moveTo>
                    <a:cubicBezTo>
                      <a:pt x="5738" y="21600"/>
                      <a:pt x="4985" y="20710"/>
                      <a:pt x="4985" y="19636"/>
                    </a:cubicBezTo>
                    <a:cubicBezTo>
                      <a:pt x="4985" y="18562"/>
                      <a:pt x="5738" y="17673"/>
                      <a:pt x="6646" y="17673"/>
                    </a:cubicBezTo>
                    <a:cubicBezTo>
                      <a:pt x="7555" y="17673"/>
                      <a:pt x="8308" y="18562"/>
                      <a:pt x="8308" y="19636"/>
                    </a:cubicBezTo>
                    <a:cubicBezTo>
                      <a:pt x="8308" y="20710"/>
                      <a:pt x="7555" y="21600"/>
                      <a:pt x="6646" y="21600"/>
                    </a:cubicBezTo>
                    <a:close/>
                    <a:moveTo>
                      <a:pt x="21600" y="10800"/>
                    </a:moveTo>
                    <a:cubicBezTo>
                      <a:pt x="21600" y="11291"/>
                      <a:pt x="21275" y="11720"/>
                      <a:pt x="20860" y="11782"/>
                    </a:cubicBezTo>
                    <a:lnTo>
                      <a:pt x="7308" y="13653"/>
                    </a:lnTo>
                    <a:cubicBezTo>
                      <a:pt x="7373" y="14006"/>
                      <a:pt x="7477" y="14359"/>
                      <a:pt x="7477" y="14727"/>
                    </a:cubicBezTo>
                    <a:cubicBezTo>
                      <a:pt x="7477" y="15080"/>
                      <a:pt x="7295" y="15402"/>
                      <a:pt x="7165" y="15709"/>
                    </a:cubicBezTo>
                    <a:lnTo>
                      <a:pt x="19108" y="15709"/>
                    </a:lnTo>
                    <a:cubicBezTo>
                      <a:pt x="19562" y="15709"/>
                      <a:pt x="19938" y="16154"/>
                      <a:pt x="19938" y="16691"/>
                    </a:cubicBezTo>
                    <a:cubicBezTo>
                      <a:pt x="19938" y="17228"/>
                      <a:pt x="19562" y="17673"/>
                      <a:pt x="19108" y="17673"/>
                    </a:cubicBezTo>
                    <a:lnTo>
                      <a:pt x="5815" y="17673"/>
                    </a:lnTo>
                    <a:cubicBezTo>
                      <a:pt x="5361" y="17673"/>
                      <a:pt x="4985" y="17228"/>
                      <a:pt x="4985" y="16691"/>
                    </a:cubicBezTo>
                    <a:cubicBezTo>
                      <a:pt x="4985" y="16215"/>
                      <a:pt x="5569" y="15065"/>
                      <a:pt x="5776" y="14589"/>
                    </a:cubicBezTo>
                    <a:lnTo>
                      <a:pt x="3479" y="1964"/>
                    </a:lnTo>
                    <a:lnTo>
                      <a:pt x="831" y="1964"/>
                    </a:lnTo>
                    <a:cubicBezTo>
                      <a:pt x="376" y="1964"/>
                      <a:pt x="0" y="1519"/>
                      <a:pt x="0" y="982"/>
                    </a:cubicBezTo>
                    <a:cubicBezTo>
                      <a:pt x="0" y="445"/>
                      <a:pt x="376" y="0"/>
                      <a:pt x="831" y="0"/>
                    </a:cubicBezTo>
                    <a:lnTo>
                      <a:pt x="4154" y="0"/>
                    </a:lnTo>
                    <a:cubicBezTo>
                      <a:pt x="5024" y="0"/>
                      <a:pt x="5050" y="1227"/>
                      <a:pt x="5179" y="1964"/>
                    </a:cubicBezTo>
                    <a:lnTo>
                      <a:pt x="20769" y="1964"/>
                    </a:lnTo>
                    <a:cubicBezTo>
                      <a:pt x="21224" y="1964"/>
                      <a:pt x="21600" y="2409"/>
                      <a:pt x="21600" y="2945"/>
                    </a:cubicBezTo>
                    <a:cubicBezTo>
                      <a:pt x="21600" y="2945"/>
                      <a:pt x="21600" y="10800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203" name="Google Shape;203;p12"/>
            <p:cNvGrpSpPr/>
            <p:nvPr/>
          </p:nvGrpSpPr>
          <p:grpSpPr>
            <a:xfrm>
              <a:off x="3325248" y="2280475"/>
              <a:ext cx="585719" cy="585708"/>
              <a:chOff x="4433665" y="3034444"/>
              <a:chExt cx="780959" cy="780944"/>
            </a:xfrm>
          </p:grpSpPr>
          <p:sp>
            <p:nvSpPr>
              <p:cNvPr id="204" name="Google Shape;204;p12"/>
              <p:cNvSpPr/>
              <p:nvPr/>
            </p:nvSpPr>
            <p:spPr>
              <a:xfrm>
                <a:off x="4433665" y="3034444"/>
                <a:ext cx="780959" cy="780944"/>
              </a:xfrm>
              <a:custGeom>
                <a:rect b="b" l="l" r="r" t="t"/>
                <a:pathLst>
                  <a:path extrusionOk="0" h="19807" w="19807">
                    <a:moveTo>
                      <a:pt x="11898" y="19602"/>
                    </a:moveTo>
                    <a:cubicBezTo>
                      <a:pt x="6542" y="20704"/>
                      <a:pt x="1306" y="17256"/>
                      <a:pt x="204" y="11899"/>
                    </a:cubicBezTo>
                    <a:cubicBezTo>
                      <a:pt x="-897" y="6542"/>
                      <a:pt x="2552" y="1307"/>
                      <a:pt x="7907" y="205"/>
                    </a:cubicBezTo>
                    <a:cubicBezTo>
                      <a:pt x="13261" y="-896"/>
                      <a:pt x="18494" y="2549"/>
                      <a:pt x="19599" y="7900"/>
                    </a:cubicBezTo>
                    <a:cubicBezTo>
                      <a:pt x="19600" y="7903"/>
                      <a:pt x="19600" y="7905"/>
                      <a:pt x="19601" y="7908"/>
                    </a:cubicBezTo>
                    <a:cubicBezTo>
                      <a:pt x="20703" y="13264"/>
                      <a:pt x="17254" y="18500"/>
                      <a:pt x="11898" y="196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05" name="Google Shape;205;p12"/>
              <p:cNvSpPr/>
              <p:nvPr/>
            </p:nvSpPr>
            <p:spPr>
              <a:xfrm>
                <a:off x="4670171" y="3301739"/>
                <a:ext cx="307946" cy="246355"/>
              </a:xfrm>
              <a:custGeom>
                <a:rect b="b" l="l" r="r" t="t"/>
                <a:pathLst>
                  <a:path extrusionOk="0" h="21600" w="21600">
                    <a:moveTo>
                      <a:pt x="17280" y="13500"/>
                    </a:moveTo>
                    <a:lnTo>
                      <a:pt x="4320" y="13500"/>
                    </a:lnTo>
                    <a:lnTo>
                      <a:pt x="4320" y="2700"/>
                    </a:lnTo>
                    <a:lnTo>
                      <a:pt x="17280" y="2700"/>
                    </a:lnTo>
                    <a:cubicBezTo>
                      <a:pt x="17280" y="2700"/>
                      <a:pt x="17280" y="13500"/>
                      <a:pt x="17280" y="13500"/>
                    </a:cubicBezTo>
                    <a:close/>
                    <a:moveTo>
                      <a:pt x="7560" y="18900"/>
                    </a:moveTo>
                    <a:lnTo>
                      <a:pt x="8208" y="17550"/>
                    </a:lnTo>
                    <a:lnTo>
                      <a:pt x="13392" y="17550"/>
                    </a:lnTo>
                    <a:lnTo>
                      <a:pt x="14040" y="18900"/>
                    </a:lnTo>
                    <a:cubicBezTo>
                      <a:pt x="14040" y="18900"/>
                      <a:pt x="7560" y="18900"/>
                      <a:pt x="7560" y="18900"/>
                    </a:cubicBezTo>
                    <a:close/>
                    <a:moveTo>
                      <a:pt x="21334" y="18402"/>
                    </a:moveTo>
                    <a:cubicBezTo>
                      <a:pt x="21068" y="17901"/>
                      <a:pt x="19440" y="14850"/>
                      <a:pt x="19440" y="14850"/>
                    </a:cubicBezTo>
                    <a:lnTo>
                      <a:pt x="19440" y="2700"/>
                    </a:lnTo>
                    <a:cubicBezTo>
                      <a:pt x="19440" y="1212"/>
                      <a:pt x="18468" y="0"/>
                      <a:pt x="17280" y="0"/>
                    </a:cubicBezTo>
                    <a:lnTo>
                      <a:pt x="4320" y="0"/>
                    </a:lnTo>
                    <a:cubicBezTo>
                      <a:pt x="3131" y="0"/>
                      <a:pt x="2160" y="1212"/>
                      <a:pt x="2160" y="2700"/>
                    </a:cubicBezTo>
                    <a:lnTo>
                      <a:pt x="2160" y="14850"/>
                    </a:lnTo>
                    <a:cubicBezTo>
                      <a:pt x="2160" y="14850"/>
                      <a:pt x="532" y="17901"/>
                      <a:pt x="266" y="18402"/>
                    </a:cubicBezTo>
                    <a:cubicBezTo>
                      <a:pt x="0" y="18900"/>
                      <a:pt x="0" y="19188"/>
                      <a:pt x="0" y="19575"/>
                    </a:cubicBezTo>
                    <a:lnTo>
                      <a:pt x="0" y="20250"/>
                    </a:lnTo>
                    <a:cubicBezTo>
                      <a:pt x="0" y="20925"/>
                      <a:pt x="540" y="21600"/>
                      <a:pt x="1079" y="21600"/>
                    </a:cubicBezTo>
                    <a:lnTo>
                      <a:pt x="20521" y="21600"/>
                    </a:lnTo>
                    <a:cubicBezTo>
                      <a:pt x="21060" y="21600"/>
                      <a:pt x="21600" y="20925"/>
                      <a:pt x="21600" y="20250"/>
                    </a:cubicBezTo>
                    <a:lnTo>
                      <a:pt x="21600" y="19575"/>
                    </a:lnTo>
                    <a:cubicBezTo>
                      <a:pt x="21600" y="19188"/>
                      <a:pt x="21600" y="18900"/>
                      <a:pt x="21334" y="184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206" name="Google Shape;206;p12"/>
            <p:cNvGrpSpPr/>
            <p:nvPr/>
          </p:nvGrpSpPr>
          <p:grpSpPr>
            <a:xfrm>
              <a:off x="4826644" y="1435041"/>
              <a:ext cx="585703" cy="585708"/>
              <a:chOff x="6435526" y="1880828"/>
              <a:chExt cx="780937" cy="780944"/>
            </a:xfrm>
          </p:grpSpPr>
          <p:sp>
            <p:nvSpPr>
              <p:cNvPr id="207" name="Google Shape;207;p12"/>
              <p:cNvSpPr/>
              <p:nvPr/>
            </p:nvSpPr>
            <p:spPr>
              <a:xfrm>
                <a:off x="6435526" y="1880828"/>
                <a:ext cx="780937" cy="780944"/>
              </a:xfrm>
              <a:custGeom>
                <a:rect b="b" l="l" r="r" t="t"/>
                <a:pathLst>
                  <a:path extrusionOk="0" h="19807" w="19807">
                    <a:moveTo>
                      <a:pt x="7907" y="205"/>
                    </a:moveTo>
                    <a:cubicBezTo>
                      <a:pt x="13264" y="-897"/>
                      <a:pt x="18498" y="2551"/>
                      <a:pt x="19601" y="7908"/>
                    </a:cubicBezTo>
                    <a:cubicBezTo>
                      <a:pt x="20703" y="13264"/>
                      <a:pt x="17254" y="18500"/>
                      <a:pt x="11898" y="19602"/>
                    </a:cubicBezTo>
                    <a:cubicBezTo>
                      <a:pt x="6545" y="20703"/>
                      <a:pt x="1312" y="17258"/>
                      <a:pt x="206" y="11907"/>
                    </a:cubicBezTo>
                    <a:cubicBezTo>
                      <a:pt x="206" y="11904"/>
                      <a:pt x="205" y="11901"/>
                      <a:pt x="204" y="11899"/>
                    </a:cubicBezTo>
                    <a:cubicBezTo>
                      <a:pt x="-897" y="6542"/>
                      <a:pt x="2551" y="1307"/>
                      <a:pt x="7907" y="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6658636" y="2103942"/>
                <a:ext cx="334717" cy="334717"/>
              </a:xfrm>
              <a:custGeom>
                <a:rect b="b" l="l" r="r" t="t"/>
                <a:pathLst>
                  <a:path extrusionOk="0" h="21474" w="21395">
                    <a:moveTo>
                      <a:pt x="2578" y="8409"/>
                    </a:moveTo>
                    <a:cubicBezTo>
                      <a:pt x="2578" y="5193"/>
                      <a:pt x="5174" y="2587"/>
                      <a:pt x="8376" y="2587"/>
                    </a:cubicBezTo>
                    <a:cubicBezTo>
                      <a:pt x="11580" y="2587"/>
                      <a:pt x="14435" y="5451"/>
                      <a:pt x="14435" y="8666"/>
                    </a:cubicBezTo>
                    <a:cubicBezTo>
                      <a:pt x="14435" y="11882"/>
                      <a:pt x="11838" y="14488"/>
                      <a:pt x="8635" y="14488"/>
                    </a:cubicBezTo>
                    <a:cubicBezTo>
                      <a:pt x="5431" y="14488"/>
                      <a:pt x="2578" y="11624"/>
                      <a:pt x="2578" y="8409"/>
                    </a:cubicBezTo>
                    <a:close/>
                    <a:moveTo>
                      <a:pt x="20914" y="18167"/>
                    </a:moveTo>
                    <a:lnTo>
                      <a:pt x="15797" y="13032"/>
                    </a:lnTo>
                    <a:cubicBezTo>
                      <a:pt x="16568" y="11759"/>
                      <a:pt x="17013" y="10265"/>
                      <a:pt x="17013" y="8666"/>
                    </a:cubicBezTo>
                    <a:cubicBezTo>
                      <a:pt x="17013" y="4023"/>
                      <a:pt x="13004" y="0"/>
                      <a:pt x="8376" y="0"/>
                    </a:cubicBezTo>
                    <a:cubicBezTo>
                      <a:pt x="3750" y="0"/>
                      <a:pt x="0" y="3765"/>
                      <a:pt x="0" y="8409"/>
                    </a:cubicBezTo>
                    <a:cubicBezTo>
                      <a:pt x="0" y="13052"/>
                      <a:pt x="4008" y="17075"/>
                      <a:pt x="8635" y="17075"/>
                    </a:cubicBezTo>
                    <a:cubicBezTo>
                      <a:pt x="10173" y="17075"/>
                      <a:pt x="11614" y="16657"/>
                      <a:pt x="12852" y="15931"/>
                    </a:cubicBezTo>
                    <a:lnTo>
                      <a:pt x="17996" y="21094"/>
                    </a:lnTo>
                    <a:cubicBezTo>
                      <a:pt x="18500" y="21600"/>
                      <a:pt x="19317" y="21600"/>
                      <a:pt x="19819" y="21094"/>
                    </a:cubicBezTo>
                    <a:lnTo>
                      <a:pt x="21096" y="19815"/>
                    </a:lnTo>
                    <a:cubicBezTo>
                      <a:pt x="21600" y="19309"/>
                      <a:pt x="21417" y="18672"/>
                      <a:pt x="20914" y="181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209" name="Google Shape;209;p12"/>
            <p:cNvGrpSpPr/>
            <p:nvPr/>
          </p:nvGrpSpPr>
          <p:grpSpPr>
            <a:xfrm>
              <a:off x="3834196" y="3140712"/>
              <a:ext cx="585697" cy="585708"/>
              <a:chOff x="5112262" y="4188058"/>
              <a:chExt cx="780930" cy="780944"/>
            </a:xfrm>
          </p:grpSpPr>
          <p:sp>
            <p:nvSpPr>
              <p:cNvPr id="210" name="Google Shape;210;p12"/>
              <p:cNvSpPr/>
              <p:nvPr/>
            </p:nvSpPr>
            <p:spPr>
              <a:xfrm>
                <a:off x="5112262" y="4188058"/>
                <a:ext cx="780930" cy="780944"/>
              </a:xfrm>
              <a:custGeom>
                <a:rect b="b" l="l" r="r" t="t"/>
                <a:pathLst>
                  <a:path extrusionOk="0" h="19807" w="19806">
                    <a:moveTo>
                      <a:pt x="7908" y="205"/>
                    </a:moveTo>
                    <a:cubicBezTo>
                      <a:pt x="13264" y="-897"/>
                      <a:pt x="18499" y="2552"/>
                      <a:pt x="19601" y="7908"/>
                    </a:cubicBezTo>
                    <a:cubicBezTo>
                      <a:pt x="20703" y="13265"/>
                      <a:pt x="17255" y="18500"/>
                      <a:pt x="11899" y="19602"/>
                    </a:cubicBezTo>
                    <a:cubicBezTo>
                      <a:pt x="6545" y="20703"/>
                      <a:pt x="1313" y="17258"/>
                      <a:pt x="207" y="11907"/>
                    </a:cubicBezTo>
                    <a:cubicBezTo>
                      <a:pt x="207" y="11904"/>
                      <a:pt x="206" y="11901"/>
                      <a:pt x="206" y="11899"/>
                    </a:cubicBezTo>
                    <a:cubicBezTo>
                      <a:pt x="-897" y="6543"/>
                      <a:pt x="2552" y="1307"/>
                      <a:pt x="7908" y="2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5344436" y="4418973"/>
                <a:ext cx="316582" cy="319116"/>
              </a:xfrm>
              <a:custGeom>
                <a:rect b="b" l="l" r="r" t="t"/>
                <a:pathLst>
                  <a:path extrusionOk="0" h="58" w="58">
                    <a:moveTo>
                      <a:pt x="58" y="33"/>
                    </a:moveTo>
                    <a:cubicBezTo>
                      <a:pt x="58" y="34"/>
                      <a:pt x="58" y="34"/>
                      <a:pt x="57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7"/>
                      <a:pt x="49" y="38"/>
                      <a:pt x="49" y="39"/>
                    </a:cubicBezTo>
                    <a:cubicBezTo>
                      <a:pt x="50" y="41"/>
                      <a:pt x="51" y="42"/>
                      <a:pt x="53" y="44"/>
                    </a:cubicBezTo>
                    <a:cubicBezTo>
                      <a:pt x="53" y="44"/>
                      <a:pt x="53" y="45"/>
                      <a:pt x="53" y="45"/>
                    </a:cubicBezTo>
                    <a:cubicBezTo>
                      <a:pt x="53" y="45"/>
                      <a:pt x="53" y="46"/>
                      <a:pt x="53" y="46"/>
                    </a:cubicBezTo>
                    <a:cubicBezTo>
                      <a:pt x="52" y="47"/>
                      <a:pt x="47" y="53"/>
                      <a:pt x="45" y="53"/>
                    </a:cubicBezTo>
                    <a:cubicBezTo>
                      <a:pt x="45" y="53"/>
                      <a:pt x="45" y="53"/>
                      <a:pt x="44" y="52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8" y="49"/>
                      <a:pt x="37" y="49"/>
                      <a:pt x="36" y="50"/>
                    </a:cubicBezTo>
                    <a:cubicBezTo>
                      <a:pt x="35" y="52"/>
                      <a:pt x="35" y="55"/>
                      <a:pt x="34" y="57"/>
                    </a:cubicBezTo>
                    <a:cubicBezTo>
                      <a:pt x="34" y="57"/>
                      <a:pt x="34" y="58"/>
                      <a:pt x="33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4" y="58"/>
                      <a:pt x="23" y="57"/>
                      <a:pt x="23" y="57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1" y="49"/>
                      <a:pt x="20" y="49"/>
                      <a:pt x="19" y="48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2" y="53"/>
                      <a:pt x="12" y="53"/>
                      <a:pt x="12" y="52"/>
                    </a:cubicBezTo>
                    <a:cubicBezTo>
                      <a:pt x="10" y="50"/>
                      <a:pt x="7" y="48"/>
                      <a:pt x="5" y="46"/>
                    </a:cubicBezTo>
                    <a:cubicBezTo>
                      <a:pt x="5" y="46"/>
                      <a:pt x="5" y="45"/>
                      <a:pt x="5" y="45"/>
                    </a:cubicBezTo>
                    <a:cubicBezTo>
                      <a:pt x="5" y="45"/>
                      <a:pt x="5" y="44"/>
                      <a:pt x="5" y="44"/>
                    </a:cubicBezTo>
                    <a:cubicBezTo>
                      <a:pt x="7" y="42"/>
                      <a:pt x="8" y="41"/>
                      <a:pt x="9" y="39"/>
                    </a:cubicBezTo>
                    <a:cubicBezTo>
                      <a:pt x="9" y="38"/>
                      <a:pt x="8" y="37"/>
                      <a:pt x="8" y="35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4"/>
                      <a:pt x="0" y="33"/>
                      <a:pt x="0" y="3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1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9" y="20"/>
                      <a:pt x="9" y="18"/>
                    </a:cubicBezTo>
                    <a:cubicBezTo>
                      <a:pt x="8" y="17"/>
                      <a:pt x="7" y="15"/>
                      <a:pt x="5" y="13"/>
                    </a:cubicBezTo>
                    <a:cubicBezTo>
                      <a:pt x="5" y="13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6" y="10"/>
                      <a:pt x="11" y="5"/>
                      <a:pt x="13" y="5"/>
                    </a:cubicBezTo>
                    <a:cubicBezTo>
                      <a:pt x="13" y="5"/>
                      <a:pt x="13" y="5"/>
                      <a:pt x="14" y="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0" y="9"/>
                      <a:pt x="21" y="8"/>
                      <a:pt x="22" y="8"/>
                    </a:cubicBezTo>
                    <a:cubicBezTo>
                      <a:pt x="22" y="5"/>
                      <a:pt x="23" y="3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1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8"/>
                      <a:pt x="38" y="9"/>
                      <a:pt x="39" y="9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8" y="7"/>
                      <a:pt x="51" y="9"/>
                      <a:pt x="52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3"/>
                      <a:pt x="53" y="13"/>
                      <a:pt x="52" y="13"/>
                    </a:cubicBezTo>
                    <a:cubicBezTo>
                      <a:pt x="51" y="15"/>
                      <a:pt x="50" y="17"/>
                      <a:pt x="48" y="18"/>
                    </a:cubicBezTo>
                    <a:cubicBezTo>
                      <a:pt x="49" y="20"/>
                      <a:pt x="50" y="21"/>
                      <a:pt x="50" y="22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8" y="23"/>
                      <a:pt x="58" y="24"/>
                      <a:pt x="58" y="25"/>
                    </a:cubicBezTo>
                    <a:lnTo>
                      <a:pt x="58" y="33"/>
                    </a:lnTo>
                    <a:close/>
                    <a:moveTo>
                      <a:pt x="29" y="19"/>
                    </a:moveTo>
                    <a:cubicBezTo>
                      <a:pt x="24" y="19"/>
                      <a:pt x="19" y="23"/>
                      <a:pt x="19" y="29"/>
                    </a:cubicBezTo>
                    <a:cubicBezTo>
                      <a:pt x="19" y="34"/>
                      <a:pt x="24" y="38"/>
                      <a:pt x="29" y="38"/>
                    </a:cubicBezTo>
                    <a:cubicBezTo>
                      <a:pt x="34" y="38"/>
                      <a:pt x="39" y="34"/>
                      <a:pt x="39" y="29"/>
                    </a:cubicBezTo>
                    <a:cubicBezTo>
                      <a:pt x="39" y="23"/>
                      <a:pt x="34" y="19"/>
                      <a:pt x="29" y="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212" name="Google Shape;212;p12"/>
            <p:cNvGrpSpPr/>
            <p:nvPr/>
          </p:nvGrpSpPr>
          <p:grpSpPr>
            <a:xfrm>
              <a:off x="3825715" y="1435033"/>
              <a:ext cx="585706" cy="585724"/>
              <a:chOff x="5100954" y="1880830"/>
              <a:chExt cx="780942" cy="780965"/>
            </a:xfrm>
          </p:grpSpPr>
          <p:sp>
            <p:nvSpPr>
              <p:cNvPr id="213" name="Google Shape;213;p12"/>
              <p:cNvSpPr/>
              <p:nvPr/>
            </p:nvSpPr>
            <p:spPr>
              <a:xfrm>
                <a:off x="5100954" y="1880830"/>
                <a:ext cx="780942" cy="780965"/>
              </a:xfrm>
              <a:custGeom>
                <a:rect b="b" l="l" r="r" t="t"/>
                <a:pathLst>
                  <a:path extrusionOk="0" h="19807" w="19806">
                    <a:moveTo>
                      <a:pt x="11898" y="19602"/>
                    </a:moveTo>
                    <a:cubicBezTo>
                      <a:pt x="6542" y="20703"/>
                      <a:pt x="1307" y="17255"/>
                      <a:pt x="205" y="11898"/>
                    </a:cubicBezTo>
                    <a:cubicBezTo>
                      <a:pt x="-897" y="6542"/>
                      <a:pt x="2552" y="1307"/>
                      <a:pt x="7908" y="205"/>
                    </a:cubicBezTo>
                    <a:cubicBezTo>
                      <a:pt x="13261" y="-897"/>
                      <a:pt x="18494" y="2548"/>
                      <a:pt x="19599" y="7899"/>
                    </a:cubicBezTo>
                    <a:cubicBezTo>
                      <a:pt x="19600" y="7902"/>
                      <a:pt x="19600" y="7904"/>
                      <a:pt x="19601" y="7908"/>
                    </a:cubicBezTo>
                    <a:cubicBezTo>
                      <a:pt x="20703" y="13264"/>
                      <a:pt x="17254" y="18500"/>
                      <a:pt x="11898" y="19602"/>
                    </a:cubicBezTo>
                    <a:close/>
                  </a:path>
                </a:pathLst>
              </a:custGeom>
              <a:solidFill>
                <a:srgbClr val="ACB5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5317995" y="2108802"/>
                <a:ext cx="346851" cy="325002"/>
              </a:xfrm>
              <a:custGeom>
                <a:rect b="b" l="l" r="r" t="t"/>
                <a:pathLst>
                  <a:path extrusionOk="0" h="119" w="127">
                    <a:moveTo>
                      <a:pt x="65" y="22"/>
                    </a:moveTo>
                    <a:lnTo>
                      <a:pt x="26" y="45"/>
                    </a:lnTo>
                    <a:lnTo>
                      <a:pt x="0" y="26"/>
                    </a:lnTo>
                    <a:lnTo>
                      <a:pt x="39" y="0"/>
                    </a:lnTo>
                    <a:lnTo>
                      <a:pt x="65" y="22"/>
                    </a:lnTo>
                    <a:close/>
                    <a:moveTo>
                      <a:pt x="65" y="69"/>
                    </a:moveTo>
                    <a:lnTo>
                      <a:pt x="39" y="91"/>
                    </a:lnTo>
                    <a:lnTo>
                      <a:pt x="0" y="67"/>
                    </a:lnTo>
                    <a:lnTo>
                      <a:pt x="26" y="45"/>
                    </a:lnTo>
                    <a:lnTo>
                      <a:pt x="65" y="69"/>
                    </a:lnTo>
                    <a:close/>
                    <a:moveTo>
                      <a:pt x="101" y="97"/>
                    </a:moveTo>
                    <a:lnTo>
                      <a:pt x="65" y="119"/>
                    </a:lnTo>
                    <a:lnTo>
                      <a:pt x="26" y="97"/>
                    </a:lnTo>
                    <a:lnTo>
                      <a:pt x="26" y="89"/>
                    </a:lnTo>
                    <a:lnTo>
                      <a:pt x="39" y="95"/>
                    </a:lnTo>
                    <a:lnTo>
                      <a:pt x="65" y="74"/>
                    </a:lnTo>
                    <a:lnTo>
                      <a:pt x="91" y="95"/>
                    </a:lnTo>
                    <a:lnTo>
                      <a:pt x="101" y="89"/>
                    </a:lnTo>
                    <a:lnTo>
                      <a:pt x="101" y="97"/>
                    </a:lnTo>
                    <a:close/>
                    <a:moveTo>
                      <a:pt x="127" y="26"/>
                    </a:moveTo>
                    <a:lnTo>
                      <a:pt x="101" y="45"/>
                    </a:lnTo>
                    <a:lnTo>
                      <a:pt x="65" y="22"/>
                    </a:lnTo>
                    <a:lnTo>
                      <a:pt x="91" y="0"/>
                    </a:lnTo>
                    <a:lnTo>
                      <a:pt x="127" y="26"/>
                    </a:lnTo>
                    <a:close/>
                    <a:moveTo>
                      <a:pt x="127" y="67"/>
                    </a:moveTo>
                    <a:lnTo>
                      <a:pt x="91" y="91"/>
                    </a:lnTo>
                    <a:lnTo>
                      <a:pt x="65" y="69"/>
                    </a:lnTo>
                    <a:lnTo>
                      <a:pt x="101" y="45"/>
                    </a:lnTo>
                    <a:lnTo>
                      <a:pt x="127" y="6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215" name="Google Shape;215;p12"/>
          <p:cNvGrpSpPr/>
          <p:nvPr/>
        </p:nvGrpSpPr>
        <p:grpSpPr>
          <a:xfrm>
            <a:off x="5412347" y="1412303"/>
            <a:ext cx="1873209" cy="649603"/>
            <a:chOff x="7645890" y="3344328"/>
            <a:chExt cx="2122517" cy="866137"/>
          </a:xfrm>
        </p:grpSpPr>
        <p:sp>
          <p:nvSpPr>
            <p:cNvPr id="216" name="Google Shape;216;p12"/>
            <p:cNvSpPr txBox="1"/>
            <p:nvPr/>
          </p:nvSpPr>
          <p:spPr>
            <a:xfrm>
              <a:off x="7645890" y="3344328"/>
              <a:ext cx="1301593" cy="309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360000" spcFirstLastPara="1" rIns="90000" wrap="square" tIns="46800">
              <a:normAutofit fontScale="77500" lnSpcReduction="2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AD9D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STEP HERE</a:t>
              </a:r>
              <a:endParaRPr sz="1400">
                <a:solidFill>
                  <a:srgbClr val="59AD9D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17" name="Google Shape;217;p12"/>
            <p:cNvSpPr txBox="1"/>
            <p:nvPr/>
          </p:nvSpPr>
          <p:spPr>
            <a:xfrm>
              <a:off x="7645890" y="3654286"/>
              <a:ext cx="2122517" cy="556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360000" spcFirstLastPara="1" rIns="90000" wrap="square" tIns="46800">
              <a:normAutofit lnSpcReduction="10000"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b="0" sz="1000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218" name="Google Shape;218;p12"/>
          <p:cNvGrpSpPr/>
          <p:nvPr/>
        </p:nvGrpSpPr>
        <p:grpSpPr>
          <a:xfrm>
            <a:off x="2033277" y="1412303"/>
            <a:ext cx="1792439" cy="649603"/>
            <a:chOff x="2378292" y="4060687"/>
            <a:chExt cx="2389919" cy="866137"/>
          </a:xfrm>
        </p:grpSpPr>
        <p:sp>
          <p:nvSpPr>
            <p:cNvPr id="219" name="Google Shape;219;p12"/>
            <p:cNvSpPr txBox="1"/>
            <p:nvPr/>
          </p:nvSpPr>
          <p:spPr>
            <a:xfrm>
              <a:off x="3236598" y="4060687"/>
              <a:ext cx="1531613" cy="309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360000" wrap="square" tIns="46800">
              <a:normAutofit fontScale="77500" lnSpcReduction="20000"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accent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STEP HERE</a:t>
              </a:r>
              <a:endParaRPr sz="140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20" name="Google Shape;220;p12"/>
            <p:cNvSpPr txBox="1"/>
            <p:nvPr/>
          </p:nvSpPr>
          <p:spPr>
            <a:xfrm>
              <a:off x="2378292" y="4370645"/>
              <a:ext cx="2389918" cy="556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360000" wrap="square" tIns="46800">
              <a:normAutofit lnSpcReduction="10000"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b="0" sz="1000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221" name="Google Shape;221;p12"/>
          <p:cNvGrpSpPr/>
          <p:nvPr/>
        </p:nvGrpSpPr>
        <p:grpSpPr>
          <a:xfrm>
            <a:off x="5420847" y="3117974"/>
            <a:ext cx="1873209" cy="649603"/>
            <a:chOff x="7645890" y="3344328"/>
            <a:chExt cx="2122517" cy="866137"/>
          </a:xfrm>
        </p:grpSpPr>
        <p:sp>
          <p:nvSpPr>
            <p:cNvPr id="222" name="Google Shape;222;p12"/>
            <p:cNvSpPr txBox="1"/>
            <p:nvPr/>
          </p:nvSpPr>
          <p:spPr>
            <a:xfrm>
              <a:off x="7645890" y="3344328"/>
              <a:ext cx="1301593" cy="309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360000" spcFirstLastPara="1" rIns="90000" wrap="square" tIns="46800">
              <a:normAutofit fontScale="77500" lnSpcReduction="2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AD9D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STEP HERE</a:t>
              </a:r>
              <a:endParaRPr sz="1400">
                <a:solidFill>
                  <a:srgbClr val="59AD9D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23" name="Google Shape;223;p12"/>
            <p:cNvSpPr txBox="1"/>
            <p:nvPr/>
          </p:nvSpPr>
          <p:spPr>
            <a:xfrm>
              <a:off x="7645890" y="3654286"/>
              <a:ext cx="2122517" cy="556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360000" spcFirstLastPara="1" rIns="90000" wrap="square" tIns="46800">
              <a:normAutofit lnSpcReduction="10000"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b="0" sz="1000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224" name="Google Shape;224;p12"/>
          <p:cNvGrpSpPr/>
          <p:nvPr/>
        </p:nvGrpSpPr>
        <p:grpSpPr>
          <a:xfrm>
            <a:off x="2041758" y="3117974"/>
            <a:ext cx="1792439" cy="649603"/>
            <a:chOff x="2378292" y="4060687"/>
            <a:chExt cx="2389919" cy="866137"/>
          </a:xfrm>
        </p:grpSpPr>
        <p:sp>
          <p:nvSpPr>
            <p:cNvPr id="225" name="Google Shape;225;p12"/>
            <p:cNvSpPr txBox="1"/>
            <p:nvPr/>
          </p:nvSpPr>
          <p:spPr>
            <a:xfrm>
              <a:off x="3236598" y="4060687"/>
              <a:ext cx="1531613" cy="309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360000" wrap="square" tIns="46800">
              <a:normAutofit fontScale="77500" lnSpcReduction="20000"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accent6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STEP HERE</a:t>
              </a:r>
              <a:endParaRPr sz="1400">
                <a:solidFill>
                  <a:schemeClr val="accent6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26" name="Google Shape;226;p12"/>
            <p:cNvSpPr txBox="1"/>
            <p:nvPr/>
          </p:nvSpPr>
          <p:spPr>
            <a:xfrm>
              <a:off x="2378292" y="4370645"/>
              <a:ext cx="2389918" cy="556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360000" wrap="square" tIns="46800">
              <a:normAutofit lnSpcReduction="10000"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b="0" sz="1000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227" name="Google Shape;227;p12"/>
          <p:cNvGrpSpPr/>
          <p:nvPr/>
        </p:nvGrpSpPr>
        <p:grpSpPr>
          <a:xfrm>
            <a:off x="5921290" y="2257737"/>
            <a:ext cx="1873209" cy="649603"/>
            <a:chOff x="7645890" y="3344328"/>
            <a:chExt cx="2122517" cy="866137"/>
          </a:xfrm>
        </p:grpSpPr>
        <p:sp>
          <p:nvSpPr>
            <p:cNvPr id="228" name="Google Shape;228;p12"/>
            <p:cNvSpPr txBox="1"/>
            <p:nvPr/>
          </p:nvSpPr>
          <p:spPr>
            <a:xfrm>
              <a:off x="7645890" y="3344328"/>
              <a:ext cx="1301593" cy="309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360000" spcFirstLastPara="1" rIns="90000" wrap="square" tIns="46800">
              <a:normAutofit fontScale="77500" lnSpcReduction="20000"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accent4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STEP HERE</a:t>
              </a:r>
              <a:endParaRPr sz="1400">
                <a:solidFill>
                  <a:schemeClr val="accent4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29" name="Google Shape;229;p12"/>
            <p:cNvSpPr txBox="1"/>
            <p:nvPr/>
          </p:nvSpPr>
          <p:spPr>
            <a:xfrm>
              <a:off x="7645890" y="3654286"/>
              <a:ext cx="2122517" cy="556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360000" spcFirstLastPara="1" rIns="90000" wrap="square" tIns="46800">
              <a:normAutofit lnSpcReduction="10000"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b="0" sz="1000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230" name="Google Shape;230;p12"/>
          <p:cNvGrpSpPr/>
          <p:nvPr/>
        </p:nvGrpSpPr>
        <p:grpSpPr>
          <a:xfrm>
            <a:off x="1532810" y="2257737"/>
            <a:ext cx="1792439" cy="649603"/>
            <a:chOff x="2378292" y="4060687"/>
            <a:chExt cx="2389919" cy="866137"/>
          </a:xfrm>
        </p:grpSpPr>
        <p:sp>
          <p:nvSpPr>
            <p:cNvPr id="231" name="Google Shape;231;p12"/>
            <p:cNvSpPr txBox="1"/>
            <p:nvPr/>
          </p:nvSpPr>
          <p:spPr>
            <a:xfrm>
              <a:off x="3236598" y="4060687"/>
              <a:ext cx="1531613" cy="309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360000" wrap="square" tIns="46800">
              <a:normAutofit fontScale="77500" lnSpcReduction="20000"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59AD9D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STEP HERE</a:t>
              </a:r>
              <a:endParaRPr sz="1400">
                <a:solidFill>
                  <a:srgbClr val="59AD9D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32" name="Google Shape;232;p12"/>
            <p:cNvSpPr txBox="1"/>
            <p:nvPr/>
          </p:nvSpPr>
          <p:spPr>
            <a:xfrm>
              <a:off x="2378292" y="4370645"/>
              <a:ext cx="2389918" cy="556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360000" wrap="square" tIns="46800">
              <a:normAutofit lnSpcReduction="10000"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rgbClr val="262626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b="0" sz="1000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233" name="Google Shape;233;p12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8495"/>
              </a:buClr>
              <a:buSzPts val="1800"/>
              <a:buFont typeface="Century Schoolbook"/>
              <a:buNone/>
            </a:pPr>
            <a:r>
              <a:rPr b="0" lang="tr-TR" sz="18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0" sz="18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3"/>
          <p:cNvGrpSpPr/>
          <p:nvPr/>
        </p:nvGrpSpPr>
        <p:grpSpPr>
          <a:xfrm>
            <a:off x="1684393" y="2931019"/>
            <a:ext cx="4502939" cy="683681"/>
            <a:chOff x="2245857" y="3685396"/>
            <a:chExt cx="6003918" cy="911575"/>
          </a:xfrm>
        </p:grpSpPr>
        <p:grpSp>
          <p:nvGrpSpPr>
            <p:cNvPr id="240" name="Google Shape;240;p13"/>
            <p:cNvGrpSpPr/>
            <p:nvPr/>
          </p:nvGrpSpPr>
          <p:grpSpPr>
            <a:xfrm>
              <a:off x="3381493" y="3685396"/>
              <a:ext cx="1155744" cy="761054"/>
              <a:chOff x="1958468" y="4905164"/>
              <a:chExt cx="1155744" cy="761054"/>
            </a:xfrm>
          </p:grpSpPr>
          <p:sp>
            <p:nvSpPr>
              <p:cNvPr id="241" name="Google Shape;241;p13"/>
              <p:cNvSpPr/>
              <p:nvPr/>
            </p:nvSpPr>
            <p:spPr>
              <a:xfrm>
                <a:off x="1958468" y="4905164"/>
                <a:ext cx="1154167" cy="761054"/>
              </a:xfrm>
              <a:custGeom>
                <a:rect b="b" l="l" r="r" t="t"/>
                <a:pathLst>
                  <a:path extrusionOk="0" h="21600" w="21600">
                    <a:moveTo>
                      <a:pt x="9242" y="21600"/>
                    </a:moveTo>
                    <a:lnTo>
                      <a:pt x="9202" y="12826"/>
                    </a:lnTo>
                    <a:lnTo>
                      <a:pt x="0" y="12826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2826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42" name="Google Shape;242;p13"/>
              <p:cNvSpPr/>
              <p:nvPr/>
            </p:nvSpPr>
            <p:spPr>
              <a:xfrm>
                <a:off x="2117536" y="4995431"/>
                <a:ext cx="172176" cy="258260"/>
              </a:xfrm>
              <a:custGeom>
                <a:rect b="b" l="l" r="r" t="t"/>
                <a:pathLst>
                  <a:path extrusionOk="0" h="21600" w="21600">
                    <a:moveTo>
                      <a:pt x="14850" y="6750"/>
                    </a:moveTo>
                    <a:cubicBezTo>
                      <a:pt x="14491" y="6750"/>
                      <a:pt x="14175" y="6539"/>
                      <a:pt x="14175" y="6300"/>
                    </a:cubicBezTo>
                    <a:cubicBezTo>
                      <a:pt x="14175" y="5330"/>
                      <a:pt x="11918" y="4950"/>
                      <a:pt x="10800" y="4950"/>
                    </a:cubicBezTo>
                    <a:cubicBezTo>
                      <a:pt x="10441" y="4950"/>
                      <a:pt x="10125" y="4739"/>
                      <a:pt x="10125" y="4500"/>
                    </a:cubicBezTo>
                    <a:cubicBezTo>
                      <a:pt x="10125" y="4261"/>
                      <a:pt x="10441" y="4050"/>
                      <a:pt x="10800" y="4050"/>
                    </a:cubicBezTo>
                    <a:cubicBezTo>
                      <a:pt x="12762" y="4050"/>
                      <a:pt x="15525" y="4739"/>
                      <a:pt x="15525" y="6300"/>
                    </a:cubicBezTo>
                    <a:cubicBezTo>
                      <a:pt x="15525" y="6539"/>
                      <a:pt x="15209" y="6750"/>
                      <a:pt x="14850" y="6750"/>
                    </a:cubicBezTo>
                    <a:close/>
                    <a:moveTo>
                      <a:pt x="10800" y="1800"/>
                    </a:moveTo>
                    <a:cubicBezTo>
                      <a:pt x="6982" y="1800"/>
                      <a:pt x="2700" y="3487"/>
                      <a:pt x="2700" y="6300"/>
                    </a:cubicBezTo>
                    <a:cubicBezTo>
                      <a:pt x="2700" y="7200"/>
                      <a:pt x="3248" y="8142"/>
                      <a:pt x="4134" y="8831"/>
                    </a:cubicBezTo>
                    <a:cubicBezTo>
                      <a:pt x="4535" y="9141"/>
                      <a:pt x="4999" y="9436"/>
                      <a:pt x="5421" y="9759"/>
                    </a:cubicBezTo>
                    <a:cubicBezTo>
                      <a:pt x="6919" y="10955"/>
                      <a:pt x="8184" y="12361"/>
                      <a:pt x="8395" y="13950"/>
                    </a:cubicBezTo>
                    <a:lnTo>
                      <a:pt x="13205" y="13950"/>
                    </a:lnTo>
                    <a:cubicBezTo>
                      <a:pt x="13416" y="12361"/>
                      <a:pt x="14681" y="10955"/>
                      <a:pt x="16179" y="9759"/>
                    </a:cubicBezTo>
                    <a:cubicBezTo>
                      <a:pt x="16601" y="9436"/>
                      <a:pt x="17065" y="9141"/>
                      <a:pt x="17466" y="8831"/>
                    </a:cubicBezTo>
                    <a:cubicBezTo>
                      <a:pt x="18352" y="8142"/>
                      <a:pt x="18900" y="7200"/>
                      <a:pt x="18900" y="6300"/>
                    </a:cubicBezTo>
                    <a:cubicBezTo>
                      <a:pt x="18900" y="3487"/>
                      <a:pt x="14618" y="1800"/>
                      <a:pt x="10800" y="1800"/>
                    </a:cubicBezTo>
                    <a:close/>
                    <a:moveTo>
                      <a:pt x="19427" y="10069"/>
                    </a:moveTo>
                    <a:cubicBezTo>
                      <a:pt x="17972" y="11138"/>
                      <a:pt x="16052" y="12642"/>
                      <a:pt x="15884" y="14147"/>
                    </a:cubicBezTo>
                    <a:cubicBezTo>
                      <a:pt x="16495" y="14386"/>
                      <a:pt x="16875" y="14836"/>
                      <a:pt x="16875" y="15300"/>
                    </a:cubicBezTo>
                    <a:cubicBezTo>
                      <a:pt x="16875" y="15638"/>
                      <a:pt x="16685" y="15961"/>
                      <a:pt x="16348" y="16200"/>
                    </a:cubicBezTo>
                    <a:cubicBezTo>
                      <a:pt x="16685" y="16439"/>
                      <a:pt x="16875" y="16762"/>
                      <a:pt x="16875" y="17100"/>
                    </a:cubicBezTo>
                    <a:cubicBezTo>
                      <a:pt x="16875" y="17564"/>
                      <a:pt x="16516" y="17986"/>
                      <a:pt x="15926" y="18239"/>
                    </a:cubicBezTo>
                    <a:cubicBezTo>
                      <a:pt x="16095" y="18436"/>
                      <a:pt x="16200" y="18675"/>
                      <a:pt x="16200" y="18900"/>
                    </a:cubicBezTo>
                    <a:cubicBezTo>
                      <a:pt x="16200" y="19814"/>
                      <a:pt x="15124" y="20250"/>
                      <a:pt x="13901" y="20250"/>
                    </a:cubicBezTo>
                    <a:cubicBezTo>
                      <a:pt x="13352" y="21066"/>
                      <a:pt x="12129" y="21600"/>
                      <a:pt x="10800" y="21600"/>
                    </a:cubicBezTo>
                    <a:cubicBezTo>
                      <a:pt x="9471" y="21600"/>
                      <a:pt x="8248" y="21066"/>
                      <a:pt x="7699" y="20250"/>
                    </a:cubicBezTo>
                    <a:cubicBezTo>
                      <a:pt x="6476" y="20250"/>
                      <a:pt x="5400" y="19814"/>
                      <a:pt x="5400" y="18900"/>
                    </a:cubicBezTo>
                    <a:cubicBezTo>
                      <a:pt x="5400" y="18675"/>
                      <a:pt x="5505" y="18436"/>
                      <a:pt x="5674" y="18239"/>
                    </a:cubicBezTo>
                    <a:cubicBezTo>
                      <a:pt x="5084" y="17986"/>
                      <a:pt x="4725" y="17564"/>
                      <a:pt x="4725" y="17100"/>
                    </a:cubicBezTo>
                    <a:cubicBezTo>
                      <a:pt x="4725" y="16762"/>
                      <a:pt x="4915" y="16439"/>
                      <a:pt x="5252" y="16200"/>
                    </a:cubicBezTo>
                    <a:cubicBezTo>
                      <a:pt x="4915" y="15961"/>
                      <a:pt x="4725" y="15638"/>
                      <a:pt x="4725" y="15300"/>
                    </a:cubicBezTo>
                    <a:cubicBezTo>
                      <a:pt x="4725" y="14836"/>
                      <a:pt x="5105" y="14386"/>
                      <a:pt x="5716" y="14147"/>
                    </a:cubicBezTo>
                    <a:cubicBezTo>
                      <a:pt x="5548" y="12642"/>
                      <a:pt x="3628" y="11138"/>
                      <a:pt x="2173" y="10069"/>
                    </a:cubicBezTo>
                    <a:cubicBezTo>
                      <a:pt x="717" y="9000"/>
                      <a:pt x="0" y="7748"/>
                      <a:pt x="0" y="6300"/>
                    </a:cubicBezTo>
                    <a:cubicBezTo>
                      <a:pt x="0" y="2475"/>
                      <a:pt x="5463" y="0"/>
                      <a:pt x="10800" y="0"/>
                    </a:cubicBezTo>
                    <a:cubicBezTo>
                      <a:pt x="16137" y="0"/>
                      <a:pt x="21600" y="2475"/>
                      <a:pt x="21600" y="6300"/>
                    </a:cubicBezTo>
                    <a:cubicBezTo>
                      <a:pt x="21600" y="7748"/>
                      <a:pt x="20883" y="9000"/>
                      <a:pt x="19427" y="100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43" name="Google Shape;243;p13"/>
              <p:cNvSpPr/>
              <p:nvPr/>
            </p:nvSpPr>
            <p:spPr>
              <a:xfrm rot="5400000">
                <a:off x="2845857" y="5257677"/>
                <a:ext cx="268355" cy="268355"/>
              </a:xfrm>
              <a:prstGeom prst="rightArrow">
                <a:avLst>
                  <a:gd fmla="val 32000" name="adj1"/>
                  <a:gd fmla="val 64000" name="adj2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sp>
          <p:nvSpPr>
            <p:cNvPr id="244" name="Google Shape;244;p13"/>
            <p:cNvSpPr/>
            <p:nvPr/>
          </p:nvSpPr>
          <p:spPr>
            <a:xfrm>
              <a:off x="2245857" y="3756924"/>
              <a:ext cx="110799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30">
                  <a:solidFill>
                    <a:schemeClr val="accen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STAGE HERE</a:t>
              </a:r>
              <a:endParaRPr b="1" sz="930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4428396" y="4250722"/>
              <a:ext cx="3821379" cy="346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17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1017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246" name="Google Shape;246;p13"/>
          <p:cNvGrpSpPr/>
          <p:nvPr/>
        </p:nvGrpSpPr>
        <p:grpSpPr>
          <a:xfrm>
            <a:off x="2328167" y="2276355"/>
            <a:ext cx="4495303" cy="719285"/>
            <a:chOff x="3104222" y="3035140"/>
            <a:chExt cx="5993737" cy="959047"/>
          </a:xfrm>
        </p:grpSpPr>
        <p:grpSp>
          <p:nvGrpSpPr>
            <p:cNvPr id="247" name="Google Shape;247;p13"/>
            <p:cNvGrpSpPr/>
            <p:nvPr/>
          </p:nvGrpSpPr>
          <p:grpSpPr>
            <a:xfrm>
              <a:off x="4239858" y="3035140"/>
              <a:ext cx="1158906" cy="761055"/>
              <a:chOff x="2816833" y="4254908"/>
              <a:chExt cx="1158906" cy="761055"/>
            </a:xfrm>
          </p:grpSpPr>
          <p:sp>
            <p:nvSpPr>
              <p:cNvPr id="248" name="Google Shape;248;p13"/>
              <p:cNvSpPr/>
              <p:nvPr/>
            </p:nvSpPr>
            <p:spPr>
              <a:xfrm>
                <a:off x="2816833" y="4254908"/>
                <a:ext cx="1154172" cy="761055"/>
              </a:xfrm>
              <a:custGeom>
                <a:rect b="b" l="l" r="r" t="t"/>
                <a:pathLst>
                  <a:path extrusionOk="0" h="21600" w="21600">
                    <a:moveTo>
                      <a:pt x="9242" y="21600"/>
                    </a:moveTo>
                    <a:lnTo>
                      <a:pt x="9202" y="12826"/>
                    </a:lnTo>
                    <a:lnTo>
                      <a:pt x="0" y="12826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2826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49" name="Google Shape;249;p13"/>
              <p:cNvSpPr/>
              <p:nvPr/>
            </p:nvSpPr>
            <p:spPr>
              <a:xfrm>
                <a:off x="3005371" y="4353287"/>
                <a:ext cx="194752" cy="238418"/>
              </a:xfrm>
              <a:custGeom>
                <a:rect b="b" l="l" r="r" t="t"/>
                <a:pathLst>
                  <a:path extrusionOk="0" h="21368" w="21543">
                    <a:moveTo>
                      <a:pt x="9210" y="17445"/>
                    </a:moveTo>
                    <a:lnTo>
                      <a:pt x="6091" y="18421"/>
                    </a:lnTo>
                    <a:cubicBezTo>
                      <a:pt x="5969" y="18459"/>
                      <a:pt x="5833" y="18428"/>
                      <a:pt x="5754" y="18344"/>
                    </a:cubicBezTo>
                    <a:cubicBezTo>
                      <a:pt x="5352" y="17930"/>
                      <a:pt x="4874" y="17519"/>
                      <a:pt x="4113" y="17070"/>
                    </a:cubicBezTo>
                    <a:cubicBezTo>
                      <a:pt x="3351" y="16622"/>
                      <a:pt x="2722" y="16380"/>
                      <a:pt x="2113" y="16197"/>
                    </a:cubicBezTo>
                    <a:cubicBezTo>
                      <a:pt x="1990" y="16160"/>
                      <a:pt x="1912" y="16066"/>
                      <a:pt x="1920" y="15959"/>
                    </a:cubicBezTo>
                    <a:lnTo>
                      <a:pt x="2107" y="13255"/>
                    </a:lnTo>
                    <a:lnTo>
                      <a:pt x="2945" y="12321"/>
                    </a:lnTo>
                    <a:cubicBezTo>
                      <a:pt x="2945" y="12321"/>
                      <a:pt x="4821" y="12112"/>
                      <a:pt x="7270" y="13556"/>
                    </a:cubicBezTo>
                    <a:cubicBezTo>
                      <a:pt x="9715" y="14998"/>
                      <a:pt x="10050" y="16510"/>
                      <a:pt x="10050" y="16510"/>
                    </a:cubicBezTo>
                    <a:cubicBezTo>
                      <a:pt x="10050" y="16510"/>
                      <a:pt x="9210" y="17445"/>
                      <a:pt x="9210" y="17445"/>
                    </a:cubicBezTo>
                    <a:close/>
                    <a:moveTo>
                      <a:pt x="17932" y="1607"/>
                    </a:moveTo>
                    <a:cubicBezTo>
                      <a:pt x="15041" y="-99"/>
                      <a:pt x="12983" y="-62"/>
                      <a:pt x="12201" y="41"/>
                    </a:cubicBezTo>
                    <a:cubicBezTo>
                      <a:pt x="11981" y="69"/>
                      <a:pt x="11796" y="172"/>
                      <a:pt x="11667" y="317"/>
                    </a:cubicBezTo>
                    <a:lnTo>
                      <a:pt x="4613" y="8201"/>
                    </a:lnTo>
                    <a:lnTo>
                      <a:pt x="1158" y="12064"/>
                    </a:lnTo>
                    <a:cubicBezTo>
                      <a:pt x="735" y="12537"/>
                      <a:pt x="491" y="13098"/>
                      <a:pt x="453" y="13681"/>
                    </a:cubicBezTo>
                    <a:lnTo>
                      <a:pt x="1" y="20638"/>
                    </a:lnTo>
                    <a:cubicBezTo>
                      <a:pt x="-31" y="21139"/>
                      <a:pt x="584" y="21501"/>
                      <a:pt x="1161" y="21322"/>
                    </a:cubicBezTo>
                    <a:lnTo>
                      <a:pt x="9186" y="18835"/>
                    </a:lnTo>
                    <a:cubicBezTo>
                      <a:pt x="9862" y="18625"/>
                      <a:pt x="10450" y="18260"/>
                      <a:pt x="10874" y="17785"/>
                    </a:cubicBezTo>
                    <a:lnTo>
                      <a:pt x="13690" y="14637"/>
                    </a:lnTo>
                    <a:lnTo>
                      <a:pt x="21378" y="6041"/>
                    </a:lnTo>
                    <a:cubicBezTo>
                      <a:pt x="21514" y="5889"/>
                      <a:pt x="21569" y="5704"/>
                      <a:pt x="21531" y="5518"/>
                    </a:cubicBezTo>
                    <a:cubicBezTo>
                      <a:pt x="21403" y="4867"/>
                      <a:pt x="20787" y="3289"/>
                      <a:pt x="17932" y="16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50" name="Google Shape;250;p13"/>
              <p:cNvSpPr/>
              <p:nvPr/>
            </p:nvSpPr>
            <p:spPr>
              <a:xfrm rot="5400000">
                <a:off x="3707384" y="4609124"/>
                <a:ext cx="268355" cy="268355"/>
              </a:xfrm>
              <a:prstGeom prst="rightArrow">
                <a:avLst>
                  <a:gd fmla="val 32000" name="adj1"/>
                  <a:gd fmla="val 64000" name="adj2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sp>
          <p:nvSpPr>
            <p:cNvPr id="251" name="Google Shape;251;p13"/>
            <p:cNvSpPr/>
            <p:nvPr/>
          </p:nvSpPr>
          <p:spPr>
            <a:xfrm>
              <a:off x="3104222" y="3114228"/>
              <a:ext cx="110799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30">
                  <a:solidFill>
                    <a:schemeClr val="accent2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STAGE HERE</a:t>
              </a:r>
              <a:endParaRPr b="1" sz="930">
                <a:solidFill>
                  <a:schemeClr val="accent2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5276580" y="3647938"/>
              <a:ext cx="3821379" cy="346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17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1017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253" name="Google Shape;253;p13"/>
          <p:cNvGrpSpPr/>
          <p:nvPr/>
        </p:nvGrpSpPr>
        <p:grpSpPr>
          <a:xfrm>
            <a:off x="2969488" y="1621696"/>
            <a:ext cx="4490120" cy="720337"/>
            <a:chOff x="3959317" y="2384884"/>
            <a:chExt cx="5986826" cy="960449"/>
          </a:xfrm>
        </p:grpSpPr>
        <p:grpSp>
          <p:nvGrpSpPr>
            <p:cNvPr id="254" name="Google Shape;254;p13"/>
            <p:cNvGrpSpPr/>
            <p:nvPr/>
          </p:nvGrpSpPr>
          <p:grpSpPr>
            <a:xfrm>
              <a:off x="5090219" y="2384884"/>
              <a:ext cx="1158063" cy="761048"/>
              <a:chOff x="3667194" y="3604652"/>
              <a:chExt cx="1158063" cy="761048"/>
            </a:xfrm>
          </p:grpSpPr>
          <p:sp>
            <p:nvSpPr>
              <p:cNvPr id="255" name="Google Shape;255;p13"/>
              <p:cNvSpPr/>
              <p:nvPr/>
            </p:nvSpPr>
            <p:spPr>
              <a:xfrm>
                <a:off x="3667194" y="3604652"/>
                <a:ext cx="1154172" cy="761048"/>
              </a:xfrm>
              <a:custGeom>
                <a:rect b="b" l="l" r="r" t="t"/>
                <a:pathLst>
                  <a:path extrusionOk="0" h="21600" w="21600">
                    <a:moveTo>
                      <a:pt x="9242" y="21600"/>
                    </a:moveTo>
                    <a:lnTo>
                      <a:pt x="9202" y="12827"/>
                    </a:lnTo>
                    <a:lnTo>
                      <a:pt x="0" y="12827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282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56" name="Google Shape;256;p13"/>
              <p:cNvSpPr/>
              <p:nvPr/>
            </p:nvSpPr>
            <p:spPr>
              <a:xfrm>
                <a:off x="3818348" y="3713140"/>
                <a:ext cx="230888" cy="230864"/>
              </a:xfrm>
              <a:custGeom>
                <a:rect b="b" l="l" r="r" t="t"/>
                <a:pathLst>
                  <a:path extrusionOk="0" h="21473" w="21395">
                    <a:moveTo>
                      <a:pt x="2579" y="8408"/>
                    </a:moveTo>
                    <a:cubicBezTo>
                      <a:pt x="2579" y="5192"/>
                      <a:pt x="5174" y="2587"/>
                      <a:pt x="8377" y="2587"/>
                    </a:cubicBezTo>
                    <a:cubicBezTo>
                      <a:pt x="11581" y="2587"/>
                      <a:pt x="14435" y="5451"/>
                      <a:pt x="14435" y="8668"/>
                    </a:cubicBezTo>
                    <a:cubicBezTo>
                      <a:pt x="14435" y="11882"/>
                      <a:pt x="11838" y="14489"/>
                      <a:pt x="8636" y="14489"/>
                    </a:cubicBezTo>
                    <a:cubicBezTo>
                      <a:pt x="5432" y="14488"/>
                      <a:pt x="2579" y="11622"/>
                      <a:pt x="2579" y="8408"/>
                    </a:cubicBezTo>
                    <a:close/>
                    <a:moveTo>
                      <a:pt x="20915" y="18167"/>
                    </a:moveTo>
                    <a:lnTo>
                      <a:pt x="15797" y="13031"/>
                    </a:lnTo>
                    <a:cubicBezTo>
                      <a:pt x="16569" y="11760"/>
                      <a:pt x="17014" y="10265"/>
                      <a:pt x="17014" y="8668"/>
                    </a:cubicBezTo>
                    <a:cubicBezTo>
                      <a:pt x="17014" y="4023"/>
                      <a:pt x="13004" y="0"/>
                      <a:pt x="8377" y="0"/>
                    </a:cubicBezTo>
                    <a:cubicBezTo>
                      <a:pt x="3750" y="-1"/>
                      <a:pt x="0" y="3764"/>
                      <a:pt x="0" y="8408"/>
                    </a:cubicBezTo>
                    <a:cubicBezTo>
                      <a:pt x="0" y="13051"/>
                      <a:pt x="4010" y="17076"/>
                      <a:pt x="8636" y="17076"/>
                    </a:cubicBezTo>
                    <a:cubicBezTo>
                      <a:pt x="10175" y="17076"/>
                      <a:pt x="11615" y="16655"/>
                      <a:pt x="12854" y="15928"/>
                    </a:cubicBezTo>
                    <a:lnTo>
                      <a:pt x="17998" y="21095"/>
                    </a:lnTo>
                    <a:cubicBezTo>
                      <a:pt x="18502" y="21599"/>
                      <a:pt x="19318" y="21599"/>
                      <a:pt x="19821" y="21095"/>
                    </a:cubicBezTo>
                    <a:lnTo>
                      <a:pt x="21098" y="19813"/>
                    </a:lnTo>
                    <a:cubicBezTo>
                      <a:pt x="21600" y="19309"/>
                      <a:pt x="21417" y="18671"/>
                      <a:pt x="20915" y="181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57" name="Google Shape;257;p13"/>
              <p:cNvSpPr/>
              <p:nvPr/>
            </p:nvSpPr>
            <p:spPr>
              <a:xfrm rot="5400000">
                <a:off x="4556902" y="3956089"/>
                <a:ext cx="268355" cy="268355"/>
              </a:xfrm>
              <a:prstGeom prst="rightArrow">
                <a:avLst>
                  <a:gd fmla="val 32000" name="adj1"/>
                  <a:gd fmla="val 64000" name="adj2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sp>
          <p:nvSpPr>
            <p:cNvPr id="258" name="Google Shape;258;p13"/>
            <p:cNvSpPr/>
            <p:nvPr/>
          </p:nvSpPr>
          <p:spPr>
            <a:xfrm>
              <a:off x="3959317" y="2447237"/>
              <a:ext cx="110799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30">
                  <a:solidFill>
                    <a:schemeClr val="accent3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STAGE HERE</a:t>
              </a:r>
              <a:endParaRPr b="1" sz="930">
                <a:solidFill>
                  <a:schemeClr val="accent3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6124764" y="2999084"/>
              <a:ext cx="3821379" cy="346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17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sz="1017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260" name="Google Shape;260;p13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8495"/>
              </a:buClr>
              <a:buSzPts val="1800"/>
              <a:buFont typeface="Century Schoolbook"/>
              <a:buNone/>
            </a:pPr>
            <a:r>
              <a:rPr b="0" lang="tr-TR" sz="18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0" sz="18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4"/>
          <p:cNvGrpSpPr/>
          <p:nvPr/>
        </p:nvGrpSpPr>
        <p:grpSpPr>
          <a:xfrm>
            <a:off x="922929" y="3178387"/>
            <a:ext cx="2006144" cy="608713"/>
            <a:chOff x="922929" y="3178387"/>
            <a:chExt cx="2006144" cy="608713"/>
          </a:xfrm>
        </p:grpSpPr>
        <p:grpSp>
          <p:nvGrpSpPr>
            <p:cNvPr id="267" name="Google Shape;267;p14"/>
            <p:cNvGrpSpPr/>
            <p:nvPr/>
          </p:nvGrpSpPr>
          <p:grpSpPr>
            <a:xfrm>
              <a:off x="1319614" y="3178387"/>
              <a:ext cx="1609459" cy="608713"/>
              <a:chOff x="2160509" y="5328629"/>
              <a:chExt cx="2145945" cy="811617"/>
            </a:xfrm>
          </p:grpSpPr>
          <p:sp>
            <p:nvSpPr>
              <p:cNvPr id="268" name="Google Shape;268;p14"/>
              <p:cNvSpPr txBox="1"/>
              <p:nvPr/>
            </p:nvSpPr>
            <p:spPr>
              <a:xfrm>
                <a:off x="2160509" y="5328629"/>
                <a:ext cx="80021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rmAutofit fontScale="77500" lnSpcReduction="20000"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OPTION HERE</a:t>
                </a:r>
                <a:endParaRPr sz="16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69" name="Google Shape;269;p14"/>
              <p:cNvSpPr/>
              <p:nvPr/>
            </p:nvSpPr>
            <p:spPr>
              <a:xfrm>
                <a:off x="2160509" y="5586249"/>
                <a:ext cx="2145945" cy="553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0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sp>
          <p:nvSpPr>
            <p:cNvPr id="270" name="Google Shape;270;p14"/>
            <p:cNvSpPr/>
            <p:nvPr/>
          </p:nvSpPr>
          <p:spPr>
            <a:xfrm>
              <a:off x="922929" y="3325969"/>
              <a:ext cx="358636" cy="359861"/>
            </a:xfrm>
            <a:custGeom>
              <a:rect b="b" l="l" r="r" t="t"/>
              <a:pathLst>
                <a:path extrusionOk="0" h="124" w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8"/>
                    <a:pt x="96" y="0"/>
                    <a:pt x="62" y="0"/>
                  </a:cubicBezTo>
                  <a:close/>
                  <a:moveTo>
                    <a:pt x="116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51"/>
                    <a:pt x="90" y="43"/>
                    <a:pt x="87" y="35"/>
                  </a:cubicBezTo>
                  <a:cubicBezTo>
                    <a:pt x="93" y="33"/>
                    <a:pt x="98" y="30"/>
                    <a:pt x="102" y="26"/>
                  </a:cubicBezTo>
                  <a:cubicBezTo>
                    <a:pt x="110" y="35"/>
                    <a:pt x="115" y="47"/>
                    <a:pt x="116" y="60"/>
                  </a:cubicBezTo>
                  <a:close/>
                  <a:moveTo>
                    <a:pt x="60" y="116"/>
                  </a:moveTo>
                  <a:cubicBezTo>
                    <a:pt x="53" y="110"/>
                    <a:pt x="48" y="103"/>
                    <a:pt x="43" y="95"/>
                  </a:cubicBezTo>
                  <a:cubicBezTo>
                    <a:pt x="49" y="93"/>
                    <a:pt x="54" y="92"/>
                    <a:pt x="60" y="92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4" y="8"/>
                  </a:moveTo>
                  <a:cubicBezTo>
                    <a:pt x="72" y="14"/>
                    <a:pt x="78" y="23"/>
                    <a:pt x="82" y="33"/>
                  </a:cubicBezTo>
                  <a:cubicBezTo>
                    <a:pt x="76" y="35"/>
                    <a:pt x="70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lose/>
                  <a:moveTo>
                    <a:pt x="71" y="9"/>
                  </a:moveTo>
                  <a:cubicBezTo>
                    <a:pt x="82" y="11"/>
                    <a:pt x="92" y="16"/>
                    <a:pt x="100" y="23"/>
                  </a:cubicBezTo>
                  <a:cubicBezTo>
                    <a:pt x="95" y="26"/>
                    <a:pt x="91" y="29"/>
                    <a:pt x="86" y="31"/>
                  </a:cubicBezTo>
                  <a:cubicBezTo>
                    <a:pt x="82" y="23"/>
                    <a:pt x="77" y="15"/>
                    <a:pt x="71" y="9"/>
                  </a:cubicBezTo>
                  <a:close/>
                  <a:moveTo>
                    <a:pt x="60" y="8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54" y="36"/>
                    <a:pt x="48" y="35"/>
                    <a:pt x="42" y="33"/>
                  </a:cubicBezTo>
                  <a:cubicBezTo>
                    <a:pt x="46" y="23"/>
                    <a:pt x="52" y="1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8" y="31"/>
                  </a:moveTo>
                  <a:cubicBezTo>
                    <a:pt x="33" y="29"/>
                    <a:pt x="29" y="26"/>
                    <a:pt x="24" y="23"/>
                  </a:cubicBezTo>
                  <a:cubicBezTo>
                    <a:pt x="32" y="16"/>
                    <a:pt x="42" y="11"/>
                    <a:pt x="53" y="9"/>
                  </a:cubicBezTo>
                  <a:cubicBezTo>
                    <a:pt x="47" y="15"/>
                    <a:pt x="42" y="23"/>
                    <a:pt x="38" y="31"/>
                  </a:cubicBezTo>
                  <a:close/>
                  <a:moveTo>
                    <a:pt x="40" y="36"/>
                  </a:moveTo>
                  <a:cubicBezTo>
                    <a:pt x="47" y="38"/>
                    <a:pt x="53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2"/>
                    <a:pt x="38" y="44"/>
                    <a:pt x="40" y="36"/>
                  </a:cubicBezTo>
                  <a:close/>
                  <a:moveTo>
                    <a:pt x="60" y="64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4" y="88"/>
                    <a:pt x="48" y="89"/>
                    <a:pt x="42" y="91"/>
                  </a:cubicBezTo>
                  <a:cubicBezTo>
                    <a:pt x="38" y="83"/>
                    <a:pt x="36" y="74"/>
                    <a:pt x="36" y="64"/>
                  </a:cubicBezTo>
                  <a:lnTo>
                    <a:pt x="60" y="64"/>
                  </a:lnTo>
                  <a:close/>
                  <a:moveTo>
                    <a:pt x="53" y="115"/>
                  </a:moveTo>
                  <a:cubicBezTo>
                    <a:pt x="43" y="114"/>
                    <a:pt x="34" y="109"/>
                    <a:pt x="27" y="103"/>
                  </a:cubicBezTo>
                  <a:cubicBezTo>
                    <a:pt x="31" y="100"/>
                    <a:pt x="35" y="98"/>
                    <a:pt x="40" y="96"/>
                  </a:cubicBezTo>
                  <a:cubicBezTo>
                    <a:pt x="43" y="103"/>
                    <a:pt x="48" y="110"/>
                    <a:pt x="53" y="115"/>
                  </a:cubicBezTo>
                  <a:close/>
                  <a:moveTo>
                    <a:pt x="64" y="116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70" y="92"/>
                    <a:pt x="75" y="93"/>
                    <a:pt x="81" y="95"/>
                  </a:cubicBezTo>
                  <a:cubicBezTo>
                    <a:pt x="76" y="103"/>
                    <a:pt x="71" y="110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lose/>
                  <a:moveTo>
                    <a:pt x="84" y="96"/>
                  </a:moveTo>
                  <a:cubicBezTo>
                    <a:pt x="89" y="98"/>
                    <a:pt x="93" y="100"/>
                    <a:pt x="97" y="103"/>
                  </a:cubicBezTo>
                  <a:cubicBezTo>
                    <a:pt x="90" y="109"/>
                    <a:pt x="81" y="114"/>
                    <a:pt x="71" y="115"/>
                  </a:cubicBezTo>
                  <a:cubicBezTo>
                    <a:pt x="76" y="110"/>
                    <a:pt x="81" y="103"/>
                    <a:pt x="84" y="96"/>
                  </a:cubicBezTo>
                  <a:close/>
                  <a:moveTo>
                    <a:pt x="82" y="91"/>
                  </a:moveTo>
                  <a:cubicBezTo>
                    <a:pt x="76" y="89"/>
                    <a:pt x="70" y="88"/>
                    <a:pt x="64" y="8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74"/>
                    <a:pt x="86" y="83"/>
                    <a:pt x="82" y="91"/>
                  </a:cubicBezTo>
                  <a:close/>
                  <a:moveTo>
                    <a:pt x="64" y="6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71" y="40"/>
                    <a:pt x="77" y="38"/>
                    <a:pt x="84" y="36"/>
                  </a:cubicBezTo>
                  <a:cubicBezTo>
                    <a:pt x="86" y="44"/>
                    <a:pt x="88" y="52"/>
                    <a:pt x="88" y="60"/>
                  </a:cubicBezTo>
                  <a:lnTo>
                    <a:pt x="64" y="60"/>
                  </a:lnTo>
                  <a:close/>
                  <a:moveTo>
                    <a:pt x="22" y="26"/>
                  </a:moveTo>
                  <a:cubicBezTo>
                    <a:pt x="26" y="30"/>
                    <a:pt x="31" y="33"/>
                    <a:pt x="37" y="35"/>
                  </a:cubicBezTo>
                  <a:cubicBezTo>
                    <a:pt x="34" y="43"/>
                    <a:pt x="32" y="51"/>
                    <a:pt x="32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47"/>
                    <a:pt x="14" y="35"/>
                    <a:pt x="22" y="26"/>
                  </a:cubicBezTo>
                  <a:close/>
                  <a:moveTo>
                    <a:pt x="8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74"/>
                    <a:pt x="34" y="84"/>
                    <a:pt x="38" y="93"/>
                  </a:cubicBezTo>
                  <a:cubicBezTo>
                    <a:pt x="33" y="95"/>
                    <a:pt x="28" y="97"/>
                    <a:pt x="24" y="100"/>
                  </a:cubicBezTo>
                  <a:cubicBezTo>
                    <a:pt x="15" y="91"/>
                    <a:pt x="9" y="78"/>
                    <a:pt x="8" y="64"/>
                  </a:cubicBezTo>
                  <a:close/>
                  <a:moveTo>
                    <a:pt x="100" y="100"/>
                  </a:moveTo>
                  <a:cubicBezTo>
                    <a:pt x="96" y="97"/>
                    <a:pt x="91" y="95"/>
                    <a:pt x="86" y="93"/>
                  </a:cubicBezTo>
                  <a:cubicBezTo>
                    <a:pt x="90" y="84"/>
                    <a:pt x="92" y="74"/>
                    <a:pt x="92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78"/>
                    <a:pt x="109" y="91"/>
                    <a:pt x="100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271" name="Google Shape;271;p14"/>
          <p:cNvGrpSpPr/>
          <p:nvPr/>
        </p:nvGrpSpPr>
        <p:grpSpPr>
          <a:xfrm>
            <a:off x="952037" y="2384228"/>
            <a:ext cx="1977036" cy="608714"/>
            <a:chOff x="952037" y="2384228"/>
            <a:chExt cx="1977036" cy="608714"/>
          </a:xfrm>
        </p:grpSpPr>
        <p:grpSp>
          <p:nvGrpSpPr>
            <p:cNvPr id="272" name="Google Shape;272;p14"/>
            <p:cNvGrpSpPr/>
            <p:nvPr/>
          </p:nvGrpSpPr>
          <p:grpSpPr>
            <a:xfrm>
              <a:off x="1319614" y="2384228"/>
              <a:ext cx="1609459" cy="608714"/>
              <a:chOff x="2160509" y="4269749"/>
              <a:chExt cx="2145945" cy="811618"/>
            </a:xfrm>
          </p:grpSpPr>
          <p:sp>
            <p:nvSpPr>
              <p:cNvPr id="273" name="Google Shape;273;p14"/>
              <p:cNvSpPr txBox="1"/>
              <p:nvPr/>
            </p:nvSpPr>
            <p:spPr>
              <a:xfrm>
                <a:off x="2160509" y="4269749"/>
                <a:ext cx="80021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rmAutofit fontScale="77500" lnSpcReduction="20000"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OPTION HERE</a:t>
                </a:r>
                <a:endParaRPr sz="16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74" name="Google Shape;274;p14"/>
              <p:cNvSpPr/>
              <p:nvPr/>
            </p:nvSpPr>
            <p:spPr>
              <a:xfrm>
                <a:off x="2160509" y="4527370"/>
                <a:ext cx="2145945" cy="553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0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275" name="Google Shape;275;p14"/>
            <p:cNvGrpSpPr/>
            <p:nvPr/>
          </p:nvGrpSpPr>
          <p:grpSpPr>
            <a:xfrm>
              <a:off x="952037" y="2577448"/>
              <a:ext cx="299516" cy="320609"/>
              <a:chOff x="6138863" y="1941513"/>
              <a:chExt cx="450850" cy="482600"/>
            </a:xfrm>
          </p:grpSpPr>
          <p:sp>
            <p:nvSpPr>
              <p:cNvPr id="276" name="Google Shape;276;p14"/>
              <p:cNvSpPr/>
              <p:nvPr/>
            </p:nvSpPr>
            <p:spPr>
              <a:xfrm>
                <a:off x="6138863" y="1941513"/>
                <a:ext cx="450850" cy="482600"/>
              </a:xfrm>
              <a:custGeom>
                <a:rect b="b" l="l" r="r" t="t"/>
                <a:pathLst>
                  <a:path extrusionOk="0" h="128" w="120">
                    <a:moveTo>
                      <a:pt x="10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1"/>
                      <a:pt x="7" y="128"/>
                      <a:pt x="16" y="128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13" y="128"/>
                      <a:pt x="120" y="121"/>
                      <a:pt x="120" y="112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7"/>
                      <a:pt x="113" y="0"/>
                      <a:pt x="104" y="0"/>
                    </a:cubicBezTo>
                    <a:close/>
                    <a:moveTo>
                      <a:pt x="112" y="112"/>
                    </a:moveTo>
                    <a:cubicBezTo>
                      <a:pt x="112" y="116"/>
                      <a:pt x="108" y="120"/>
                      <a:pt x="104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2" y="120"/>
                      <a:pt x="8" y="116"/>
                      <a:pt x="8" y="112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8" y="8"/>
                      <a:pt x="112" y="12"/>
                      <a:pt x="112" y="16"/>
                    </a:cubicBezTo>
                    <a:lnTo>
                      <a:pt x="112" y="1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77" name="Google Shape;277;p14"/>
              <p:cNvSpPr/>
              <p:nvPr/>
            </p:nvSpPr>
            <p:spPr>
              <a:xfrm>
                <a:off x="6199188" y="2001838"/>
                <a:ext cx="330200" cy="301625"/>
              </a:xfrm>
              <a:custGeom>
                <a:rect b="b" l="l" r="r" t="t"/>
                <a:pathLst>
                  <a:path extrusionOk="0" h="80" w="88">
                    <a:moveTo>
                      <a:pt x="8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8"/>
                      <a:pt x="2" y="80"/>
                      <a:pt x="4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6" y="80"/>
                      <a:pt x="88" y="78"/>
                      <a:pt x="88" y="76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2"/>
                      <a:pt x="86" y="0"/>
                      <a:pt x="84" y="0"/>
                    </a:cubicBezTo>
                    <a:close/>
                    <a:moveTo>
                      <a:pt x="84" y="4"/>
                    </a:moveTo>
                    <a:cubicBezTo>
                      <a:pt x="84" y="59"/>
                      <a:pt x="84" y="59"/>
                      <a:pt x="84" y="59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0" y="44"/>
                      <a:pt x="69" y="44"/>
                      <a:pt x="68" y="44"/>
                    </a:cubicBezTo>
                    <a:cubicBezTo>
                      <a:pt x="67" y="44"/>
                      <a:pt x="66" y="44"/>
                      <a:pt x="65" y="45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0"/>
                      <a:pt x="21" y="20"/>
                      <a:pt x="20" y="20"/>
                    </a:cubicBezTo>
                    <a:cubicBezTo>
                      <a:pt x="19" y="20"/>
                      <a:pt x="18" y="20"/>
                      <a:pt x="17" y="21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84" y="4"/>
                    </a:lnTo>
                    <a:close/>
                    <a:moveTo>
                      <a:pt x="4" y="42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4" y="76"/>
                      <a:pt x="4" y="76"/>
                      <a:pt x="4" y="76"/>
                    </a:cubicBezTo>
                    <a:lnTo>
                      <a:pt x="4" y="42"/>
                    </a:lnTo>
                    <a:close/>
                    <a:moveTo>
                      <a:pt x="71" y="76"/>
                    </a:moveTo>
                    <a:cubicBezTo>
                      <a:pt x="57" y="60"/>
                      <a:pt x="57" y="60"/>
                      <a:pt x="57" y="60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76"/>
                      <a:pt x="84" y="76"/>
                      <a:pt x="84" y="76"/>
                    </a:cubicBezTo>
                    <a:lnTo>
                      <a:pt x="71" y="7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78" name="Google Shape;278;p14"/>
              <p:cNvSpPr/>
              <p:nvPr/>
            </p:nvSpPr>
            <p:spPr>
              <a:xfrm>
                <a:off x="6378575" y="2047876"/>
                <a:ext cx="90487" cy="90488"/>
              </a:xfrm>
              <a:custGeom>
                <a:rect b="b" l="l" r="r" t="t"/>
                <a:pathLst>
                  <a:path extrusionOk="0" h="24" w="24">
                    <a:moveTo>
                      <a:pt x="12" y="24"/>
                    </a:moveTo>
                    <a:cubicBezTo>
                      <a:pt x="19" y="24"/>
                      <a:pt x="24" y="19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4"/>
                    </a:moveTo>
                    <a:cubicBezTo>
                      <a:pt x="16" y="4"/>
                      <a:pt x="20" y="8"/>
                      <a:pt x="20" y="12"/>
                    </a:cubicBezTo>
                    <a:cubicBezTo>
                      <a:pt x="20" y="16"/>
                      <a:pt x="16" y="20"/>
                      <a:pt x="12" y="20"/>
                    </a:cubicBezTo>
                    <a:cubicBezTo>
                      <a:pt x="8" y="20"/>
                      <a:pt x="4" y="16"/>
                      <a:pt x="4" y="12"/>
                    </a:cubicBezTo>
                    <a:cubicBezTo>
                      <a:pt x="4" y="8"/>
                      <a:pt x="8" y="4"/>
                      <a:pt x="12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279" name="Google Shape;279;p14"/>
          <p:cNvGrpSpPr/>
          <p:nvPr/>
        </p:nvGrpSpPr>
        <p:grpSpPr>
          <a:xfrm>
            <a:off x="965163" y="1705198"/>
            <a:ext cx="1963910" cy="608714"/>
            <a:chOff x="965163" y="1705198"/>
            <a:chExt cx="1963910" cy="608714"/>
          </a:xfrm>
        </p:grpSpPr>
        <p:grpSp>
          <p:nvGrpSpPr>
            <p:cNvPr id="280" name="Google Shape;280;p14"/>
            <p:cNvGrpSpPr/>
            <p:nvPr/>
          </p:nvGrpSpPr>
          <p:grpSpPr>
            <a:xfrm>
              <a:off x="1319614" y="1705198"/>
              <a:ext cx="1609459" cy="608714"/>
              <a:chOff x="2160509" y="3364374"/>
              <a:chExt cx="2145945" cy="811618"/>
            </a:xfrm>
          </p:grpSpPr>
          <p:sp>
            <p:nvSpPr>
              <p:cNvPr id="281" name="Google Shape;281;p14"/>
              <p:cNvSpPr txBox="1"/>
              <p:nvPr/>
            </p:nvSpPr>
            <p:spPr>
              <a:xfrm>
                <a:off x="2160509" y="3364374"/>
                <a:ext cx="80021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rmAutofit fontScale="77500" lnSpcReduction="20000"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OPTION HERE</a:t>
                </a:r>
                <a:endParaRPr sz="16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82" name="Google Shape;282;p14"/>
              <p:cNvSpPr/>
              <p:nvPr/>
            </p:nvSpPr>
            <p:spPr>
              <a:xfrm>
                <a:off x="2160509" y="3621995"/>
                <a:ext cx="2145945" cy="553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0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283" name="Google Shape;283;p14"/>
            <p:cNvGrpSpPr/>
            <p:nvPr/>
          </p:nvGrpSpPr>
          <p:grpSpPr>
            <a:xfrm>
              <a:off x="965163" y="1943523"/>
              <a:ext cx="292261" cy="293225"/>
              <a:chOff x="4198938" y="2905126"/>
              <a:chExt cx="481012" cy="482600"/>
            </a:xfrm>
          </p:grpSpPr>
          <p:sp>
            <p:nvSpPr>
              <p:cNvPr id="284" name="Google Shape;284;p14"/>
              <p:cNvSpPr/>
              <p:nvPr/>
            </p:nvSpPr>
            <p:spPr>
              <a:xfrm>
                <a:off x="4198938" y="2905126"/>
                <a:ext cx="150812" cy="482600"/>
              </a:xfrm>
              <a:custGeom>
                <a:rect b="b" l="l" r="r" t="t"/>
                <a:pathLst>
                  <a:path extrusionOk="0" h="128" w="40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85" name="Google Shape;285;p14"/>
              <p:cNvSpPr/>
              <p:nvPr/>
            </p:nvSpPr>
            <p:spPr>
              <a:xfrm>
                <a:off x="4529138" y="2905126"/>
                <a:ext cx="150812" cy="482600"/>
              </a:xfrm>
              <a:custGeom>
                <a:rect b="b" l="l" r="r" t="t"/>
                <a:pathLst>
                  <a:path extrusionOk="0" h="128" w="40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86" name="Google Shape;286;p14"/>
              <p:cNvSpPr/>
              <p:nvPr/>
            </p:nvSpPr>
            <p:spPr>
              <a:xfrm>
                <a:off x="4364038" y="2905126"/>
                <a:ext cx="150812" cy="482600"/>
              </a:xfrm>
              <a:custGeom>
                <a:rect b="b" l="l" r="r" t="t"/>
                <a:pathLst>
                  <a:path extrusionOk="0" h="128" w="40">
                    <a:moveTo>
                      <a:pt x="32" y="72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3" y="76"/>
                      <a:pt x="0" y="81"/>
                      <a:pt x="0" y="88"/>
                    </a:cubicBezTo>
                    <a:cubicBezTo>
                      <a:pt x="0" y="95"/>
                      <a:pt x="3" y="100"/>
                      <a:pt x="8" y="104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7" y="100"/>
                      <a:pt x="40" y="95"/>
                      <a:pt x="40" y="88"/>
                    </a:cubicBezTo>
                    <a:cubicBezTo>
                      <a:pt x="40" y="81"/>
                      <a:pt x="37" y="76"/>
                      <a:pt x="32" y="72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3" y="68"/>
                      <a:pt x="21" y="68"/>
                      <a:pt x="20" y="68"/>
                    </a:cubicBezTo>
                    <a:cubicBezTo>
                      <a:pt x="19" y="68"/>
                      <a:pt x="17" y="68"/>
                      <a:pt x="16" y="68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7" y="108"/>
                      <a:pt x="19" y="108"/>
                      <a:pt x="20" y="108"/>
                    </a:cubicBezTo>
                    <a:cubicBezTo>
                      <a:pt x="21" y="108"/>
                      <a:pt x="23" y="108"/>
                      <a:pt x="24" y="108"/>
                    </a:cubicBezTo>
                    <a:lnTo>
                      <a:pt x="24" y="116"/>
                    </a:lnTo>
                    <a:close/>
                    <a:moveTo>
                      <a:pt x="31" y="91"/>
                    </a:move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93"/>
                      <a:pt x="30" y="94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29" y="96"/>
                      <a:pt x="28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6" y="98"/>
                      <a:pt x="25" y="99"/>
                      <a:pt x="24" y="99"/>
                    </a:cubicBezTo>
                    <a:cubicBezTo>
                      <a:pt x="23" y="100"/>
                      <a:pt x="21" y="100"/>
                      <a:pt x="20" y="100"/>
                    </a:cubicBezTo>
                    <a:cubicBezTo>
                      <a:pt x="19" y="100"/>
                      <a:pt x="17" y="100"/>
                      <a:pt x="16" y="99"/>
                    </a:cubicBezTo>
                    <a:cubicBezTo>
                      <a:pt x="15" y="99"/>
                      <a:pt x="14" y="98"/>
                      <a:pt x="13" y="98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2" y="97"/>
                      <a:pt x="11" y="96"/>
                      <a:pt x="10" y="95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4"/>
                      <a:pt x="9" y="93"/>
                      <a:pt x="9" y="92"/>
                    </a:cubicBezTo>
                    <a:cubicBezTo>
                      <a:pt x="9" y="92"/>
                      <a:pt x="9" y="92"/>
                      <a:pt x="9" y="91"/>
                    </a:cubicBezTo>
                    <a:cubicBezTo>
                      <a:pt x="8" y="90"/>
                      <a:pt x="8" y="89"/>
                      <a:pt x="8" y="88"/>
                    </a:cubicBezTo>
                    <a:cubicBezTo>
                      <a:pt x="8" y="87"/>
                      <a:pt x="8" y="86"/>
                      <a:pt x="9" y="85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9" y="83"/>
                      <a:pt x="10" y="82"/>
                      <a:pt x="10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1" y="80"/>
                      <a:pt x="12" y="79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4" y="78"/>
                      <a:pt x="15" y="77"/>
                      <a:pt x="16" y="77"/>
                    </a:cubicBezTo>
                    <a:cubicBezTo>
                      <a:pt x="17" y="76"/>
                      <a:pt x="19" y="76"/>
                      <a:pt x="20" y="76"/>
                    </a:cubicBezTo>
                    <a:cubicBezTo>
                      <a:pt x="21" y="76"/>
                      <a:pt x="23" y="76"/>
                      <a:pt x="24" y="77"/>
                    </a:cubicBezTo>
                    <a:cubicBezTo>
                      <a:pt x="25" y="77"/>
                      <a:pt x="26" y="78"/>
                      <a:pt x="27" y="78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8" y="79"/>
                      <a:pt x="29" y="80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1" y="83"/>
                      <a:pt x="31" y="84"/>
                    </a:cubicBezTo>
                    <a:cubicBezTo>
                      <a:pt x="31" y="84"/>
                      <a:pt x="31" y="84"/>
                      <a:pt x="31" y="85"/>
                    </a:cubicBezTo>
                    <a:cubicBezTo>
                      <a:pt x="32" y="86"/>
                      <a:pt x="32" y="87"/>
                      <a:pt x="32" y="88"/>
                    </a:cubicBezTo>
                    <a:cubicBezTo>
                      <a:pt x="32" y="89"/>
                      <a:pt x="32" y="90"/>
                      <a:pt x="31" y="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287" name="Google Shape;287;p14"/>
          <p:cNvGrpSpPr/>
          <p:nvPr/>
        </p:nvGrpSpPr>
        <p:grpSpPr>
          <a:xfrm>
            <a:off x="948158" y="1013372"/>
            <a:ext cx="1980916" cy="614617"/>
            <a:chOff x="948158" y="1013372"/>
            <a:chExt cx="1980916" cy="614617"/>
          </a:xfrm>
        </p:grpSpPr>
        <p:grpSp>
          <p:nvGrpSpPr>
            <p:cNvPr id="288" name="Google Shape;288;p14"/>
            <p:cNvGrpSpPr/>
            <p:nvPr/>
          </p:nvGrpSpPr>
          <p:grpSpPr>
            <a:xfrm>
              <a:off x="948158" y="1204502"/>
              <a:ext cx="372665" cy="350044"/>
              <a:chOff x="5160963" y="4846638"/>
              <a:chExt cx="496887" cy="466725"/>
            </a:xfrm>
          </p:grpSpPr>
          <p:sp>
            <p:nvSpPr>
              <p:cNvPr id="289" name="Google Shape;289;p14"/>
              <p:cNvSpPr/>
              <p:nvPr/>
            </p:nvSpPr>
            <p:spPr>
              <a:xfrm>
                <a:off x="5402263" y="5102226"/>
                <a:ext cx="60325" cy="6032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90" name="Google Shape;290;p14"/>
              <p:cNvSpPr/>
              <p:nvPr/>
            </p:nvSpPr>
            <p:spPr>
              <a:xfrm>
                <a:off x="5160963" y="4846638"/>
                <a:ext cx="496887" cy="466725"/>
              </a:xfrm>
              <a:custGeom>
                <a:rect b="b" l="l" r="r" t="t"/>
                <a:pathLst>
                  <a:path extrusionOk="0" h="124" w="132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291" name="Google Shape;291;p14"/>
            <p:cNvGrpSpPr/>
            <p:nvPr/>
          </p:nvGrpSpPr>
          <p:grpSpPr>
            <a:xfrm>
              <a:off x="1319615" y="1013372"/>
              <a:ext cx="1609459" cy="614617"/>
              <a:chOff x="2160509" y="2441937"/>
              <a:chExt cx="2145945" cy="819488"/>
            </a:xfrm>
          </p:grpSpPr>
          <p:sp>
            <p:nvSpPr>
              <p:cNvPr id="292" name="Google Shape;292;p14"/>
              <p:cNvSpPr/>
              <p:nvPr/>
            </p:nvSpPr>
            <p:spPr>
              <a:xfrm>
                <a:off x="2160509" y="2707428"/>
                <a:ext cx="2145945" cy="553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 ahead and replace it with your own text.</a:t>
                </a:r>
                <a:endParaRPr sz="10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93" name="Google Shape;293;p14"/>
              <p:cNvSpPr txBox="1"/>
              <p:nvPr/>
            </p:nvSpPr>
            <p:spPr>
              <a:xfrm>
                <a:off x="2160509" y="2441937"/>
                <a:ext cx="80021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rmAutofit fontScale="77500" lnSpcReduction="20000"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OPTION HERE</a:t>
                </a:r>
                <a:endParaRPr sz="16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294" name="Google Shape;294;p14"/>
          <p:cNvGrpSpPr/>
          <p:nvPr/>
        </p:nvGrpSpPr>
        <p:grpSpPr>
          <a:xfrm>
            <a:off x="2859910" y="998025"/>
            <a:ext cx="5361163" cy="3147451"/>
            <a:chOff x="2859910" y="998025"/>
            <a:chExt cx="5361163" cy="3147451"/>
          </a:xfrm>
        </p:grpSpPr>
        <p:sp>
          <p:nvSpPr>
            <p:cNvPr id="295" name="Google Shape;295;p14"/>
            <p:cNvSpPr/>
            <p:nvPr/>
          </p:nvSpPr>
          <p:spPr>
            <a:xfrm>
              <a:off x="2923552" y="1061199"/>
              <a:ext cx="4913379" cy="678218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2F2F2">
                    <a:alpha val="49803"/>
                  </a:srgbClr>
                </a:gs>
                <a:gs pos="100000">
                  <a:srgbClr val="D8D8D8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2923552" y="1739826"/>
              <a:ext cx="3421422" cy="678218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2F2F2">
                    <a:alpha val="49803"/>
                  </a:srgbClr>
                </a:gs>
                <a:gs pos="100000">
                  <a:srgbClr val="D8D8D8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2923553" y="2418449"/>
              <a:ext cx="2049822" cy="678218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2F2F2">
                    <a:alpha val="49803"/>
                  </a:srgbClr>
                </a:gs>
                <a:gs pos="100000">
                  <a:srgbClr val="D8D8D8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2923553" y="3082557"/>
              <a:ext cx="856815" cy="678218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F2F2F2">
                    <a:alpha val="49803"/>
                  </a:srgbClr>
                </a:gs>
                <a:gs pos="100000">
                  <a:srgbClr val="D8D8D8">
                    <a:alpha val="4980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grpSp>
          <p:nvGrpSpPr>
            <p:cNvPr id="299" name="Google Shape;299;p14"/>
            <p:cNvGrpSpPr/>
            <p:nvPr/>
          </p:nvGrpSpPr>
          <p:grpSpPr>
            <a:xfrm>
              <a:off x="2859910" y="3696383"/>
              <a:ext cx="4977022" cy="128775"/>
              <a:chOff x="3649523" y="6019286"/>
              <a:chExt cx="6636028" cy="171700"/>
            </a:xfrm>
          </p:grpSpPr>
          <p:cxnSp>
            <p:nvCxnSpPr>
              <p:cNvPr id="300" name="Google Shape;300;p14"/>
              <p:cNvCxnSpPr/>
              <p:nvPr/>
            </p:nvCxnSpPr>
            <p:spPr>
              <a:xfrm>
                <a:off x="3805238" y="6105143"/>
                <a:ext cx="6480313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D8D8D8"/>
                </a:solidFill>
                <a:prstDash val="dash"/>
                <a:round/>
                <a:headEnd len="sm" w="sm" type="none"/>
                <a:tailEnd len="med" w="med" type="oval"/>
              </a:ln>
            </p:spPr>
          </p:cxnSp>
          <p:grpSp>
            <p:nvGrpSpPr>
              <p:cNvPr id="301" name="Google Shape;301;p14"/>
              <p:cNvGrpSpPr/>
              <p:nvPr/>
            </p:nvGrpSpPr>
            <p:grpSpPr>
              <a:xfrm>
                <a:off x="3649523" y="6019286"/>
                <a:ext cx="172216" cy="171700"/>
                <a:chOff x="2138511" y="2464802"/>
                <a:chExt cx="354012" cy="352956"/>
              </a:xfrm>
            </p:grpSpPr>
            <p:sp>
              <p:nvSpPr>
                <p:cNvPr id="302" name="Google Shape;302;p14"/>
                <p:cNvSpPr/>
                <p:nvPr/>
              </p:nvSpPr>
              <p:spPr>
                <a:xfrm>
                  <a:off x="2229830" y="2555417"/>
                  <a:ext cx="171376" cy="171727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303" name="Google Shape;303;p14"/>
                <p:cNvSpPr/>
                <p:nvPr/>
              </p:nvSpPr>
              <p:spPr>
                <a:xfrm>
                  <a:off x="2138511" y="2464802"/>
                  <a:ext cx="354012" cy="352956"/>
                </a:xfrm>
                <a:custGeom>
                  <a:rect b="b" l="l" r="r" t="t"/>
                  <a:pathLst>
                    <a:path extrusionOk="0" h="424" w="423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</p:grpSp>
        </p:grpSp>
        <p:cxnSp>
          <p:nvCxnSpPr>
            <p:cNvPr id="304" name="Google Shape;304;p14"/>
            <p:cNvCxnSpPr/>
            <p:nvPr/>
          </p:nvCxnSpPr>
          <p:spPr>
            <a:xfrm>
              <a:off x="2924486" y="3172729"/>
              <a:ext cx="0" cy="489814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05" name="Google Shape;305;p14"/>
            <p:cNvGrpSpPr/>
            <p:nvPr/>
          </p:nvGrpSpPr>
          <p:grpSpPr>
            <a:xfrm>
              <a:off x="2859910" y="3020154"/>
              <a:ext cx="4977022" cy="128775"/>
              <a:chOff x="3649523" y="5117648"/>
              <a:chExt cx="6636028" cy="171700"/>
            </a:xfrm>
          </p:grpSpPr>
          <p:cxnSp>
            <p:nvCxnSpPr>
              <p:cNvPr id="306" name="Google Shape;306;p14"/>
              <p:cNvCxnSpPr/>
              <p:nvPr/>
            </p:nvCxnSpPr>
            <p:spPr>
              <a:xfrm>
                <a:off x="3805238" y="5193171"/>
                <a:ext cx="6480313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D8D8D8"/>
                </a:solidFill>
                <a:prstDash val="dash"/>
                <a:round/>
                <a:headEnd len="sm" w="sm" type="none"/>
                <a:tailEnd len="med" w="med" type="oval"/>
              </a:ln>
            </p:spPr>
          </p:cxnSp>
          <p:grpSp>
            <p:nvGrpSpPr>
              <p:cNvPr id="307" name="Google Shape;307;p14"/>
              <p:cNvGrpSpPr/>
              <p:nvPr/>
            </p:nvGrpSpPr>
            <p:grpSpPr>
              <a:xfrm>
                <a:off x="3649523" y="5117648"/>
                <a:ext cx="172216" cy="171700"/>
                <a:chOff x="2138511" y="2464802"/>
                <a:chExt cx="354012" cy="352956"/>
              </a:xfrm>
            </p:grpSpPr>
            <p:sp>
              <p:nvSpPr>
                <p:cNvPr id="308" name="Google Shape;308;p14"/>
                <p:cNvSpPr/>
                <p:nvPr/>
              </p:nvSpPr>
              <p:spPr>
                <a:xfrm>
                  <a:off x="2229830" y="2555417"/>
                  <a:ext cx="171376" cy="171727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309" name="Google Shape;309;p14"/>
                <p:cNvSpPr/>
                <p:nvPr/>
              </p:nvSpPr>
              <p:spPr>
                <a:xfrm>
                  <a:off x="2138511" y="2464802"/>
                  <a:ext cx="354012" cy="352956"/>
                </a:xfrm>
                <a:custGeom>
                  <a:rect b="b" l="l" r="r" t="t"/>
                  <a:pathLst>
                    <a:path extrusionOk="0" h="424" w="423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</p:grpSp>
        </p:grpSp>
        <p:cxnSp>
          <p:nvCxnSpPr>
            <p:cNvPr id="310" name="Google Shape;310;p14"/>
            <p:cNvCxnSpPr/>
            <p:nvPr/>
          </p:nvCxnSpPr>
          <p:spPr>
            <a:xfrm>
              <a:off x="2924486" y="2496500"/>
              <a:ext cx="0" cy="489814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11" name="Google Shape;311;p14"/>
            <p:cNvGrpSpPr/>
            <p:nvPr/>
          </p:nvGrpSpPr>
          <p:grpSpPr>
            <a:xfrm>
              <a:off x="2859910" y="2349132"/>
              <a:ext cx="4977022" cy="128775"/>
              <a:chOff x="3649523" y="4222952"/>
              <a:chExt cx="6636028" cy="171700"/>
            </a:xfrm>
          </p:grpSpPr>
          <p:cxnSp>
            <p:nvCxnSpPr>
              <p:cNvPr id="312" name="Google Shape;312;p14"/>
              <p:cNvCxnSpPr/>
              <p:nvPr/>
            </p:nvCxnSpPr>
            <p:spPr>
              <a:xfrm>
                <a:off x="3805238" y="4308809"/>
                <a:ext cx="6480313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D8D8D8"/>
                </a:solidFill>
                <a:prstDash val="dash"/>
                <a:round/>
                <a:headEnd len="sm" w="sm" type="none"/>
                <a:tailEnd len="med" w="med" type="oval"/>
              </a:ln>
            </p:spPr>
          </p:cxnSp>
          <p:grpSp>
            <p:nvGrpSpPr>
              <p:cNvPr id="313" name="Google Shape;313;p14"/>
              <p:cNvGrpSpPr/>
              <p:nvPr/>
            </p:nvGrpSpPr>
            <p:grpSpPr>
              <a:xfrm>
                <a:off x="3649523" y="4222952"/>
                <a:ext cx="172216" cy="171700"/>
                <a:chOff x="2138511" y="2464802"/>
                <a:chExt cx="354012" cy="352956"/>
              </a:xfrm>
            </p:grpSpPr>
            <p:sp>
              <p:nvSpPr>
                <p:cNvPr id="314" name="Google Shape;314;p14"/>
                <p:cNvSpPr/>
                <p:nvPr/>
              </p:nvSpPr>
              <p:spPr>
                <a:xfrm>
                  <a:off x="2229830" y="2555417"/>
                  <a:ext cx="171376" cy="171727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315" name="Google Shape;315;p14"/>
                <p:cNvSpPr/>
                <p:nvPr/>
              </p:nvSpPr>
              <p:spPr>
                <a:xfrm>
                  <a:off x="2138511" y="2464802"/>
                  <a:ext cx="354012" cy="352956"/>
                </a:xfrm>
                <a:custGeom>
                  <a:rect b="b" l="l" r="r" t="t"/>
                  <a:pathLst>
                    <a:path extrusionOk="0" h="424" w="423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</p:grpSp>
        </p:grpSp>
        <p:cxnSp>
          <p:nvCxnSpPr>
            <p:cNvPr id="316" name="Google Shape;316;p14"/>
            <p:cNvCxnSpPr/>
            <p:nvPr/>
          </p:nvCxnSpPr>
          <p:spPr>
            <a:xfrm>
              <a:off x="2924486" y="1819501"/>
              <a:ext cx="0" cy="489814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17" name="Google Shape;317;p14"/>
            <p:cNvGrpSpPr/>
            <p:nvPr/>
          </p:nvGrpSpPr>
          <p:grpSpPr>
            <a:xfrm>
              <a:off x="2859910" y="1672133"/>
              <a:ext cx="4977022" cy="128775"/>
              <a:chOff x="3649523" y="3320286"/>
              <a:chExt cx="6636028" cy="171700"/>
            </a:xfrm>
          </p:grpSpPr>
          <p:cxnSp>
            <p:nvCxnSpPr>
              <p:cNvPr id="318" name="Google Shape;318;p14"/>
              <p:cNvCxnSpPr/>
              <p:nvPr/>
            </p:nvCxnSpPr>
            <p:spPr>
              <a:xfrm>
                <a:off x="3805238" y="3416564"/>
                <a:ext cx="6480313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D8D8D8"/>
                </a:solidFill>
                <a:prstDash val="dash"/>
                <a:round/>
                <a:headEnd len="sm" w="sm" type="none"/>
                <a:tailEnd len="med" w="med" type="oval"/>
              </a:ln>
            </p:spPr>
          </p:cxnSp>
          <p:grpSp>
            <p:nvGrpSpPr>
              <p:cNvPr id="319" name="Google Shape;319;p14"/>
              <p:cNvGrpSpPr/>
              <p:nvPr/>
            </p:nvGrpSpPr>
            <p:grpSpPr>
              <a:xfrm>
                <a:off x="3649523" y="3320286"/>
                <a:ext cx="172216" cy="171700"/>
                <a:chOff x="2138511" y="2464802"/>
                <a:chExt cx="354012" cy="352956"/>
              </a:xfrm>
            </p:grpSpPr>
            <p:sp>
              <p:nvSpPr>
                <p:cNvPr id="320" name="Google Shape;320;p14"/>
                <p:cNvSpPr/>
                <p:nvPr/>
              </p:nvSpPr>
              <p:spPr>
                <a:xfrm>
                  <a:off x="2229830" y="2555417"/>
                  <a:ext cx="171376" cy="171727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321" name="Google Shape;321;p14"/>
                <p:cNvSpPr/>
                <p:nvPr/>
              </p:nvSpPr>
              <p:spPr>
                <a:xfrm>
                  <a:off x="2138511" y="2464802"/>
                  <a:ext cx="354012" cy="352956"/>
                </a:xfrm>
                <a:custGeom>
                  <a:rect b="b" l="l" r="r" t="t"/>
                  <a:pathLst>
                    <a:path extrusionOk="0" h="424" w="423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</p:grpSp>
        </p:grpSp>
        <p:cxnSp>
          <p:nvCxnSpPr>
            <p:cNvPr id="322" name="Google Shape;322;p14"/>
            <p:cNvCxnSpPr/>
            <p:nvPr/>
          </p:nvCxnSpPr>
          <p:spPr>
            <a:xfrm>
              <a:off x="2924486" y="1145393"/>
              <a:ext cx="0" cy="489814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23" name="Google Shape;323;p14"/>
            <p:cNvGrpSpPr/>
            <p:nvPr/>
          </p:nvGrpSpPr>
          <p:grpSpPr>
            <a:xfrm>
              <a:off x="2859910" y="998025"/>
              <a:ext cx="4977022" cy="128775"/>
              <a:chOff x="3649523" y="2421476"/>
              <a:chExt cx="6636028" cy="171700"/>
            </a:xfrm>
          </p:grpSpPr>
          <p:cxnSp>
            <p:nvCxnSpPr>
              <p:cNvPr id="324" name="Google Shape;324;p14"/>
              <p:cNvCxnSpPr/>
              <p:nvPr/>
            </p:nvCxnSpPr>
            <p:spPr>
              <a:xfrm>
                <a:off x="3805238" y="2511334"/>
                <a:ext cx="6480313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D8D8D8"/>
                </a:solidFill>
                <a:prstDash val="dash"/>
                <a:round/>
                <a:headEnd len="sm" w="sm" type="none"/>
                <a:tailEnd len="med" w="med" type="oval"/>
              </a:ln>
            </p:spPr>
          </p:cxnSp>
          <p:grpSp>
            <p:nvGrpSpPr>
              <p:cNvPr id="325" name="Google Shape;325;p14"/>
              <p:cNvGrpSpPr/>
              <p:nvPr/>
            </p:nvGrpSpPr>
            <p:grpSpPr>
              <a:xfrm>
                <a:off x="3649523" y="2421476"/>
                <a:ext cx="172216" cy="171700"/>
                <a:chOff x="2138511" y="2464802"/>
                <a:chExt cx="354012" cy="352956"/>
              </a:xfrm>
            </p:grpSpPr>
            <p:sp>
              <p:nvSpPr>
                <p:cNvPr id="326" name="Google Shape;326;p14"/>
                <p:cNvSpPr/>
                <p:nvPr/>
              </p:nvSpPr>
              <p:spPr>
                <a:xfrm>
                  <a:off x="2229830" y="2555417"/>
                  <a:ext cx="171376" cy="171727"/>
                </a:xfrm>
                <a:prstGeom prst="ellipse">
                  <a:avLst/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  <p:sp>
              <p:nvSpPr>
                <p:cNvPr id="327" name="Google Shape;327;p14"/>
                <p:cNvSpPr/>
                <p:nvPr/>
              </p:nvSpPr>
              <p:spPr>
                <a:xfrm>
                  <a:off x="2138511" y="2464802"/>
                  <a:ext cx="354012" cy="352956"/>
                </a:xfrm>
                <a:custGeom>
                  <a:rect b="b" l="l" r="r" t="t"/>
                  <a:pathLst>
                    <a:path extrusionOk="0" h="424" w="423">
                      <a:moveTo>
                        <a:pt x="212" y="0"/>
                      </a:moveTo>
                      <a:cubicBezTo>
                        <a:pt x="95" y="0"/>
                        <a:pt x="0" y="95"/>
                        <a:pt x="0" y="212"/>
                      </a:cubicBezTo>
                      <a:cubicBezTo>
                        <a:pt x="0" y="329"/>
                        <a:pt x="95" y="424"/>
                        <a:pt x="212" y="424"/>
                      </a:cubicBezTo>
                      <a:cubicBezTo>
                        <a:pt x="329" y="424"/>
                        <a:pt x="423" y="329"/>
                        <a:pt x="423" y="212"/>
                      </a:cubicBezTo>
                      <a:cubicBezTo>
                        <a:pt x="423" y="95"/>
                        <a:pt x="329" y="0"/>
                        <a:pt x="212" y="0"/>
                      </a:cubicBezTo>
                      <a:close/>
                      <a:moveTo>
                        <a:pt x="212" y="386"/>
                      </a:moveTo>
                      <a:cubicBezTo>
                        <a:pt x="116" y="386"/>
                        <a:pt x="38" y="308"/>
                        <a:pt x="38" y="212"/>
                      </a:cubicBezTo>
                      <a:cubicBezTo>
                        <a:pt x="38" y="116"/>
                        <a:pt x="116" y="38"/>
                        <a:pt x="212" y="38"/>
                      </a:cubicBezTo>
                      <a:cubicBezTo>
                        <a:pt x="308" y="38"/>
                        <a:pt x="386" y="116"/>
                        <a:pt x="386" y="212"/>
                      </a:cubicBezTo>
                      <a:cubicBezTo>
                        <a:pt x="386" y="308"/>
                        <a:pt x="308" y="386"/>
                        <a:pt x="212" y="386"/>
                      </a:cubicBez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endParaRPr>
                </a:p>
              </p:txBody>
            </p:sp>
          </p:grpSp>
        </p:grpSp>
        <p:sp>
          <p:nvSpPr>
            <p:cNvPr id="328" name="Google Shape;328;p14"/>
            <p:cNvSpPr txBox="1"/>
            <p:nvPr/>
          </p:nvSpPr>
          <p:spPr>
            <a:xfrm>
              <a:off x="3464323" y="3891560"/>
              <a:ext cx="600164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77500" lnSpcReduction="20000"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OPTION HERE</a:t>
              </a:r>
              <a:endParaRPr sz="1600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29" name="Google Shape;329;p14"/>
            <p:cNvSpPr txBox="1"/>
            <p:nvPr/>
          </p:nvSpPr>
          <p:spPr>
            <a:xfrm>
              <a:off x="4677334" y="3891560"/>
              <a:ext cx="600164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77500" lnSpcReduction="20000"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OPTION HERE</a:t>
              </a:r>
              <a:endParaRPr sz="1600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30" name="Google Shape;330;p14"/>
            <p:cNvSpPr txBox="1"/>
            <p:nvPr/>
          </p:nvSpPr>
          <p:spPr>
            <a:xfrm>
              <a:off x="5887584" y="3891560"/>
              <a:ext cx="600164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77500" lnSpcReduction="20000"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OPTION HERE</a:t>
              </a:r>
              <a:endParaRPr sz="1600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31" name="Google Shape;331;p14"/>
            <p:cNvSpPr txBox="1"/>
            <p:nvPr/>
          </p:nvSpPr>
          <p:spPr>
            <a:xfrm>
              <a:off x="7095742" y="3891560"/>
              <a:ext cx="600164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77500" lnSpcReduction="20000"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OPTION HERE</a:t>
              </a:r>
              <a:endParaRPr sz="1600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635602" y="2818196"/>
              <a:ext cx="267169" cy="1073364"/>
            </a:xfrm>
            <a:custGeom>
              <a:rect b="b" l="l" r="r" t="t"/>
              <a:pathLst>
                <a:path extrusionOk="0" h="1160" w="287">
                  <a:moveTo>
                    <a:pt x="257" y="366"/>
                  </a:moveTo>
                  <a:cubicBezTo>
                    <a:pt x="258" y="353"/>
                    <a:pt x="279" y="285"/>
                    <a:pt x="280" y="271"/>
                  </a:cubicBezTo>
                  <a:cubicBezTo>
                    <a:pt x="281" y="257"/>
                    <a:pt x="287" y="214"/>
                    <a:pt x="282" y="199"/>
                  </a:cubicBezTo>
                  <a:cubicBezTo>
                    <a:pt x="277" y="183"/>
                    <a:pt x="247" y="188"/>
                    <a:pt x="247" y="188"/>
                  </a:cubicBezTo>
                  <a:cubicBezTo>
                    <a:pt x="247" y="188"/>
                    <a:pt x="240" y="172"/>
                    <a:pt x="226" y="168"/>
                  </a:cubicBezTo>
                  <a:cubicBezTo>
                    <a:pt x="211" y="164"/>
                    <a:pt x="229" y="145"/>
                    <a:pt x="213" y="135"/>
                  </a:cubicBezTo>
                  <a:cubicBezTo>
                    <a:pt x="203" y="128"/>
                    <a:pt x="206" y="92"/>
                    <a:pt x="202" y="78"/>
                  </a:cubicBezTo>
                  <a:cubicBezTo>
                    <a:pt x="199" y="64"/>
                    <a:pt x="190" y="35"/>
                    <a:pt x="181" y="23"/>
                  </a:cubicBezTo>
                  <a:cubicBezTo>
                    <a:pt x="171" y="10"/>
                    <a:pt x="152" y="17"/>
                    <a:pt x="152" y="17"/>
                  </a:cubicBezTo>
                  <a:cubicBezTo>
                    <a:pt x="108" y="0"/>
                    <a:pt x="86" y="37"/>
                    <a:pt x="82" y="57"/>
                  </a:cubicBezTo>
                  <a:cubicBezTo>
                    <a:pt x="79" y="77"/>
                    <a:pt x="89" y="114"/>
                    <a:pt x="77" y="140"/>
                  </a:cubicBezTo>
                  <a:cubicBezTo>
                    <a:pt x="66" y="165"/>
                    <a:pt x="91" y="174"/>
                    <a:pt x="76" y="189"/>
                  </a:cubicBezTo>
                  <a:cubicBezTo>
                    <a:pt x="60" y="203"/>
                    <a:pt x="74" y="208"/>
                    <a:pt x="59" y="215"/>
                  </a:cubicBezTo>
                  <a:cubicBezTo>
                    <a:pt x="45" y="221"/>
                    <a:pt x="40" y="224"/>
                    <a:pt x="40" y="237"/>
                  </a:cubicBezTo>
                  <a:cubicBezTo>
                    <a:pt x="40" y="250"/>
                    <a:pt x="28" y="284"/>
                    <a:pt x="22" y="314"/>
                  </a:cubicBezTo>
                  <a:cubicBezTo>
                    <a:pt x="15" y="344"/>
                    <a:pt x="8" y="355"/>
                    <a:pt x="4" y="366"/>
                  </a:cubicBezTo>
                  <a:cubicBezTo>
                    <a:pt x="0" y="378"/>
                    <a:pt x="2" y="382"/>
                    <a:pt x="4" y="388"/>
                  </a:cubicBezTo>
                  <a:cubicBezTo>
                    <a:pt x="6" y="393"/>
                    <a:pt x="7" y="394"/>
                    <a:pt x="7" y="412"/>
                  </a:cubicBezTo>
                  <a:cubicBezTo>
                    <a:pt x="7" y="431"/>
                    <a:pt x="38" y="434"/>
                    <a:pt x="38" y="434"/>
                  </a:cubicBezTo>
                  <a:cubicBezTo>
                    <a:pt x="38" y="434"/>
                    <a:pt x="40" y="451"/>
                    <a:pt x="40" y="467"/>
                  </a:cubicBezTo>
                  <a:cubicBezTo>
                    <a:pt x="40" y="482"/>
                    <a:pt x="30" y="526"/>
                    <a:pt x="28" y="538"/>
                  </a:cubicBezTo>
                  <a:cubicBezTo>
                    <a:pt x="26" y="550"/>
                    <a:pt x="35" y="546"/>
                    <a:pt x="35" y="546"/>
                  </a:cubicBezTo>
                  <a:cubicBezTo>
                    <a:pt x="35" y="546"/>
                    <a:pt x="35" y="559"/>
                    <a:pt x="33" y="578"/>
                  </a:cubicBezTo>
                  <a:cubicBezTo>
                    <a:pt x="30" y="597"/>
                    <a:pt x="27" y="724"/>
                    <a:pt x="27" y="759"/>
                  </a:cubicBezTo>
                  <a:cubicBezTo>
                    <a:pt x="27" y="794"/>
                    <a:pt x="23" y="842"/>
                    <a:pt x="27" y="842"/>
                  </a:cubicBezTo>
                  <a:cubicBezTo>
                    <a:pt x="32" y="842"/>
                    <a:pt x="47" y="843"/>
                    <a:pt x="47" y="843"/>
                  </a:cubicBezTo>
                  <a:cubicBezTo>
                    <a:pt x="47" y="843"/>
                    <a:pt x="45" y="866"/>
                    <a:pt x="46" y="895"/>
                  </a:cubicBezTo>
                  <a:cubicBezTo>
                    <a:pt x="47" y="923"/>
                    <a:pt x="70" y="1014"/>
                    <a:pt x="75" y="1036"/>
                  </a:cubicBezTo>
                  <a:cubicBezTo>
                    <a:pt x="79" y="1059"/>
                    <a:pt x="78" y="1079"/>
                    <a:pt x="70" y="1091"/>
                  </a:cubicBezTo>
                  <a:cubicBezTo>
                    <a:pt x="63" y="1103"/>
                    <a:pt x="57" y="1118"/>
                    <a:pt x="44" y="1127"/>
                  </a:cubicBezTo>
                  <a:cubicBezTo>
                    <a:pt x="31" y="1137"/>
                    <a:pt x="26" y="1141"/>
                    <a:pt x="28" y="1150"/>
                  </a:cubicBezTo>
                  <a:cubicBezTo>
                    <a:pt x="30" y="1158"/>
                    <a:pt x="46" y="1156"/>
                    <a:pt x="70" y="1155"/>
                  </a:cubicBezTo>
                  <a:cubicBezTo>
                    <a:pt x="94" y="1154"/>
                    <a:pt x="91" y="1139"/>
                    <a:pt x="94" y="1132"/>
                  </a:cubicBezTo>
                  <a:cubicBezTo>
                    <a:pt x="97" y="1125"/>
                    <a:pt x="108" y="1107"/>
                    <a:pt x="108" y="1107"/>
                  </a:cubicBezTo>
                  <a:cubicBezTo>
                    <a:pt x="108" y="1107"/>
                    <a:pt x="111" y="1110"/>
                    <a:pt x="111" y="1118"/>
                  </a:cubicBezTo>
                  <a:cubicBezTo>
                    <a:pt x="111" y="1127"/>
                    <a:pt x="107" y="1141"/>
                    <a:pt x="107" y="1141"/>
                  </a:cubicBezTo>
                  <a:cubicBezTo>
                    <a:pt x="117" y="1141"/>
                    <a:pt x="117" y="1141"/>
                    <a:pt x="117" y="1141"/>
                  </a:cubicBezTo>
                  <a:cubicBezTo>
                    <a:pt x="117" y="1141"/>
                    <a:pt x="120" y="1140"/>
                    <a:pt x="119" y="1132"/>
                  </a:cubicBezTo>
                  <a:cubicBezTo>
                    <a:pt x="118" y="1124"/>
                    <a:pt x="123" y="1106"/>
                    <a:pt x="127" y="1091"/>
                  </a:cubicBezTo>
                  <a:cubicBezTo>
                    <a:pt x="132" y="1075"/>
                    <a:pt x="123" y="1057"/>
                    <a:pt x="117" y="1050"/>
                  </a:cubicBezTo>
                  <a:cubicBezTo>
                    <a:pt x="112" y="1044"/>
                    <a:pt x="114" y="1009"/>
                    <a:pt x="115" y="974"/>
                  </a:cubicBezTo>
                  <a:cubicBezTo>
                    <a:pt x="117" y="939"/>
                    <a:pt x="119" y="901"/>
                    <a:pt x="115" y="885"/>
                  </a:cubicBezTo>
                  <a:cubicBezTo>
                    <a:pt x="112" y="868"/>
                    <a:pt x="107" y="846"/>
                    <a:pt x="107" y="846"/>
                  </a:cubicBezTo>
                  <a:cubicBezTo>
                    <a:pt x="167" y="851"/>
                    <a:pt x="167" y="851"/>
                    <a:pt x="167" y="851"/>
                  </a:cubicBezTo>
                  <a:cubicBezTo>
                    <a:pt x="167" y="851"/>
                    <a:pt x="169" y="863"/>
                    <a:pt x="169" y="889"/>
                  </a:cubicBezTo>
                  <a:cubicBezTo>
                    <a:pt x="169" y="916"/>
                    <a:pt x="169" y="934"/>
                    <a:pt x="169" y="977"/>
                  </a:cubicBezTo>
                  <a:cubicBezTo>
                    <a:pt x="169" y="1019"/>
                    <a:pt x="165" y="1035"/>
                    <a:pt x="160" y="1051"/>
                  </a:cubicBezTo>
                  <a:cubicBezTo>
                    <a:pt x="156" y="1068"/>
                    <a:pt x="159" y="1080"/>
                    <a:pt x="154" y="1096"/>
                  </a:cubicBezTo>
                  <a:cubicBezTo>
                    <a:pt x="149" y="1113"/>
                    <a:pt x="140" y="1125"/>
                    <a:pt x="135" y="1134"/>
                  </a:cubicBezTo>
                  <a:cubicBezTo>
                    <a:pt x="129" y="1143"/>
                    <a:pt x="127" y="1158"/>
                    <a:pt x="148" y="1159"/>
                  </a:cubicBezTo>
                  <a:cubicBezTo>
                    <a:pt x="170" y="1160"/>
                    <a:pt x="196" y="1150"/>
                    <a:pt x="196" y="1140"/>
                  </a:cubicBezTo>
                  <a:cubicBezTo>
                    <a:pt x="196" y="1131"/>
                    <a:pt x="198" y="1119"/>
                    <a:pt x="205" y="1104"/>
                  </a:cubicBezTo>
                  <a:cubicBezTo>
                    <a:pt x="213" y="1088"/>
                    <a:pt x="206" y="1075"/>
                    <a:pt x="204" y="1069"/>
                  </a:cubicBezTo>
                  <a:cubicBezTo>
                    <a:pt x="201" y="1062"/>
                    <a:pt x="202" y="1055"/>
                    <a:pt x="202" y="1043"/>
                  </a:cubicBezTo>
                  <a:cubicBezTo>
                    <a:pt x="202" y="1031"/>
                    <a:pt x="213" y="991"/>
                    <a:pt x="225" y="947"/>
                  </a:cubicBezTo>
                  <a:cubicBezTo>
                    <a:pt x="237" y="903"/>
                    <a:pt x="234" y="852"/>
                    <a:pt x="234" y="852"/>
                  </a:cubicBezTo>
                  <a:cubicBezTo>
                    <a:pt x="243" y="852"/>
                    <a:pt x="243" y="852"/>
                    <a:pt x="243" y="852"/>
                  </a:cubicBezTo>
                  <a:cubicBezTo>
                    <a:pt x="243" y="852"/>
                    <a:pt x="244" y="787"/>
                    <a:pt x="251" y="721"/>
                  </a:cubicBezTo>
                  <a:cubicBezTo>
                    <a:pt x="258" y="654"/>
                    <a:pt x="248" y="585"/>
                    <a:pt x="248" y="566"/>
                  </a:cubicBezTo>
                  <a:cubicBezTo>
                    <a:pt x="248" y="547"/>
                    <a:pt x="255" y="539"/>
                    <a:pt x="265" y="535"/>
                  </a:cubicBezTo>
                  <a:cubicBezTo>
                    <a:pt x="276" y="530"/>
                    <a:pt x="277" y="528"/>
                    <a:pt x="272" y="510"/>
                  </a:cubicBezTo>
                  <a:cubicBezTo>
                    <a:pt x="266" y="492"/>
                    <a:pt x="258" y="449"/>
                    <a:pt x="258" y="449"/>
                  </a:cubicBezTo>
                  <a:cubicBezTo>
                    <a:pt x="258" y="449"/>
                    <a:pt x="257" y="443"/>
                    <a:pt x="251" y="424"/>
                  </a:cubicBezTo>
                  <a:cubicBezTo>
                    <a:pt x="244" y="406"/>
                    <a:pt x="244" y="388"/>
                    <a:pt x="244" y="388"/>
                  </a:cubicBezTo>
                  <a:cubicBezTo>
                    <a:pt x="244" y="388"/>
                    <a:pt x="256" y="378"/>
                    <a:pt x="257" y="366"/>
                  </a:cubicBezTo>
                  <a:close/>
                  <a:moveTo>
                    <a:pt x="102" y="452"/>
                  </a:moveTo>
                  <a:cubicBezTo>
                    <a:pt x="110" y="434"/>
                    <a:pt x="110" y="434"/>
                    <a:pt x="110" y="434"/>
                  </a:cubicBezTo>
                  <a:cubicBezTo>
                    <a:pt x="114" y="452"/>
                    <a:pt x="114" y="452"/>
                    <a:pt x="114" y="452"/>
                  </a:cubicBezTo>
                  <a:lnTo>
                    <a:pt x="102" y="452"/>
                  </a:lnTo>
                  <a:close/>
                  <a:moveTo>
                    <a:pt x="168" y="213"/>
                  </a:moveTo>
                  <a:cubicBezTo>
                    <a:pt x="158" y="230"/>
                    <a:pt x="141" y="260"/>
                    <a:pt x="135" y="285"/>
                  </a:cubicBezTo>
                  <a:cubicBezTo>
                    <a:pt x="128" y="309"/>
                    <a:pt x="117" y="344"/>
                    <a:pt x="117" y="344"/>
                  </a:cubicBezTo>
                  <a:cubicBezTo>
                    <a:pt x="117" y="344"/>
                    <a:pt x="116" y="338"/>
                    <a:pt x="115" y="329"/>
                  </a:cubicBezTo>
                  <a:cubicBezTo>
                    <a:pt x="114" y="320"/>
                    <a:pt x="114" y="277"/>
                    <a:pt x="114" y="257"/>
                  </a:cubicBezTo>
                  <a:cubicBezTo>
                    <a:pt x="114" y="237"/>
                    <a:pt x="115" y="220"/>
                    <a:pt x="112" y="219"/>
                  </a:cubicBezTo>
                  <a:cubicBezTo>
                    <a:pt x="108" y="217"/>
                    <a:pt x="102" y="205"/>
                    <a:pt x="102" y="205"/>
                  </a:cubicBezTo>
                  <a:cubicBezTo>
                    <a:pt x="124" y="175"/>
                    <a:pt x="124" y="175"/>
                    <a:pt x="124" y="175"/>
                  </a:cubicBezTo>
                  <a:cubicBezTo>
                    <a:pt x="117" y="218"/>
                    <a:pt x="129" y="210"/>
                    <a:pt x="134" y="223"/>
                  </a:cubicBezTo>
                  <a:cubicBezTo>
                    <a:pt x="138" y="236"/>
                    <a:pt x="133" y="269"/>
                    <a:pt x="136" y="253"/>
                  </a:cubicBezTo>
                  <a:cubicBezTo>
                    <a:pt x="138" y="238"/>
                    <a:pt x="146" y="237"/>
                    <a:pt x="152" y="222"/>
                  </a:cubicBezTo>
                  <a:cubicBezTo>
                    <a:pt x="159" y="207"/>
                    <a:pt x="139" y="196"/>
                    <a:pt x="139" y="196"/>
                  </a:cubicBezTo>
                  <a:cubicBezTo>
                    <a:pt x="139" y="196"/>
                    <a:pt x="150" y="192"/>
                    <a:pt x="159" y="184"/>
                  </a:cubicBezTo>
                  <a:cubicBezTo>
                    <a:pt x="169" y="175"/>
                    <a:pt x="182" y="164"/>
                    <a:pt x="182" y="164"/>
                  </a:cubicBezTo>
                  <a:cubicBezTo>
                    <a:pt x="189" y="176"/>
                    <a:pt x="189" y="176"/>
                    <a:pt x="189" y="176"/>
                  </a:cubicBezTo>
                  <a:cubicBezTo>
                    <a:pt x="189" y="176"/>
                    <a:pt x="178" y="196"/>
                    <a:pt x="168" y="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76200" kx="1200000" rotWithShape="0" algn="br" sy="23000">
                <a:srgbClr val="000000">
                  <a:alpha val="5882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7313183" y="1061201"/>
              <a:ext cx="907890" cy="2830359"/>
            </a:xfrm>
            <a:custGeom>
              <a:rect b="b" l="l" r="r" t="t"/>
              <a:pathLst>
                <a:path extrusionOk="0" h="1210" w="386">
                  <a:moveTo>
                    <a:pt x="379" y="512"/>
                  </a:moveTo>
                  <a:cubicBezTo>
                    <a:pt x="385" y="497"/>
                    <a:pt x="386" y="471"/>
                    <a:pt x="379" y="464"/>
                  </a:cubicBezTo>
                  <a:cubicBezTo>
                    <a:pt x="372" y="456"/>
                    <a:pt x="383" y="413"/>
                    <a:pt x="376" y="380"/>
                  </a:cubicBezTo>
                  <a:cubicBezTo>
                    <a:pt x="370" y="347"/>
                    <a:pt x="365" y="295"/>
                    <a:pt x="364" y="267"/>
                  </a:cubicBezTo>
                  <a:cubicBezTo>
                    <a:pt x="364" y="239"/>
                    <a:pt x="362" y="219"/>
                    <a:pt x="326" y="210"/>
                  </a:cubicBezTo>
                  <a:cubicBezTo>
                    <a:pt x="302" y="204"/>
                    <a:pt x="282" y="197"/>
                    <a:pt x="269" y="191"/>
                  </a:cubicBezTo>
                  <a:cubicBezTo>
                    <a:pt x="269" y="191"/>
                    <a:pt x="255" y="179"/>
                    <a:pt x="252" y="168"/>
                  </a:cubicBezTo>
                  <a:cubicBezTo>
                    <a:pt x="251" y="159"/>
                    <a:pt x="251" y="150"/>
                    <a:pt x="251" y="145"/>
                  </a:cubicBezTo>
                  <a:cubicBezTo>
                    <a:pt x="253" y="136"/>
                    <a:pt x="253" y="129"/>
                    <a:pt x="253" y="124"/>
                  </a:cubicBezTo>
                  <a:cubicBezTo>
                    <a:pt x="253" y="118"/>
                    <a:pt x="264" y="126"/>
                    <a:pt x="266" y="116"/>
                  </a:cubicBezTo>
                  <a:cubicBezTo>
                    <a:pt x="269" y="107"/>
                    <a:pt x="271" y="85"/>
                    <a:pt x="269" y="84"/>
                  </a:cubicBezTo>
                  <a:cubicBezTo>
                    <a:pt x="267" y="82"/>
                    <a:pt x="265" y="82"/>
                    <a:pt x="263" y="82"/>
                  </a:cubicBezTo>
                  <a:cubicBezTo>
                    <a:pt x="263" y="79"/>
                    <a:pt x="265" y="59"/>
                    <a:pt x="263" y="38"/>
                  </a:cubicBezTo>
                  <a:cubicBezTo>
                    <a:pt x="262" y="18"/>
                    <a:pt x="242" y="2"/>
                    <a:pt x="205" y="0"/>
                  </a:cubicBezTo>
                  <a:cubicBezTo>
                    <a:pt x="184" y="0"/>
                    <a:pt x="160" y="16"/>
                    <a:pt x="157" y="38"/>
                  </a:cubicBezTo>
                  <a:cubicBezTo>
                    <a:pt x="154" y="60"/>
                    <a:pt x="155" y="90"/>
                    <a:pt x="155" y="90"/>
                  </a:cubicBezTo>
                  <a:cubicBezTo>
                    <a:pt x="155" y="90"/>
                    <a:pt x="148" y="105"/>
                    <a:pt x="154" y="117"/>
                  </a:cubicBezTo>
                  <a:cubicBezTo>
                    <a:pt x="160" y="129"/>
                    <a:pt x="174" y="126"/>
                    <a:pt x="174" y="126"/>
                  </a:cubicBezTo>
                  <a:cubicBezTo>
                    <a:pt x="174" y="126"/>
                    <a:pt x="177" y="145"/>
                    <a:pt x="177" y="155"/>
                  </a:cubicBezTo>
                  <a:cubicBezTo>
                    <a:pt x="177" y="160"/>
                    <a:pt x="177" y="164"/>
                    <a:pt x="176" y="167"/>
                  </a:cubicBezTo>
                  <a:cubicBezTo>
                    <a:pt x="176" y="167"/>
                    <a:pt x="176" y="167"/>
                    <a:pt x="176" y="167"/>
                  </a:cubicBezTo>
                  <a:cubicBezTo>
                    <a:pt x="176" y="167"/>
                    <a:pt x="177" y="167"/>
                    <a:pt x="177" y="167"/>
                  </a:cubicBezTo>
                  <a:cubicBezTo>
                    <a:pt x="176" y="167"/>
                    <a:pt x="176" y="167"/>
                    <a:pt x="176" y="167"/>
                  </a:cubicBezTo>
                  <a:cubicBezTo>
                    <a:pt x="176" y="167"/>
                    <a:pt x="164" y="182"/>
                    <a:pt x="156" y="186"/>
                  </a:cubicBezTo>
                  <a:cubicBezTo>
                    <a:pt x="143" y="192"/>
                    <a:pt x="123" y="200"/>
                    <a:pt x="107" y="205"/>
                  </a:cubicBezTo>
                  <a:cubicBezTo>
                    <a:pt x="104" y="206"/>
                    <a:pt x="102" y="206"/>
                    <a:pt x="99" y="207"/>
                  </a:cubicBezTo>
                  <a:cubicBezTo>
                    <a:pt x="80" y="213"/>
                    <a:pt x="65" y="218"/>
                    <a:pt x="65" y="244"/>
                  </a:cubicBezTo>
                  <a:cubicBezTo>
                    <a:pt x="64" y="274"/>
                    <a:pt x="61" y="331"/>
                    <a:pt x="57" y="370"/>
                  </a:cubicBezTo>
                  <a:cubicBezTo>
                    <a:pt x="53" y="408"/>
                    <a:pt x="41" y="490"/>
                    <a:pt x="41" y="516"/>
                  </a:cubicBezTo>
                  <a:cubicBezTo>
                    <a:pt x="40" y="542"/>
                    <a:pt x="37" y="598"/>
                    <a:pt x="38" y="604"/>
                  </a:cubicBezTo>
                  <a:cubicBezTo>
                    <a:pt x="38" y="609"/>
                    <a:pt x="42" y="609"/>
                    <a:pt x="42" y="615"/>
                  </a:cubicBezTo>
                  <a:cubicBezTo>
                    <a:pt x="43" y="612"/>
                    <a:pt x="48" y="598"/>
                    <a:pt x="68" y="598"/>
                  </a:cubicBezTo>
                  <a:cubicBezTo>
                    <a:pt x="90" y="598"/>
                    <a:pt x="90" y="614"/>
                    <a:pt x="90" y="614"/>
                  </a:cubicBezTo>
                  <a:cubicBezTo>
                    <a:pt x="83" y="607"/>
                    <a:pt x="83" y="607"/>
                    <a:pt x="68" y="607"/>
                  </a:cubicBezTo>
                  <a:cubicBezTo>
                    <a:pt x="54" y="606"/>
                    <a:pt x="43" y="614"/>
                    <a:pt x="42" y="615"/>
                  </a:cubicBezTo>
                  <a:cubicBezTo>
                    <a:pt x="42" y="616"/>
                    <a:pt x="42" y="618"/>
                    <a:pt x="41" y="619"/>
                  </a:cubicBezTo>
                  <a:cubicBezTo>
                    <a:pt x="39" y="630"/>
                    <a:pt x="39" y="639"/>
                    <a:pt x="45" y="646"/>
                  </a:cubicBezTo>
                  <a:cubicBezTo>
                    <a:pt x="50" y="653"/>
                    <a:pt x="47" y="662"/>
                    <a:pt x="47" y="662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3" y="849"/>
                    <a:pt x="3" y="849"/>
                    <a:pt x="3" y="849"/>
                  </a:cubicBezTo>
                  <a:cubicBezTo>
                    <a:pt x="78" y="907"/>
                    <a:pt x="78" y="907"/>
                    <a:pt x="78" y="907"/>
                  </a:cubicBezTo>
                  <a:cubicBezTo>
                    <a:pt x="78" y="907"/>
                    <a:pt x="89" y="899"/>
                    <a:pt x="99" y="898"/>
                  </a:cubicBezTo>
                  <a:cubicBezTo>
                    <a:pt x="100" y="898"/>
                    <a:pt x="101" y="898"/>
                    <a:pt x="101" y="898"/>
                  </a:cubicBezTo>
                  <a:cubicBezTo>
                    <a:pt x="112" y="898"/>
                    <a:pt x="118" y="899"/>
                    <a:pt x="118" y="899"/>
                  </a:cubicBezTo>
                  <a:cubicBezTo>
                    <a:pt x="118" y="899"/>
                    <a:pt x="115" y="955"/>
                    <a:pt x="115" y="977"/>
                  </a:cubicBezTo>
                  <a:cubicBezTo>
                    <a:pt x="115" y="1000"/>
                    <a:pt x="117" y="1035"/>
                    <a:pt x="127" y="1051"/>
                  </a:cubicBezTo>
                  <a:cubicBezTo>
                    <a:pt x="136" y="1067"/>
                    <a:pt x="138" y="1073"/>
                    <a:pt x="138" y="1087"/>
                  </a:cubicBezTo>
                  <a:cubicBezTo>
                    <a:pt x="138" y="1101"/>
                    <a:pt x="117" y="1140"/>
                    <a:pt x="118" y="1153"/>
                  </a:cubicBezTo>
                  <a:cubicBezTo>
                    <a:pt x="118" y="1166"/>
                    <a:pt x="121" y="1186"/>
                    <a:pt x="143" y="1186"/>
                  </a:cubicBezTo>
                  <a:cubicBezTo>
                    <a:pt x="165" y="1185"/>
                    <a:pt x="181" y="1176"/>
                    <a:pt x="181" y="1159"/>
                  </a:cubicBezTo>
                  <a:cubicBezTo>
                    <a:pt x="181" y="1141"/>
                    <a:pt x="178" y="1130"/>
                    <a:pt x="185" y="1124"/>
                  </a:cubicBezTo>
                  <a:cubicBezTo>
                    <a:pt x="193" y="1117"/>
                    <a:pt x="181" y="1101"/>
                    <a:pt x="194" y="1084"/>
                  </a:cubicBezTo>
                  <a:cubicBezTo>
                    <a:pt x="206" y="1067"/>
                    <a:pt x="193" y="1066"/>
                    <a:pt x="196" y="1050"/>
                  </a:cubicBezTo>
                  <a:cubicBezTo>
                    <a:pt x="199" y="1034"/>
                    <a:pt x="193" y="987"/>
                    <a:pt x="192" y="968"/>
                  </a:cubicBezTo>
                  <a:cubicBezTo>
                    <a:pt x="191" y="949"/>
                    <a:pt x="194" y="926"/>
                    <a:pt x="204" y="846"/>
                  </a:cubicBezTo>
                  <a:cubicBezTo>
                    <a:pt x="213" y="765"/>
                    <a:pt x="219" y="729"/>
                    <a:pt x="222" y="712"/>
                  </a:cubicBezTo>
                  <a:cubicBezTo>
                    <a:pt x="225" y="694"/>
                    <a:pt x="229" y="672"/>
                    <a:pt x="229" y="672"/>
                  </a:cubicBezTo>
                  <a:cubicBezTo>
                    <a:pt x="229" y="672"/>
                    <a:pt x="242" y="748"/>
                    <a:pt x="252" y="767"/>
                  </a:cubicBezTo>
                  <a:cubicBezTo>
                    <a:pt x="262" y="785"/>
                    <a:pt x="274" y="879"/>
                    <a:pt x="277" y="907"/>
                  </a:cubicBezTo>
                  <a:cubicBezTo>
                    <a:pt x="280" y="934"/>
                    <a:pt x="278" y="1015"/>
                    <a:pt x="285" y="1024"/>
                  </a:cubicBezTo>
                  <a:cubicBezTo>
                    <a:pt x="291" y="1032"/>
                    <a:pt x="294" y="1044"/>
                    <a:pt x="294" y="1044"/>
                  </a:cubicBezTo>
                  <a:cubicBezTo>
                    <a:pt x="294" y="1044"/>
                    <a:pt x="277" y="1054"/>
                    <a:pt x="277" y="1067"/>
                  </a:cubicBezTo>
                  <a:cubicBezTo>
                    <a:pt x="277" y="1081"/>
                    <a:pt x="290" y="1092"/>
                    <a:pt x="289" y="1110"/>
                  </a:cubicBezTo>
                  <a:cubicBezTo>
                    <a:pt x="289" y="1128"/>
                    <a:pt x="291" y="1143"/>
                    <a:pt x="298" y="1146"/>
                  </a:cubicBezTo>
                  <a:cubicBezTo>
                    <a:pt x="305" y="1150"/>
                    <a:pt x="304" y="1180"/>
                    <a:pt x="313" y="1191"/>
                  </a:cubicBezTo>
                  <a:cubicBezTo>
                    <a:pt x="322" y="1201"/>
                    <a:pt x="337" y="1210"/>
                    <a:pt x="355" y="1205"/>
                  </a:cubicBezTo>
                  <a:cubicBezTo>
                    <a:pt x="373" y="1199"/>
                    <a:pt x="373" y="1175"/>
                    <a:pt x="364" y="1152"/>
                  </a:cubicBezTo>
                  <a:cubicBezTo>
                    <a:pt x="355" y="1129"/>
                    <a:pt x="344" y="1114"/>
                    <a:pt x="347" y="1105"/>
                  </a:cubicBezTo>
                  <a:cubicBezTo>
                    <a:pt x="351" y="1096"/>
                    <a:pt x="354" y="1082"/>
                    <a:pt x="345" y="1073"/>
                  </a:cubicBezTo>
                  <a:cubicBezTo>
                    <a:pt x="336" y="1064"/>
                    <a:pt x="345" y="1054"/>
                    <a:pt x="351" y="1046"/>
                  </a:cubicBezTo>
                  <a:cubicBezTo>
                    <a:pt x="357" y="1038"/>
                    <a:pt x="356" y="1002"/>
                    <a:pt x="356" y="982"/>
                  </a:cubicBezTo>
                  <a:cubicBezTo>
                    <a:pt x="357" y="962"/>
                    <a:pt x="354" y="864"/>
                    <a:pt x="356" y="829"/>
                  </a:cubicBezTo>
                  <a:cubicBezTo>
                    <a:pt x="357" y="793"/>
                    <a:pt x="360" y="685"/>
                    <a:pt x="355" y="655"/>
                  </a:cubicBezTo>
                  <a:cubicBezTo>
                    <a:pt x="350" y="625"/>
                    <a:pt x="354" y="603"/>
                    <a:pt x="354" y="603"/>
                  </a:cubicBezTo>
                  <a:cubicBezTo>
                    <a:pt x="354" y="603"/>
                    <a:pt x="366" y="609"/>
                    <a:pt x="366" y="597"/>
                  </a:cubicBezTo>
                  <a:cubicBezTo>
                    <a:pt x="366" y="586"/>
                    <a:pt x="362" y="584"/>
                    <a:pt x="367" y="565"/>
                  </a:cubicBezTo>
                  <a:cubicBezTo>
                    <a:pt x="372" y="545"/>
                    <a:pt x="373" y="527"/>
                    <a:pt x="379" y="512"/>
                  </a:cubicBezTo>
                  <a:close/>
                  <a:moveTo>
                    <a:pt x="109" y="669"/>
                  </a:moveTo>
                  <a:cubicBezTo>
                    <a:pt x="99" y="668"/>
                    <a:pt x="99" y="668"/>
                    <a:pt x="99" y="668"/>
                  </a:cubicBezTo>
                  <a:cubicBezTo>
                    <a:pt x="91" y="666"/>
                    <a:pt x="91" y="666"/>
                    <a:pt x="91" y="666"/>
                  </a:cubicBezTo>
                  <a:cubicBezTo>
                    <a:pt x="91" y="666"/>
                    <a:pt x="93" y="653"/>
                    <a:pt x="90" y="644"/>
                  </a:cubicBezTo>
                  <a:cubicBezTo>
                    <a:pt x="87" y="635"/>
                    <a:pt x="88" y="627"/>
                    <a:pt x="90" y="617"/>
                  </a:cubicBezTo>
                  <a:cubicBezTo>
                    <a:pt x="90" y="617"/>
                    <a:pt x="93" y="627"/>
                    <a:pt x="99" y="628"/>
                  </a:cubicBezTo>
                  <a:cubicBezTo>
                    <a:pt x="100" y="628"/>
                    <a:pt x="100" y="628"/>
                    <a:pt x="101" y="628"/>
                  </a:cubicBezTo>
                  <a:cubicBezTo>
                    <a:pt x="108" y="628"/>
                    <a:pt x="111" y="629"/>
                    <a:pt x="111" y="629"/>
                  </a:cubicBezTo>
                  <a:cubicBezTo>
                    <a:pt x="111" y="629"/>
                    <a:pt x="108" y="640"/>
                    <a:pt x="108" y="649"/>
                  </a:cubicBezTo>
                  <a:cubicBezTo>
                    <a:pt x="108" y="659"/>
                    <a:pt x="109" y="669"/>
                    <a:pt x="109" y="669"/>
                  </a:cubicBezTo>
                  <a:close/>
                  <a:moveTo>
                    <a:pt x="223" y="505"/>
                  </a:moveTo>
                  <a:cubicBezTo>
                    <a:pt x="225" y="464"/>
                    <a:pt x="224" y="347"/>
                    <a:pt x="223" y="322"/>
                  </a:cubicBezTo>
                  <a:cubicBezTo>
                    <a:pt x="223" y="296"/>
                    <a:pt x="218" y="239"/>
                    <a:pt x="221" y="232"/>
                  </a:cubicBezTo>
                  <a:cubicBezTo>
                    <a:pt x="224" y="224"/>
                    <a:pt x="232" y="218"/>
                    <a:pt x="241" y="223"/>
                  </a:cubicBezTo>
                  <a:cubicBezTo>
                    <a:pt x="241" y="223"/>
                    <a:pt x="231" y="208"/>
                    <a:pt x="215" y="208"/>
                  </a:cubicBezTo>
                  <a:cubicBezTo>
                    <a:pt x="199" y="208"/>
                    <a:pt x="188" y="223"/>
                    <a:pt x="188" y="223"/>
                  </a:cubicBezTo>
                  <a:cubicBezTo>
                    <a:pt x="188" y="223"/>
                    <a:pt x="206" y="219"/>
                    <a:pt x="205" y="231"/>
                  </a:cubicBezTo>
                  <a:cubicBezTo>
                    <a:pt x="205" y="243"/>
                    <a:pt x="199" y="305"/>
                    <a:pt x="199" y="346"/>
                  </a:cubicBezTo>
                  <a:cubicBezTo>
                    <a:pt x="199" y="383"/>
                    <a:pt x="196" y="472"/>
                    <a:pt x="199" y="505"/>
                  </a:cubicBezTo>
                  <a:cubicBezTo>
                    <a:pt x="187" y="504"/>
                    <a:pt x="183" y="503"/>
                    <a:pt x="183" y="503"/>
                  </a:cubicBezTo>
                  <a:cubicBezTo>
                    <a:pt x="183" y="503"/>
                    <a:pt x="194" y="386"/>
                    <a:pt x="190" y="325"/>
                  </a:cubicBezTo>
                  <a:cubicBezTo>
                    <a:pt x="186" y="279"/>
                    <a:pt x="178" y="220"/>
                    <a:pt x="173" y="188"/>
                  </a:cubicBezTo>
                  <a:cubicBezTo>
                    <a:pt x="173" y="188"/>
                    <a:pt x="173" y="188"/>
                    <a:pt x="173" y="188"/>
                  </a:cubicBezTo>
                  <a:cubicBezTo>
                    <a:pt x="173" y="188"/>
                    <a:pt x="178" y="170"/>
                    <a:pt x="182" y="176"/>
                  </a:cubicBezTo>
                  <a:cubicBezTo>
                    <a:pt x="182" y="176"/>
                    <a:pt x="182" y="176"/>
                    <a:pt x="182" y="176"/>
                  </a:cubicBezTo>
                  <a:cubicBezTo>
                    <a:pt x="190" y="189"/>
                    <a:pt x="203" y="204"/>
                    <a:pt x="212" y="204"/>
                  </a:cubicBezTo>
                  <a:cubicBezTo>
                    <a:pt x="222" y="204"/>
                    <a:pt x="238" y="193"/>
                    <a:pt x="248" y="179"/>
                  </a:cubicBezTo>
                  <a:cubicBezTo>
                    <a:pt x="248" y="179"/>
                    <a:pt x="248" y="179"/>
                    <a:pt x="248" y="179"/>
                  </a:cubicBezTo>
                  <a:cubicBezTo>
                    <a:pt x="248" y="179"/>
                    <a:pt x="258" y="182"/>
                    <a:pt x="259" y="196"/>
                  </a:cubicBezTo>
                  <a:cubicBezTo>
                    <a:pt x="259" y="197"/>
                    <a:pt x="258" y="199"/>
                    <a:pt x="258" y="201"/>
                  </a:cubicBezTo>
                  <a:cubicBezTo>
                    <a:pt x="258" y="201"/>
                    <a:pt x="258" y="201"/>
                    <a:pt x="258" y="201"/>
                  </a:cubicBezTo>
                  <a:cubicBezTo>
                    <a:pt x="258" y="201"/>
                    <a:pt x="258" y="201"/>
                    <a:pt x="258" y="201"/>
                  </a:cubicBezTo>
                  <a:cubicBezTo>
                    <a:pt x="258" y="213"/>
                    <a:pt x="258" y="230"/>
                    <a:pt x="260" y="256"/>
                  </a:cubicBezTo>
                  <a:cubicBezTo>
                    <a:pt x="263" y="335"/>
                    <a:pt x="277" y="429"/>
                    <a:pt x="284" y="450"/>
                  </a:cubicBezTo>
                  <a:cubicBezTo>
                    <a:pt x="292" y="472"/>
                    <a:pt x="301" y="488"/>
                    <a:pt x="301" y="488"/>
                  </a:cubicBezTo>
                  <a:cubicBezTo>
                    <a:pt x="301" y="488"/>
                    <a:pt x="251" y="504"/>
                    <a:pt x="223" y="505"/>
                  </a:cubicBezTo>
                  <a:close/>
                  <a:moveTo>
                    <a:pt x="360" y="585"/>
                  </a:moveTo>
                  <a:cubicBezTo>
                    <a:pt x="358" y="573"/>
                    <a:pt x="361" y="568"/>
                    <a:pt x="352" y="561"/>
                  </a:cubicBezTo>
                  <a:cubicBezTo>
                    <a:pt x="343" y="554"/>
                    <a:pt x="328" y="554"/>
                    <a:pt x="328" y="554"/>
                  </a:cubicBezTo>
                  <a:cubicBezTo>
                    <a:pt x="328" y="554"/>
                    <a:pt x="350" y="545"/>
                    <a:pt x="360" y="557"/>
                  </a:cubicBezTo>
                  <a:cubicBezTo>
                    <a:pt x="369" y="570"/>
                    <a:pt x="360" y="585"/>
                    <a:pt x="360" y="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76200" kx="1200000" rotWithShape="0" algn="br" sy="23000">
                <a:srgbClr val="000000">
                  <a:alpha val="5882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6083759" y="1705199"/>
              <a:ext cx="572986" cy="2130368"/>
            </a:xfrm>
            <a:custGeom>
              <a:rect b="b" l="l" r="r" t="t"/>
              <a:pathLst>
                <a:path extrusionOk="0" h="906" w="224">
                  <a:moveTo>
                    <a:pt x="215" y="296"/>
                  </a:moveTo>
                  <a:cubicBezTo>
                    <a:pt x="222" y="281"/>
                    <a:pt x="224" y="258"/>
                    <a:pt x="221" y="237"/>
                  </a:cubicBezTo>
                  <a:cubicBezTo>
                    <a:pt x="219" y="217"/>
                    <a:pt x="217" y="187"/>
                    <a:pt x="211" y="170"/>
                  </a:cubicBezTo>
                  <a:cubicBezTo>
                    <a:pt x="204" y="152"/>
                    <a:pt x="178" y="151"/>
                    <a:pt x="178" y="151"/>
                  </a:cubicBezTo>
                  <a:cubicBezTo>
                    <a:pt x="178" y="151"/>
                    <a:pt x="180" y="142"/>
                    <a:pt x="172" y="133"/>
                  </a:cubicBezTo>
                  <a:cubicBezTo>
                    <a:pt x="164" y="124"/>
                    <a:pt x="163" y="113"/>
                    <a:pt x="161" y="98"/>
                  </a:cubicBezTo>
                  <a:cubicBezTo>
                    <a:pt x="159" y="82"/>
                    <a:pt x="155" y="72"/>
                    <a:pt x="155" y="62"/>
                  </a:cubicBezTo>
                  <a:cubicBezTo>
                    <a:pt x="155" y="52"/>
                    <a:pt x="152" y="53"/>
                    <a:pt x="148" y="36"/>
                  </a:cubicBezTo>
                  <a:cubicBezTo>
                    <a:pt x="144" y="19"/>
                    <a:pt x="12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5" y="0"/>
                    <a:pt x="67" y="48"/>
                    <a:pt x="64" y="64"/>
                  </a:cubicBezTo>
                  <a:cubicBezTo>
                    <a:pt x="62" y="79"/>
                    <a:pt x="58" y="89"/>
                    <a:pt x="63" y="101"/>
                  </a:cubicBezTo>
                  <a:cubicBezTo>
                    <a:pt x="68" y="113"/>
                    <a:pt x="62" y="116"/>
                    <a:pt x="50" y="125"/>
                  </a:cubicBezTo>
                  <a:cubicBezTo>
                    <a:pt x="39" y="135"/>
                    <a:pt x="48" y="145"/>
                    <a:pt x="48" y="145"/>
                  </a:cubicBezTo>
                  <a:cubicBezTo>
                    <a:pt x="48" y="145"/>
                    <a:pt x="37" y="152"/>
                    <a:pt x="28" y="154"/>
                  </a:cubicBezTo>
                  <a:cubicBezTo>
                    <a:pt x="19" y="155"/>
                    <a:pt x="9" y="186"/>
                    <a:pt x="7" y="204"/>
                  </a:cubicBezTo>
                  <a:cubicBezTo>
                    <a:pt x="5" y="221"/>
                    <a:pt x="4" y="220"/>
                    <a:pt x="2" y="233"/>
                  </a:cubicBezTo>
                  <a:cubicBezTo>
                    <a:pt x="0" y="247"/>
                    <a:pt x="1" y="279"/>
                    <a:pt x="2" y="302"/>
                  </a:cubicBezTo>
                  <a:cubicBezTo>
                    <a:pt x="4" y="324"/>
                    <a:pt x="31" y="326"/>
                    <a:pt x="31" y="326"/>
                  </a:cubicBezTo>
                  <a:cubicBezTo>
                    <a:pt x="31" y="326"/>
                    <a:pt x="31" y="348"/>
                    <a:pt x="28" y="360"/>
                  </a:cubicBezTo>
                  <a:cubicBezTo>
                    <a:pt x="24" y="373"/>
                    <a:pt x="7" y="405"/>
                    <a:pt x="12" y="407"/>
                  </a:cubicBezTo>
                  <a:cubicBezTo>
                    <a:pt x="16" y="409"/>
                    <a:pt x="31" y="411"/>
                    <a:pt x="31" y="411"/>
                  </a:cubicBezTo>
                  <a:cubicBezTo>
                    <a:pt x="31" y="411"/>
                    <a:pt x="28" y="447"/>
                    <a:pt x="30" y="465"/>
                  </a:cubicBezTo>
                  <a:cubicBezTo>
                    <a:pt x="31" y="483"/>
                    <a:pt x="35" y="544"/>
                    <a:pt x="35" y="565"/>
                  </a:cubicBezTo>
                  <a:cubicBezTo>
                    <a:pt x="35" y="586"/>
                    <a:pt x="50" y="579"/>
                    <a:pt x="50" y="579"/>
                  </a:cubicBezTo>
                  <a:cubicBezTo>
                    <a:pt x="50" y="579"/>
                    <a:pt x="52" y="592"/>
                    <a:pt x="54" y="607"/>
                  </a:cubicBezTo>
                  <a:cubicBezTo>
                    <a:pt x="56" y="622"/>
                    <a:pt x="54" y="641"/>
                    <a:pt x="52" y="663"/>
                  </a:cubicBezTo>
                  <a:cubicBezTo>
                    <a:pt x="51" y="685"/>
                    <a:pt x="75" y="770"/>
                    <a:pt x="81" y="790"/>
                  </a:cubicBezTo>
                  <a:cubicBezTo>
                    <a:pt x="88" y="809"/>
                    <a:pt x="92" y="819"/>
                    <a:pt x="88" y="831"/>
                  </a:cubicBezTo>
                  <a:cubicBezTo>
                    <a:pt x="85" y="844"/>
                    <a:pt x="90" y="848"/>
                    <a:pt x="89" y="869"/>
                  </a:cubicBezTo>
                  <a:cubicBezTo>
                    <a:pt x="89" y="888"/>
                    <a:pt x="96" y="902"/>
                    <a:pt x="107" y="905"/>
                  </a:cubicBezTo>
                  <a:cubicBezTo>
                    <a:pt x="109" y="906"/>
                    <a:pt x="111" y="906"/>
                    <a:pt x="112" y="906"/>
                  </a:cubicBezTo>
                  <a:cubicBezTo>
                    <a:pt x="126" y="906"/>
                    <a:pt x="129" y="872"/>
                    <a:pt x="126" y="865"/>
                  </a:cubicBezTo>
                  <a:cubicBezTo>
                    <a:pt x="123" y="857"/>
                    <a:pt x="122" y="847"/>
                    <a:pt x="122" y="847"/>
                  </a:cubicBezTo>
                  <a:cubicBezTo>
                    <a:pt x="122" y="847"/>
                    <a:pt x="127" y="853"/>
                    <a:pt x="134" y="855"/>
                  </a:cubicBezTo>
                  <a:cubicBezTo>
                    <a:pt x="140" y="857"/>
                    <a:pt x="150" y="857"/>
                    <a:pt x="157" y="853"/>
                  </a:cubicBezTo>
                  <a:cubicBezTo>
                    <a:pt x="164" y="848"/>
                    <a:pt x="151" y="828"/>
                    <a:pt x="141" y="818"/>
                  </a:cubicBezTo>
                  <a:cubicBezTo>
                    <a:pt x="132" y="808"/>
                    <a:pt x="124" y="784"/>
                    <a:pt x="124" y="764"/>
                  </a:cubicBezTo>
                  <a:cubicBezTo>
                    <a:pt x="124" y="745"/>
                    <a:pt x="141" y="698"/>
                    <a:pt x="149" y="670"/>
                  </a:cubicBezTo>
                  <a:cubicBezTo>
                    <a:pt x="158" y="643"/>
                    <a:pt x="153" y="617"/>
                    <a:pt x="156" y="611"/>
                  </a:cubicBezTo>
                  <a:cubicBezTo>
                    <a:pt x="158" y="605"/>
                    <a:pt x="158" y="582"/>
                    <a:pt x="158" y="582"/>
                  </a:cubicBezTo>
                  <a:cubicBezTo>
                    <a:pt x="158" y="582"/>
                    <a:pt x="160" y="582"/>
                    <a:pt x="166" y="582"/>
                  </a:cubicBezTo>
                  <a:cubicBezTo>
                    <a:pt x="172" y="582"/>
                    <a:pt x="172" y="585"/>
                    <a:pt x="172" y="570"/>
                  </a:cubicBezTo>
                  <a:cubicBezTo>
                    <a:pt x="172" y="555"/>
                    <a:pt x="184" y="497"/>
                    <a:pt x="190" y="474"/>
                  </a:cubicBezTo>
                  <a:cubicBezTo>
                    <a:pt x="195" y="452"/>
                    <a:pt x="195" y="416"/>
                    <a:pt x="195" y="416"/>
                  </a:cubicBezTo>
                  <a:cubicBezTo>
                    <a:pt x="195" y="416"/>
                    <a:pt x="199" y="416"/>
                    <a:pt x="206" y="414"/>
                  </a:cubicBezTo>
                  <a:cubicBezTo>
                    <a:pt x="214" y="413"/>
                    <a:pt x="208" y="399"/>
                    <a:pt x="199" y="371"/>
                  </a:cubicBezTo>
                  <a:cubicBezTo>
                    <a:pt x="189" y="344"/>
                    <a:pt x="192" y="313"/>
                    <a:pt x="192" y="313"/>
                  </a:cubicBezTo>
                  <a:cubicBezTo>
                    <a:pt x="192" y="313"/>
                    <a:pt x="208" y="311"/>
                    <a:pt x="215" y="296"/>
                  </a:cubicBezTo>
                  <a:close/>
                  <a:moveTo>
                    <a:pt x="73" y="279"/>
                  </a:moveTo>
                  <a:cubicBezTo>
                    <a:pt x="73" y="286"/>
                    <a:pt x="71" y="292"/>
                    <a:pt x="71" y="292"/>
                  </a:cubicBezTo>
                  <a:cubicBezTo>
                    <a:pt x="71" y="292"/>
                    <a:pt x="67" y="292"/>
                    <a:pt x="63" y="289"/>
                  </a:cubicBezTo>
                  <a:cubicBezTo>
                    <a:pt x="65" y="285"/>
                    <a:pt x="65" y="271"/>
                    <a:pt x="65" y="271"/>
                  </a:cubicBezTo>
                  <a:cubicBezTo>
                    <a:pt x="73" y="269"/>
                    <a:pt x="73" y="269"/>
                    <a:pt x="73" y="269"/>
                  </a:cubicBezTo>
                  <a:cubicBezTo>
                    <a:pt x="73" y="269"/>
                    <a:pt x="73" y="272"/>
                    <a:pt x="73" y="279"/>
                  </a:cubicBezTo>
                  <a:close/>
                  <a:moveTo>
                    <a:pt x="110" y="621"/>
                  </a:moveTo>
                  <a:cubicBezTo>
                    <a:pt x="109" y="625"/>
                    <a:pt x="108" y="631"/>
                    <a:pt x="107" y="637"/>
                  </a:cubicBezTo>
                  <a:cubicBezTo>
                    <a:pt x="107" y="642"/>
                    <a:pt x="107" y="646"/>
                    <a:pt x="107" y="646"/>
                  </a:cubicBezTo>
                  <a:cubicBezTo>
                    <a:pt x="107" y="646"/>
                    <a:pt x="106" y="638"/>
                    <a:pt x="106" y="632"/>
                  </a:cubicBezTo>
                  <a:cubicBezTo>
                    <a:pt x="106" y="626"/>
                    <a:pt x="102" y="620"/>
                    <a:pt x="104" y="612"/>
                  </a:cubicBezTo>
                  <a:cubicBezTo>
                    <a:pt x="105" y="608"/>
                    <a:pt x="106" y="602"/>
                    <a:pt x="107" y="596"/>
                  </a:cubicBezTo>
                  <a:cubicBezTo>
                    <a:pt x="109" y="588"/>
                    <a:pt x="110" y="580"/>
                    <a:pt x="110" y="580"/>
                  </a:cubicBezTo>
                  <a:cubicBezTo>
                    <a:pt x="110" y="601"/>
                    <a:pt x="112" y="615"/>
                    <a:pt x="110" y="621"/>
                  </a:cubicBezTo>
                  <a:close/>
                  <a:moveTo>
                    <a:pt x="116" y="225"/>
                  </a:moveTo>
                  <a:cubicBezTo>
                    <a:pt x="115" y="231"/>
                    <a:pt x="108" y="214"/>
                    <a:pt x="103" y="195"/>
                  </a:cubicBezTo>
                  <a:cubicBezTo>
                    <a:pt x="99" y="176"/>
                    <a:pt x="91" y="148"/>
                    <a:pt x="91" y="130"/>
                  </a:cubicBezTo>
                  <a:cubicBezTo>
                    <a:pt x="91" y="130"/>
                    <a:pt x="105" y="142"/>
                    <a:pt x="105" y="151"/>
                  </a:cubicBezTo>
                  <a:cubicBezTo>
                    <a:pt x="105" y="161"/>
                    <a:pt x="112" y="191"/>
                    <a:pt x="115" y="200"/>
                  </a:cubicBezTo>
                  <a:cubicBezTo>
                    <a:pt x="117" y="209"/>
                    <a:pt x="119" y="189"/>
                    <a:pt x="124" y="180"/>
                  </a:cubicBezTo>
                  <a:cubicBezTo>
                    <a:pt x="129" y="171"/>
                    <a:pt x="131" y="163"/>
                    <a:pt x="128" y="156"/>
                  </a:cubicBezTo>
                  <a:cubicBezTo>
                    <a:pt x="125" y="149"/>
                    <a:pt x="136" y="146"/>
                    <a:pt x="143" y="128"/>
                  </a:cubicBezTo>
                  <a:cubicBezTo>
                    <a:pt x="144" y="135"/>
                    <a:pt x="144" y="140"/>
                    <a:pt x="143" y="147"/>
                  </a:cubicBezTo>
                  <a:cubicBezTo>
                    <a:pt x="143" y="153"/>
                    <a:pt x="132" y="186"/>
                    <a:pt x="129" y="192"/>
                  </a:cubicBezTo>
                  <a:cubicBezTo>
                    <a:pt x="125" y="199"/>
                    <a:pt x="117" y="219"/>
                    <a:pt x="116" y="225"/>
                  </a:cubicBezTo>
                  <a:close/>
                  <a:moveTo>
                    <a:pt x="149" y="333"/>
                  </a:moveTo>
                  <a:cubicBezTo>
                    <a:pt x="149" y="333"/>
                    <a:pt x="138" y="338"/>
                    <a:pt x="138" y="333"/>
                  </a:cubicBezTo>
                  <a:cubicBezTo>
                    <a:pt x="139" y="329"/>
                    <a:pt x="141" y="315"/>
                    <a:pt x="141" y="315"/>
                  </a:cubicBezTo>
                  <a:cubicBezTo>
                    <a:pt x="149" y="315"/>
                    <a:pt x="149" y="315"/>
                    <a:pt x="149" y="315"/>
                  </a:cubicBezTo>
                  <a:lnTo>
                    <a:pt x="149" y="3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76200" kx="1200000" rotWithShape="0" algn="br" sy="23000">
                <a:srgbClr val="000000">
                  <a:alpha val="5882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35" name="Google Shape;335;p14"/>
            <p:cNvSpPr/>
            <p:nvPr/>
          </p:nvSpPr>
          <p:spPr>
            <a:xfrm flipH="1">
              <a:off x="4600525" y="2354236"/>
              <a:ext cx="638535" cy="1508674"/>
            </a:xfrm>
            <a:custGeom>
              <a:rect b="b" l="l" r="r" t="t"/>
              <a:pathLst>
                <a:path extrusionOk="0" h="1641" w="693">
                  <a:moveTo>
                    <a:pt x="669" y="1590"/>
                  </a:moveTo>
                  <a:cubicBezTo>
                    <a:pt x="650" y="1579"/>
                    <a:pt x="636" y="1550"/>
                    <a:pt x="629" y="1542"/>
                  </a:cubicBezTo>
                  <a:cubicBezTo>
                    <a:pt x="622" y="1535"/>
                    <a:pt x="631" y="1537"/>
                    <a:pt x="625" y="1522"/>
                  </a:cubicBezTo>
                  <a:cubicBezTo>
                    <a:pt x="619" y="1507"/>
                    <a:pt x="600" y="1419"/>
                    <a:pt x="597" y="1391"/>
                  </a:cubicBezTo>
                  <a:cubicBezTo>
                    <a:pt x="593" y="1362"/>
                    <a:pt x="595" y="1265"/>
                    <a:pt x="582" y="1219"/>
                  </a:cubicBezTo>
                  <a:cubicBezTo>
                    <a:pt x="568" y="1173"/>
                    <a:pt x="526" y="1025"/>
                    <a:pt x="520" y="985"/>
                  </a:cubicBezTo>
                  <a:cubicBezTo>
                    <a:pt x="514" y="944"/>
                    <a:pt x="505" y="903"/>
                    <a:pt x="505" y="881"/>
                  </a:cubicBezTo>
                  <a:cubicBezTo>
                    <a:pt x="505" y="858"/>
                    <a:pt x="503" y="843"/>
                    <a:pt x="496" y="827"/>
                  </a:cubicBezTo>
                  <a:cubicBezTo>
                    <a:pt x="490" y="811"/>
                    <a:pt x="498" y="789"/>
                    <a:pt x="498" y="789"/>
                  </a:cubicBezTo>
                  <a:cubicBezTo>
                    <a:pt x="498" y="789"/>
                    <a:pt x="514" y="801"/>
                    <a:pt x="524" y="810"/>
                  </a:cubicBezTo>
                  <a:cubicBezTo>
                    <a:pt x="534" y="819"/>
                    <a:pt x="534" y="805"/>
                    <a:pt x="529" y="785"/>
                  </a:cubicBezTo>
                  <a:cubicBezTo>
                    <a:pt x="524" y="765"/>
                    <a:pt x="527" y="754"/>
                    <a:pt x="532" y="760"/>
                  </a:cubicBezTo>
                  <a:cubicBezTo>
                    <a:pt x="537" y="767"/>
                    <a:pt x="541" y="728"/>
                    <a:pt x="553" y="705"/>
                  </a:cubicBezTo>
                  <a:cubicBezTo>
                    <a:pt x="566" y="681"/>
                    <a:pt x="593" y="633"/>
                    <a:pt x="587" y="606"/>
                  </a:cubicBezTo>
                  <a:cubicBezTo>
                    <a:pt x="581" y="578"/>
                    <a:pt x="578" y="530"/>
                    <a:pt x="571" y="506"/>
                  </a:cubicBezTo>
                  <a:cubicBezTo>
                    <a:pt x="563" y="483"/>
                    <a:pt x="556" y="441"/>
                    <a:pt x="547" y="415"/>
                  </a:cubicBezTo>
                  <a:cubicBezTo>
                    <a:pt x="538" y="389"/>
                    <a:pt x="540" y="376"/>
                    <a:pt x="529" y="350"/>
                  </a:cubicBezTo>
                  <a:cubicBezTo>
                    <a:pt x="517" y="324"/>
                    <a:pt x="505" y="295"/>
                    <a:pt x="505" y="282"/>
                  </a:cubicBezTo>
                  <a:cubicBezTo>
                    <a:pt x="505" y="275"/>
                    <a:pt x="502" y="269"/>
                    <a:pt x="491" y="265"/>
                  </a:cubicBezTo>
                  <a:cubicBezTo>
                    <a:pt x="483" y="261"/>
                    <a:pt x="469" y="258"/>
                    <a:pt x="449" y="255"/>
                  </a:cubicBezTo>
                  <a:cubicBezTo>
                    <a:pt x="428" y="252"/>
                    <a:pt x="409" y="248"/>
                    <a:pt x="394" y="243"/>
                  </a:cubicBezTo>
                  <a:cubicBezTo>
                    <a:pt x="393" y="243"/>
                    <a:pt x="392" y="242"/>
                    <a:pt x="391" y="242"/>
                  </a:cubicBezTo>
                  <a:cubicBezTo>
                    <a:pt x="391" y="242"/>
                    <a:pt x="390" y="242"/>
                    <a:pt x="390" y="242"/>
                  </a:cubicBezTo>
                  <a:cubicBezTo>
                    <a:pt x="370" y="235"/>
                    <a:pt x="344" y="214"/>
                    <a:pt x="344" y="214"/>
                  </a:cubicBezTo>
                  <a:cubicBezTo>
                    <a:pt x="336" y="225"/>
                    <a:pt x="336" y="225"/>
                    <a:pt x="336" y="225"/>
                  </a:cubicBezTo>
                  <a:cubicBezTo>
                    <a:pt x="339" y="221"/>
                    <a:pt x="341" y="218"/>
                    <a:pt x="344" y="214"/>
                  </a:cubicBezTo>
                  <a:cubicBezTo>
                    <a:pt x="341" y="211"/>
                    <a:pt x="336" y="204"/>
                    <a:pt x="341" y="204"/>
                  </a:cubicBezTo>
                  <a:cubicBezTo>
                    <a:pt x="352" y="203"/>
                    <a:pt x="354" y="159"/>
                    <a:pt x="360" y="146"/>
                  </a:cubicBezTo>
                  <a:cubicBezTo>
                    <a:pt x="366" y="133"/>
                    <a:pt x="364" y="124"/>
                    <a:pt x="360" y="112"/>
                  </a:cubicBezTo>
                  <a:cubicBezTo>
                    <a:pt x="356" y="101"/>
                    <a:pt x="364" y="84"/>
                    <a:pt x="354" y="65"/>
                  </a:cubicBezTo>
                  <a:cubicBezTo>
                    <a:pt x="344" y="47"/>
                    <a:pt x="358" y="24"/>
                    <a:pt x="344" y="22"/>
                  </a:cubicBezTo>
                  <a:cubicBezTo>
                    <a:pt x="330" y="20"/>
                    <a:pt x="335" y="3"/>
                    <a:pt x="322" y="3"/>
                  </a:cubicBezTo>
                  <a:cubicBezTo>
                    <a:pt x="318" y="3"/>
                    <a:pt x="315" y="2"/>
                    <a:pt x="313" y="0"/>
                  </a:cubicBezTo>
                  <a:cubicBezTo>
                    <a:pt x="302" y="21"/>
                    <a:pt x="285" y="14"/>
                    <a:pt x="285" y="14"/>
                  </a:cubicBezTo>
                  <a:cubicBezTo>
                    <a:pt x="259" y="8"/>
                    <a:pt x="242" y="14"/>
                    <a:pt x="230" y="23"/>
                  </a:cubicBezTo>
                  <a:cubicBezTo>
                    <a:pt x="230" y="23"/>
                    <a:pt x="229" y="24"/>
                    <a:pt x="228" y="24"/>
                  </a:cubicBezTo>
                  <a:cubicBezTo>
                    <a:pt x="213" y="38"/>
                    <a:pt x="208" y="57"/>
                    <a:pt x="208" y="58"/>
                  </a:cubicBezTo>
                  <a:cubicBezTo>
                    <a:pt x="207" y="65"/>
                    <a:pt x="206" y="72"/>
                    <a:pt x="206" y="77"/>
                  </a:cubicBezTo>
                  <a:cubicBezTo>
                    <a:pt x="208" y="95"/>
                    <a:pt x="213" y="113"/>
                    <a:pt x="214" y="121"/>
                  </a:cubicBezTo>
                  <a:cubicBezTo>
                    <a:pt x="215" y="128"/>
                    <a:pt x="219" y="158"/>
                    <a:pt x="225" y="158"/>
                  </a:cubicBezTo>
                  <a:cubicBezTo>
                    <a:pt x="231" y="158"/>
                    <a:pt x="233" y="159"/>
                    <a:pt x="233" y="159"/>
                  </a:cubicBezTo>
                  <a:cubicBezTo>
                    <a:pt x="233" y="159"/>
                    <a:pt x="240" y="182"/>
                    <a:pt x="240" y="200"/>
                  </a:cubicBezTo>
                  <a:cubicBezTo>
                    <a:pt x="240" y="208"/>
                    <a:pt x="240" y="212"/>
                    <a:pt x="240" y="215"/>
                  </a:cubicBezTo>
                  <a:cubicBezTo>
                    <a:pt x="240" y="215"/>
                    <a:pt x="240" y="215"/>
                    <a:pt x="240" y="215"/>
                  </a:cubicBezTo>
                  <a:cubicBezTo>
                    <a:pt x="240" y="215"/>
                    <a:pt x="240" y="215"/>
                    <a:pt x="240" y="215"/>
                  </a:cubicBezTo>
                  <a:cubicBezTo>
                    <a:pt x="240" y="215"/>
                    <a:pt x="240" y="215"/>
                    <a:pt x="240" y="215"/>
                  </a:cubicBezTo>
                  <a:cubicBezTo>
                    <a:pt x="240" y="215"/>
                    <a:pt x="224" y="238"/>
                    <a:pt x="206" y="246"/>
                  </a:cubicBezTo>
                  <a:cubicBezTo>
                    <a:pt x="188" y="255"/>
                    <a:pt x="162" y="268"/>
                    <a:pt x="147" y="272"/>
                  </a:cubicBezTo>
                  <a:cubicBezTo>
                    <a:pt x="136" y="275"/>
                    <a:pt x="124" y="279"/>
                    <a:pt x="115" y="285"/>
                  </a:cubicBezTo>
                  <a:cubicBezTo>
                    <a:pt x="103" y="293"/>
                    <a:pt x="93" y="305"/>
                    <a:pt x="89" y="326"/>
                  </a:cubicBezTo>
                  <a:cubicBezTo>
                    <a:pt x="82" y="365"/>
                    <a:pt x="42" y="495"/>
                    <a:pt x="22" y="531"/>
                  </a:cubicBezTo>
                  <a:cubicBezTo>
                    <a:pt x="3" y="567"/>
                    <a:pt x="0" y="616"/>
                    <a:pt x="20" y="646"/>
                  </a:cubicBezTo>
                  <a:cubicBezTo>
                    <a:pt x="39" y="676"/>
                    <a:pt x="86" y="750"/>
                    <a:pt x="93" y="760"/>
                  </a:cubicBezTo>
                  <a:cubicBezTo>
                    <a:pt x="100" y="770"/>
                    <a:pt x="102" y="778"/>
                    <a:pt x="113" y="777"/>
                  </a:cubicBezTo>
                  <a:cubicBezTo>
                    <a:pt x="113" y="777"/>
                    <a:pt x="114" y="776"/>
                    <a:pt x="115" y="776"/>
                  </a:cubicBezTo>
                  <a:cubicBezTo>
                    <a:pt x="124" y="776"/>
                    <a:pt x="130" y="777"/>
                    <a:pt x="130" y="777"/>
                  </a:cubicBezTo>
                  <a:cubicBezTo>
                    <a:pt x="130" y="777"/>
                    <a:pt x="135" y="796"/>
                    <a:pt x="143" y="802"/>
                  </a:cubicBezTo>
                  <a:cubicBezTo>
                    <a:pt x="151" y="808"/>
                    <a:pt x="161" y="828"/>
                    <a:pt x="163" y="821"/>
                  </a:cubicBezTo>
                  <a:cubicBezTo>
                    <a:pt x="166" y="814"/>
                    <a:pt x="173" y="872"/>
                    <a:pt x="180" y="903"/>
                  </a:cubicBezTo>
                  <a:cubicBezTo>
                    <a:pt x="187" y="934"/>
                    <a:pt x="220" y="1152"/>
                    <a:pt x="220" y="1183"/>
                  </a:cubicBezTo>
                  <a:cubicBezTo>
                    <a:pt x="220" y="1214"/>
                    <a:pt x="232" y="1246"/>
                    <a:pt x="231" y="1268"/>
                  </a:cubicBezTo>
                  <a:cubicBezTo>
                    <a:pt x="230" y="1291"/>
                    <a:pt x="235" y="1349"/>
                    <a:pt x="236" y="1381"/>
                  </a:cubicBezTo>
                  <a:cubicBezTo>
                    <a:pt x="237" y="1413"/>
                    <a:pt x="267" y="1447"/>
                    <a:pt x="267" y="1470"/>
                  </a:cubicBezTo>
                  <a:cubicBezTo>
                    <a:pt x="267" y="1494"/>
                    <a:pt x="260" y="1505"/>
                    <a:pt x="263" y="1519"/>
                  </a:cubicBezTo>
                  <a:cubicBezTo>
                    <a:pt x="267" y="1532"/>
                    <a:pt x="266" y="1542"/>
                    <a:pt x="251" y="1558"/>
                  </a:cubicBezTo>
                  <a:cubicBezTo>
                    <a:pt x="236" y="1574"/>
                    <a:pt x="230" y="1589"/>
                    <a:pt x="231" y="1602"/>
                  </a:cubicBezTo>
                  <a:cubicBezTo>
                    <a:pt x="232" y="1614"/>
                    <a:pt x="236" y="1619"/>
                    <a:pt x="266" y="1620"/>
                  </a:cubicBezTo>
                  <a:cubicBezTo>
                    <a:pt x="296" y="1621"/>
                    <a:pt x="324" y="1613"/>
                    <a:pt x="324" y="1605"/>
                  </a:cubicBezTo>
                  <a:cubicBezTo>
                    <a:pt x="324" y="1598"/>
                    <a:pt x="334" y="1595"/>
                    <a:pt x="343" y="1595"/>
                  </a:cubicBezTo>
                  <a:cubicBezTo>
                    <a:pt x="351" y="1595"/>
                    <a:pt x="350" y="1587"/>
                    <a:pt x="346" y="1569"/>
                  </a:cubicBezTo>
                  <a:cubicBezTo>
                    <a:pt x="343" y="1552"/>
                    <a:pt x="330" y="1528"/>
                    <a:pt x="338" y="1531"/>
                  </a:cubicBezTo>
                  <a:cubicBezTo>
                    <a:pt x="345" y="1533"/>
                    <a:pt x="351" y="1528"/>
                    <a:pt x="351" y="1504"/>
                  </a:cubicBezTo>
                  <a:cubicBezTo>
                    <a:pt x="351" y="1479"/>
                    <a:pt x="355" y="1471"/>
                    <a:pt x="344" y="1457"/>
                  </a:cubicBezTo>
                  <a:cubicBezTo>
                    <a:pt x="333" y="1442"/>
                    <a:pt x="335" y="1415"/>
                    <a:pt x="338" y="1392"/>
                  </a:cubicBezTo>
                  <a:cubicBezTo>
                    <a:pt x="340" y="1370"/>
                    <a:pt x="348" y="1354"/>
                    <a:pt x="342" y="1327"/>
                  </a:cubicBezTo>
                  <a:cubicBezTo>
                    <a:pt x="335" y="1299"/>
                    <a:pt x="334" y="1266"/>
                    <a:pt x="338" y="1252"/>
                  </a:cubicBezTo>
                  <a:cubicBezTo>
                    <a:pt x="342" y="1239"/>
                    <a:pt x="339" y="1222"/>
                    <a:pt x="329" y="1211"/>
                  </a:cubicBezTo>
                  <a:cubicBezTo>
                    <a:pt x="319" y="1200"/>
                    <a:pt x="334" y="1180"/>
                    <a:pt x="334" y="1168"/>
                  </a:cubicBezTo>
                  <a:cubicBezTo>
                    <a:pt x="334" y="1156"/>
                    <a:pt x="330" y="1104"/>
                    <a:pt x="337" y="1052"/>
                  </a:cubicBezTo>
                  <a:cubicBezTo>
                    <a:pt x="343" y="999"/>
                    <a:pt x="344" y="960"/>
                    <a:pt x="345" y="946"/>
                  </a:cubicBezTo>
                  <a:cubicBezTo>
                    <a:pt x="346" y="933"/>
                    <a:pt x="354" y="939"/>
                    <a:pt x="372" y="991"/>
                  </a:cubicBezTo>
                  <a:cubicBezTo>
                    <a:pt x="391" y="1043"/>
                    <a:pt x="438" y="1205"/>
                    <a:pt x="447" y="1241"/>
                  </a:cubicBezTo>
                  <a:cubicBezTo>
                    <a:pt x="454" y="1272"/>
                    <a:pt x="480" y="1385"/>
                    <a:pt x="491" y="1436"/>
                  </a:cubicBezTo>
                  <a:cubicBezTo>
                    <a:pt x="493" y="1444"/>
                    <a:pt x="494" y="1451"/>
                    <a:pt x="495" y="1455"/>
                  </a:cubicBezTo>
                  <a:cubicBezTo>
                    <a:pt x="501" y="1486"/>
                    <a:pt x="509" y="1548"/>
                    <a:pt x="517" y="1548"/>
                  </a:cubicBezTo>
                  <a:cubicBezTo>
                    <a:pt x="526" y="1548"/>
                    <a:pt x="524" y="1554"/>
                    <a:pt x="525" y="1572"/>
                  </a:cubicBezTo>
                  <a:cubicBezTo>
                    <a:pt x="526" y="1589"/>
                    <a:pt x="543" y="1592"/>
                    <a:pt x="553" y="1595"/>
                  </a:cubicBezTo>
                  <a:cubicBezTo>
                    <a:pt x="563" y="1599"/>
                    <a:pt x="566" y="1589"/>
                    <a:pt x="566" y="1589"/>
                  </a:cubicBezTo>
                  <a:cubicBezTo>
                    <a:pt x="566" y="1589"/>
                    <a:pt x="582" y="1623"/>
                    <a:pt x="610" y="1626"/>
                  </a:cubicBezTo>
                  <a:cubicBezTo>
                    <a:pt x="639" y="1630"/>
                    <a:pt x="693" y="1641"/>
                    <a:pt x="693" y="1628"/>
                  </a:cubicBezTo>
                  <a:cubicBezTo>
                    <a:pt x="693" y="1614"/>
                    <a:pt x="687" y="1602"/>
                    <a:pt x="669" y="1590"/>
                  </a:cubicBezTo>
                  <a:close/>
                  <a:moveTo>
                    <a:pt x="128" y="644"/>
                  </a:moveTo>
                  <a:cubicBezTo>
                    <a:pt x="128" y="632"/>
                    <a:pt x="122" y="619"/>
                    <a:pt x="115" y="608"/>
                  </a:cubicBezTo>
                  <a:cubicBezTo>
                    <a:pt x="105" y="594"/>
                    <a:pt x="95" y="582"/>
                    <a:pt x="99" y="575"/>
                  </a:cubicBezTo>
                  <a:cubicBezTo>
                    <a:pt x="105" y="563"/>
                    <a:pt x="110" y="563"/>
                    <a:pt x="115" y="554"/>
                  </a:cubicBezTo>
                  <a:cubicBezTo>
                    <a:pt x="118" y="549"/>
                    <a:pt x="121" y="541"/>
                    <a:pt x="125" y="524"/>
                  </a:cubicBezTo>
                  <a:cubicBezTo>
                    <a:pt x="124" y="559"/>
                    <a:pt x="136" y="611"/>
                    <a:pt x="128" y="644"/>
                  </a:cubicBezTo>
                  <a:close/>
                  <a:moveTo>
                    <a:pt x="411" y="689"/>
                  </a:moveTo>
                  <a:cubicBezTo>
                    <a:pt x="407" y="690"/>
                    <a:pt x="402" y="690"/>
                    <a:pt x="395" y="690"/>
                  </a:cubicBezTo>
                  <a:cubicBezTo>
                    <a:pt x="395" y="685"/>
                    <a:pt x="395" y="680"/>
                    <a:pt x="393" y="674"/>
                  </a:cubicBezTo>
                  <a:cubicBezTo>
                    <a:pt x="389" y="655"/>
                    <a:pt x="367" y="523"/>
                    <a:pt x="351" y="448"/>
                  </a:cubicBezTo>
                  <a:cubicBezTo>
                    <a:pt x="335" y="373"/>
                    <a:pt x="318" y="317"/>
                    <a:pt x="314" y="307"/>
                  </a:cubicBezTo>
                  <a:cubicBezTo>
                    <a:pt x="310" y="297"/>
                    <a:pt x="323" y="293"/>
                    <a:pt x="323" y="293"/>
                  </a:cubicBezTo>
                  <a:cubicBezTo>
                    <a:pt x="299" y="269"/>
                    <a:pt x="299" y="269"/>
                    <a:pt x="299" y="269"/>
                  </a:cubicBezTo>
                  <a:cubicBezTo>
                    <a:pt x="288" y="274"/>
                    <a:pt x="280" y="291"/>
                    <a:pt x="280" y="291"/>
                  </a:cubicBezTo>
                  <a:cubicBezTo>
                    <a:pt x="280" y="291"/>
                    <a:pt x="292" y="299"/>
                    <a:pt x="294" y="307"/>
                  </a:cubicBezTo>
                  <a:cubicBezTo>
                    <a:pt x="296" y="315"/>
                    <a:pt x="292" y="325"/>
                    <a:pt x="286" y="343"/>
                  </a:cubicBezTo>
                  <a:cubicBezTo>
                    <a:pt x="281" y="362"/>
                    <a:pt x="288" y="443"/>
                    <a:pt x="295" y="485"/>
                  </a:cubicBezTo>
                  <a:cubicBezTo>
                    <a:pt x="302" y="527"/>
                    <a:pt x="315" y="621"/>
                    <a:pt x="323" y="669"/>
                  </a:cubicBezTo>
                  <a:cubicBezTo>
                    <a:pt x="324" y="677"/>
                    <a:pt x="326" y="683"/>
                    <a:pt x="327" y="689"/>
                  </a:cubicBezTo>
                  <a:cubicBezTo>
                    <a:pt x="308" y="688"/>
                    <a:pt x="289" y="687"/>
                    <a:pt x="274" y="687"/>
                  </a:cubicBezTo>
                  <a:cubicBezTo>
                    <a:pt x="232" y="687"/>
                    <a:pt x="191" y="692"/>
                    <a:pt x="191" y="692"/>
                  </a:cubicBezTo>
                  <a:cubicBezTo>
                    <a:pt x="191" y="692"/>
                    <a:pt x="199" y="672"/>
                    <a:pt x="212" y="643"/>
                  </a:cubicBezTo>
                  <a:cubicBezTo>
                    <a:pt x="224" y="615"/>
                    <a:pt x="226" y="589"/>
                    <a:pt x="235" y="542"/>
                  </a:cubicBezTo>
                  <a:cubicBezTo>
                    <a:pt x="245" y="495"/>
                    <a:pt x="237" y="463"/>
                    <a:pt x="237" y="406"/>
                  </a:cubicBezTo>
                  <a:cubicBezTo>
                    <a:pt x="237" y="361"/>
                    <a:pt x="234" y="300"/>
                    <a:pt x="231" y="263"/>
                  </a:cubicBezTo>
                  <a:cubicBezTo>
                    <a:pt x="231" y="257"/>
                    <a:pt x="231" y="235"/>
                    <a:pt x="248" y="225"/>
                  </a:cubicBezTo>
                  <a:cubicBezTo>
                    <a:pt x="257" y="236"/>
                    <a:pt x="268" y="248"/>
                    <a:pt x="281" y="257"/>
                  </a:cubicBezTo>
                  <a:cubicBezTo>
                    <a:pt x="304" y="273"/>
                    <a:pt x="306" y="261"/>
                    <a:pt x="320" y="244"/>
                  </a:cubicBezTo>
                  <a:cubicBezTo>
                    <a:pt x="326" y="237"/>
                    <a:pt x="330" y="232"/>
                    <a:pt x="334" y="227"/>
                  </a:cubicBezTo>
                  <a:cubicBezTo>
                    <a:pt x="334" y="227"/>
                    <a:pt x="334" y="227"/>
                    <a:pt x="334" y="227"/>
                  </a:cubicBezTo>
                  <a:cubicBezTo>
                    <a:pt x="353" y="218"/>
                    <a:pt x="370" y="255"/>
                    <a:pt x="370" y="255"/>
                  </a:cubicBezTo>
                  <a:cubicBezTo>
                    <a:pt x="382" y="288"/>
                    <a:pt x="381" y="349"/>
                    <a:pt x="381" y="413"/>
                  </a:cubicBezTo>
                  <a:cubicBezTo>
                    <a:pt x="381" y="478"/>
                    <a:pt x="393" y="542"/>
                    <a:pt x="406" y="589"/>
                  </a:cubicBezTo>
                  <a:cubicBezTo>
                    <a:pt x="418" y="636"/>
                    <a:pt x="437" y="678"/>
                    <a:pt x="437" y="678"/>
                  </a:cubicBezTo>
                  <a:cubicBezTo>
                    <a:pt x="437" y="678"/>
                    <a:pt x="426" y="684"/>
                    <a:pt x="411" y="689"/>
                  </a:cubicBezTo>
                  <a:close/>
                  <a:moveTo>
                    <a:pt x="491" y="631"/>
                  </a:moveTo>
                  <a:cubicBezTo>
                    <a:pt x="489" y="627"/>
                    <a:pt x="490" y="600"/>
                    <a:pt x="484" y="579"/>
                  </a:cubicBezTo>
                  <a:cubicBezTo>
                    <a:pt x="477" y="556"/>
                    <a:pt x="474" y="524"/>
                    <a:pt x="473" y="485"/>
                  </a:cubicBezTo>
                  <a:cubicBezTo>
                    <a:pt x="473" y="485"/>
                    <a:pt x="482" y="518"/>
                    <a:pt x="491" y="538"/>
                  </a:cubicBezTo>
                  <a:cubicBezTo>
                    <a:pt x="495" y="547"/>
                    <a:pt x="498" y="553"/>
                    <a:pt x="501" y="553"/>
                  </a:cubicBezTo>
                  <a:cubicBezTo>
                    <a:pt x="511" y="556"/>
                    <a:pt x="512" y="570"/>
                    <a:pt x="501" y="576"/>
                  </a:cubicBezTo>
                  <a:cubicBezTo>
                    <a:pt x="490" y="582"/>
                    <a:pt x="498" y="624"/>
                    <a:pt x="493" y="630"/>
                  </a:cubicBezTo>
                  <a:cubicBezTo>
                    <a:pt x="492" y="631"/>
                    <a:pt x="491" y="631"/>
                    <a:pt x="491" y="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76200" kx="1200000" rotWithShape="0" algn="br" sy="23000">
                <a:srgbClr val="000000">
                  <a:alpha val="5882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336" name="Google Shape;336;p14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8495"/>
              </a:buClr>
              <a:buSzPts val="1800"/>
              <a:buFont typeface="Century Schoolbook"/>
              <a:buNone/>
            </a:pPr>
            <a:r>
              <a:rPr b="0" lang="tr-TR" sz="18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0" sz="18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15"/>
          <p:cNvGrpSpPr/>
          <p:nvPr/>
        </p:nvGrpSpPr>
        <p:grpSpPr>
          <a:xfrm>
            <a:off x="4019078" y="-2366463"/>
            <a:ext cx="7993388" cy="7453429"/>
            <a:chOff x="4019078" y="-2366463"/>
            <a:chExt cx="7993388" cy="7453429"/>
          </a:xfrm>
        </p:grpSpPr>
        <p:pic>
          <p:nvPicPr>
            <p:cNvPr id="343" name="Google Shape;343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6156176" y="-1025054"/>
              <a:ext cx="4332447" cy="3570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9031936">
              <a:off x="7082141" y="682192"/>
              <a:ext cx="4332447" cy="3570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4019078" y="-2366463"/>
              <a:ext cx="4332447" cy="35700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6" name="Google Shape;346;p15"/>
          <p:cNvGrpSpPr/>
          <p:nvPr/>
        </p:nvGrpSpPr>
        <p:grpSpPr>
          <a:xfrm>
            <a:off x="-2433908" y="2223904"/>
            <a:ext cx="7952044" cy="6475844"/>
            <a:chOff x="-2433908" y="2223904"/>
            <a:chExt cx="7952044" cy="6475844"/>
          </a:xfrm>
        </p:grpSpPr>
        <p:pic>
          <p:nvPicPr>
            <p:cNvPr id="347" name="Google Shape;347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433908" y="2223904"/>
              <a:ext cx="4261107" cy="3511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2374509">
              <a:off x="-723311" y="3807486"/>
              <a:ext cx="4261107" cy="3511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2374509">
              <a:off x="626875" y="4233529"/>
              <a:ext cx="4261107" cy="3511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0" name="Google Shape;350;p15"/>
          <p:cNvSpPr txBox="1"/>
          <p:nvPr/>
        </p:nvSpPr>
        <p:spPr>
          <a:xfrm>
            <a:off x="2821595" y="2188552"/>
            <a:ext cx="4176464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SATURDAY</a:t>
            </a:r>
            <a:endParaRPr sz="44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1" name="Google Shape;351;p15"/>
          <p:cNvSpPr txBox="1"/>
          <p:nvPr/>
        </p:nvSpPr>
        <p:spPr>
          <a:xfrm>
            <a:off x="3519758" y="2952695"/>
            <a:ext cx="2780138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Go ahead and replace it with your own text.</a:t>
            </a:r>
            <a:endParaRPr sz="8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2" name="Google Shape;352;p15"/>
          <p:cNvSpPr txBox="1"/>
          <p:nvPr/>
        </p:nvSpPr>
        <p:spPr>
          <a:xfrm>
            <a:off x="4311846" y="1124620"/>
            <a:ext cx="1484586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>
                <a:solidFill>
                  <a:srgbClr val="5AAD9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02</a:t>
            </a:r>
            <a:endParaRPr sz="8000">
              <a:solidFill>
                <a:srgbClr val="5AAD9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6"/>
          <p:cNvSpPr/>
          <p:nvPr/>
        </p:nvSpPr>
        <p:spPr>
          <a:xfrm>
            <a:off x="6787054" y="2511639"/>
            <a:ext cx="882787" cy="41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25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Go ahead and replace it with your own text.</a:t>
            </a:r>
            <a:endParaRPr sz="925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9" name="Google Shape;359;p16"/>
          <p:cNvSpPr/>
          <p:nvPr/>
        </p:nvSpPr>
        <p:spPr>
          <a:xfrm>
            <a:off x="4822620" y="2511639"/>
            <a:ext cx="915362" cy="41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25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Go ahead and replace it with your own text.</a:t>
            </a:r>
            <a:endParaRPr sz="925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360" name="Google Shape;360;p16"/>
          <p:cNvGrpSpPr/>
          <p:nvPr/>
        </p:nvGrpSpPr>
        <p:grpSpPr>
          <a:xfrm>
            <a:off x="1377929" y="1623586"/>
            <a:ext cx="1724243" cy="2286926"/>
            <a:chOff x="1669185" y="2164782"/>
            <a:chExt cx="2298991" cy="3049234"/>
          </a:xfrm>
        </p:grpSpPr>
        <p:grpSp>
          <p:nvGrpSpPr>
            <p:cNvPr id="361" name="Google Shape;361;p16"/>
            <p:cNvGrpSpPr/>
            <p:nvPr/>
          </p:nvGrpSpPr>
          <p:grpSpPr>
            <a:xfrm>
              <a:off x="1669185" y="2164782"/>
              <a:ext cx="2298991" cy="2631495"/>
              <a:chOff x="879582" y="2164782"/>
              <a:chExt cx="2298991" cy="2631495"/>
            </a:xfrm>
          </p:grpSpPr>
          <p:sp>
            <p:nvSpPr>
              <p:cNvPr id="362" name="Google Shape;362;p16"/>
              <p:cNvSpPr/>
              <p:nvPr/>
            </p:nvSpPr>
            <p:spPr>
              <a:xfrm>
                <a:off x="1007888" y="2624419"/>
                <a:ext cx="2052200" cy="2171858"/>
              </a:xfrm>
              <a:custGeom>
                <a:rect b="b" l="l" r="r" t="t"/>
                <a:pathLst>
                  <a:path extrusionOk="0" h="21600" w="21600">
                    <a:moveTo>
                      <a:pt x="10975" y="314"/>
                    </a:moveTo>
                    <a:cubicBezTo>
                      <a:pt x="10975" y="314"/>
                      <a:pt x="9582" y="251"/>
                      <a:pt x="9118" y="440"/>
                    </a:cubicBezTo>
                    <a:cubicBezTo>
                      <a:pt x="8653" y="628"/>
                      <a:pt x="7724" y="943"/>
                      <a:pt x="7724" y="943"/>
                    </a:cubicBezTo>
                    <a:lnTo>
                      <a:pt x="6862" y="1194"/>
                    </a:lnTo>
                    <a:lnTo>
                      <a:pt x="6994" y="1822"/>
                    </a:lnTo>
                    <a:cubicBezTo>
                      <a:pt x="6994" y="1822"/>
                      <a:pt x="6464" y="2639"/>
                      <a:pt x="6265" y="3268"/>
                    </a:cubicBezTo>
                    <a:cubicBezTo>
                      <a:pt x="6065" y="3896"/>
                      <a:pt x="6065" y="5278"/>
                      <a:pt x="6065" y="5404"/>
                    </a:cubicBezTo>
                    <a:cubicBezTo>
                      <a:pt x="6065" y="5530"/>
                      <a:pt x="6065" y="5970"/>
                      <a:pt x="6065" y="5970"/>
                    </a:cubicBezTo>
                    <a:lnTo>
                      <a:pt x="5667" y="6171"/>
                    </a:lnTo>
                    <a:lnTo>
                      <a:pt x="5667" y="6849"/>
                    </a:lnTo>
                    <a:cubicBezTo>
                      <a:pt x="5667" y="6849"/>
                      <a:pt x="6336" y="8225"/>
                      <a:pt x="6535" y="8288"/>
                    </a:cubicBezTo>
                    <a:cubicBezTo>
                      <a:pt x="6734" y="8351"/>
                      <a:pt x="6547" y="8288"/>
                      <a:pt x="6547" y="8288"/>
                    </a:cubicBezTo>
                    <a:lnTo>
                      <a:pt x="6994" y="8295"/>
                    </a:lnTo>
                    <a:cubicBezTo>
                      <a:pt x="6994" y="8295"/>
                      <a:pt x="7127" y="8986"/>
                      <a:pt x="7260" y="9300"/>
                    </a:cubicBezTo>
                    <a:cubicBezTo>
                      <a:pt x="7392" y="9614"/>
                      <a:pt x="8056" y="10745"/>
                      <a:pt x="8255" y="10934"/>
                    </a:cubicBezTo>
                    <a:cubicBezTo>
                      <a:pt x="8454" y="11122"/>
                      <a:pt x="8189" y="12065"/>
                      <a:pt x="8189" y="12065"/>
                    </a:cubicBezTo>
                    <a:cubicBezTo>
                      <a:pt x="8189" y="12065"/>
                      <a:pt x="7724" y="12442"/>
                      <a:pt x="7260" y="12630"/>
                    </a:cubicBezTo>
                    <a:cubicBezTo>
                      <a:pt x="6795" y="12819"/>
                      <a:pt x="4340" y="13385"/>
                      <a:pt x="3809" y="13510"/>
                    </a:cubicBezTo>
                    <a:cubicBezTo>
                      <a:pt x="3279" y="13636"/>
                      <a:pt x="1354" y="14390"/>
                      <a:pt x="1089" y="14830"/>
                    </a:cubicBezTo>
                    <a:cubicBezTo>
                      <a:pt x="824" y="15270"/>
                      <a:pt x="426" y="16338"/>
                      <a:pt x="558" y="17280"/>
                    </a:cubicBezTo>
                    <a:cubicBezTo>
                      <a:pt x="691" y="18223"/>
                      <a:pt x="0" y="21600"/>
                      <a:pt x="0" y="21600"/>
                    </a:cubicBezTo>
                    <a:lnTo>
                      <a:pt x="21600" y="21561"/>
                    </a:lnTo>
                    <a:cubicBezTo>
                      <a:pt x="21600" y="21561"/>
                      <a:pt x="20928" y="16212"/>
                      <a:pt x="20862" y="15835"/>
                    </a:cubicBezTo>
                    <a:cubicBezTo>
                      <a:pt x="20796" y="15458"/>
                      <a:pt x="19867" y="14390"/>
                      <a:pt x="19468" y="14139"/>
                    </a:cubicBezTo>
                    <a:cubicBezTo>
                      <a:pt x="19070" y="13887"/>
                      <a:pt x="18009" y="13385"/>
                      <a:pt x="17810" y="13322"/>
                    </a:cubicBezTo>
                    <a:cubicBezTo>
                      <a:pt x="17611" y="13259"/>
                      <a:pt x="16284" y="12945"/>
                      <a:pt x="15952" y="12945"/>
                    </a:cubicBezTo>
                    <a:cubicBezTo>
                      <a:pt x="15620" y="12945"/>
                      <a:pt x="14359" y="12693"/>
                      <a:pt x="14359" y="12693"/>
                    </a:cubicBezTo>
                    <a:lnTo>
                      <a:pt x="13431" y="12128"/>
                    </a:lnTo>
                    <a:lnTo>
                      <a:pt x="13431" y="10934"/>
                    </a:lnTo>
                    <a:cubicBezTo>
                      <a:pt x="13431" y="10934"/>
                      <a:pt x="14160" y="9489"/>
                      <a:pt x="14227" y="9237"/>
                    </a:cubicBezTo>
                    <a:cubicBezTo>
                      <a:pt x="14293" y="8986"/>
                      <a:pt x="14625" y="8106"/>
                      <a:pt x="14625" y="8106"/>
                    </a:cubicBezTo>
                    <a:lnTo>
                      <a:pt x="14993" y="8093"/>
                    </a:lnTo>
                    <a:cubicBezTo>
                      <a:pt x="14993" y="8093"/>
                      <a:pt x="15770" y="6712"/>
                      <a:pt x="15770" y="6587"/>
                    </a:cubicBezTo>
                    <a:cubicBezTo>
                      <a:pt x="15770" y="6461"/>
                      <a:pt x="15771" y="5950"/>
                      <a:pt x="15771" y="5950"/>
                    </a:cubicBezTo>
                    <a:lnTo>
                      <a:pt x="15288" y="5530"/>
                    </a:lnTo>
                    <a:lnTo>
                      <a:pt x="15222" y="3519"/>
                    </a:lnTo>
                    <a:cubicBezTo>
                      <a:pt x="15222" y="3519"/>
                      <a:pt x="14625" y="2011"/>
                      <a:pt x="14492" y="1697"/>
                    </a:cubicBezTo>
                    <a:cubicBezTo>
                      <a:pt x="14359" y="1382"/>
                      <a:pt x="13298" y="691"/>
                      <a:pt x="13298" y="691"/>
                    </a:cubicBezTo>
                    <a:lnTo>
                      <a:pt x="12701" y="0"/>
                    </a:lnTo>
                    <a:lnTo>
                      <a:pt x="12435" y="440"/>
                    </a:lnTo>
                    <a:lnTo>
                      <a:pt x="10975" y="314"/>
                    </a:lnTo>
                    <a:close/>
                  </a:path>
                </a:pathLst>
              </a:custGeom>
              <a:solidFill>
                <a:srgbClr val="666666"/>
              </a:solidFill>
              <a:ln cap="flat" cmpd="sng" w="25400">
                <a:solidFill>
                  <a:srgbClr val="EBEBEB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363" name="Google Shape;363;p16"/>
              <p:cNvSpPr/>
              <p:nvPr/>
            </p:nvSpPr>
            <p:spPr>
              <a:xfrm rot="-716138">
                <a:off x="2490889" y="2376198"/>
                <a:ext cx="335403" cy="1154148"/>
              </a:xfrm>
              <a:custGeom>
                <a:rect b="b" l="l" r="r" t="t"/>
                <a:pathLst>
                  <a:path extrusionOk="0" h="21600" w="19747">
                    <a:moveTo>
                      <a:pt x="0" y="0"/>
                    </a:moveTo>
                    <a:cubicBezTo>
                      <a:pt x="0" y="0"/>
                      <a:pt x="17581" y="3018"/>
                      <a:pt x="19591" y="10324"/>
                    </a:cubicBezTo>
                    <a:cubicBezTo>
                      <a:pt x="21600" y="17629"/>
                      <a:pt x="3516" y="21600"/>
                      <a:pt x="3516" y="21600"/>
                    </a:cubicBezTo>
                  </a:path>
                </a:pathLst>
              </a:custGeom>
              <a:noFill/>
              <a:ln cap="flat" cmpd="sng" w="101600">
                <a:solidFill>
                  <a:srgbClr val="F2F2F2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364" name="Google Shape;364;p16"/>
              <p:cNvSpPr/>
              <p:nvPr/>
            </p:nvSpPr>
            <p:spPr>
              <a:xfrm rot="-716138">
                <a:off x="2619914" y="2193140"/>
                <a:ext cx="414991" cy="1432736"/>
              </a:xfrm>
              <a:custGeom>
                <a:rect b="b" l="l" r="r" t="t"/>
                <a:pathLst>
                  <a:path extrusionOk="0" h="21600" w="19747">
                    <a:moveTo>
                      <a:pt x="0" y="0"/>
                    </a:moveTo>
                    <a:cubicBezTo>
                      <a:pt x="0" y="0"/>
                      <a:pt x="17581" y="3018"/>
                      <a:pt x="19591" y="10324"/>
                    </a:cubicBezTo>
                    <a:cubicBezTo>
                      <a:pt x="21600" y="17629"/>
                      <a:pt x="3516" y="21600"/>
                      <a:pt x="3516" y="21600"/>
                    </a:cubicBezTo>
                  </a:path>
                </a:pathLst>
              </a:custGeom>
              <a:noFill/>
              <a:ln cap="flat" cmpd="sng" w="101600">
                <a:solidFill>
                  <a:srgbClr val="F2F2F2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365" name="Google Shape;365;p16"/>
              <p:cNvSpPr/>
              <p:nvPr/>
            </p:nvSpPr>
            <p:spPr>
              <a:xfrm flipH="1" rot="716122">
                <a:off x="1233100" y="2374607"/>
                <a:ext cx="335404" cy="1154149"/>
              </a:xfrm>
              <a:custGeom>
                <a:rect b="b" l="l" r="r" t="t"/>
                <a:pathLst>
                  <a:path extrusionOk="0" h="21600" w="19747">
                    <a:moveTo>
                      <a:pt x="0" y="0"/>
                    </a:moveTo>
                    <a:cubicBezTo>
                      <a:pt x="0" y="0"/>
                      <a:pt x="17581" y="3018"/>
                      <a:pt x="19591" y="10324"/>
                    </a:cubicBezTo>
                    <a:cubicBezTo>
                      <a:pt x="21600" y="17629"/>
                      <a:pt x="3516" y="21600"/>
                      <a:pt x="3516" y="21600"/>
                    </a:cubicBezTo>
                  </a:path>
                </a:pathLst>
              </a:custGeom>
              <a:noFill/>
              <a:ln cap="flat" cmpd="sng" w="101600">
                <a:solidFill>
                  <a:srgbClr val="F2F2F2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366" name="Google Shape;366;p16"/>
              <p:cNvSpPr/>
              <p:nvPr/>
            </p:nvSpPr>
            <p:spPr>
              <a:xfrm flipH="1" rot="716122">
                <a:off x="1023247" y="2192207"/>
                <a:ext cx="414991" cy="1432737"/>
              </a:xfrm>
              <a:custGeom>
                <a:rect b="b" l="l" r="r" t="t"/>
                <a:pathLst>
                  <a:path extrusionOk="0" h="21600" w="19747">
                    <a:moveTo>
                      <a:pt x="0" y="0"/>
                    </a:moveTo>
                    <a:cubicBezTo>
                      <a:pt x="0" y="0"/>
                      <a:pt x="17581" y="3018"/>
                      <a:pt x="19591" y="10324"/>
                    </a:cubicBezTo>
                    <a:cubicBezTo>
                      <a:pt x="21600" y="17629"/>
                      <a:pt x="3516" y="21600"/>
                      <a:pt x="3516" y="21600"/>
                    </a:cubicBezTo>
                  </a:path>
                </a:pathLst>
              </a:custGeom>
              <a:noFill/>
              <a:ln cap="flat" cmpd="sng" w="101600">
                <a:solidFill>
                  <a:srgbClr val="F2F2F2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sp>
          <p:nvSpPr>
            <p:cNvPr id="367" name="Google Shape;367;p16"/>
            <p:cNvSpPr/>
            <p:nvPr/>
          </p:nvSpPr>
          <p:spPr>
            <a:xfrm>
              <a:off x="2490167" y="4916499"/>
              <a:ext cx="666849" cy="2975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360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TITLE HERE</a:t>
              </a:r>
              <a:endParaRPr b="1" sz="136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368" name="Google Shape;368;p16"/>
          <p:cNvGrpSpPr/>
          <p:nvPr/>
        </p:nvGrpSpPr>
        <p:grpSpPr>
          <a:xfrm>
            <a:off x="3732739" y="1885766"/>
            <a:ext cx="1043758" cy="1792650"/>
            <a:chOff x="3732739" y="1885766"/>
            <a:chExt cx="1043758" cy="1792650"/>
          </a:xfrm>
        </p:grpSpPr>
        <p:sp>
          <p:nvSpPr>
            <p:cNvPr id="369" name="Google Shape;369;p16"/>
            <p:cNvSpPr/>
            <p:nvPr/>
          </p:nvSpPr>
          <p:spPr>
            <a:xfrm>
              <a:off x="3732739" y="1885766"/>
              <a:ext cx="1039311" cy="1783136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1937" y="21600"/>
                  </a:lnTo>
                  <a:lnTo>
                    <a:pt x="21600" y="10551"/>
                  </a:lnTo>
                  <a:lnTo>
                    <a:pt x="11937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D9D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70" name="Google Shape;370;p16"/>
            <p:cNvSpPr/>
            <p:nvPr/>
          </p:nvSpPr>
          <p:spPr>
            <a:xfrm flipH="1" rot="10800000">
              <a:off x="3733277" y="1898288"/>
              <a:ext cx="1043220" cy="178012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1811" y="21600"/>
                  </a:lnTo>
                  <a:lnTo>
                    <a:pt x="21600" y="11173"/>
                  </a:lnTo>
                  <a:lnTo>
                    <a:pt x="11872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4124103" y="2395315"/>
              <a:ext cx="539974" cy="648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tr-TR" sz="16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A</a:t>
              </a:r>
              <a:endParaRPr/>
            </a:p>
          </p:txBody>
        </p:sp>
      </p:grpSp>
      <p:grpSp>
        <p:nvGrpSpPr>
          <p:cNvPr id="372" name="Google Shape;372;p16"/>
          <p:cNvGrpSpPr/>
          <p:nvPr/>
        </p:nvGrpSpPr>
        <p:grpSpPr>
          <a:xfrm>
            <a:off x="5696990" y="1885895"/>
            <a:ext cx="1043757" cy="1792651"/>
            <a:chOff x="5696990" y="1885895"/>
            <a:chExt cx="1043757" cy="1792651"/>
          </a:xfrm>
        </p:grpSpPr>
        <p:sp>
          <p:nvSpPr>
            <p:cNvPr id="373" name="Google Shape;373;p16"/>
            <p:cNvSpPr/>
            <p:nvPr/>
          </p:nvSpPr>
          <p:spPr>
            <a:xfrm>
              <a:off x="5696990" y="1885895"/>
              <a:ext cx="1039311" cy="1783136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1937" y="21600"/>
                  </a:lnTo>
                  <a:lnTo>
                    <a:pt x="21600" y="10551"/>
                  </a:lnTo>
                  <a:lnTo>
                    <a:pt x="11937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D9D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 flipH="1" rot="10800000">
              <a:off x="5697528" y="1898418"/>
              <a:ext cx="1043219" cy="178012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1811" y="21600"/>
                  </a:lnTo>
                  <a:lnTo>
                    <a:pt x="21600" y="11173"/>
                  </a:lnTo>
                  <a:lnTo>
                    <a:pt x="11872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6159594" y="2395315"/>
              <a:ext cx="406745" cy="648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B</a:t>
              </a:r>
              <a:endParaRPr/>
            </a:p>
          </p:txBody>
        </p:sp>
      </p:grpSp>
      <p:sp>
        <p:nvSpPr>
          <p:cNvPr id="376" name="Google Shape;376;p16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78495"/>
              </a:buClr>
              <a:buSzPts val="1800"/>
              <a:buFont typeface="Century Schoolbook"/>
              <a:buNone/>
            </a:pPr>
            <a:r>
              <a:rPr b="0" lang="tr-TR" sz="1800">
                <a:solidFill>
                  <a:srgbClr val="77849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0" sz="1800">
              <a:solidFill>
                <a:srgbClr val="77849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atural Seed Presentation Template www.templates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AAD9E"/>
      </a:accent1>
      <a:accent2>
        <a:srgbClr val="ADB5BF"/>
      </a:accent2>
      <a:accent3>
        <a:srgbClr val="5AAD9E"/>
      </a:accent3>
      <a:accent4>
        <a:srgbClr val="ADB5BF"/>
      </a:accent4>
      <a:accent5>
        <a:srgbClr val="5AAD9E"/>
      </a:accent5>
      <a:accent6>
        <a:srgbClr val="ADB5BF"/>
      </a:accent6>
      <a:hlink>
        <a:srgbClr val="5AAD9E"/>
      </a:hlink>
      <a:folHlink>
        <a:srgbClr val="ADB5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