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9"/>
  </p:notesMasterIdLst>
  <p:handoutMasterIdLst>
    <p:handoutMasterId r:id="rId60"/>
  </p:handoutMasterIdLst>
  <p:sldIdLst>
    <p:sldId id="359" r:id="rId3"/>
    <p:sldId id="405" r:id="rId4"/>
    <p:sldId id="361" r:id="rId5"/>
    <p:sldId id="362" r:id="rId6"/>
    <p:sldId id="364" r:id="rId7"/>
    <p:sldId id="367" r:id="rId8"/>
    <p:sldId id="391" r:id="rId9"/>
    <p:sldId id="403" r:id="rId10"/>
    <p:sldId id="378" r:id="rId11"/>
    <p:sldId id="399" r:id="rId12"/>
    <p:sldId id="389" r:id="rId13"/>
    <p:sldId id="307" r:id="rId14"/>
    <p:sldId id="352" r:id="rId15"/>
    <p:sldId id="358" r:id="rId16"/>
    <p:sldId id="400" r:id="rId17"/>
    <p:sldId id="404" r:id="rId18"/>
    <p:sldId id="310" r:id="rId19"/>
    <p:sldId id="401" r:id="rId20"/>
    <p:sldId id="392" r:id="rId21"/>
    <p:sldId id="388" r:id="rId22"/>
    <p:sldId id="353" r:id="rId23"/>
    <p:sldId id="370" r:id="rId24"/>
    <p:sldId id="371" r:id="rId25"/>
    <p:sldId id="372" r:id="rId26"/>
    <p:sldId id="373" r:id="rId27"/>
    <p:sldId id="386" r:id="rId28"/>
    <p:sldId id="407" r:id="rId29"/>
    <p:sldId id="406" r:id="rId30"/>
    <p:sldId id="322" r:id="rId31"/>
    <p:sldId id="320" r:id="rId32"/>
    <p:sldId id="319" r:id="rId33"/>
    <p:sldId id="324" r:id="rId34"/>
    <p:sldId id="323" r:id="rId35"/>
    <p:sldId id="321" r:id="rId36"/>
    <p:sldId id="325" r:id="rId37"/>
    <p:sldId id="287" r:id="rId38"/>
    <p:sldId id="328" r:id="rId39"/>
    <p:sldId id="327" r:id="rId40"/>
    <p:sldId id="330" r:id="rId41"/>
    <p:sldId id="331" r:id="rId42"/>
    <p:sldId id="332" r:id="rId43"/>
    <p:sldId id="333" r:id="rId44"/>
    <p:sldId id="337" r:id="rId45"/>
    <p:sldId id="336" r:id="rId46"/>
    <p:sldId id="334" r:id="rId47"/>
    <p:sldId id="354" r:id="rId48"/>
    <p:sldId id="339" r:id="rId49"/>
    <p:sldId id="340" r:id="rId50"/>
    <p:sldId id="395" r:id="rId51"/>
    <p:sldId id="398" r:id="rId52"/>
    <p:sldId id="394" r:id="rId53"/>
    <p:sldId id="409" r:id="rId54"/>
    <p:sldId id="393" r:id="rId55"/>
    <p:sldId id="305" r:id="rId56"/>
    <p:sldId id="306" r:id="rId57"/>
    <p:sldId id="40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527"/>
    <a:srgbClr val="344193"/>
    <a:srgbClr val="1D3E86"/>
    <a:srgbClr val="FFD402"/>
    <a:srgbClr val="FFFFFF"/>
    <a:srgbClr val="E73648"/>
    <a:srgbClr val="1D3E89"/>
    <a:srgbClr val="C81517"/>
    <a:srgbClr val="FFD803"/>
    <a:srgbClr val="FFD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 showGuides="1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1211D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595-4DE5-87A3-3EF40013898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595-4DE5-87A3-3EF4001389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5-4DE5-87A3-3EF400138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CD0-40F9-955B-B0757DB66CB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CD0-40F9-955B-B0757DB66C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D0-40F9-955B-B0757DB66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5C4C-8840-4F6C-91A5-C55478F9B82E}" type="datetimeFigureOut">
              <a:rPr lang="es-PE" smtClean="0"/>
              <a:t>21/11/2023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1E32-9552-4271-98DC-964247F794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2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950" y="2456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0" name="Grupo 69"/>
          <p:cNvGrpSpPr/>
          <p:nvPr userDrawn="1"/>
        </p:nvGrpSpPr>
        <p:grpSpPr>
          <a:xfrm>
            <a:off x="-36513" y="11113"/>
            <a:ext cx="12228513" cy="827087"/>
            <a:chOff x="-36513" y="11113"/>
            <a:chExt cx="13176251" cy="860425"/>
          </a:xfrm>
        </p:grpSpPr>
        <p:grpSp>
          <p:nvGrpSpPr>
            <p:cNvPr id="68" name="Grupo 67"/>
            <p:cNvGrpSpPr/>
            <p:nvPr userDrawn="1"/>
          </p:nvGrpSpPr>
          <p:grpSpPr>
            <a:xfrm>
              <a:off x="-36513" y="11113"/>
              <a:ext cx="3859213" cy="860425"/>
              <a:chOff x="-36513" y="11113"/>
              <a:chExt cx="3859213" cy="860425"/>
            </a:xfrm>
          </p:grpSpPr>
          <p:sp>
            <p:nvSpPr>
              <p:cNvPr id="48" name="Freeform 5"/>
              <p:cNvSpPr>
                <a:spLocks/>
              </p:cNvSpPr>
              <p:nvPr userDrawn="1"/>
            </p:nvSpPr>
            <p:spPr bwMode="auto">
              <a:xfrm>
                <a:off x="3538537" y="17463"/>
                <a:ext cx="284163" cy="322263"/>
              </a:xfrm>
              <a:custGeom>
                <a:avLst/>
                <a:gdLst>
                  <a:gd name="T0" fmla="*/ 0 w 179"/>
                  <a:gd name="T1" fmla="*/ 94 h 203"/>
                  <a:gd name="T2" fmla="*/ 179 w 179"/>
                  <a:gd name="T3" fmla="*/ 0 h 203"/>
                  <a:gd name="T4" fmla="*/ 170 w 179"/>
                  <a:gd name="T5" fmla="*/ 203 h 203"/>
                  <a:gd name="T6" fmla="*/ 0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0" y="94"/>
                    </a:moveTo>
                    <a:lnTo>
                      <a:pt x="179" y="0"/>
                    </a:lnTo>
                    <a:lnTo>
                      <a:pt x="170" y="20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6"/>
              <p:cNvSpPr>
                <a:spLocks/>
              </p:cNvSpPr>
              <p:nvPr userDrawn="1"/>
            </p:nvSpPr>
            <p:spPr bwMode="auto">
              <a:xfrm>
                <a:off x="1771650" y="565150"/>
                <a:ext cx="319088" cy="292100"/>
              </a:xfrm>
              <a:custGeom>
                <a:avLst/>
                <a:gdLst>
                  <a:gd name="T0" fmla="*/ 0 w 201"/>
                  <a:gd name="T1" fmla="*/ 20 h 184"/>
                  <a:gd name="T2" fmla="*/ 201 w 201"/>
                  <a:gd name="T3" fmla="*/ 0 h 184"/>
                  <a:gd name="T4" fmla="*/ 117 w 201"/>
                  <a:gd name="T5" fmla="*/ 184 h 184"/>
                  <a:gd name="T6" fmla="*/ 0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20"/>
                    </a:moveTo>
                    <a:lnTo>
                      <a:pt x="201" y="0"/>
                    </a:lnTo>
                    <a:lnTo>
                      <a:pt x="117" y="18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7"/>
              <p:cNvSpPr>
                <a:spLocks/>
              </p:cNvSpPr>
              <p:nvPr userDrawn="1"/>
            </p:nvSpPr>
            <p:spPr bwMode="auto">
              <a:xfrm>
                <a:off x="2235200" y="485775"/>
                <a:ext cx="314325" cy="306388"/>
              </a:xfrm>
              <a:custGeom>
                <a:avLst/>
                <a:gdLst>
                  <a:gd name="T0" fmla="*/ 0 w 198"/>
                  <a:gd name="T1" fmla="*/ 37 h 193"/>
                  <a:gd name="T2" fmla="*/ 198 w 198"/>
                  <a:gd name="T3" fmla="*/ 0 h 193"/>
                  <a:gd name="T4" fmla="*/ 131 w 198"/>
                  <a:gd name="T5" fmla="*/ 193 h 193"/>
                  <a:gd name="T6" fmla="*/ 0 w 198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93">
                    <a:moveTo>
                      <a:pt x="0" y="37"/>
                    </a:moveTo>
                    <a:lnTo>
                      <a:pt x="198" y="0"/>
                    </a:lnTo>
                    <a:lnTo>
                      <a:pt x="131" y="19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8"/>
              <p:cNvSpPr>
                <a:spLocks/>
              </p:cNvSpPr>
              <p:nvPr userDrawn="1"/>
            </p:nvSpPr>
            <p:spPr bwMode="auto">
              <a:xfrm>
                <a:off x="2690812" y="374650"/>
                <a:ext cx="307975" cy="312738"/>
              </a:xfrm>
              <a:custGeom>
                <a:avLst/>
                <a:gdLst>
                  <a:gd name="T0" fmla="*/ 0 w 194"/>
                  <a:gd name="T1" fmla="*/ 50 h 197"/>
                  <a:gd name="T2" fmla="*/ 194 w 194"/>
                  <a:gd name="T3" fmla="*/ 0 h 197"/>
                  <a:gd name="T4" fmla="*/ 138 w 194"/>
                  <a:gd name="T5" fmla="*/ 197 h 197"/>
                  <a:gd name="T6" fmla="*/ 0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0" y="50"/>
                    </a:moveTo>
                    <a:lnTo>
                      <a:pt x="194" y="0"/>
                    </a:lnTo>
                    <a:lnTo>
                      <a:pt x="138" y="19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9"/>
              <p:cNvSpPr>
                <a:spLocks/>
              </p:cNvSpPr>
              <p:nvPr userDrawn="1"/>
            </p:nvSpPr>
            <p:spPr bwMode="auto">
              <a:xfrm>
                <a:off x="3130550" y="215900"/>
                <a:ext cx="301625" cy="319088"/>
              </a:xfrm>
              <a:custGeom>
                <a:avLst/>
                <a:gdLst>
                  <a:gd name="T0" fmla="*/ 0 w 190"/>
                  <a:gd name="T1" fmla="*/ 72 h 201"/>
                  <a:gd name="T2" fmla="*/ 190 w 190"/>
                  <a:gd name="T3" fmla="*/ 0 h 201"/>
                  <a:gd name="T4" fmla="*/ 157 w 190"/>
                  <a:gd name="T5" fmla="*/ 201 h 201"/>
                  <a:gd name="T6" fmla="*/ 0 w 190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1">
                    <a:moveTo>
                      <a:pt x="0" y="72"/>
                    </a:moveTo>
                    <a:lnTo>
                      <a:pt x="190" y="0"/>
                    </a:lnTo>
                    <a:lnTo>
                      <a:pt x="157" y="20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"/>
              <p:cNvSpPr>
                <a:spLocks/>
              </p:cNvSpPr>
              <p:nvPr userDrawn="1"/>
            </p:nvSpPr>
            <p:spPr bwMode="auto">
              <a:xfrm>
                <a:off x="-33338" y="354013"/>
                <a:ext cx="309563" cy="315913"/>
              </a:xfrm>
              <a:custGeom>
                <a:avLst/>
                <a:gdLst>
                  <a:gd name="T0" fmla="*/ 195 w 195"/>
                  <a:gd name="T1" fmla="*/ 59 h 199"/>
                  <a:gd name="T2" fmla="*/ 0 w 195"/>
                  <a:gd name="T3" fmla="*/ 0 h 199"/>
                  <a:gd name="T4" fmla="*/ 41 w 195"/>
                  <a:gd name="T5" fmla="*/ 199 h 199"/>
                  <a:gd name="T6" fmla="*/ 195 w 195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9">
                    <a:moveTo>
                      <a:pt x="195" y="59"/>
                    </a:moveTo>
                    <a:lnTo>
                      <a:pt x="0" y="0"/>
                    </a:lnTo>
                    <a:lnTo>
                      <a:pt x="41" y="199"/>
                    </a:lnTo>
                    <a:lnTo>
                      <a:pt x="195" y="59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1"/>
              <p:cNvSpPr>
                <a:spLocks/>
              </p:cNvSpPr>
              <p:nvPr userDrawn="1"/>
            </p:nvSpPr>
            <p:spPr bwMode="auto">
              <a:xfrm>
                <a:off x="1301750" y="590550"/>
                <a:ext cx="322263" cy="280988"/>
              </a:xfrm>
              <a:custGeom>
                <a:avLst/>
                <a:gdLst>
                  <a:gd name="T0" fmla="*/ 203 w 203"/>
                  <a:gd name="T1" fmla="*/ 4 h 177"/>
                  <a:gd name="T2" fmla="*/ 0 w 203"/>
                  <a:gd name="T3" fmla="*/ 0 h 177"/>
                  <a:gd name="T4" fmla="*/ 99 w 203"/>
                  <a:gd name="T5" fmla="*/ 177 h 177"/>
                  <a:gd name="T6" fmla="*/ 203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203" y="4"/>
                    </a:moveTo>
                    <a:lnTo>
                      <a:pt x="0" y="0"/>
                    </a:lnTo>
                    <a:lnTo>
                      <a:pt x="99" y="177"/>
                    </a:lnTo>
                    <a:lnTo>
                      <a:pt x="203" y="4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2"/>
              <p:cNvSpPr>
                <a:spLocks/>
              </p:cNvSpPr>
              <p:nvPr userDrawn="1"/>
            </p:nvSpPr>
            <p:spPr bwMode="auto">
              <a:xfrm>
                <a:off x="841375" y="558800"/>
                <a:ext cx="319088" cy="292100"/>
              </a:xfrm>
              <a:custGeom>
                <a:avLst/>
                <a:gdLst>
                  <a:gd name="T0" fmla="*/ 201 w 201"/>
                  <a:gd name="T1" fmla="*/ 15 h 184"/>
                  <a:gd name="T2" fmla="*/ 0 w 201"/>
                  <a:gd name="T3" fmla="*/ 0 h 184"/>
                  <a:gd name="T4" fmla="*/ 87 w 201"/>
                  <a:gd name="T5" fmla="*/ 184 h 184"/>
                  <a:gd name="T6" fmla="*/ 201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15"/>
                    </a:moveTo>
                    <a:lnTo>
                      <a:pt x="0" y="0"/>
                    </a:lnTo>
                    <a:lnTo>
                      <a:pt x="87" y="184"/>
                    </a:lnTo>
                    <a:lnTo>
                      <a:pt x="201" y="15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3"/>
              <p:cNvSpPr>
                <a:spLocks/>
              </p:cNvSpPr>
              <p:nvPr userDrawn="1"/>
            </p:nvSpPr>
            <p:spPr bwMode="auto">
              <a:xfrm>
                <a:off x="388937" y="479425"/>
                <a:ext cx="315913" cy="304800"/>
              </a:xfrm>
              <a:custGeom>
                <a:avLst/>
                <a:gdLst>
                  <a:gd name="T0" fmla="*/ 199 w 199"/>
                  <a:gd name="T1" fmla="*/ 39 h 192"/>
                  <a:gd name="T2" fmla="*/ 0 w 199"/>
                  <a:gd name="T3" fmla="*/ 0 h 192"/>
                  <a:gd name="T4" fmla="*/ 67 w 199"/>
                  <a:gd name="T5" fmla="*/ 192 h 192"/>
                  <a:gd name="T6" fmla="*/ 199 w 199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2">
                    <a:moveTo>
                      <a:pt x="199" y="39"/>
                    </a:moveTo>
                    <a:lnTo>
                      <a:pt x="0" y="0"/>
                    </a:lnTo>
                    <a:lnTo>
                      <a:pt x="67" y="192"/>
                    </a:lnTo>
                    <a:lnTo>
                      <a:pt x="199" y="39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4"/>
              <p:cNvSpPr>
                <a:spLocks/>
              </p:cNvSpPr>
              <p:nvPr userDrawn="1"/>
            </p:nvSpPr>
            <p:spPr bwMode="auto">
              <a:xfrm>
                <a:off x="-36513" y="11113"/>
                <a:ext cx="3859213" cy="647700"/>
              </a:xfrm>
              <a:custGeom>
                <a:avLst/>
                <a:gdLst>
                  <a:gd name="T0" fmla="*/ 0 w 1125"/>
                  <a:gd name="T1" fmla="*/ 97 h 187"/>
                  <a:gd name="T2" fmla="*/ 573 w 1125"/>
                  <a:gd name="T3" fmla="*/ 164 h 187"/>
                  <a:gd name="T4" fmla="*/ 1125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0" y="97"/>
                    </a:moveTo>
                    <a:cubicBezTo>
                      <a:pt x="92" y="130"/>
                      <a:pt x="293" y="187"/>
                      <a:pt x="573" y="164"/>
                    </a:cubicBezTo>
                    <a:cubicBezTo>
                      <a:pt x="870" y="139"/>
                      <a:pt x="1053" y="44"/>
                      <a:pt x="1125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9" name="Grupo 68"/>
            <p:cNvGrpSpPr/>
            <p:nvPr userDrawn="1"/>
          </p:nvGrpSpPr>
          <p:grpSpPr>
            <a:xfrm>
              <a:off x="9280525" y="11113"/>
              <a:ext cx="3859213" cy="860425"/>
              <a:chOff x="9280525" y="11113"/>
              <a:chExt cx="3859213" cy="860425"/>
            </a:xfrm>
          </p:grpSpPr>
          <p:sp>
            <p:nvSpPr>
              <p:cNvPr id="58" name="Freeform 15"/>
              <p:cNvSpPr>
                <a:spLocks/>
              </p:cNvSpPr>
              <p:nvPr userDrawn="1"/>
            </p:nvSpPr>
            <p:spPr bwMode="auto">
              <a:xfrm>
                <a:off x="9280525" y="17463"/>
                <a:ext cx="284163" cy="322263"/>
              </a:xfrm>
              <a:custGeom>
                <a:avLst/>
                <a:gdLst>
                  <a:gd name="T0" fmla="*/ 179 w 179"/>
                  <a:gd name="T1" fmla="*/ 94 h 203"/>
                  <a:gd name="T2" fmla="*/ 0 w 179"/>
                  <a:gd name="T3" fmla="*/ 0 h 203"/>
                  <a:gd name="T4" fmla="*/ 9 w 179"/>
                  <a:gd name="T5" fmla="*/ 203 h 203"/>
                  <a:gd name="T6" fmla="*/ 179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179" y="94"/>
                    </a:moveTo>
                    <a:lnTo>
                      <a:pt x="0" y="0"/>
                    </a:lnTo>
                    <a:lnTo>
                      <a:pt x="9" y="203"/>
                    </a:lnTo>
                    <a:lnTo>
                      <a:pt x="179" y="94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6"/>
              <p:cNvSpPr>
                <a:spLocks/>
              </p:cNvSpPr>
              <p:nvPr userDrawn="1"/>
            </p:nvSpPr>
            <p:spPr bwMode="auto">
              <a:xfrm>
                <a:off x="11012488" y="565150"/>
                <a:ext cx="319088" cy="292100"/>
              </a:xfrm>
              <a:custGeom>
                <a:avLst/>
                <a:gdLst>
                  <a:gd name="T0" fmla="*/ 201 w 201"/>
                  <a:gd name="T1" fmla="*/ 20 h 184"/>
                  <a:gd name="T2" fmla="*/ 0 w 201"/>
                  <a:gd name="T3" fmla="*/ 0 h 184"/>
                  <a:gd name="T4" fmla="*/ 85 w 201"/>
                  <a:gd name="T5" fmla="*/ 184 h 184"/>
                  <a:gd name="T6" fmla="*/ 201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20"/>
                    </a:moveTo>
                    <a:lnTo>
                      <a:pt x="0" y="0"/>
                    </a:lnTo>
                    <a:lnTo>
                      <a:pt x="85" y="184"/>
                    </a:lnTo>
                    <a:lnTo>
                      <a:pt x="201" y="20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7"/>
              <p:cNvSpPr>
                <a:spLocks/>
              </p:cNvSpPr>
              <p:nvPr userDrawn="1"/>
            </p:nvSpPr>
            <p:spPr bwMode="auto">
              <a:xfrm>
                <a:off x="10553700" y="485775"/>
                <a:ext cx="315913" cy="306388"/>
              </a:xfrm>
              <a:custGeom>
                <a:avLst/>
                <a:gdLst>
                  <a:gd name="T0" fmla="*/ 199 w 199"/>
                  <a:gd name="T1" fmla="*/ 37 h 193"/>
                  <a:gd name="T2" fmla="*/ 0 w 199"/>
                  <a:gd name="T3" fmla="*/ 0 h 193"/>
                  <a:gd name="T4" fmla="*/ 67 w 199"/>
                  <a:gd name="T5" fmla="*/ 193 h 193"/>
                  <a:gd name="T6" fmla="*/ 199 w 199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3">
                    <a:moveTo>
                      <a:pt x="199" y="37"/>
                    </a:moveTo>
                    <a:lnTo>
                      <a:pt x="0" y="0"/>
                    </a:lnTo>
                    <a:lnTo>
                      <a:pt x="67" y="193"/>
                    </a:lnTo>
                    <a:lnTo>
                      <a:pt x="199" y="37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8"/>
              <p:cNvSpPr>
                <a:spLocks/>
              </p:cNvSpPr>
              <p:nvPr userDrawn="1"/>
            </p:nvSpPr>
            <p:spPr bwMode="auto">
              <a:xfrm>
                <a:off x="10104438" y="374650"/>
                <a:ext cx="307975" cy="312738"/>
              </a:xfrm>
              <a:custGeom>
                <a:avLst/>
                <a:gdLst>
                  <a:gd name="T0" fmla="*/ 194 w 194"/>
                  <a:gd name="T1" fmla="*/ 50 h 197"/>
                  <a:gd name="T2" fmla="*/ 0 w 194"/>
                  <a:gd name="T3" fmla="*/ 0 h 197"/>
                  <a:gd name="T4" fmla="*/ 54 w 194"/>
                  <a:gd name="T5" fmla="*/ 197 h 197"/>
                  <a:gd name="T6" fmla="*/ 194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194" y="50"/>
                    </a:moveTo>
                    <a:lnTo>
                      <a:pt x="0" y="0"/>
                    </a:lnTo>
                    <a:lnTo>
                      <a:pt x="54" y="197"/>
                    </a:lnTo>
                    <a:lnTo>
                      <a:pt x="194" y="50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9"/>
              <p:cNvSpPr>
                <a:spLocks/>
              </p:cNvSpPr>
              <p:nvPr userDrawn="1"/>
            </p:nvSpPr>
            <p:spPr bwMode="auto">
              <a:xfrm>
                <a:off x="9671050" y="215900"/>
                <a:ext cx="298450" cy="319088"/>
              </a:xfrm>
              <a:custGeom>
                <a:avLst/>
                <a:gdLst>
                  <a:gd name="T0" fmla="*/ 188 w 188"/>
                  <a:gd name="T1" fmla="*/ 72 h 201"/>
                  <a:gd name="T2" fmla="*/ 0 w 188"/>
                  <a:gd name="T3" fmla="*/ 0 h 201"/>
                  <a:gd name="T4" fmla="*/ 33 w 188"/>
                  <a:gd name="T5" fmla="*/ 201 h 201"/>
                  <a:gd name="T6" fmla="*/ 188 w 188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201">
                    <a:moveTo>
                      <a:pt x="188" y="72"/>
                    </a:moveTo>
                    <a:lnTo>
                      <a:pt x="0" y="0"/>
                    </a:lnTo>
                    <a:lnTo>
                      <a:pt x="33" y="201"/>
                    </a:lnTo>
                    <a:lnTo>
                      <a:pt x="188" y="72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20"/>
              <p:cNvSpPr>
                <a:spLocks/>
              </p:cNvSpPr>
              <p:nvPr userDrawn="1"/>
            </p:nvSpPr>
            <p:spPr bwMode="auto">
              <a:xfrm>
                <a:off x="12828588" y="354013"/>
                <a:ext cx="307975" cy="315913"/>
              </a:xfrm>
              <a:custGeom>
                <a:avLst/>
                <a:gdLst>
                  <a:gd name="T0" fmla="*/ 0 w 194"/>
                  <a:gd name="T1" fmla="*/ 59 h 199"/>
                  <a:gd name="T2" fmla="*/ 194 w 194"/>
                  <a:gd name="T3" fmla="*/ 0 h 199"/>
                  <a:gd name="T4" fmla="*/ 151 w 194"/>
                  <a:gd name="T5" fmla="*/ 199 h 199"/>
                  <a:gd name="T6" fmla="*/ 0 w 194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0" y="59"/>
                    </a:moveTo>
                    <a:lnTo>
                      <a:pt x="194" y="0"/>
                    </a:lnTo>
                    <a:lnTo>
                      <a:pt x="151" y="19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BB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21"/>
              <p:cNvSpPr>
                <a:spLocks/>
              </p:cNvSpPr>
              <p:nvPr userDrawn="1"/>
            </p:nvSpPr>
            <p:spPr bwMode="auto">
              <a:xfrm>
                <a:off x="11479213" y="590550"/>
                <a:ext cx="322263" cy="280988"/>
              </a:xfrm>
              <a:custGeom>
                <a:avLst/>
                <a:gdLst>
                  <a:gd name="T0" fmla="*/ 0 w 203"/>
                  <a:gd name="T1" fmla="*/ 4 h 177"/>
                  <a:gd name="T2" fmla="*/ 203 w 203"/>
                  <a:gd name="T3" fmla="*/ 0 h 177"/>
                  <a:gd name="T4" fmla="*/ 104 w 203"/>
                  <a:gd name="T5" fmla="*/ 177 h 177"/>
                  <a:gd name="T6" fmla="*/ 0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0" y="4"/>
                    </a:moveTo>
                    <a:lnTo>
                      <a:pt x="203" y="0"/>
                    </a:lnTo>
                    <a:lnTo>
                      <a:pt x="104" y="17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22"/>
              <p:cNvSpPr>
                <a:spLocks/>
              </p:cNvSpPr>
              <p:nvPr userDrawn="1"/>
            </p:nvSpPr>
            <p:spPr bwMode="auto">
              <a:xfrm>
                <a:off x="11942763" y="558800"/>
                <a:ext cx="319088" cy="292100"/>
              </a:xfrm>
              <a:custGeom>
                <a:avLst/>
                <a:gdLst>
                  <a:gd name="T0" fmla="*/ 0 w 201"/>
                  <a:gd name="T1" fmla="*/ 15 h 184"/>
                  <a:gd name="T2" fmla="*/ 201 w 201"/>
                  <a:gd name="T3" fmla="*/ 0 h 184"/>
                  <a:gd name="T4" fmla="*/ 115 w 201"/>
                  <a:gd name="T5" fmla="*/ 184 h 184"/>
                  <a:gd name="T6" fmla="*/ 0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15"/>
                    </a:moveTo>
                    <a:lnTo>
                      <a:pt x="201" y="0"/>
                    </a:lnTo>
                    <a:lnTo>
                      <a:pt x="115" y="18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23"/>
              <p:cNvSpPr>
                <a:spLocks/>
              </p:cNvSpPr>
              <p:nvPr userDrawn="1"/>
            </p:nvSpPr>
            <p:spPr bwMode="auto">
              <a:xfrm>
                <a:off x="12398375" y="479425"/>
                <a:ext cx="312738" cy="304800"/>
              </a:xfrm>
              <a:custGeom>
                <a:avLst/>
                <a:gdLst>
                  <a:gd name="T0" fmla="*/ 0 w 197"/>
                  <a:gd name="T1" fmla="*/ 39 h 192"/>
                  <a:gd name="T2" fmla="*/ 197 w 197"/>
                  <a:gd name="T3" fmla="*/ 0 h 192"/>
                  <a:gd name="T4" fmla="*/ 132 w 197"/>
                  <a:gd name="T5" fmla="*/ 192 h 192"/>
                  <a:gd name="T6" fmla="*/ 0 w 197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92">
                    <a:moveTo>
                      <a:pt x="0" y="39"/>
                    </a:moveTo>
                    <a:lnTo>
                      <a:pt x="197" y="0"/>
                    </a:lnTo>
                    <a:lnTo>
                      <a:pt x="132" y="19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24"/>
              <p:cNvSpPr>
                <a:spLocks/>
              </p:cNvSpPr>
              <p:nvPr userDrawn="1"/>
            </p:nvSpPr>
            <p:spPr bwMode="auto">
              <a:xfrm>
                <a:off x="9280525" y="11113"/>
                <a:ext cx="3859213" cy="647700"/>
              </a:xfrm>
              <a:custGeom>
                <a:avLst/>
                <a:gdLst>
                  <a:gd name="T0" fmla="*/ 1125 w 1125"/>
                  <a:gd name="T1" fmla="*/ 97 h 187"/>
                  <a:gd name="T2" fmla="*/ 552 w 1125"/>
                  <a:gd name="T3" fmla="*/ 164 h 187"/>
                  <a:gd name="T4" fmla="*/ 0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1125" y="97"/>
                    </a:moveTo>
                    <a:cubicBezTo>
                      <a:pt x="1033" y="130"/>
                      <a:pt x="832" y="187"/>
                      <a:pt x="552" y="164"/>
                    </a:cubicBezTo>
                    <a:cubicBezTo>
                      <a:pt x="255" y="139"/>
                      <a:pt x="72" y="44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3" name="AutoShape 3">
            <a:extLst>
              <a:ext uri="{FF2B5EF4-FFF2-40B4-BE49-F238E27FC236}">
                <a16:creationId xmlns:a16="http://schemas.microsoft.com/office/drawing/2014/main" id="{1AF50043-575E-439B-A9BB-9A7A70744B8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6554788"/>
            <a:ext cx="1219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C7692B-4A75-4861-A09E-A14C9E681C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554788"/>
            <a:ext cx="12168188" cy="100012"/>
          </a:xfrm>
          <a:prstGeom prst="rect">
            <a:avLst/>
          </a:prstGeom>
          <a:solidFill>
            <a:srgbClr val="FFD803"/>
          </a:solidFill>
          <a:ln w="17463" cap="flat">
            <a:solidFill>
              <a:srgbClr val="FFD8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B8C2A5D6-8BDA-4947-B1AA-C7A8CF5960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656388"/>
            <a:ext cx="12168188" cy="100012"/>
          </a:xfrm>
          <a:prstGeom prst="rect">
            <a:avLst/>
          </a:prstGeom>
          <a:solidFill>
            <a:srgbClr val="1D3E86"/>
          </a:solidFill>
          <a:ln w="17463" cap="flat">
            <a:solidFill>
              <a:srgbClr val="1D3E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31A5B17B-D268-4610-AE36-480B016FDE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757988"/>
            <a:ext cx="12168188" cy="100012"/>
          </a:xfrm>
          <a:prstGeom prst="rect">
            <a:avLst/>
          </a:prstGeom>
          <a:solidFill>
            <a:srgbClr val="C81517"/>
          </a:solidFill>
          <a:ln w="17463" cap="flat">
            <a:solidFill>
              <a:srgbClr val="C8151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1107230" y="5752552"/>
            <a:ext cx="878720" cy="836758"/>
          </a:xfrm>
          <a:custGeom>
            <a:avLst/>
            <a:gdLst>
              <a:gd name="T0" fmla="*/ 86 w 449"/>
              <a:gd name="T1" fmla="*/ 427 h 427"/>
              <a:gd name="T2" fmla="*/ 88 w 449"/>
              <a:gd name="T3" fmla="*/ 416 h 427"/>
              <a:gd name="T4" fmla="*/ 92 w 449"/>
              <a:gd name="T5" fmla="*/ 392 h 427"/>
              <a:gd name="T6" fmla="*/ 97 w 449"/>
              <a:gd name="T7" fmla="*/ 362 h 427"/>
              <a:gd name="T8" fmla="*/ 103 w 449"/>
              <a:gd name="T9" fmla="*/ 328 h 427"/>
              <a:gd name="T10" fmla="*/ 107 w 449"/>
              <a:gd name="T11" fmla="*/ 303 h 427"/>
              <a:gd name="T12" fmla="*/ 112 w 449"/>
              <a:gd name="T13" fmla="*/ 274 h 427"/>
              <a:gd name="T14" fmla="*/ 111 w 449"/>
              <a:gd name="T15" fmla="*/ 272 h 427"/>
              <a:gd name="T16" fmla="*/ 80 w 449"/>
              <a:gd name="T17" fmla="*/ 240 h 427"/>
              <a:gd name="T18" fmla="*/ 67 w 449"/>
              <a:gd name="T19" fmla="*/ 228 h 427"/>
              <a:gd name="T20" fmla="*/ 35 w 449"/>
              <a:gd name="T21" fmla="*/ 197 h 427"/>
              <a:gd name="T22" fmla="*/ 6 w 449"/>
              <a:gd name="T23" fmla="*/ 169 h 427"/>
              <a:gd name="T24" fmla="*/ 1 w 449"/>
              <a:gd name="T25" fmla="*/ 164 h 427"/>
              <a:gd name="T26" fmla="*/ 1 w 449"/>
              <a:gd name="T27" fmla="*/ 163 h 427"/>
              <a:gd name="T28" fmla="*/ 2 w 449"/>
              <a:gd name="T29" fmla="*/ 163 h 427"/>
              <a:gd name="T30" fmla="*/ 35 w 449"/>
              <a:gd name="T31" fmla="*/ 158 h 427"/>
              <a:gd name="T32" fmla="*/ 67 w 449"/>
              <a:gd name="T33" fmla="*/ 153 h 427"/>
              <a:gd name="T34" fmla="*/ 91 w 449"/>
              <a:gd name="T35" fmla="*/ 150 h 427"/>
              <a:gd name="T36" fmla="*/ 116 w 449"/>
              <a:gd name="T37" fmla="*/ 146 h 427"/>
              <a:gd name="T38" fmla="*/ 134 w 449"/>
              <a:gd name="T39" fmla="*/ 144 h 427"/>
              <a:gd name="T40" fmla="*/ 154 w 449"/>
              <a:gd name="T41" fmla="*/ 141 h 427"/>
              <a:gd name="T42" fmla="*/ 156 w 449"/>
              <a:gd name="T43" fmla="*/ 139 h 427"/>
              <a:gd name="T44" fmla="*/ 181 w 449"/>
              <a:gd name="T45" fmla="*/ 89 h 427"/>
              <a:gd name="T46" fmla="*/ 204 w 449"/>
              <a:gd name="T47" fmla="*/ 42 h 427"/>
              <a:gd name="T48" fmla="*/ 224 w 449"/>
              <a:gd name="T49" fmla="*/ 2 h 427"/>
              <a:gd name="T50" fmla="*/ 225 w 449"/>
              <a:gd name="T51" fmla="*/ 0 h 427"/>
              <a:gd name="T52" fmla="*/ 227 w 449"/>
              <a:gd name="T53" fmla="*/ 4 h 427"/>
              <a:gd name="T54" fmla="*/ 248 w 449"/>
              <a:gd name="T55" fmla="*/ 46 h 427"/>
              <a:gd name="T56" fmla="*/ 276 w 449"/>
              <a:gd name="T57" fmla="*/ 104 h 427"/>
              <a:gd name="T58" fmla="*/ 293 w 449"/>
              <a:gd name="T59" fmla="*/ 138 h 427"/>
              <a:gd name="T60" fmla="*/ 298 w 449"/>
              <a:gd name="T61" fmla="*/ 141 h 427"/>
              <a:gd name="T62" fmla="*/ 328 w 449"/>
              <a:gd name="T63" fmla="*/ 146 h 427"/>
              <a:gd name="T64" fmla="*/ 358 w 449"/>
              <a:gd name="T65" fmla="*/ 150 h 427"/>
              <a:gd name="T66" fmla="*/ 385 w 449"/>
              <a:gd name="T67" fmla="*/ 154 h 427"/>
              <a:gd name="T68" fmla="*/ 417 w 449"/>
              <a:gd name="T69" fmla="*/ 158 h 427"/>
              <a:gd name="T70" fmla="*/ 444 w 449"/>
              <a:gd name="T71" fmla="*/ 162 h 427"/>
              <a:gd name="T72" fmla="*/ 448 w 449"/>
              <a:gd name="T73" fmla="*/ 163 h 427"/>
              <a:gd name="T74" fmla="*/ 449 w 449"/>
              <a:gd name="T75" fmla="*/ 163 h 427"/>
              <a:gd name="T76" fmla="*/ 448 w 449"/>
              <a:gd name="T77" fmla="*/ 164 h 427"/>
              <a:gd name="T78" fmla="*/ 436 w 449"/>
              <a:gd name="T79" fmla="*/ 176 h 427"/>
              <a:gd name="T80" fmla="*/ 424 w 449"/>
              <a:gd name="T81" fmla="*/ 189 h 427"/>
              <a:gd name="T82" fmla="*/ 392 w 449"/>
              <a:gd name="T83" fmla="*/ 219 h 427"/>
              <a:gd name="T84" fmla="*/ 363 w 449"/>
              <a:gd name="T85" fmla="*/ 248 h 427"/>
              <a:gd name="T86" fmla="*/ 339 w 449"/>
              <a:gd name="T87" fmla="*/ 271 h 427"/>
              <a:gd name="T88" fmla="*/ 337 w 449"/>
              <a:gd name="T89" fmla="*/ 274 h 427"/>
              <a:gd name="T90" fmla="*/ 342 w 449"/>
              <a:gd name="T91" fmla="*/ 300 h 427"/>
              <a:gd name="T92" fmla="*/ 347 w 449"/>
              <a:gd name="T93" fmla="*/ 328 h 427"/>
              <a:gd name="T94" fmla="*/ 351 w 449"/>
              <a:gd name="T95" fmla="*/ 352 h 427"/>
              <a:gd name="T96" fmla="*/ 356 w 449"/>
              <a:gd name="T97" fmla="*/ 380 h 427"/>
              <a:gd name="T98" fmla="*/ 359 w 449"/>
              <a:gd name="T99" fmla="*/ 402 h 427"/>
              <a:gd name="T100" fmla="*/ 364 w 449"/>
              <a:gd name="T101" fmla="*/ 427 h 427"/>
              <a:gd name="T102" fmla="*/ 354 w 449"/>
              <a:gd name="T103" fmla="*/ 422 h 427"/>
              <a:gd name="T104" fmla="*/ 301 w 449"/>
              <a:gd name="T105" fmla="*/ 394 h 427"/>
              <a:gd name="T106" fmla="*/ 250 w 449"/>
              <a:gd name="T107" fmla="*/ 367 h 427"/>
              <a:gd name="T108" fmla="*/ 226 w 449"/>
              <a:gd name="T109" fmla="*/ 355 h 427"/>
              <a:gd name="T110" fmla="*/ 223 w 449"/>
              <a:gd name="T111" fmla="*/ 355 h 427"/>
              <a:gd name="T112" fmla="*/ 168 w 449"/>
              <a:gd name="T113" fmla="*/ 384 h 427"/>
              <a:gd name="T114" fmla="*/ 142 w 449"/>
              <a:gd name="T115" fmla="*/ 398 h 427"/>
              <a:gd name="T116" fmla="*/ 89 w 449"/>
              <a:gd name="T117" fmla="*/ 426 h 427"/>
              <a:gd name="T118" fmla="*/ 86 w 449"/>
              <a:gd name="T11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9" h="427">
                <a:moveTo>
                  <a:pt x="86" y="427"/>
                </a:moveTo>
                <a:cubicBezTo>
                  <a:pt x="87" y="423"/>
                  <a:pt x="87" y="420"/>
                  <a:pt x="88" y="416"/>
                </a:cubicBezTo>
                <a:cubicBezTo>
                  <a:pt x="89" y="408"/>
                  <a:pt x="91" y="400"/>
                  <a:pt x="92" y="392"/>
                </a:cubicBezTo>
                <a:cubicBezTo>
                  <a:pt x="94" y="382"/>
                  <a:pt x="96" y="372"/>
                  <a:pt x="97" y="362"/>
                </a:cubicBezTo>
                <a:cubicBezTo>
                  <a:pt x="99" y="351"/>
                  <a:pt x="101" y="339"/>
                  <a:pt x="103" y="328"/>
                </a:cubicBezTo>
                <a:cubicBezTo>
                  <a:pt x="104" y="320"/>
                  <a:pt x="106" y="312"/>
                  <a:pt x="107" y="303"/>
                </a:cubicBezTo>
                <a:cubicBezTo>
                  <a:pt x="109" y="294"/>
                  <a:pt x="111" y="284"/>
                  <a:pt x="112" y="274"/>
                </a:cubicBezTo>
                <a:cubicBezTo>
                  <a:pt x="112" y="273"/>
                  <a:pt x="112" y="272"/>
                  <a:pt x="111" y="272"/>
                </a:cubicBezTo>
                <a:cubicBezTo>
                  <a:pt x="101" y="261"/>
                  <a:pt x="90" y="251"/>
                  <a:pt x="80" y="240"/>
                </a:cubicBezTo>
                <a:cubicBezTo>
                  <a:pt x="75" y="236"/>
                  <a:pt x="71" y="232"/>
                  <a:pt x="67" y="228"/>
                </a:cubicBezTo>
                <a:cubicBezTo>
                  <a:pt x="57" y="218"/>
                  <a:pt x="46" y="208"/>
                  <a:pt x="35" y="197"/>
                </a:cubicBezTo>
                <a:cubicBezTo>
                  <a:pt x="26" y="188"/>
                  <a:pt x="16" y="178"/>
                  <a:pt x="6" y="169"/>
                </a:cubicBezTo>
                <a:cubicBezTo>
                  <a:pt x="4" y="167"/>
                  <a:pt x="3" y="166"/>
                  <a:pt x="1" y="164"/>
                </a:cubicBezTo>
                <a:cubicBezTo>
                  <a:pt x="1" y="164"/>
                  <a:pt x="0" y="164"/>
                  <a:pt x="1" y="163"/>
                </a:cubicBezTo>
                <a:cubicBezTo>
                  <a:pt x="1" y="163"/>
                  <a:pt x="1" y="163"/>
                  <a:pt x="2" y="163"/>
                </a:cubicBezTo>
                <a:cubicBezTo>
                  <a:pt x="13" y="161"/>
                  <a:pt x="24" y="160"/>
                  <a:pt x="35" y="158"/>
                </a:cubicBezTo>
                <a:cubicBezTo>
                  <a:pt x="45" y="157"/>
                  <a:pt x="56" y="155"/>
                  <a:pt x="67" y="153"/>
                </a:cubicBezTo>
                <a:cubicBezTo>
                  <a:pt x="75" y="152"/>
                  <a:pt x="83" y="151"/>
                  <a:pt x="91" y="150"/>
                </a:cubicBezTo>
                <a:cubicBezTo>
                  <a:pt x="100" y="149"/>
                  <a:pt x="108" y="148"/>
                  <a:pt x="116" y="146"/>
                </a:cubicBezTo>
                <a:cubicBezTo>
                  <a:pt x="122" y="145"/>
                  <a:pt x="128" y="145"/>
                  <a:pt x="134" y="144"/>
                </a:cubicBezTo>
                <a:cubicBezTo>
                  <a:pt x="141" y="143"/>
                  <a:pt x="147" y="142"/>
                  <a:pt x="154" y="141"/>
                </a:cubicBezTo>
                <a:cubicBezTo>
                  <a:pt x="155" y="141"/>
                  <a:pt x="156" y="140"/>
                  <a:pt x="156" y="139"/>
                </a:cubicBezTo>
                <a:cubicBezTo>
                  <a:pt x="164" y="122"/>
                  <a:pt x="173" y="106"/>
                  <a:pt x="181" y="89"/>
                </a:cubicBezTo>
                <a:cubicBezTo>
                  <a:pt x="188" y="74"/>
                  <a:pt x="196" y="58"/>
                  <a:pt x="204" y="42"/>
                </a:cubicBezTo>
                <a:cubicBezTo>
                  <a:pt x="211" y="29"/>
                  <a:pt x="217" y="15"/>
                  <a:pt x="224" y="2"/>
                </a:cubicBezTo>
                <a:cubicBezTo>
                  <a:pt x="224" y="1"/>
                  <a:pt x="224" y="1"/>
                  <a:pt x="225" y="0"/>
                </a:cubicBezTo>
                <a:cubicBezTo>
                  <a:pt x="226" y="1"/>
                  <a:pt x="226" y="2"/>
                  <a:pt x="227" y="4"/>
                </a:cubicBezTo>
                <a:cubicBezTo>
                  <a:pt x="234" y="18"/>
                  <a:pt x="241" y="32"/>
                  <a:pt x="248" y="46"/>
                </a:cubicBezTo>
                <a:cubicBezTo>
                  <a:pt x="257" y="66"/>
                  <a:pt x="267" y="85"/>
                  <a:pt x="276" y="104"/>
                </a:cubicBezTo>
                <a:cubicBezTo>
                  <a:pt x="282" y="115"/>
                  <a:pt x="287" y="126"/>
                  <a:pt x="293" y="138"/>
                </a:cubicBezTo>
                <a:cubicBezTo>
                  <a:pt x="294" y="140"/>
                  <a:pt x="295" y="141"/>
                  <a:pt x="298" y="141"/>
                </a:cubicBezTo>
                <a:cubicBezTo>
                  <a:pt x="308" y="143"/>
                  <a:pt x="318" y="144"/>
                  <a:pt x="328" y="146"/>
                </a:cubicBezTo>
                <a:cubicBezTo>
                  <a:pt x="338" y="147"/>
                  <a:pt x="348" y="148"/>
                  <a:pt x="358" y="150"/>
                </a:cubicBezTo>
                <a:cubicBezTo>
                  <a:pt x="367" y="151"/>
                  <a:pt x="376" y="153"/>
                  <a:pt x="385" y="154"/>
                </a:cubicBezTo>
                <a:cubicBezTo>
                  <a:pt x="396" y="155"/>
                  <a:pt x="407" y="157"/>
                  <a:pt x="417" y="158"/>
                </a:cubicBezTo>
                <a:cubicBezTo>
                  <a:pt x="426" y="160"/>
                  <a:pt x="435" y="161"/>
                  <a:pt x="444" y="162"/>
                </a:cubicBezTo>
                <a:cubicBezTo>
                  <a:pt x="445" y="163"/>
                  <a:pt x="447" y="163"/>
                  <a:pt x="448" y="163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9" y="164"/>
                  <a:pt x="449" y="164"/>
                  <a:pt x="448" y="164"/>
                </a:cubicBezTo>
                <a:cubicBezTo>
                  <a:pt x="444" y="168"/>
                  <a:pt x="440" y="172"/>
                  <a:pt x="436" y="176"/>
                </a:cubicBezTo>
                <a:cubicBezTo>
                  <a:pt x="432" y="180"/>
                  <a:pt x="428" y="184"/>
                  <a:pt x="424" y="189"/>
                </a:cubicBezTo>
                <a:cubicBezTo>
                  <a:pt x="413" y="199"/>
                  <a:pt x="403" y="209"/>
                  <a:pt x="392" y="219"/>
                </a:cubicBezTo>
                <a:cubicBezTo>
                  <a:pt x="382" y="229"/>
                  <a:pt x="372" y="238"/>
                  <a:pt x="363" y="248"/>
                </a:cubicBezTo>
                <a:cubicBezTo>
                  <a:pt x="355" y="256"/>
                  <a:pt x="347" y="264"/>
                  <a:pt x="339" y="271"/>
                </a:cubicBezTo>
                <a:cubicBezTo>
                  <a:pt x="338" y="272"/>
                  <a:pt x="337" y="273"/>
                  <a:pt x="337" y="274"/>
                </a:cubicBezTo>
                <a:cubicBezTo>
                  <a:pt x="339" y="283"/>
                  <a:pt x="340" y="291"/>
                  <a:pt x="342" y="300"/>
                </a:cubicBezTo>
                <a:cubicBezTo>
                  <a:pt x="343" y="309"/>
                  <a:pt x="345" y="318"/>
                  <a:pt x="347" y="328"/>
                </a:cubicBezTo>
                <a:cubicBezTo>
                  <a:pt x="348" y="336"/>
                  <a:pt x="349" y="344"/>
                  <a:pt x="351" y="352"/>
                </a:cubicBezTo>
                <a:cubicBezTo>
                  <a:pt x="352" y="361"/>
                  <a:pt x="354" y="371"/>
                  <a:pt x="356" y="380"/>
                </a:cubicBezTo>
                <a:cubicBezTo>
                  <a:pt x="357" y="388"/>
                  <a:pt x="358" y="395"/>
                  <a:pt x="359" y="402"/>
                </a:cubicBezTo>
                <a:cubicBezTo>
                  <a:pt x="361" y="411"/>
                  <a:pt x="362" y="419"/>
                  <a:pt x="364" y="427"/>
                </a:cubicBezTo>
                <a:cubicBezTo>
                  <a:pt x="360" y="425"/>
                  <a:pt x="357" y="424"/>
                  <a:pt x="354" y="422"/>
                </a:cubicBezTo>
                <a:cubicBezTo>
                  <a:pt x="336" y="413"/>
                  <a:pt x="319" y="404"/>
                  <a:pt x="301" y="394"/>
                </a:cubicBezTo>
                <a:cubicBezTo>
                  <a:pt x="284" y="385"/>
                  <a:pt x="267" y="376"/>
                  <a:pt x="250" y="367"/>
                </a:cubicBezTo>
                <a:cubicBezTo>
                  <a:pt x="242" y="363"/>
                  <a:pt x="234" y="359"/>
                  <a:pt x="226" y="355"/>
                </a:cubicBezTo>
                <a:cubicBezTo>
                  <a:pt x="225" y="354"/>
                  <a:pt x="224" y="355"/>
                  <a:pt x="223" y="355"/>
                </a:cubicBezTo>
                <a:cubicBezTo>
                  <a:pt x="205" y="365"/>
                  <a:pt x="187" y="374"/>
                  <a:pt x="168" y="384"/>
                </a:cubicBezTo>
                <a:cubicBezTo>
                  <a:pt x="159" y="389"/>
                  <a:pt x="151" y="393"/>
                  <a:pt x="142" y="398"/>
                </a:cubicBezTo>
                <a:cubicBezTo>
                  <a:pt x="124" y="407"/>
                  <a:pt x="106" y="417"/>
                  <a:pt x="89" y="426"/>
                </a:cubicBezTo>
                <a:cubicBezTo>
                  <a:pt x="88" y="426"/>
                  <a:pt x="87" y="427"/>
                  <a:pt x="86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3386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65"/>
            <a:ext cx="994282" cy="1001540"/>
          </a:xfrm>
          <a:prstGeom prst="rect">
            <a:avLst/>
          </a:prstGeom>
        </p:spPr>
      </p:pic>
      <p:grpSp>
        <p:nvGrpSpPr>
          <p:cNvPr id="18" name="Grupo 17"/>
          <p:cNvGrpSpPr/>
          <p:nvPr userDrawn="1"/>
        </p:nvGrpSpPr>
        <p:grpSpPr>
          <a:xfrm>
            <a:off x="-72045" y="6047509"/>
            <a:ext cx="12208625" cy="733397"/>
            <a:chOff x="0" y="4983163"/>
            <a:chExt cx="12120563" cy="1911350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0" y="5443538"/>
              <a:ext cx="11828463" cy="1450975"/>
            </a:xfrm>
            <a:custGeom>
              <a:avLst/>
              <a:gdLst>
                <a:gd name="T0" fmla="*/ 396 w 526"/>
                <a:gd name="T1" fmla="*/ 40 h 123"/>
                <a:gd name="T2" fmla="*/ 223 w 526"/>
                <a:gd name="T3" fmla="*/ 103 h 123"/>
                <a:gd name="T4" fmla="*/ 76 w 526"/>
                <a:gd name="T5" fmla="*/ 120 h 123"/>
                <a:gd name="T6" fmla="*/ 4 w 526"/>
                <a:gd name="T7" fmla="*/ 109 h 123"/>
                <a:gd name="T8" fmla="*/ 1 w 526"/>
                <a:gd name="T9" fmla="*/ 105 h 123"/>
                <a:gd name="T10" fmla="*/ 1 w 526"/>
                <a:gd name="T11" fmla="*/ 66 h 123"/>
                <a:gd name="T12" fmla="*/ 2 w 526"/>
                <a:gd name="T13" fmla="*/ 69 h 123"/>
                <a:gd name="T14" fmla="*/ 2 w 526"/>
                <a:gd name="T15" fmla="*/ 104 h 123"/>
                <a:gd name="T16" fmla="*/ 2 w 526"/>
                <a:gd name="T17" fmla="*/ 70 h 123"/>
                <a:gd name="T18" fmla="*/ 2 w 526"/>
                <a:gd name="T19" fmla="*/ 65 h 123"/>
                <a:gd name="T20" fmla="*/ 8 w 526"/>
                <a:gd name="T21" fmla="*/ 65 h 123"/>
                <a:gd name="T22" fmla="*/ 85 w 526"/>
                <a:gd name="T23" fmla="*/ 83 h 123"/>
                <a:gd name="T24" fmla="*/ 96 w 526"/>
                <a:gd name="T25" fmla="*/ 83 h 123"/>
                <a:gd name="T26" fmla="*/ 100 w 526"/>
                <a:gd name="T27" fmla="*/ 86 h 123"/>
                <a:gd name="T28" fmla="*/ 94 w 526"/>
                <a:gd name="T29" fmla="*/ 86 h 123"/>
                <a:gd name="T30" fmla="*/ 122 w 526"/>
                <a:gd name="T31" fmla="*/ 86 h 123"/>
                <a:gd name="T32" fmla="*/ 118 w 526"/>
                <a:gd name="T33" fmla="*/ 86 h 123"/>
                <a:gd name="T34" fmla="*/ 122 w 526"/>
                <a:gd name="T35" fmla="*/ 83 h 123"/>
                <a:gd name="T36" fmla="*/ 184 w 526"/>
                <a:gd name="T37" fmla="*/ 76 h 123"/>
                <a:gd name="T38" fmla="*/ 259 w 526"/>
                <a:gd name="T39" fmla="*/ 55 h 123"/>
                <a:gd name="T40" fmla="*/ 355 w 526"/>
                <a:gd name="T41" fmla="*/ 22 h 123"/>
                <a:gd name="T42" fmla="*/ 436 w 526"/>
                <a:gd name="T43" fmla="*/ 3 h 123"/>
                <a:gd name="T44" fmla="*/ 510 w 526"/>
                <a:gd name="T45" fmla="*/ 9 h 123"/>
                <a:gd name="T46" fmla="*/ 524 w 526"/>
                <a:gd name="T47" fmla="*/ 15 h 123"/>
                <a:gd name="T48" fmla="*/ 526 w 526"/>
                <a:gd name="T49" fmla="*/ 19 h 123"/>
                <a:gd name="T50" fmla="*/ 509 w 526"/>
                <a:gd name="T51" fmla="*/ 17 h 123"/>
                <a:gd name="T52" fmla="*/ 457 w 526"/>
                <a:gd name="T53" fmla="*/ 21 h 123"/>
                <a:gd name="T54" fmla="*/ 397 w 526"/>
                <a:gd name="T55" fmla="*/ 39 h 123"/>
                <a:gd name="T56" fmla="*/ 396 w 526"/>
                <a:gd name="T57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6" h="123">
                  <a:moveTo>
                    <a:pt x="396" y="40"/>
                  </a:moveTo>
                  <a:cubicBezTo>
                    <a:pt x="339" y="62"/>
                    <a:pt x="283" y="87"/>
                    <a:pt x="223" y="103"/>
                  </a:cubicBezTo>
                  <a:cubicBezTo>
                    <a:pt x="175" y="116"/>
                    <a:pt x="126" y="123"/>
                    <a:pt x="76" y="120"/>
                  </a:cubicBezTo>
                  <a:cubicBezTo>
                    <a:pt x="52" y="118"/>
                    <a:pt x="28" y="114"/>
                    <a:pt x="4" y="109"/>
                  </a:cubicBezTo>
                  <a:cubicBezTo>
                    <a:pt x="2" y="108"/>
                    <a:pt x="0" y="108"/>
                    <a:pt x="1" y="105"/>
                  </a:cubicBezTo>
                  <a:cubicBezTo>
                    <a:pt x="1" y="92"/>
                    <a:pt x="1" y="79"/>
                    <a:pt x="1" y="66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2" y="81"/>
                    <a:pt x="2" y="92"/>
                    <a:pt x="2" y="104"/>
                  </a:cubicBezTo>
                  <a:cubicBezTo>
                    <a:pt x="2" y="93"/>
                    <a:pt x="2" y="81"/>
                    <a:pt x="2" y="70"/>
                  </a:cubicBezTo>
                  <a:cubicBezTo>
                    <a:pt x="2" y="68"/>
                    <a:pt x="1" y="66"/>
                    <a:pt x="2" y="65"/>
                  </a:cubicBezTo>
                  <a:cubicBezTo>
                    <a:pt x="4" y="63"/>
                    <a:pt x="6" y="65"/>
                    <a:pt x="8" y="65"/>
                  </a:cubicBezTo>
                  <a:cubicBezTo>
                    <a:pt x="33" y="75"/>
                    <a:pt x="59" y="81"/>
                    <a:pt x="85" y="83"/>
                  </a:cubicBezTo>
                  <a:cubicBezTo>
                    <a:pt x="89" y="83"/>
                    <a:pt x="92" y="83"/>
                    <a:pt x="96" y="83"/>
                  </a:cubicBezTo>
                  <a:cubicBezTo>
                    <a:pt x="97" y="83"/>
                    <a:pt x="100" y="83"/>
                    <a:pt x="100" y="86"/>
                  </a:cubicBezTo>
                  <a:cubicBezTo>
                    <a:pt x="98" y="86"/>
                    <a:pt x="96" y="86"/>
                    <a:pt x="94" y="86"/>
                  </a:cubicBezTo>
                  <a:cubicBezTo>
                    <a:pt x="103" y="85"/>
                    <a:pt x="113" y="84"/>
                    <a:pt x="122" y="86"/>
                  </a:cubicBezTo>
                  <a:cubicBezTo>
                    <a:pt x="121" y="86"/>
                    <a:pt x="119" y="86"/>
                    <a:pt x="118" y="86"/>
                  </a:cubicBezTo>
                  <a:cubicBezTo>
                    <a:pt x="118" y="82"/>
                    <a:pt x="121" y="83"/>
                    <a:pt x="122" y="83"/>
                  </a:cubicBezTo>
                  <a:cubicBezTo>
                    <a:pt x="143" y="83"/>
                    <a:pt x="164" y="80"/>
                    <a:pt x="184" y="76"/>
                  </a:cubicBezTo>
                  <a:cubicBezTo>
                    <a:pt x="209" y="70"/>
                    <a:pt x="234" y="63"/>
                    <a:pt x="259" y="55"/>
                  </a:cubicBezTo>
                  <a:cubicBezTo>
                    <a:pt x="291" y="45"/>
                    <a:pt x="323" y="33"/>
                    <a:pt x="355" y="22"/>
                  </a:cubicBezTo>
                  <a:cubicBezTo>
                    <a:pt x="382" y="14"/>
                    <a:pt x="408" y="6"/>
                    <a:pt x="436" y="3"/>
                  </a:cubicBezTo>
                  <a:cubicBezTo>
                    <a:pt x="461" y="0"/>
                    <a:pt x="486" y="1"/>
                    <a:pt x="510" y="9"/>
                  </a:cubicBezTo>
                  <a:cubicBezTo>
                    <a:pt x="514" y="11"/>
                    <a:pt x="520" y="12"/>
                    <a:pt x="524" y="15"/>
                  </a:cubicBezTo>
                  <a:cubicBezTo>
                    <a:pt x="525" y="16"/>
                    <a:pt x="526" y="16"/>
                    <a:pt x="526" y="19"/>
                  </a:cubicBezTo>
                  <a:cubicBezTo>
                    <a:pt x="521" y="19"/>
                    <a:pt x="515" y="17"/>
                    <a:pt x="509" y="17"/>
                  </a:cubicBezTo>
                  <a:cubicBezTo>
                    <a:pt x="492" y="15"/>
                    <a:pt x="474" y="17"/>
                    <a:pt x="457" y="21"/>
                  </a:cubicBezTo>
                  <a:cubicBezTo>
                    <a:pt x="436" y="25"/>
                    <a:pt x="416" y="31"/>
                    <a:pt x="397" y="39"/>
                  </a:cubicBezTo>
                  <a:cubicBezTo>
                    <a:pt x="396" y="39"/>
                    <a:pt x="396" y="39"/>
                    <a:pt x="396" y="40"/>
                  </a:cubicBezTo>
                  <a:close/>
                </a:path>
              </a:pathLst>
            </a:custGeom>
            <a:solidFill>
              <a:srgbClr val="34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0" y="5337175"/>
              <a:ext cx="11536363" cy="1120775"/>
            </a:xfrm>
            <a:custGeom>
              <a:avLst/>
              <a:gdLst>
                <a:gd name="T0" fmla="*/ 100 w 513"/>
                <a:gd name="T1" fmla="*/ 94 h 95"/>
                <a:gd name="T2" fmla="*/ 67 w 513"/>
                <a:gd name="T3" fmla="*/ 91 h 95"/>
                <a:gd name="T4" fmla="*/ 3 w 513"/>
                <a:gd name="T5" fmla="*/ 74 h 95"/>
                <a:gd name="T6" fmla="*/ 1 w 513"/>
                <a:gd name="T7" fmla="*/ 73 h 95"/>
                <a:gd name="T8" fmla="*/ 0 w 513"/>
                <a:gd name="T9" fmla="*/ 34 h 95"/>
                <a:gd name="T10" fmla="*/ 7 w 513"/>
                <a:gd name="T11" fmla="*/ 37 h 95"/>
                <a:gd name="T12" fmla="*/ 19 w 513"/>
                <a:gd name="T13" fmla="*/ 44 h 95"/>
                <a:gd name="T14" fmla="*/ 78 w 513"/>
                <a:gd name="T15" fmla="*/ 63 h 95"/>
                <a:gd name="T16" fmla="*/ 123 w 513"/>
                <a:gd name="T17" fmla="*/ 63 h 95"/>
                <a:gd name="T18" fmla="*/ 243 w 513"/>
                <a:gd name="T19" fmla="*/ 39 h 95"/>
                <a:gd name="T20" fmla="*/ 363 w 513"/>
                <a:gd name="T21" fmla="*/ 8 h 95"/>
                <a:gd name="T22" fmla="*/ 409 w 513"/>
                <a:gd name="T23" fmla="*/ 1 h 95"/>
                <a:gd name="T24" fmla="*/ 446 w 513"/>
                <a:gd name="T25" fmla="*/ 1 h 95"/>
                <a:gd name="T26" fmla="*/ 505 w 513"/>
                <a:gd name="T27" fmla="*/ 13 h 95"/>
                <a:gd name="T28" fmla="*/ 510 w 513"/>
                <a:gd name="T29" fmla="*/ 15 h 95"/>
                <a:gd name="T30" fmla="*/ 510 w 513"/>
                <a:gd name="T31" fmla="*/ 19 h 95"/>
                <a:gd name="T32" fmla="*/ 488 w 513"/>
                <a:gd name="T33" fmla="*/ 14 h 95"/>
                <a:gd name="T34" fmla="*/ 403 w 513"/>
                <a:gd name="T35" fmla="*/ 19 h 95"/>
                <a:gd name="T36" fmla="*/ 297 w 513"/>
                <a:gd name="T37" fmla="*/ 52 h 95"/>
                <a:gd name="T38" fmla="*/ 177 w 513"/>
                <a:gd name="T39" fmla="*/ 87 h 95"/>
                <a:gd name="T40" fmla="*/ 122 w 513"/>
                <a:gd name="T41" fmla="*/ 94 h 95"/>
                <a:gd name="T42" fmla="*/ 118 w 513"/>
                <a:gd name="T43" fmla="*/ 94 h 95"/>
                <a:gd name="T44" fmla="*/ 100 w 513"/>
                <a:gd name="T4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3" h="95">
                  <a:moveTo>
                    <a:pt x="100" y="94"/>
                  </a:moveTo>
                  <a:cubicBezTo>
                    <a:pt x="89" y="93"/>
                    <a:pt x="78" y="93"/>
                    <a:pt x="67" y="91"/>
                  </a:cubicBezTo>
                  <a:cubicBezTo>
                    <a:pt x="45" y="88"/>
                    <a:pt x="24" y="82"/>
                    <a:pt x="3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0" y="60"/>
                    <a:pt x="0" y="47"/>
                    <a:pt x="0" y="34"/>
                  </a:cubicBezTo>
                  <a:cubicBezTo>
                    <a:pt x="3" y="33"/>
                    <a:pt x="5" y="35"/>
                    <a:pt x="7" y="37"/>
                  </a:cubicBezTo>
                  <a:cubicBezTo>
                    <a:pt x="11" y="39"/>
                    <a:pt x="15" y="42"/>
                    <a:pt x="19" y="44"/>
                  </a:cubicBezTo>
                  <a:cubicBezTo>
                    <a:pt x="37" y="54"/>
                    <a:pt x="57" y="60"/>
                    <a:pt x="78" y="63"/>
                  </a:cubicBezTo>
                  <a:cubicBezTo>
                    <a:pt x="93" y="64"/>
                    <a:pt x="108" y="64"/>
                    <a:pt x="123" y="63"/>
                  </a:cubicBezTo>
                  <a:cubicBezTo>
                    <a:pt x="164" y="60"/>
                    <a:pt x="204" y="49"/>
                    <a:pt x="243" y="39"/>
                  </a:cubicBezTo>
                  <a:cubicBezTo>
                    <a:pt x="283" y="28"/>
                    <a:pt x="323" y="15"/>
                    <a:pt x="363" y="8"/>
                  </a:cubicBezTo>
                  <a:cubicBezTo>
                    <a:pt x="378" y="5"/>
                    <a:pt x="394" y="2"/>
                    <a:pt x="409" y="1"/>
                  </a:cubicBezTo>
                  <a:cubicBezTo>
                    <a:pt x="421" y="0"/>
                    <a:pt x="434" y="0"/>
                    <a:pt x="446" y="1"/>
                  </a:cubicBezTo>
                  <a:cubicBezTo>
                    <a:pt x="466" y="1"/>
                    <a:pt x="486" y="5"/>
                    <a:pt x="505" y="13"/>
                  </a:cubicBezTo>
                  <a:cubicBezTo>
                    <a:pt x="507" y="13"/>
                    <a:pt x="508" y="14"/>
                    <a:pt x="510" y="15"/>
                  </a:cubicBezTo>
                  <a:cubicBezTo>
                    <a:pt x="510" y="16"/>
                    <a:pt x="513" y="17"/>
                    <a:pt x="510" y="19"/>
                  </a:cubicBezTo>
                  <a:cubicBezTo>
                    <a:pt x="503" y="17"/>
                    <a:pt x="496" y="15"/>
                    <a:pt x="488" y="14"/>
                  </a:cubicBezTo>
                  <a:cubicBezTo>
                    <a:pt x="459" y="10"/>
                    <a:pt x="431" y="13"/>
                    <a:pt x="403" y="19"/>
                  </a:cubicBezTo>
                  <a:cubicBezTo>
                    <a:pt x="367" y="27"/>
                    <a:pt x="332" y="40"/>
                    <a:pt x="297" y="52"/>
                  </a:cubicBezTo>
                  <a:cubicBezTo>
                    <a:pt x="258" y="66"/>
                    <a:pt x="218" y="79"/>
                    <a:pt x="177" y="87"/>
                  </a:cubicBezTo>
                  <a:cubicBezTo>
                    <a:pt x="159" y="91"/>
                    <a:pt x="140" y="93"/>
                    <a:pt x="122" y="94"/>
                  </a:cubicBezTo>
                  <a:cubicBezTo>
                    <a:pt x="120" y="94"/>
                    <a:pt x="119" y="94"/>
                    <a:pt x="118" y="94"/>
                  </a:cubicBezTo>
                  <a:cubicBezTo>
                    <a:pt x="112" y="95"/>
                    <a:pt x="106" y="95"/>
                    <a:pt x="100" y="94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0" y="5137150"/>
              <a:ext cx="11580813" cy="977900"/>
            </a:xfrm>
            <a:custGeom>
              <a:avLst/>
              <a:gdLst>
                <a:gd name="T0" fmla="*/ 17 w 515"/>
                <a:gd name="T1" fmla="*/ 61 h 83"/>
                <a:gd name="T2" fmla="*/ 0 w 515"/>
                <a:gd name="T3" fmla="*/ 51 h 83"/>
                <a:gd name="T4" fmla="*/ 0 w 515"/>
                <a:gd name="T5" fmla="*/ 23 h 83"/>
                <a:gd name="T6" fmla="*/ 4 w 515"/>
                <a:gd name="T7" fmla="*/ 23 h 83"/>
                <a:gd name="T8" fmla="*/ 26 w 515"/>
                <a:gd name="T9" fmla="*/ 39 h 83"/>
                <a:gd name="T10" fmla="*/ 63 w 515"/>
                <a:gd name="T11" fmla="*/ 50 h 83"/>
                <a:gd name="T12" fmla="*/ 90 w 515"/>
                <a:gd name="T13" fmla="*/ 51 h 83"/>
                <a:gd name="T14" fmla="*/ 138 w 515"/>
                <a:gd name="T15" fmla="*/ 47 h 83"/>
                <a:gd name="T16" fmla="*/ 166 w 515"/>
                <a:gd name="T17" fmla="*/ 42 h 83"/>
                <a:gd name="T18" fmla="*/ 205 w 515"/>
                <a:gd name="T19" fmla="*/ 33 h 83"/>
                <a:gd name="T20" fmla="*/ 281 w 515"/>
                <a:gd name="T21" fmla="*/ 16 h 83"/>
                <a:gd name="T22" fmla="*/ 349 w 515"/>
                <a:gd name="T23" fmla="*/ 4 h 83"/>
                <a:gd name="T24" fmla="*/ 409 w 515"/>
                <a:gd name="T25" fmla="*/ 1 h 83"/>
                <a:gd name="T26" fmla="*/ 481 w 515"/>
                <a:gd name="T27" fmla="*/ 14 h 83"/>
                <a:gd name="T28" fmla="*/ 511 w 515"/>
                <a:gd name="T29" fmla="*/ 28 h 83"/>
                <a:gd name="T30" fmla="*/ 512 w 515"/>
                <a:gd name="T31" fmla="*/ 29 h 83"/>
                <a:gd name="T32" fmla="*/ 514 w 515"/>
                <a:gd name="T33" fmla="*/ 33 h 83"/>
                <a:gd name="T34" fmla="*/ 510 w 515"/>
                <a:gd name="T35" fmla="*/ 32 h 83"/>
                <a:gd name="T36" fmla="*/ 466 w 515"/>
                <a:gd name="T37" fmla="*/ 20 h 83"/>
                <a:gd name="T38" fmla="*/ 390 w 515"/>
                <a:gd name="T39" fmla="*/ 21 h 83"/>
                <a:gd name="T40" fmla="*/ 313 w 515"/>
                <a:gd name="T41" fmla="*/ 37 h 83"/>
                <a:gd name="T42" fmla="*/ 221 w 515"/>
                <a:gd name="T43" fmla="*/ 62 h 83"/>
                <a:gd name="T44" fmla="*/ 152 w 515"/>
                <a:gd name="T45" fmla="*/ 78 h 83"/>
                <a:gd name="T46" fmla="*/ 94 w 515"/>
                <a:gd name="T47" fmla="*/ 82 h 83"/>
                <a:gd name="T48" fmla="*/ 23 w 515"/>
                <a:gd name="T49" fmla="*/ 64 h 83"/>
                <a:gd name="T50" fmla="*/ 17 w 515"/>
                <a:gd name="T51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5" h="83">
                  <a:moveTo>
                    <a:pt x="17" y="61"/>
                  </a:moveTo>
                  <a:cubicBezTo>
                    <a:pt x="11" y="59"/>
                    <a:pt x="6" y="54"/>
                    <a:pt x="0" y="51"/>
                  </a:cubicBezTo>
                  <a:cubicBezTo>
                    <a:pt x="0" y="41"/>
                    <a:pt x="0" y="32"/>
                    <a:pt x="0" y="23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10" y="29"/>
                    <a:pt x="19" y="34"/>
                    <a:pt x="26" y="39"/>
                  </a:cubicBezTo>
                  <a:cubicBezTo>
                    <a:pt x="38" y="45"/>
                    <a:pt x="50" y="48"/>
                    <a:pt x="63" y="50"/>
                  </a:cubicBezTo>
                  <a:cubicBezTo>
                    <a:pt x="72" y="51"/>
                    <a:pt x="81" y="52"/>
                    <a:pt x="90" y="51"/>
                  </a:cubicBezTo>
                  <a:cubicBezTo>
                    <a:pt x="106" y="51"/>
                    <a:pt x="122" y="49"/>
                    <a:pt x="138" y="47"/>
                  </a:cubicBezTo>
                  <a:cubicBezTo>
                    <a:pt x="147" y="45"/>
                    <a:pt x="157" y="44"/>
                    <a:pt x="166" y="42"/>
                  </a:cubicBezTo>
                  <a:cubicBezTo>
                    <a:pt x="179" y="39"/>
                    <a:pt x="192" y="36"/>
                    <a:pt x="205" y="33"/>
                  </a:cubicBezTo>
                  <a:cubicBezTo>
                    <a:pt x="230" y="27"/>
                    <a:pt x="255" y="21"/>
                    <a:pt x="281" y="16"/>
                  </a:cubicBezTo>
                  <a:cubicBezTo>
                    <a:pt x="303" y="11"/>
                    <a:pt x="326" y="7"/>
                    <a:pt x="349" y="4"/>
                  </a:cubicBezTo>
                  <a:cubicBezTo>
                    <a:pt x="369" y="2"/>
                    <a:pt x="389" y="0"/>
                    <a:pt x="409" y="1"/>
                  </a:cubicBezTo>
                  <a:cubicBezTo>
                    <a:pt x="434" y="2"/>
                    <a:pt x="458" y="6"/>
                    <a:pt x="481" y="14"/>
                  </a:cubicBezTo>
                  <a:cubicBezTo>
                    <a:pt x="491" y="18"/>
                    <a:pt x="501" y="23"/>
                    <a:pt x="511" y="28"/>
                  </a:cubicBezTo>
                  <a:cubicBezTo>
                    <a:pt x="511" y="28"/>
                    <a:pt x="512" y="28"/>
                    <a:pt x="512" y="29"/>
                  </a:cubicBezTo>
                  <a:cubicBezTo>
                    <a:pt x="513" y="30"/>
                    <a:pt x="515" y="31"/>
                    <a:pt x="514" y="33"/>
                  </a:cubicBezTo>
                  <a:cubicBezTo>
                    <a:pt x="513" y="34"/>
                    <a:pt x="511" y="33"/>
                    <a:pt x="510" y="32"/>
                  </a:cubicBezTo>
                  <a:cubicBezTo>
                    <a:pt x="496" y="26"/>
                    <a:pt x="481" y="22"/>
                    <a:pt x="466" y="20"/>
                  </a:cubicBezTo>
                  <a:cubicBezTo>
                    <a:pt x="441" y="16"/>
                    <a:pt x="416" y="17"/>
                    <a:pt x="390" y="21"/>
                  </a:cubicBezTo>
                  <a:cubicBezTo>
                    <a:pt x="364" y="24"/>
                    <a:pt x="338" y="30"/>
                    <a:pt x="313" y="37"/>
                  </a:cubicBezTo>
                  <a:cubicBezTo>
                    <a:pt x="282" y="45"/>
                    <a:pt x="252" y="54"/>
                    <a:pt x="221" y="62"/>
                  </a:cubicBezTo>
                  <a:cubicBezTo>
                    <a:pt x="198" y="69"/>
                    <a:pt x="175" y="74"/>
                    <a:pt x="152" y="78"/>
                  </a:cubicBezTo>
                  <a:cubicBezTo>
                    <a:pt x="132" y="81"/>
                    <a:pt x="113" y="83"/>
                    <a:pt x="94" y="82"/>
                  </a:cubicBezTo>
                  <a:cubicBezTo>
                    <a:pt x="69" y="80"/>
                    <a:pt x="45" y="76"/>
                    <a:pt x="23" y="64"/>
                  </a:cubicBezTo>
                  <a:cubicBezTo>
                    <a:pt x="21" y="63"/>
                    <a:pt x="19" y="62"/>
                    <a:pt x="17" y="61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0" y="4983163"/>
              <a:ext cx="11760200" cy="766762"/>
            </a:xfrm>
            <a:custGeom>
              <a:avLst/>
              <a:gdLst>
                <a:gd name="T0" fmla="*/ 25 w 523"/>
                <a:gd name="T1" fmla="*/ 52 h 65"/>
                <a:gd name="T2" fmla="*/ 3 w 523"/>
                <a:gd name="T3" fmla="*/ 36 h 65"/>
                <a:gd name="T4" fmla="*/ 0 w 523"/>
                <a:gd name="T5" fmla="*/ 36 h 65"/>
                <a:gd name="T6" fmla="*/ 0 w 523"/>
                <a:gd name="T7" fmla="*/ 16 h 65"/>
                <a:gd name="T8" fmla="*/ 1 w 523"/>
                <a:gd name="T9" fmla="*/ 13 h 65"/>
                <a:gd name="T10" fmla="*/ 4 w 523"/>
                <a:gd name="T11" fmla="*/ 14 h 65"/>
                <a:gd name="T12" fmla="*/ 58 w 523"/>
                <a:gd name="T13" fmla="*/ 39 h 65"/>
                <a:gd name="T14" fmla="*/ 106 w 523"/>
                <a:gd name="T15" fmla="*/ 40 h 65"/>
                <a:gd name="T16" fmla="*/ 147 w 523"/>
                <a:gd name="T17" fmla="*/ 36 h 65"/>
                <a:gd name="T18" fmla="*/ 210 w 523"/>
                <a:gd name="T19" fmla="*/ 24 h 65"/>
                <a:gd name="T20" fmla="*/ 289 w 523"/>
                <a:gd name="T21" fmla="*/ 8 h 65"/>
                <a:gd name="T22" fmla="*/ 336 w 523"/>
                <a:gd name="T23" fmla="*/ 2 h 65"/>
                <a:gd name="T24" fmla="*/ 391 w 523"/>
                <a:gd name="T25" fmla="*/ 1 h 65"/>
                <a:gd name="T26" fmla="*/ 475 w 523"/>
                <a:gd name="T27" fmla="*/ 18 h 65"/>
                <a:gd name="T28" fmla="*/ 520 w 523"/>
                <a:gd name="T29" fmla="*/ 45 h 65"/>
                <a:gd name="T30" fmla="*/ 523 w 523"/>
                <a:gd name="T31" fmla="*/ 49 h 65"/>
                <a:gd name="T32" fmla="*/ 517 w 523"/>
                <a:gd name="T33" fmla="*/ 46 h 65"/>
                <a:gd name="T34" fmla="*/ 511 w 523"/>
                <a:gd name="T35" fmla="*/ 42 h 65"/>
                <a:gd name="T36" fmla="*/ 511 w 523"/>
                <a:gd name="T37" fmla="*/ 42 h 65"/>
                <a:gd name="T38" fmla="*/ 462 w 523"/>
                <a:gd name="T39" fmla="*/ 22 h 65"/>
                <a:gd name="T40" fmla="*/ 404 w 523"/>
                <a:gd name="T41" fmla="*/ 15 h 65"/>
                <a:gd name="T42" fmla="*/ 333 w 523"/>
                <a:gd name="T43" fmla="*/ 20 h 65"/>
                <a:gd name="T44" fmla="*/ 269 w 523"/>
                <a:gd name="T45" fmla="*/ 32 h 65"/>
                <a:gd name="T46" fmla="*/ 222 w 523"/>
                <a:gd name="T47" fmla="*/ 43 h 65"/>
                <a:gd name="T48" fmla="*/ 176 w 523"/>
                <a:gd name="T49" fmla="*/ 53 h 65"/>
                <a:gd name="T50" fmla="*/ 127 w 523"/>
                <a:gd name="T51" fmla="*/ 62 h 65"/>
                <a:gd name="T52" fmla="*/ 82 w 523"/>
                <a:gd name="T53" fmla="*/ 65 h 65"/>
                <a:gd name="T54" fmla="*/ 26 w 523"/>
                <a:gd name="T55" fmla="*/ 53 h 65"/>
                <a:gd name="T56" fmla="*/ 25 w 523"/>
                <a:gd name="T57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3" h="65">
                  <a:moveTo>
                    <a:pt x="25" y="52"/>
                  </a:moveTo>
                  <a:cubicBezTo>
                    <a:pt x="17" y="48"/>
                    <a:pt x="9" y="43"/>
                    <a:pt x="3" y="36"/>
                  </a:cubicBezTo>
                  <a:cubicBezTo>
                    <a:pt x="2" y="36"/>
                    <a:pt x="1" y="35"/>
                    <a:pt x="0" y="36"/>
                  </a:cubicBezTo>
                  <a:cubicBezTo>
                    <a:pt x="0" y="29"/>
                    <a:pt x="0" y="22"/>
                    <a:pt x="0" y="16"/>
                  </a:cubicBezTo>
                  <a:cubicBezTo>
                    <a:pt x="0" y="15"/>
                    <a:pt x="0" y="13"/>
                    <a:pt x="1" y="13"/>
                  </a:cubicBezTo>
                  <a:cubicBezTo>
                    <a:pt x="3" y="13"/>
                    <a:pt x="3" y="13"/>
                    <a:pt x="4" y="14"/>
                  </a:cubicBezTo>
                  <a:cubicBezTo>
                    <a:pt x="19" y="29"/>
                    <a:pt x="38" y="36"/>
                    <a:pt x="58" y="39"/>
                  </a:cubicBezTo>
                  <a:cubicBezTo>
                    <a:pt x="74" y="42"/>
                    <a:pt x="90" y="42"/>
                    <a:pt x="106" y="40"/>
                  </a:cubicBezTo>
                  <a:cubicBezTo>
                    <a:pt x="120" y="39"/>
                    <a:pt x="134" y="38"/>
                    <a:pt x="147" y="36"/>
                  </a:cubicBezTo>
                  <a:cubicBezTo>
                    <a:pt x="168" y="32"/>
                    <a:pt x="189" y="28"/>
                    <a:pt x="210" y="24"/>
                  </a:cubicBezTo>
                  <a:cubicBezTo>
                    <a:pt x="236" y="18"/>
                    <a:pt x="263" y="13"/>
                    <a:pt x="289" y="8"/>
                  </a:cubicBezTo>
                  <a:cubicBezTo>
                    <a:pt x="305" y="6"/>
                    <a:pt x="320" y="4"/>
                    <a:pt x="336" y="2"/>
                  </a:cubicBezTo>
                  <a:cubicBezTo>
                    <a:pt x="355" y="0"/>
                    <a:pt x="373" y="0"/>
                    <a:pt x="391" y="1"/>
                  </a:cubicBezTo>
                  <a:cubicBezTo>
                    <a:pt x="420" y="2"/>
                    <a:pt x="448" y="7"/>
                    <a:pt x="475" y="18"/>
                  </a:cubicBezTo>
                  <a:cubicBezTo>
                    <a:pt x="491" y="25"/>
                    <a:pt x="506" y="34"/>
                    <a:pt x="520" y="45"/>
                  </a:cubicBezTo>
                  <a:cubicBezTo>
                    <a:pt x="521" y="46"/>
                    <a:pt x="523" y="47"/>
                    <a:pt x="523" y="49"/>
                  </a:cubicBezTo>
                  <a:cubicBezTo>
                    <a:pt x="521" y="50"/>
                    <a:pt x="519" y="47"/>
                    <a:pt x="517" y="46"/>
                  </a:cubicBezTo>
                  <a:cubicBezTo>
                    <a:pt x="515" y="45"/>
                    <a:pt x="513" y="44"/>
                    <a:pt x="511" y="42"/>
                  </a:cubicBezTo>
                  <a:cubicBezTo>
                    <a:pt x="511" y="42"/>
                    <a:pt x="511" y="42"/>
                    <a:pt x="511" y="42"/>
                  </a:cubicBezTo>
                  <a:cubicBezTo>
                    <a:pt x="496" y="34"/>
                    <a:pt x="480" y="26"/>
                    <a:pt x="462" y="22"/>
                  </a:cubicBezTo>
                  <a:cubicBezTo>
                    <a:pt x="443" y="18"/>
                    <a:pt x="424" y="15"/>
                    <a:pt x="404" y="15"/>
                  </a:cubicBezTo>
                  <a:cubicBezTo>
                    <a:pt x="380" y="14"/>
                    <a:pt x="357" y="17"/>
                    <a:pt x="333" y="20"/>
                  </a:cubicBezTo>
                  <a:cubicBezTo>
                    <a:pt x="311" y="23"/>
                    <a:pt x="290" y="27"/>
                    <a:pt x="269" y="32"/>
                  </a:cubicBezTo>
                  <a:cubicBezTo>
                    <a:pt x="253" y="36"/>
                    <a:pt x="238" y="39"/>
                    <a:pt x="222" y="43"/>
                  </a:cubicBezTo>
                  <a:cubicBezTo>
                    <a:pt x="207" y="46"/>
                    <a:pt x="192" y="50"/>
                    <a:pt x="176" y="53"/>
                  </a:cubicBezTo>
                  <a:cubicBezTo>
                    <a:pt x="160" y="57"/>
                    <a:pt x="144" y="59"/>
                    <a:pt x="127" y="62"/>
                  </a:cubicBezTo>
                  <a:cubicBezTo>
                    <a:pt x="112" y="64"/>
                    <a:pt x="97" y="65"/>
                    <a:pt x="82" y="65"/>
                  </a:cubicBezTo>
                  <a:cubicBezTo>
                    <a:pt x="62" y="64"/>
                    <a:pt x="44" y="61"/>
                    <a:pt x="26" y="53"/>
                  </a:cubicBezTo>
                  <a:cubicBezTo>
                    <a:pt x="26" y="53"/>
                    <a:pt x="25" y="53"/>
                    <a:pt x="25" y="52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382588" y="5326063"/>
              <a:ext cx="11625263" cy="801687"/>
            </a:xfrm>
            <a:custGeom>
              <a:avLst/>
              <a:gdLst>
                <a:gd name="T0" fmla="*/ 494 w 517"/>
                <a:gd name="T1" fmla="*/ 13 h 68"/>
                <a:gd name="T2" fmla="*/ 506 w 517"/>
                <a:gd name="T3" fmla="*/ 20 h 68"/>
                <a:gd name="T4" fmla="*/ 517 w 517"/>
                <a:gd name="T5" fmla="*/ 28 h 68"/>
                <a:gd name="T6" fmla="*/ 515 w 517"/>
                <a:gd name="T7" fmla="*/ 29 h 68"/>
                <a:gd name="T8" fmla="*/ 492 w 517"/>
                <a:gd name="T9" fmla="*/ 17 h 68"/>
                <a:gd name="T10" fmla="*/ 441 w 517"/>
                <a:gd name="T11" fmla="*/ 4 h 68"/>
                <a:gd name="T12" fmla="*/ 333 w 517"/>
                <a:gd name="T13" fmla="*/ 13 h 68"/>
                <a:gd name="T14" fmla="*/ 208 w 517"/>
                <a:gd name="T15" fmla="*/ 46 h 68"/>
                <a:gd name="T16" fmla="*/ 104 w 517"/>
                <a:gd name="T17" fmla="*/ 66 h 68"/>
                <a:gd name="T18" fmla="*/ 7 w 517"/>
                <a:gd name="T19" fmla="*/ 49 h 68"/>
                <a:gd name="T20" fmla="*/ 0 w 517"/>
                <a:gd name="T21" fmla="*/ 45 h 68"/>
                <a:gd name="T22" fmla="*/ 5 w 517"/>
                <a:gd name="T23" fmla="*/ 47 h 68"/>
                <a:gd name="T24" fmla="*/ 56 w 517"/>
                <a:gd name="T25" fmla="*/ 63 h 68"/>
                <a:gd name="T26" fmla="*/ 111 w 517"/>
                <a:gd name="T27" fmla="*/ 64 h 68"/>
                <a:gd name="T28" fmla="*/ 152 w 517"/>
                <a:gd name="T29" fmla="*/ 58 h 68"/>
                <a:gd name="T30" fmla="*/ 190 w 517"/>
                <a:gd name="T31" fmla="*/ 49 h 68"/>
                <a:gd name="T32" fmla="*/ 260 w 517"/>
                <a:gd name="T33" fmla="*/ 30 h 68"/>
                <a:gd name="T34" fmla="*/ 310 w 517"/>
                <a:gd name="T35" fmla="*/ 17 h 68"/>
                <a:gd name="T36" fmla="*/ 367 w 517"/>
                <a:gd name="T37" fmla="*/ 5 h 68"/>
                <a:gd name="T38" fmla="*/ 400 w 517"/>
                <a:gd name="T39" fmla="*/ 1 h 68"/>
                <a:gd name="T40" fmla="*/ 419 w 517"/>
                <a:gd name="T41" fmla="*/ 1 h 68"/>
                <a:gd name="T42" fmla="*/ 495 w 517"/>
                <a:gd name="T43" fmla="*/ 16 h 68"/>
                <a:gd name="T44" fmla="*/ 496 w 517"/>
                <a:gd name="T45" fmla="*/ 16 h 68"/>
                <a:gd name="T46" fmla="*/ 494 w 517"/>
                <a:gd name="T47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7" h="68">
                  <a:moveTo>
                    <a:pt x="494" y="13"/>
                  </a:moveTo>
                  <a:cubicBezTo>
                    <a:pt x="499" y="14"/>
                    <a:pt x="502" y="18"/>
                    <a:pt x="506" y="20"/>
                  </a:cubicBezTo>
                  <a:cubicBezTo>
                    <a:pt x="510" y="23"/>
                    <a:pt x="513" y="25"/>
                    <a:pt x="517" y="28"/>
                  </a:cubicBezTo>
                  <a:cubicBezTo>
                    <a:pt x="516" y="29"/>
                    <a:pt x="515" y="29"/>
                    <a:pt x="515" y="29"/>
                  </a:cubicBezTo>
                  <a:cubicBezTo>
                    <a:pt x="507" y="25"/>
                    <a:pt x="500" y="21"/>
                    <a:pt x="492" y="17"/>
                  </a:cubicBezTo>
                  <a:cubicBezTo>
                    <a:pt x="476" y="9"/>
                    <a:pt x="459" y="6"/>
                    <a:pt x="441" y="4"/>
                  </a:cubicBezTo>
                  <a:cubicBezTo>
                    <a:pt x="405" y="0"/>
                    <a:pt x="369" y="5"/>
                    <a:pt x="333" y="13"/>
                  </a:cubicBezTo>
                  <a:cubicBezTo>
                    <a:pt x="291" y="22"/>
                    <a:pt x="250" y="35"/>
                    <a:pt x="208" y="46"/>
                  </a:cubicBezTo>
                  <a:cubicBezTo>
                    <a:pt x="174" y="55"/>
                    <a:pt x="139" y="63"/>
                    <a:pt x="104" y="66"/>
                  </a:cubicBezTo>
                  <a:cubicBezTo>
                    <a:pt x="70" y="68"/>
                    <a:pt x="37" y="65"/>
                    <a:pt x="7" y="49"/>
                  </a:cubicBezTo>
                  <a:cubicBezTo>
                    <a:pt x="5" y="48"/>
                    <a:pt x="2" y="47"/>
                    <a:pt x="0" y="45"/>
                  </a:cubicBezTo>
                  <a:cubicBezTo>
                    <a:pt x="2" y="45"/>
                    <a:pt x="4" y="46"/>
                    <a:pt x="5" y="47"/>
                  </a:cubicBezTo>
                  <a:cubicBezTo>
                    <a:pt x="21" y="55"/>
                    <a:pt x="38" y="61"/>
                    <a:pt x="56" y="63"/>
                  </a:cubicBezTo>
                  <a:cubicBezTo>
                    <a:pt x="74" y="66"/>
                    <a:pt x="92" y="66"/>
                    <a:pt x="111" y="64"/>
                  </a:cubicBezTo>
                  <a:cubicBezTo>
                    <a:pt x="125" y="62"/>
                    <a:pt x="138" y="60"/>
                    <a:pt x="152" y="58"/>
                  </a:cubicBezTo>
                  <a:cubicBezTo>
                    <a:pt x="165" y="55"/>
                    <a:pt x="177" y="52"/>
                    <a:pt x="190" y="49"/>
                  </a:cubicBezTo>
                  <a:cubicBezTo>
                    <a:pt x="213" y="43"/>
                    <a:pt x="236" y="37"/>
                    <a:pt x="260" y="30"/>
                  </a:cubicBezTo>
                  <a:cubicBezTo>
                    <a:pt x="276" y="26"/>
                    <a:pt x="293" y="21"/>
                    <a:pt x="310" y="17"/>
                  </a:cubicBezTo>
                  <a:cubicBezTo>
                    <a:pt x="329" y="12"/>
                    <a:pt x="348" y="8"/>
                    <a:pt x="367" y="5"/>
                  </a:cubicBezTo>
                  <a:cubicBezTo>
                    <a:pt x="378" y="3"/>
                    <a:pt x="389" y="2"/>
                    <a:pt x="400" y="1"/>
                  </a:cubicBezTo>
                  <a:cubicBezTo>
                    <a:pt x="406" y="1"/>
                    <a:pt x="413" y="1"/>
                    <a:pt x="419" y="1"/>
                  </a:cubicBezTo>
                  <a:cubicBezTo>
                    <a:pt x="445" y="2"/>
                    <a:pt x="471" y="6"/>
                    <a:pt x="495" y="16"/>
                  </a:cubicBezTo>
                  <a:cubicBezTo>
                    <a:pt x="495" y="16"/>
                    <a:pt x="496" y="17"/>
                    <a:pt x="496" y="16"/>
                  </a:cubicBezTo>
                  <a:cubicBezTo>
                    <a:pt x="496" y="15"/>
                    <a:pt x="495" y="14"/>
                    <a:pt x="494" y="13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8904288" y="5619750"/>
              <a:ext cx="2541588" cy="295275"/>
            </a:xfrm>
            <a:custGeom>
              <a:avLst/>
              <a:gdLst>
                <a:gd name="T0" fmla="*/ 0 w 113"/>
                <a:gd name="T1" fmla="*/ 25 h 25"/>
                <a:gd name="T2" fmla="*/ 11 w 113"/>
                <a:gd name="T3" fmla="*/ 19 h 25"/>
                <a:gd name="T4" fmla="*/ 72 w 113"/>
                <a:gd name="T5" fmla="*/ 3 h 25"/>
                <a:gd name="T6" fmla="*/ 111 w 113"/>
                <a:gd name="T7" fmla="*/ 0 h 25"/>
                <a:gd name="T8" fmla="*/ 113 w 113"/>
                <a:gd name="T9" fmla="*/ 1 h 25"/>
                <a:gd name="T10" fmla="*/ 105 w 113"/>
                <a:gd name="T11" fmla="*/ 1 h 25"/>
                <a:gd name="T12" fmla="*/ 2 w 113"/>
                <a:gd name="T13" fmla="*/ 24 h 25"/>
                <a:gd name="T14" fmla="*/ 0 w 11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5">
                  <a:moveTo>
                    <a:pt x="0" y="25"/>
                  </a:moveTo>
                  <a:cubicBezTo>
                    <a:pt x="3" y="21"/>
                    <a:pt x="7" y="21"/>
                    <a:pt x="11" y="19"/>
                  </a:cubicBezTo>
                  <a:cubicBezTo>
                    <a:pt x="31" y="12"/>
                    <a:pt x="51" y="6"/>
                    <a:pt x="72" y="3"/>
                  </a:cubicBezTo>
                  <a:cubicBezTo>
                    <a:pt x="85" y="0"/>
                    <a:pt x="98" y="0"/>
                    <a:pt x="111" y="0"/>
                  </a:cubicBezTo>
                  <a:cubicBezTo>
                    <a:pt x="112" y="1"/>
                    <a:pt x="113" y="1"/>
                    <a:pt x="113" y="1"/>
                  </a:cubicBezTo>
                  <a:cubicBezTo>
                    <a:pt x="111" y="2"/>
                    <a:pt x="108" y="2"/>
                    <a:pt x="105" y="1"/>
                  </a:cubicBezTo>
                  <a:cubicBezTo>
                    <a:pt x="69" y="2"/>
                    <a:pt x="36" y="11"/>
                    <a:pt x="2" y="24"/>
                  </a:cubicBezTo>
                  <a:cubicBezTo>
                    <a:pt x="1" y="24"/>
                    <a:pt x="1" y="24"/>
                    <a:pt x="0" y="25"/>
                  </a:cubicBezTo>
                  <a:close/>
                </a:path>
              </a:pathLst>
            </a:custGeom>
            <a:solidFill>
              <a:srgbClr val="3A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1266488" y="5608638"/>
              <a:ext cx="854075" cy="117475"/>
            </a:xfrm>
            <a:custGeom>
              <a:avLst/>
              <a:gdLst>
                <a:gd name="T0" fmla="*/ 0 w 38"/>
                <a:gd name="T1" fmla="*/ 2 h 10"/>
                <a:gd name="T2" fmla="*/ 8 w 38"/>
                <a:gd name="T3" fmla="*/ 2 h 10"/>
                <a:gd name="T4" fmla="*/ 16 w 38"/>
                <a:gd name="T5" fmla="*/ 3 h 10"/>
                <a:gd name="T6" fmla="*/ 25 w 38"/>
                <a:gd name="T7" fmla="*/ 4 h 10"/>
                <a:gd name="T8" fmla="*/ 22 w 38"/>
                <a:gd name="T9" fmla="*/ 1 h 10"/>
                <a:gd name="T10" fmla="*/ 31 w 38"/>
                <a:gd name="T11" fmla="*/ 4 h 10"/>
                <a:gd name="T12" fmla="*/ 33 w 38"/>
                <a:gd name="T13" fmla="*/ 4 h 10"/>
                <a:gd name="T14" fmla="*/ 38 w 38"/>
                <a:gd name="T15" fmla="*/ 10 h 10"/>
                <a:gd name="T16" fmla="*/ 0 w 38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3" y="2"/>
                    <a:pt x="6" y="2"/>
                    <a:pt x="8" y="2"/>
                  </a:cubicBezTo>
                  <a:cubicBezTo>
                    <a:pt x="11" y="2"/>
                    <a:pt x="14" y="3"/>
                    <a:pt x="16" y="3"/>
                  </a:cubicBezTo>
                  <a:cubicBezTo>
                    <a:pt x="19" y="4"/>
                    <a:pt x="22" y="4"/>
                    <a:pt x="25" y="4"/>
                  </a:cubicBezTo>
                  <a:cubicBezTo>
                    <a:pt x="24" y="2"/>
                    <a:pt x="22" y="3"/>
                    <a:pt x="22" y="1"/>
                  </a:cubicBezTo>
                  <a:cubicBezTo>
                    <a:pt x="25" y="0"/>
                    <a:pt x="28" y="3"/>
                    <a:pt x="31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5" y="5"/>
                    <a:pt x="36" y="7"/>
                    <a:pt x="38" y="10"/>
                  </a:cubicBezTo>
                  <a:cubicBezTo>
                    <a:pt x="25" y="5"/>
                    <a:pt x="13" y="4"/>
                    <a:pt x="0" y="2"/>
                  </a:cubicBezTo>
                  <a:close/>
                </a:path>
              </a:pathLst>
            </a:custGeom>
            <a:solidFill>
              <a:srgbClr val="4A4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22225" y="6197600"/>
              <a:ext cx="46038" cy="471487"/>
            </a:xfrm>
            <a:custGeom>
              <a:avLst/>
              <a:gdLst>
                <a:gd name="T0" fmla="*/ 0 w 2"/>
                <a:gd name="T1" fmla="*/ 0 h 40"/>
                <a:gd name="T2" fmla="*/ 2 w 2"/>
                <a:gd name="T3" fmla="*/ 1 h 40"/>
                <a:gd name="T4" fmla="*/ 1 w 2"/>
                <a:gd name="T5" fmla="*/ 6 h 40"/>
                <a:gd name="T6" fmla="*/ 0 w 2"/>
                <a:gd name="T7" fmla="*/ 40 h 40"/>
                <a:gd name="T8" fmla="*/ 0 w 2"/>
                <a:gd name="T9" fmla="*/ 20 h 40"/>
                <a:gd name="T10" fmla="*/ 0 w 2"/>
                <a:gd name="T11" fmla="*/ 2 h 40"/>
                <a:gd name="T12" fmla="*/ 0 w 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0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8"/>
                    <a:pt x="1" y="29"/>
                    <a:pt x="0" y="40"/>
                  </a:cubicBezTo>
                  <a:cubicBezTo>
                    <a:pt x="0" y="34"/>
                    <a:pt x="0" y="27"/>
                    <a:pt x="0" y="20"/>
                  </a:cubicBezTo>
                  <a:cubicBezTo>
                    <a:pt x="0" y="14"/>
                    <a:pt x="1" y="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7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11445875" y="5526088"/>
              <a:ext cx="517525" cy="130175"/>
            </a:xfrm>
            <a:custGeom>
              <a:avLst/>
              <a:gdLst>
                <a:gd name="T0" fmla="*/ 23 w 23"/>
                <a:gd name="T1" fmla="*/ 11 h 11"/>
                <a:gd name="T2" fmla="*/ 14 w 23"/>
                <a:gd name="T3" fmla="*/ 8 h 11"/>
                <a:gd name="T4" fmla="*/ 1 w 23"/>
                <a:gd name="T5" fmla="*/ 3 h 11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19" y="11"/>
                    <a:pt x="17" y="9"/>
                    <a:pt x="14" y="8"/>
                  </a:cubicBezTo>
                  <a:cubicBezTo>
                    <a:pt x="10" y="6"/>
                    <a:pt x="5" y="5"/>
                    <a:pt x="1" y="3"/>
                  </a:cubicBezTo>
                  <a:cubicBezTo>
                    <a:pt x="3" y="1"/>
                    <a:pt x="0" y="1"/>
                    <a:pt x="0" y="0"/>
                  </a:cubicBezTo>
                  <a:cubicBezTo>
                    <a:pt x="8" y="3"/>
                    <a:pt x="16" y="6"/>
                    <a:pt x="23" y="11"/>
                  </a:cubicBezTo>
                  <a:close/>
                </a:path>
              </a:pathLst>
            </a:custGeom>
            <a:solidFill>
              <a:srgbClr val="E5C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2068513" y="6445250"/>
              <a:ext cx="742950" cy="12700"/>
            </a:xfrm>
            <a:custGeom>
              <a:avLst/>
              <a:gdLst>
                <a:gd name="T0" fmla="*/ 8 w 33"/>
                <a:gd name="T1" fmla="*/ 0 h 1"/>
                <a:gd name="T2" fmla="*/ 26 w 33"/>
                <a:gd name="T3" fmla="*/ 0 h 1"/>
                <a:gd name="T4" fmla="*/ 33 w 33"/>
                <a:gd name="T5" fmla="*/ 1 h 1"/>
                <a:gd name="T6" fmla="*/ 33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8 w 3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">
                  <a:moveTo>
                    <a:pt x="8" y="0"/>
                  </a:moveTo>
                  <a:cubicBezTo>
                    <a:pt x="14" y="0"/>
                    <a:pt x="20" y="0"/>
                    <a:pt x="26" y="0"/>
                  </a:cubicBezTo>
                  <a:cubicBezTo>
                    <a:pt x="28" y="1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1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283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561975" y="5124450"/>
              <a:ext cx="10928350" cy="660400"/>
            </a:xfrm>
            <a:custGeom>
              <a:avLst/>
              <a:gdLst>
                <a:gd name="T0" fmla="*/ 0 w 486"/>
                <a:gd name="T1" fmla="*/ 40 h 56"/>
                <a:gd name="T2" fmla="*/ 106 w 486"/>
                <a:gd name="T3" fmla="*/ 48 h 56"/>
                <a:gd name="T4" fmla="*/ 236 w 486"/>
                <a:gd name="T5" fmla="*/ 21 h 56"/>
                <a:gd name="T6" fmla="*/ 349 w 486"/>
                <a:gd name="T7" fmla="*/ 3 h 56"/>
                <a:gd name="T8" fmla="*/ 465 w 486"/>
                <a:gd name="T9" fmla="*/ 19 h 56"/>
                <a:gd name="T10" fmla="*/ 486 w 486"/>
                <a:gd name="T11" fmla="*/ 30 h 56"/>
                <a:gd name="T12" fmla="*/ 470 w 486"/>
                <a:gd name="T13" fmla="*/ 23 h 56"/>
                <a:gd name="T14" fmla="*/ 434 w 486"/>
                <a:gd name="T15" fmla="*/ 10 h 56"/>
                <a:gd name="T16" fmla="*/ 360 w 486"/>
                <a:gd name="T17" fmla="*/ 4 h 56"/>
                <a:gd name="T18" fmla="*/ 315 w 486"/>
                <a:gd name="T19" fmla="*/ 8 h 56"/>
                <a:gd name="T20" fmla="*/ 257 w 486"/>
                <a:gd name="T21" fmla="*/ 18 h 56"/>
                <a:gd name="T22" fmla="*/ 216 w 486"/>
                <a:gd name="T23" fmla="*/ 27 h 56"/>
                <a:gd name="T24" fmla="*/ 146 w 486"/>
                <a:gd name="T25" fmla="*/ 43 h 56"/>
                <a:gd name="T26" fmla="*/ 95 w 486"/>
                <a:gd name="T27" fmla="*/ 51 h 56"/>
                <a:gd name="T28" fmla="*/ 55 w 486"/>
                <a:gd name="T29" fmla="*/ 54 h 56"/>
                <a:gd name="T30" fmla="*/ 3 w 486"/>
                <a:gd name="T31" fmla="*/ 43 h 56"/>
                <a:gd name="T32" fmla="*/ 0 w 486"/>
                <a:gd name="T33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56">
                  <a:moveTo>
                    <a:pt x="0" y="40"/>
                  </a:moveTo>
                  <a:cubicBezTo>
                    <a:pt x="34" y="56"/>
                    <a:pt x="70" y="53"/>
                    <a:pt x="106" y="48"/>
                  </a:cubicBezTo>
                  <a:cubicBezTo>
                    <a:pt x="150" y="42"/>
                    <a:pt x="193" y="31"/>
                    <a:pt x="236" y="21"/>
                  </a:cubicBezTo>
                  <a:cubicBezTo>
                    <a:pt x="274" y="13"/>
                    <a:pt x="311" y="5"/>
                    <a:pt x="349" y="3"/>
                  </a:cubicBezTo>
                  <a:cubicBezTo>
                    <a:pt x="389" y="0"/>
                    <a:pt x="428" y="3"/>
                    <a:pt x="465" y="19"/>
                  </a:cubicBezTo>
                  <a:cubicBezTo>
                    <a:pt x="472" y="22"/>
                    <a:pt x="480" y="25"/>
                    <a:pt x="486" y="30"/>
                  </a:cubicBezTo>
                  <a:cubicBezTo>
                    <a:pt x="480" y="29"/>
                    <a:pt x="476" y="25"/>
                    <a:pt x="470" y="23"/>
                  </a:cubicBezTo>
                  <a:cubicBezTo>
                    <a:pt x="459" y="17"/>
                    <a:pt x="447" y="13"/>
                    <a:pt x="434" y="10"/>
                  </a:cubicBezTo>
                  <a:cubicBezTo>
                    <a:pt x="410" y="4"/>
                    <a:pt x="385" y="3"/>
                    <a:pt x="360" y="4"/>
                  </a:cubicBezTo>
                  <a:cubicBezTo>
                    <a:pt x="345" y="4"/>
                    <a:pt x="330" y="6"/>
                    <a:pt x="315" y="8"/>
                  </a:cubicBezTo>
                  <a:cubicBezTo>
                    <a:pt x="295" y="10"/>
                    <a:pt x="276" y="14"/>
                    <a:pt x="257" y="18"/>
                  </a:cubicBezTo>
                  <a:cubicBezTo>
                    <a:pt x="243" y="21"/>
                    <a:pt x="230" y="24"/>
                    <a:pt x="216" y="27"/>
                  </a:cubicBezTo>
                  <a:cubicBezTo>
                    <a:pt x="193" y="32"/>
                    <a:pt x="170" y="38"/>
                    <a:pt x="146" y="43"/>
                  </a:cubicBezTo>
                  <a:cubicBezTo>
                    <a:pt x="129" y="46"/>
                    <a:pt x="112" y="49"/>
                    <a:pt x="95" y="51"/>
                  </a:cubicBezTo>
                  <a:cubicBezTo>
                    <a:pt x="82" y="53"/>
                    <a:pt x="69" y="55"/>
                    <a:pt x="55" y="54"/>
                  </a:cubicBezTo>
                  <a:cubicBezTo>
                    <a:pt x="38" y="52"/>
                    <a:pt x="20" y="50"/>
                    <a:pt x="3" y="43"/>
                  </a:cubicBezTo>
                  <a:cubicBezTo>
                    <a:pt x="2" y="42"/>
                    <a:pt x="0" y="42"/>
                    <a:pt x="0" y="40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634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11472205" y="-20013"/>
            <a:ext cx="719795" cy="6878014"/>
            <a:chOff x="9985375" y="1798638"/>
            <a:chExt cx="128588" cy="1228725"/>
          </a:xfrm>
          <a:solidFill>
            <a:srgbClr val="1D3E86"/>
          </a:solidFill>
        </p:grpSpPr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1355BE-3AB3-4A28-B2A2-60EEF1778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4859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9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1355BE-3AB3-4A28-B2A2-60EEF1778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C215819-CDCB-42FC-9B6B-D73B67214654}"/>
              </a:ext>
            </a:extLst>
          </p:cNvPr>
          <p:cNvGrpSpPr/>
          <p:nvPr userDrawn="1"/>
        </p:nvGrpSpPr>
        <p:grpSpPr>
          <a:xfrm>
            <a:off x="11472204" y="1"/>
            <a:ext cx="719796" cy="6858000"/>
            <a:chOff x="11472204" y="1"/>
            <a:chExt cx="719796" cy="685800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3E5B7717-106D-43F2-A1D5-50DD31AFB4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472204" y="1"/>
              <a:ext cx="71979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FA6776D5-843C-4D7F-9596-F65F21D937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72860" y="1"/>
              <a:ext cx="718390" cy="2262055"/>
            </a:xfrm>
            <a:prstGeom prst="rect">
              <a:avLst/>
            </a:prstGeom>
            <a:solidFill>
              <a:srgbClr val="FFD803"/>
            </a:solidFill>
            <a:ln w="17463" cap="flat">
              <a:solidFill>
                <a:srgbClr val="FFD8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54D6682B-DA2C-44B9-B257-0FC9F10DE5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72860" y="2262054"/>
              <a:ext cx="718390" cy="2333891"/>
            </a:xfrm>
            <a:prstGeom prst="rect">
              <a:avLst/>
            </a:prstGeom>
            <a:solidFill>
              <a:srgbClr val="1D3E86"/>
            </a:solidFill>
            <a:ln w="17463" cap="flat">
              <a:solidFill>
                <a:srgbClr val="1D3E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D717CC7D-A806-425F-885B-0A482E180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72860" y="4595946"/>
              <a:ext cx="718390" cy="2262055"/>
            </a:xfrm>
            <a:prstGeom prst="rect">
              <a:avLst/>
            </a:prstGeom>
            <a:solidFill>
              <a:srgbClr val="C81517"/>
            </a:solidFill>
            <a:ln w="17463" cap="flat">
              <a:solidFill>
                <a:srgbClr val="C815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3098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9">
            <a:extLst>
              <a:ext uri="{FF2B5EF4-FFF2-40B4-BE49-F238E27FC236}">
                <a16:creationId xmlns:a16="http://schemas.microsoft.com/office/drawing/2014/main" id="{CE053156-FF72-4266-B828-64C8E4881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65771" y="0"/>
            <a:ext cx="3026229" cy="6858000"/>
          </a:xfrm>
          <a:prstGeom prst="rect">
            <a:avLst/>
          </a:pr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771C6-A93D-4967-93B3-EAB3E10E95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18170" y="87086"/>
            <a:ext cx="2677887" cy="6640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064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76">
            <a:extLst>
              <a:ext uri="{FF2B5EF4-FFF2-40B4-BE49-F238E27FC236}">
                <a16:creationId xmlns:a16="http://schemas.microsoft.com/office/drawing/2014/main" id="{84CDE165-1557-47FC-94A4-1DD4C5DBC68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177">
            <a:extLst>
              <a:ext uri="{FF2B5EF4-FFF2-40B4-BE49-F238E27FC236}">
                <a16:creationId xmlns:a16="http://schemas.microsoft.com/office/drawing/2014/main" id="{8E740514-349D-495D-950B-47FF72F9DAE0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176">
            <a:extLst>
              <a:ext uri="{FF2B5EF4-FFF2-40B4-BE49-F238E27FC236}">
                <a16:creationId xmlns:a16="http://schemas.microsoft.com/office/drawing/2014/main" id="{9B267424-AB0E-4D27-91F4-D396DE4EE559}"/>
              </a:ext>
            </a:extLst>
          </p:cNvPr>
          <p:cNvSpPr>
            <a:spLocks/>
          </p:cNvSpPr>
          <p:nvPr userDrawn="1"/>
        </p:nvSpPr>
        <p:spPr bwMode="auto">
          <a:xfrm>
            <a:off x="0" y="659379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77">
            <a:extLst>
              <a:ext uri="{FF2B5EF4-FFF2-40B4-BE49-F238E27FC236}">
                <a16:creationId xmlns:a16="http://schemas.microsoft.com/office/drawing/2014/main" id="{AF1D0BBF-C2B3-4939-A02A-B91F2F0FA324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659379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886" name="Imagen 2885">
            <a:extLst>
              <a:ext uri="{FF2B5EF4-FFF2-40B4-BE49-F238E27FC236}">
                <a16:creationId xmlns:a16="http://schemas.microsoft.com/office/drawing/2014/main" id="{FCBE2B50-2C43-4926-8A07-254F4CE164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267875" y="965249"/>
            <a:ext cx="3656250" cy="49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4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25">
            <a:extLst>
              <a:ext uri="{FF2B5EF4-FFF2-40B4-BE49-F238E27FC236}">
                <a16:creationId xmlns:a16="http://schemas.microsoft.com/office/drawing/2014/main" id="{775BA1C9-1AF8-4C45-AE6F-F202F66B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2885">
            <a:extLst>
              <a:ext uri="{FF2B5EF4-FFF2-40B4-BE49-F238E27FC236}">
                <a16:creationId xmlns:a16="http://schemas.microsoft.com/office/drawing/2014/main" id="{90F0BE90-62A3-485A-B703-E2D339F101F9}"/>
              </a:ext>
            </a:extLst>
          </p:cNvPr>
          <p:cNvSpPr>
            <a:spLocks noEditPoints="1"/>
          </p:cNvSpPr>
          <p:nvPr/>
        </p:nvSpPr>
        <p:spPr bwMode="auto">
          <a:xfrm>
            <a:off x="0" y="0"/>
            <a:ext cx="12192000" cy="6870099"/>
          </a:xfrm>
          <a:custGeom>
            <a:avLst/>
            <a:gdLst>
              <a:gd name="T0" fmla="*/ 0 w 3840"/>
              <a:gd name="T1" fmla="*/ 0 h 2160"/>
              <a:gd name="T2" fmla="*/ 0 w 3840"/>
              <a:gd name="T3" fmla="*/ 2160 h 2160"/>
              <a:gd name="T4" fmla="*/ 3840 w 3840"/>
              <a:gd name="T5" fmla="*/ 2160 h 2160"/>
              <a:gd name="T6" fmla="*/ 3840 w 3840"/>
              <a:gd name="T7" fmla="*/ 0 h 2160"/>
              <a:gd name="T8" fmla="*/ 0 w 3840"/>
              <a:gd name="T9" fmla="*/ 0 h 2160"/>
              <a:gd name="T10" fmla="*/ 3776 w 3840"/>
              <a:gd name="T11" fmla="*/ 1779 h 2160"/>
              <a:gd name="T12" fmla="*/ 3431 w 3840"/>
              <a:gd name="T13" fmla="*/ 2124 h 2160"/>
              <a:gd name="T14" fmla="*/ 409 w 3840"/>
              <a:gd name="T15" fmla="*/ 2124 h 2160"/>
              <a:gd name="T16" fmla="*/ 64 w 3840"/>
              <a:gd name="T17" fmla="*/ 1779 h 2160"/>
              <a:gd name="T18" fmla="*/ 64 w 3840"/>
              <a:gd name="T19" fmla="*/ 381 h 2160"/>
              <a:gd name="T20" fmla="*/ 409 w 3840"/>
              <a:gd name="T21" fmla="*/ 36 h 2160"/>
              <a:gd name="T22" fmla="*/ 3431 w 3840"/>
              <a:gd name="T23" fmla="*/ 36 h 2160"/>
              <a:gd name="T24" fmla="*/ 3776 w 3840"/>
              <a:gd name="T25" fmla="*/ 381 h 2160"/>
              <a:gd name="T26" fmla="*/ 3776 w 3840"/>
              <a:gd name="T27" fmla="*/ 1779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4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3840" y="2160"/>
                  <a:pt x="3840" y="2160"/>
                  <a:pt x="3840" y="2160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76" y="1779"/>
                </a:moveTo>
                <a:cubicBezTo>
                  <a:pt x="3776" y="1969"/>
                  <a:pt x="3622" y="2124"/>
                  <a:pt x="3431" y="2124"/>
                </a:cubicBezTo>
                <a:cubicBezTo>
                  <a:pt x="409" y="2124"/>
                  <a:pt x="409" y="2124"/>
                  <a:pt x="409" y="2124"/>
                </a:cubicBezTo>
                <a:cubicBezTo>
                  <a:pt x="219" y="2124"/>
                  <a:pt x="64" y="1969"/>
                  <a:pt x="64" y="1779"/>
                </a:cubicBezTo>
                <a:cubicBezTo>
                  <a:pt x="64" y="381"/>
                  <a:pt x="64" y="381"/>
                  <a:pt x="64" y="381"/>
                </a:cubicBezTo>
                <a:cubicBezTo>
                  <a:pt x="64" y="191"/>
                  <a:pt x="219" y="36"/>
                  <a:pt x="409" y="36"/>
                </a:cubicBezTo>
                <a:cubicBezTo>
                  <a:pt x="3431" y="36"/>
                  <a:pt x="3431" y="36"/>
                  <a:pt x="3431" y="36"/>
                </a:cubicBezTo>
                <a:cubicBezTo>
                  <a:pt x="3622" y="36"/>
                  <a:pt x="3776" y="191"/>
                  <a:pt x="3776" y="381"/>
                </a:cubicBezTo>
                <a:lnTo>
                  <a:pt x="3776" y="1779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4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2">
            <a:extLst>
              <a:ext uri="{FF2B5EF4-FFF2-40B4-BE49-F238E27FC236}">
                <a16:creationId xmlns:a16="http://schemas.microsoft.com/office/drawing/2014/main" id="{4BFC4A46-8C0F-4CA7-BEB5-4505D546C6EE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Text Placeholder 9">
            <a:extLst>
              <a:ext uri="{FF2B5EF4-FFF2-40B4-BE49-F238E27FC236}">
                <a16:creationId xmlns:a16="http://schemas.microsoft.com/office/drawing/2014/main" id="{B5B33A10-BD26-46F6-B846-5A1DD32C3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12" name="Imagen 111">
            <a:extLst>
              <a:ext uri="{FF2B5EF4-FFF2-40B4-BE49-F238E27FC236}">
                <a16:creationId xmlns:a16="http://schemas.microsoft.com/office/drawing/2014/main" id="{E102F2FE-23F6-4D78-B9A2-0F42DA72C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267573" y="965249"/>
            <a:ext cx="3656250" cy="4927501"/>
          </a:xfrm>
          <a:prstGeom prst="rect">
            <a:avLst/>
          </a:prstGeom>
        </p:spPr>
      </p:pic>
      <p:sp>
        <p:nvSpPr>
          <p:cNvPr id="114" name="AutoShape 3">
            <a:extLst>
              <a:ext uri="{FF2B5EF4-FFF2-40B4-BE49-F238E27FC236}">
                <a16:creationId xmlns:a16="http://schemas.microsoft.com/office/drawing/2014/main" id="{5DFA0CFB-0190-444E-9F44-75ED40C60F2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6395585"/>
            <a:ext cx="1219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Rectangle 5">
            <a:extLst>
              <a:ext uri="{FF2B5EF4-FFF2-40B4-BE49-F238E27FC236}">
                <a16:creationId xmlns:a16="http://schemas.microsoft.com/office/drawing/2014/main" id="{4266C4AD-F4EB-4923-B2A1-12A2B61E0E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395585"/>
            <a:ext cx="12168188" cy="100012"/>
          </a:xfrm>
          <a:prstGeom prst="rect">
            <a:avLst/>
          </a:prstGeom>
          <a:solidFill>
            <a:srgbClr val="FFD803"/>
          </a:solidFill>
          <a:ln w="17463" cap="flat">
            <a:solidFill>
              <a:srgbClr val="FFD8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Rectangle 6">
            <a:extLst>
              <a:ext uri="{FF2B5EF4-FFF2-40B4-BE49-F238E27FC236}">
                <a16:creationId xmlns:a16="http://schemas.microsoft.com/office/drawing/2014/main" id="{ABBA1FDB-A929-4EF9-B34F-6A7203E27D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497185"/>
            <a:ext cx="12168188" cy="100012"/>
          </a:xfrm>
          <a:prstGeom prst="rect">
            <a:avLst/>
          </a:prstGeom>
          <a:solidFill>
            <a:srgbClr val="1D3E86"/>
          </a:solidFill>
          <a:ln w="17463" cap="flat">
            <a:solidFill>
              <a:srgbClr val="1D3E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Rectangle 7">
            <a:extLst>
              <a:ext uri="{FF2B5EF4-FFF2-40B4-BE49-F238E27FC236}">
                <a16:creationId xmlns:a16="http://schemas.microsoft.com/office/drawing/2014/main" id="{E9C18A51-4802-46C6-A1F0-5E1820D643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598785"/>
            <a:ext cx="12168188" cy="100012"/>
          </a:xfrm>
          <a:prstGeom prst="rect">
            <a:avLst/>
          </a:prstGeom>
          <a:solidFill>
            <a:srgbClr val="C81517"/>
          </a:solidFill>
          <a:ln w="17463" cap="flat">
            <a:solidFill>
              <a:srgbClr val="C8151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845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9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54357"/>
            <a:ext cx="12192000" cy="1703644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4" name="Grupo 93"/>
          <p:cNvGrpSpPr/>
          <p:nvPr userDrawn="1"/>
        </p:nvGrpSpPr>
        <p:grpSpPr>
          <a:xfrm>
            <a:off x="1" y="0"/>
            <a:ext cx="12192000" cy="294951"/>
            <a:chOff x="-849313" y="-698500"/>
            <a:chExt cx="14414501" cy="338137"/>
          </a:xfrm>
        </p:grpSpPr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602615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56515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5275262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7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7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4900612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452437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414972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37750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3398837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7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7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3024187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2647950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22733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189865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1522412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7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7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1147762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77152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3968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20637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-35401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-72866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-849313" y="-698500"/>
              <a:ext cx="120650" cy="214312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0 h 135"/>
                <a:gd name="T4" fmla="*/ 0 w 76"/>
                <a:gd name="T5" fmla="*/ 135 h 135"/>
                <a:gd name="T6" fmla="*/ 17 w 76"/>
                <a:gd name="T7" fmla="*/ 105 h 135"/>
                <a:gd name="T8" fmla="*/ 76 w 7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7" y="10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13531850" y="-698500"/>
              <a:ext cx="33338" cy="53975"/>
            </a:xfrm>
            <a:custGeom>
              <a:avLst/>
              <a:gdLst>
                <a:gd name="T0" fmla="*/ 0 w 21"/>
                <a:gd name="T1" fmla="*/ 0 h 34"/>
                <a:gd name="T2" fmla="*/ 21 w 21"/>
                <a:gd name="T3" fmla="*/ 34 h 34"/>
                <a:gd name="T4" fmla="*/ 21 w 21"/>
                <a:gd name="T5" fmla="*/ 0 h 34"/>
                <a:gd name="T6" fmla="*/ 0 w 21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21" y="3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131572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12780963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1240631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9"/>
            <p:cNvSpPr>
              <a:spLocks/>
            </p:cNvSpPr>
            <p:nvPr/>
          </p:nvSpPr>
          <p:spPr bwMode="auto">
            <a:xfrm>
              <a:off x="1203007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1165542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112807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10904538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33"/>
            <p:cNvSpPr>
              <a:spLocks/>
            </p:cNvSpPr>
            <p:nvPr/>
          </p:nvSpPr>
          <p:spPr bwMode="auto">
            <a:xfrm>
              <a:off x="10529888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4"/>
            <p:cNvSpPr>
              <a:spLocks/>
            </p:cNvSpPr>
            <p:nvPr/>
          </p:nvSpPr>
          <p:spPr bwMode="auto">
            <a:xfrm>
              <a:off x="10153650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97790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940435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9028113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865346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9"/>
            <p:cNvSpPr>
              <a:spLocks/>
            </p:cNvSpPr>
            <p:nvPr/>
          </p:nvSpPr>
          <p:spPr bwMode="auto">
            <a:xfrm>
              <a:off x="827722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79025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752792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7151688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6777038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4"/>
            <p:cNvSpPr>
              <a:spLocks/>
            </p:cNvSpPr>
            <p:nvPr/>
          </p:nvSpPr>
          <p:spPr bwMode="auto">
            <a:xfrm>
              <a:off x="6400800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C90F520-F5D0-4D72-88FB-61DD29C21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950" y="2456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6E924E8-983C-421F-B846-24EB30EA001A}"/>
              </a:ext>
            </a:extLst>
          </p:cNvPr>
          <p:cNvGrpSpPr/>
          <p:nvPr userDrawn="1"/>
        </p:nvGrpSpPr>
        <p:grpSpPr>
          <a:xfrm>
            <a:off x="-36513" y="11113"/>
            <a:ext cx="12228513" cy="827087"/>
            <a:chOff x="-36513" y="11113"/>
            <a:chExt cx="13176251" cy="860425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06DCC43-293E-4EEC-A49E-A5AB4C052F73}"/>
                </a:ext>
              </a:extLst>
            </p:cNvPr>
            <p:cNvGrpSpPr/>
            <p:nvPr userDrawn="1"/>
          </p:nvGrpSpPr>
          <p:grpSpPr>
            <a:xfrm>
              <a:off x="-36513" y="11113"/>
              <a:ext cx="3859213" cy="860425"/>
              <a:chOff x="-36513" y="11113"/>
              <a:chExt cx="3859213" cy="860425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F05602A0-1BA7-4726-A007-2C55B530A6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8537" y="17463"/>
                <a:ext cx="284163" cy="322263"/>
              </a:xfrm>
              <a:custGeom>
                <a:avLst/>
                <a:gdLst>
                  <a:gd name="T0" fmla="*/ 0 w 179"/>
                  <a:gd name="T1" fmla="*/ 94 h 203"/>
                  <a:gd name="T2" fmla="*/ 179 w 179"/>
                  <a:gd name="T3" fmla="*/ 0 h 203"/>
                  <a:gd name="T4" fmla="*/ 170 w 179"/>
                  <a:gd name="T5" fmla="*/ 203 h 203"/>
                  <a:gd name="T6" fmla="*/ 0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0" y="94"/>
                    </a:moveTo>
                    <a:lnTo>
                      <a:pt x="179" y="0"/>
                    </a:lnTo>
                    <a:lnTo>
                      <a:pt x="170" y="20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0428E4E-55F6-4A39-89A4-4C95227362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1650" y="565150"/>
                <a:ext cx="319088" cy="292100"/>
              </a:xfrm>
              <a:custGeom>
                <a:avLst/>
                <a:gdLst>
                  <a:gd name="T0" fmla="*/ 0 w 201"/>
                  <a:gd name="T1" fmla="*/ 20 h 184"/>
                  <a:gd name="T2" fmla="*/ 201 w 201"/>
                  <a:gd name="T3" fmla="*/ 0 h 184"/>
                  <a:gd name="T4" fmla="*/ 117 w 201"/>
                  <a:gd name="T5" fmla="*/ 184 h 184"/>
                  <a:gd name="T6" fmla="*/ 0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20"/>
                    </a:moveTo>
                    <a:lnTo>
                      <a:pt x="201" y="0"/>
                    </a:lnTo>
                    <a:lnTo>
                      <a:pt x="117" y="18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7001B07B-2B02-45D8-AA41-440A200B2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5200" y="485775"/>
                <a:ext cx="314325" cy="306388"/>
              </a:xfrm>
              <a:custGeom>
                <a:avLst/>
                <a:gdLst>
                  <a:gd name="T0" fmla="*/ 0 w 198"/>
                  <a:gd name="T1" fmla="*/ 37 h 193"/>
                  <a:gd name="T2" fmla="*/ 198 w 198"/>
                  <a:gd name="T3" fmla="*/ 0 h 193"/>
                  <a:gd name="T4" fmla="*/ 131 w 198"/>
                  <a:gd name="T5" fmla="*/ 193 h 193"/>
                  <a:gd name="T6" fmla="*/ 0 w 198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93">
                    <a:moveTo>
                      <a:pt x="0" y="37"/>
                    </a:moveTo>
                    <a:lnTo>
                      <a:pt x="198" y="0"/>
                    </a:lnTo>
                    <a:lnTo>
                      <a:pt x="131" y="19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4CE29ECA-B1AA-432E-9FA4-070292193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0812" y="374650"/>
                <a:ext cx="307975" cy="312738"/>
              </a:xfrm>
              <a:custGeom>
                <a:avLst/>
                <a:gdLst>
                  <a:gd name="T0" fmla="*/ 0 w 194"/>
                  <a:gd name="T1" fmla="*/ 50 h 197"/>
                  <a:gd name="T2" fmla="*/ 194 w 194"/>
                  <a:gd name="T3" fmla="*/ 0 h 197"/>
                  <a:gd name="T4" fmla="*/ 138 w 194"/>
                  <a:gd name="T5" fmla="*/ 197 h 197"/>
                  <a:gd name="T6" fmla="*/ 0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0" y="50"/>
                    </a:moveTo>
                    <a:lnTo>
                      <a:pt x="194" y="0"/>
                    </a:lnTo>
                    <a:lnTo>
                      <a:pt x="138" y="19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0FBE1CC4-7E09-449E-92CC-AF5ED654C3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0550" y="215900"/>
                <a:ext cx="301625" cy="319088"/>
              </a:xfrm>
              <a:custGeom>
                <a:avLst/>
                <a:gdLst>
                  <a:gd name="T0" fmla="*/ 0 w 190"/>
                  <a:gd name="T1" fmla="*/ 72 h 201"/>
                  <a:gd name="T2" fmla="*/ 190 w 190"/>
                  <a:gd name="T3" fmla="*/ 0 h 201"/>
                  <a:gd name="T4" fmla="*/ 157 w 190"/>
                  <a:gd name="T5" fmla="*/ 201 h 201"/>
                  <a:gd name="T6" fmla="*/ 0 w 190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1">
                    <a:moveTo>
                      <a:pt x="0" y="72"/>
                    </a:moveTo>
                    <a:lnTo>
                      <a:pt x="190" y="0"/>
                    </a:lnTo>
                    <a:lnTo>
                      <a:pt x="157" y="20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4AACB48F-B054-4575-961A-D34BF231AA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33338" y="354013"/>
                <a:ext cx="309563" cy="315913"/>
              </a:xfrm>
              <a:custGeom>
                <a:avLst/>
                <a:gdLst>
                  <a:gd name="T0" fmla="*/ 195 w 195"/>
                  <a:gd name="T1" fmla="*/ 59 h 199"/>
                  <a:gd name="T2" fmla="*/ 0 w 195"/>
                  <a:gd name="T3" fmla="*/ 0 h 199"/>
                  <a:gd name="T4" fmla="*/ 41 w 195"/>
                  <a:gd name="T5" fmla="*/ 199 h 199"/>
                  <a:gd name="T6" fmla="*/ 195 w 195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9">
                    <a:moveTo>
                      <a:pt x="195" y="59"/>
                    </a:moveTo>
                    <a:lnTo>
                      <a:pt x="0" y="0"/>
                    </a:lnTo>
                    <a:lnTo>
                      <a:pt x="41" y="199"/>
                    </a:lnTo>
                    <a:lnTo>
                      <a:pt x="195" y="59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57D10C94-6AA1-4375-A6A9-68D6D2533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01750" y="590550"/>
                <a:ext cx="322263" cy="280988"/>
              </a:xfrm>
              <a:custGeom>
                <a:avLst/>
                <a:gdLst>
                  <a:gd name="T0" fmla="*/ 203 w 203"/>
                  <a:gd name="T1" fmla="*/ 4 h 177"/>
                  <a:gd name="T2" fmla="*/ 0 w 203"/>
                  <a:gd name="T3" fmla="*/ 0 h 177"/>
                  <a:gd name="T4" fmla="*/ 99 w 203"/>
                  <a:gd name="T5" fmla="*/ 177 h 177"/>
                  <a:gd name="T6" fmla="*/ 203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203" y="4"/>
                    </a:moveTo>
                    <a:lnTo>
                      <a:pt x="0" y="0"/>
                    </a:lnTo>
                    <a:lnTo>
                      <a:pt x="99" y="177"/>
                    </a:lnTo>
                    <a:lnTo>
                      <a:pt x="203" y="4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107F3364-418F-4980-AFF0-F3814DD6EE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" y="558800"/>
                <a:ext cx="319088" cy="292100"/>
              </a:xfrm>
              <a:custGeom>
                <a:avLst/>
                <a:gdLst>
                  <a:gd name="T0" fmla="*/ 201 w 201"/>
                  <a:gd name="T1" fmla="*/ 15 h 184"/>
                  <a:gd name="T2" fmla="*/ 0 w 201"/>
                  <a:gd name="T3" fmla="*/ 0 h 184"/>
                  <a:gd name="T4" fmla="*/ 87 w 201"/>
                  <a:gd name="T5" fmla="*/ 184 h 184"/>
                  <a:gd name="T6" fmla="*/ 201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15"/>
                    </a:moveTo>
                    <a:lnTo>
                      <a:pt x="0" y="0"/>
                    </a:lnTo>
                    <a:lnTo>
                      <a:pt x="87" y="184"/>
                    </a:lnTo>
                    <a:lnTo>
                      <a:pt x="201" y="15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13">
                <a:extLst>
                  <a:ext uri="{FF2B5EF4-FFF2-40B4-BE49-F238E27FC236}">
                    <a16:creationId xmlns:a16="http://schemas.microsoft.com/office/drawing/2014/main" id="{7DFB3CC8-93C7-4BC1-99B0-A0B8C435BB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8937" y="479425"/>
                <a:ext cx="315913" cy="304800"/>
              </a:xfrm>
              <a:custGeom>
                <a:avLst/>
                <a:gdLst>
                  <a:gd name="T0" fmla="*/ 199 w 199"/>
                  <a:gd name="T1" fmla="*/ 39 h 192"/>
                  <a:gd name="T2" fmla="*/ 0 w 199"/>
                  <a:gd name="T3" fmla="*/ 0 h 192"/>
                  <a:gd name="T4" fmla="*/ 67 w 199"/>
                  <a:gd name="T5" fmla="*/ 192 h 192"/>
                  <a:gd name="T6" fmla="*/ 199 w 199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2">
                    <a:moveTo>
                      <a:pt x="199" y="39"/>
                    </a:moveTo>
                    <a:lnTo>
                      <a:pt x="0" y="0"/>
                    </a:lnTo>
                    <a:lnTo>
                      <a:pt x="67" y="192"/>
                    </a:lnTo>
                    <a:lnTo>
                      <a:pt x="199" y="39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4">
                <a:extLst>
                  <a:ext uri="{FF2B5EF4-FFF2-40B4-BE49-F238E27FC236}">
                    <a16:creationId xmlns:a16="http://schemas.microsoft.com/office/drawing/2014/main" id="{24E821B6-3427-4FB3-9372-49D7FC8C9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36513" y="11113"/>
                <a:ext cx="3859213" cy="647700"/>
              </a:xfrm>
              <a:custGeom>
                <a:avLst/>
                <a:gdLst>
                  <a:gd name="T0" fmla="*/ 0 w 1125"/>
                  <a:gd name="T1" fmla="*/ 97 h 187"/>
                  <a:gd name="T2" fmla="*/ 573 w 1125"/>
                  <a:gd name="T3" fmla="*/ 164 h 187"/>
                  <a:gd name="T4" fmla="*/ 1125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0" y="97"/>
                    </a:moveTo>
                    <a:cubicBezTo>
                      <a:pt x="92" y="130"/>
                      <a:pt x="293" y="187"/>
                      <a:pt x="573" y="164"/>
                    </a:cubicBezTo>
                    <a:cubicBezTo>
                      <a:pt x="870" y="139"/>
                      <a:pt x="1053" y="44"/>
                      <a:pt x="1125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C058E7AF-779A-41D6-8E3E-47A9A4699661}"/>
                </a:ext>
              </a:extLst>
            </p:cNvPr>
            <p:cNvGrpSpPr/>
            <p:nvPr userDrawn="1"/>
          </p:nvGrpSpPr>
          <p:grpSpPr>
            <a:xfrm>
              <a:off x="9280525" y="11113"/>
              <a:ext cx="3859213" cy="860425"/>
              <a:chOff x="9280525" y="11113"/>
              <a:chExt cx="3859213" cy="860425"/>
            </a:xfrm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DF216737-C2AF-4DA5-84E7-4AF912A0EC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0525" y="17463"/>
                <a:ext cx="284163" cy="322263"/>
              </a:xfrm>
              <a:custGeom>
                <a:avLst/>
                <a:gdLst>
                  <a:gd name="T0" fmla="*/ 179 w 179"/>
                  <a:gd name="T1" fmla="*/ 94 h 203"/>
                  <a:gd name="T2" fmla="*/ 0 w 179"/>
                  <a:gd name="T3" fmla="*/ 0 h 203"/>
                  <a:gd name="T4" fmla="*/ 9 w 179"/>
                  <a:gd name="T5" fmla="*/ 203 h 203"/>
                  <a:gd name="T6" fmla="*/ 179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179" y="94"/>
                    </a:moveTo>
                    <a:lnTo>
                      <a:pt x="0" y="0"/>
                    </a:lnTo>
                    <a:lnTo>
                      <a:pt x="9" y="203"/>
                    </a:lnTo>
                    <a:lnTo>
                      <a:pt x="179" y="94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717789BB-5314-4B85-949A-0FFBC8D7D5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012488" y="565150"/>
                <a:ext cx="319088" cy="292100"/>
              </a:xfrm>
              <a:custGeom>
                <a:avLst/>
                <a:gdLst>
                  <a:gd name="T0" fmla="*/ 201 w 201"/>
                  <a:gd name="T1" fmla="*/ 20 h 184"/>
                  <a:gd name="T2" fmla="*/ 0 w 201"/>
                  <a:gd name="T3" fmla="*/ 0 h 184"/>
                  <a:gd name="T4" fmla="*/ 85 w 201"/>
                  <a:gd name="T5" fmla="*/ 184 h 184"/>
                  <a:gd name="T6" fmla="*/ 201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20"/>
                    </a:moveTo>
                    <a:lnTo>
                      <a:pt x="0" y="0"/>
                    </a:lnTo>
                    <a:lnTo>
                      <a:pt x="85" y="184"/>
                    </a:lnTo>
                    <a:lnTo>
                      <a:pt x="201" y="20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9486D59E-DB31-4AA0-BD46-65595DF175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53700" y="485775"/>
                <a:ext cx="315913" cy="306388"/>
              </a:xfrm>
              <a:custGeom>
                <a:avLst/>
                <a:gdLst>
                  <a:gd name="T0" fmla="*/ 199 w 199"/>
                  <a:gd name="T1" fmla="*/ 37 h 193"/>
                  <a:gd name="T2" fmla="*/ 0 w 199"/>
                  <a:gd name="T3" fmla="*/ 0 h 193"/>
                  <a:gd name="T4" fmla="*/ 67 w 199"/>
                  <a:gd name="T5" fmla="*/ 193 h 193"/>
                  <a:gd name="T6" fmla="*/ 199 w 199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3">
                    <a:moveTo>
                      <a:pt x="199" y="37"/>
                    </a:moveTo>
                    <a:lnTo>
                      <a:pt x="0" y="0"/>
                    </a:lnTo>
                    <a:lnTo>
                      <a:pt x="67" y="193"/>
                    </a:lnTo>
                    <a:lnTo>
                      <a:pt x="199" y="37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41C0F153-CB20-4DE6-A4C2-B219C89E3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04438" y="374650"/>
                <a:ext cx="307975" cy="312738"/>
              </a:xfrm>
              <a:custGeom>
                <a:avLst/>
                <a:gdLst>
                  <a:gd name="T0" fmla="*/ 194 w 194"/>
                  <a:gd name="T1" fmla="*/ 50 h 197"/>
                  <a:gd name="T2" fmla="*/ 0 w 194"/>
                  <a:gd name="T3" fmla="*/ 0 h 197"/>
                  <a:gd name="T4" fmla="*/ 54 w 194"/>
                  <a:gd name="T5" fmla="*/ 197 h 197"/>
                  <a:gd name="T6" fmla="*/ 194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194" y="50"/>
                    </a:moveTo>
                    <a:lnTo>
                      <a:pt x="0" y="0"/>
                    </a:lnTo>
                    <a:lnTo>
                      <a:pt x="54" y="197"/>
                    </a:lnTo>
                    <a:lnTo>
                      <a:pt x="194" y="50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9BFCCC2D-9E72-40BC-9B86-86032655F8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671050" y="215900"/>
                <a:ext cx="298450" cy="319088"/>
              </a:xfrm>
              <a:custGeom>
                <a:avLst/>
                <a:gdLst>
                  <a:gd name="T0" fmla="*/ 188 w 188"/>
                  <a:gd name="T1" fmla="*/ 72 h 201"/>
                  <a:gd name="T2" fmla="*/ 0 w 188"/>
                  <a:gd name="T3" fmla="*/ 0 h 201"/>
                  <a:gd name="T4" fmla="*/ 33 w 188"/>
                  <a:gd name="T5" fmla="*/ 201 h 201"/>
                  <a:gd name="T6" fmla="*/ 188 w 188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201">
                    <a:moveTo>
                      <a:pt x="188" y="72"/>
                    </a:moveTo>
                    <a:lnTo>
                      <a:pt x="0" y="0"/>
                    </a:lnTo>
                    <a:lnTo>
                      <a:pt x="33" y="201"/>
                    </a:lnTo>
                    <a:lnTo>
                      <a:pt x="188" y="72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62F7C8A-F683-468D-BB00-616AE892B0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828588" y="354013"/>
                <a:ext cx="307975" cy="315913"/>
              </a:xfrm>
              <a:custGeom>
                <a:avLst/>
                <a:gdLst>
                  <a:gd name="T0" fmla="*/ 0 w 194"/>
                  <a:gd name="T1" fmla="*/ 59 h 199"/>
                  <a:gd name="T2" fmla="*/ 194 w 194"/>
                  <a:gd name="T3" fmla="*/ 0 h 199"/>
                  <a:gd name="T4" fmla="*/ 151 w 194"/>
                  <a:gd name="T5" fmla="*/ 199 h 199"/>
                  <a:gd name="T6" fmla="*/ 0 w 194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0" y="59"/>
                    </a:moveTo>
                    <a:lnTo>
                      <a:pt x="194" y="0"/>
                    </a:lnTo>
                    <a:lnTo>
                      <a:pt x="151" y="19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BB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2E18200C-43D5-4E6B-AEC9-D2F982C8F3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79213" y="590550"/>
                <a:ext cx="322263" cy="280988"/>
              </a:xfrm>
              <a:custGeom>
                <a:avLst/>
                <a:gdLst>
                  <a:gd name="T0" fmla="*/ 0 w 203"/>
                  <a:gd name="T1" fmla="*/ 4 h 177"/>
                  <a:gd name="T2" fmla="*/ 203 w 203"/>
                  <a:gd name="T3" fmla="*/ 0 h 177"/>
                  <a:gd name="T4" fmla="*/ 104 w 203"/>
                  <a:gd name="T5" fmla="*/ 177 h 177"/>
                  <a:gd name="T6" fmla="*/ 0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0" y="4"/>
                    </a:moveTo>
                    <a:lnTo>
                      <a:pt x="203" y="0"/>
                    </a:lnTo>
                    <a:lnTo>
                      <a:pt x="104" y="17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2F312CD8-3475-465D-9FCA-EB0878C3BE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942763" y="558800"/>
                <a:ext cx="319088" cy="292100"/>
              </a:xfrm>
              <a:custGeom>
                <a:avLst/>
                <a:gdLst>
                  <a:gd name="T0" fmla="*/ 0 w 201"/>
                  <a:gd name="T1" fmla="*/ 15 h 184"/>
                  <a:gd name="T2" fmla="*/ 201 w 201"/>
                  <a:gd name="T3" fmla="*/ 0 h 184"/>
                  <a:gd name="T4" fmla="*/ 115 w 201"/>
                  <a:gd name="T5" fmla="*/ 184 h 184"/>
                  <a:gd name="T6" fmla="*/ 0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15"/>
                    </a:moveTo>
                    <a:lnTo>
                      <a:pt x="201" y="0"/>
                    </a:lnTo>
                    <a:lnTo>
                      <a:pt x="115" y="18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74B2D669-3C3F-4659-B222-4DED3481D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98375" y="479425"/>
                <a:ext cx="312738" cy="304800"/>
              </a:xfrm>
              <a:custGeom>
                <a:avLst/>
                <a:gdLst>
                  <a:gd name="T0" fmla="*/ 0 w 197"/>
                  <a:gd name="T1" fmla="*/ 39 h 192"/>
                  <a:gd name="T2" fmla="*/ 197 w 197"/>
                  <a:gd name="T3" fmla="*/ 0 h 192"/>
                  <a:gd name="T4" fmla="*/ 132 w 197"/>
                  <a:gd name="T5" fmla="*/ 192 h 192"/>
                  <a:gd name="T6" fmla="*/ 0 w 197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92">
                    <a:moveTo>
                      <a:pt x="0" y="39"/>
                    </a:moveTo>
                    <a:lnTo>
                      <a:pt x="197" y="0"/>
                    </a:lnTo>
                    <a:lnTo>
                      <a:pt x="132" y="19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7C17C8E4-2FAC-4E8D-ACF1-4C86EBBD38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0525" y="11113"/>
                <a:ext cx="3859213" cy="647700"/>
              </a:xfrm>
              <a:custGeom>
                <a:avLst/>
                <a:gdLst>
                  <a:gd name="T0" fmla="*/ 1125 w 1125"/>
                  <a:gd name="T1" fmla="*/ 97 h 187"/>
                  <a:gd name="T2" fmla="*/ 552 w 1125"/>
                  <a:gd name="T3" fmla="*/ 164 h 187"/>
                  <a:gd name="T4" fmla="*/ 0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1125" y="97"/>
                    </a:moveTo>
                    <a:cubicBezTo>
                      <a:pt x="1033" y="130"/>
                      <a:pt x="832" y="187"/>
                      <a:pt x="552" y="164"/>
                    </a:cubicBezTo>
                    <a:cubicBezTo>
                      <a:pt x="255" y="139"/>
                      <a:pt x="72" y="44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0821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1D3E8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62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62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31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6304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1429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3269" y="663198"/>
            <a:ext cx="740861" cy="598343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B7B031DA-FE76-4C88-B3D2-446FF8A16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54327"/>
            <a:ext cx="12192000" cy="303673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EA55DF6A-0FB6-4904-A1A1-71DA86B0BD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5050401"/>
            <a:ext cx="12185650" cy="1655762"/>
            <a:chOff x="0" y="3277"/>
            <a:chExt cx="7676" cy="104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3D4A6DD-8B11-4704-B764-078C2CAFBAF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3277"/>
              <a:ext cx="7676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10C6A6B-B169-499C-BB77-AAB1F0F3C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" y="3317"/>
              <a:ext cx="188" cy="555"/>
            </a:xfrm>
            <a:custGeom>
              <a:avLst/>
              <a:gdLst>
                <a:gd name="T0" fmla="*/ 26 w 94"/>
                <a:gd name="T1" fmla="*/ 86 h 276"/>
                <a:gd name="T2" fmla="*/ 68 w 94"/>
                <a:gd name="T3" fmla="*/ 8 h 276"/>
                <a:gd name="T4" fmla="*/ 78 w 94"/>
                <a:gd name="T5" fmla="*/ 1 h 276"/>
                <a:gd name="T6" fmla="*/ 90 w 94"/>
                <a:gd name="T7" fmla="*/ 3 h 276"/>
                <a:gd name="T8" fmla="*/ 93 w 94"/>
                <a:gd name="T9" fmla="*/ 15 h 276"/>
                <a:gd name="T10" fmla="*/ 77 w 94"/>
                <a:gd name="T11" fmla="*/ 105 h 276"/>
                <a:gd name="T12" fmla="*/ 40 w 94"/>
                <a:gd name="T13" fmla="*/ 223 h 276"/>
                <a:gd name="T14" fmla="*/ 18 w 94"/>
                <a:gd name="T15" fmla="*/ 264 h 276"/>
                <a:gd name="T16" fmla="*/ 3 w 94"/>
                <a:gd name="T17" fmla="*/ 251 h 276"/>
                <a:gd name="T18" fmla="*/ 11 w 94"/>
                <a:gd name="T19" fmla="*/ 146 h 276"/>
                <a:gd name="T20" fmla="*/ 26 w 94"/>
                <a:gd name="T21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276">
                  <a:moveTo>
                    <a:pt x="26" y="86"/>
                  </a:moveTo>
                  <a:cubicBezTo>
                    <a:pt x="35" y="57"/>
                    <a:pt x="46" y="28"/>
                    <a:pt x="68" y="8"/>
                  </a:cubicBezTo>
                  <a:cubicBezTo>
                    <a:pt x="71" y="5"/>
                    <a:pt x="74" y="2"/>
                    <a:pt x="78" y="1"/>
                  </a:cubicBezTo>
                  <a:cubicBezTo>
                    <a:pt x="82" y="0"/>
                    <a:pt x="87" y="0"/>
                    <a:pt x="90" y="3"/>
                  </a:cubicBezTo>
                  <a:cubicBezTo>
                    <a:pt x="93" y="6"/>
                    <a:pt x="93" y="11"/>
                    <a:pt x="93" y="15"/>
                  </a:cubicBezTo>
                  <a:cubicBezTo>
                    <a:pt x="94" y="45"/>
                    <a:pt x="85" y="75"/>
                    <a:pt x="77" y="105"/>
                  </a:cubicBezTo>
                  <a:cubicBezTo>
                    <a:pt x="66" y="144"/>
                    <a:pt x="54" y="184"/>
                    <a:pt x="40" y="223"/>
                  </a:cubicBezTo>
                  <a:cubicBezTo>
                    <a:pt x="34" y="237"/>
                    <a:pt x="28" y="252"/>
                    <a:pt x="18" y="264"/>
                  </a:cubicBezTo>
                  <a:cubicBezTo>
                    <a:pt x="7" y="276"/>
                    <a:pt x="4" y="261"/>
                    <a:pt x="3" y="251"/>
                  </a:cubicBezTo>
                  <a:cubicBezTo>
                    <a:pt x="0" y="216"/>
                    <a:pt x="5" y="179"/>
                    <a:pt x="11" y="146"/>
                  </a:cubicBezTo>
                  <a:cubicBezTo>
                    <a:pt x="15" y="125"/>
                    <a:pt x="20" y="106"/>
                    <a:pt x="26" y="86"/>
                  </a:cubicBezTo>
                  <a:close/>
                </a:path>
              </a:pathLst>
            </a:custGeom>
            <a:solidFill>
              <a:srgbClr val="FBB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ACAA286-742D-4F72-AE61-A3E85DCA3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" y="3392"/>
              <a:ext cx="266" cy="518"/>
            </a:xfrm>
            <a:custGeom>
              <a:avLst/>
              <a:gdLst>
                <a:gd name="T0" fmla="*/ 53 w 133"/>
                <a:gd name="T1" fmla="*/ 75 h 258"/>
                <a:gd name="T2" fmla="*/ 109 w 133"/>
                <a:gd name="T3" fmla="*/ 5 h 258"/>
                <a:gd name="T4" fmla="*/ 120 w 133"/>
                <a:gd name="T5" fmla="*/ 0 h 258"/>
                <a:gd name="T6" fmla="*/ 131 w 133"/>
                <a:gd name="T7" fmla="*/ 4 h 258"/>
                <a:gd name="T8" fmla="*/ 132 w 133"/>
                <a:gd name="T9" fmla="*/ 16 h 258"/>
                <a:gd name="T10" fmla="*/ 100 w 133"/>
                <a:gd name="T11" fmla="*/ 102 h 258"/>
                <a:gd name="T12" fmla="*/ 42 w 133"/>
                <a:gd name="T13" fmla="*/ 211 h 258"/>
                <a:gd name="T14" fmla="*/ 13 w 133"/>
                <a:gd name="T15" fmla="*/ 248 h 258"/>
                <a:gd name="T16" fmla="*/ 1 w 133"/>
                <a:gd name="T17" fmla="*/ 232 h 258"/>
                <a:gd name="T18" fmla="*/ 28 w 133"/>
                <a:gd name="T19" fmla="*/ 130 h 258"/>
                <a:gd name="T20" fmla="*/ 53 w 133"/>
                <a:gd name="T21" fmla="*/ 7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58">
                  <a:moveTo>
                    <a:pt x="53" y="75"/>
                  </a:moveTo>
                  <a:cubicBezTo>
                    <a:pt x="67" y="48"/>
                    <a:pt x="84" y="21"/>
                    <a:pt x="109" y="5"/>
                  </a:cubicBezTo>
                  <a:cubicBezTo>
                    <a:pt x="112" y="3"/>
                    <a:pt x="116" y="1"/>
                    <a:pt x="120" y="0"/>
                  </a:cubicBezTo>
                  <a:cubicBezTo>
                    <a:pt x="124" y="0"/>
                    <a:pt x="128" y="1"/>
                    <a:pt x="131" y="4"/>
                  </a:cubicBezTo>
                  <a:cubicBezTo>
                    <a:pt x="133" y="8"/>
                    <a:pt x="133" y="12"/>
                    <a:pt x="132" y="16"/>
                  </a:cubicBezTo>
                  <a:cubicBezTo>
                    <a:pt x="127" y="47"/>
                    <a:pt x="114" y="74"/>
                    <a:pt x="100" y="102"/>
                  </a:cubicBezTo>
                  <a:cubicBezTo>
                    <a:pt x="82" y="139"/>
                    <a:pt x="63" y="176"/>
                    <a:pt x="42" y="211"/>
                  </a:cubicBezTo>
                  <a:cubicBezTo>
                    <a:pt x="34" y="224"/>
                    <a:pt x="25" y="238"/>
                    <a:pt x="13" y="248"/>
                  </a:cubicBezTo>
                  <a:cubicBezTo>
                    <a:pt x="0" y="258"/>
                    <a:pt x="0" y="243"/>
                    <a:pt x="1" y="232"/>
                  </a:cubicBezTo>
                  <a:cubicBezTo>
                    <a:pt x="4" y="198"/>
                    <a:pt x="15" y="162"/>
                    <a:pt x="28" y="130"/>
                  </a:cubicBezTo>
                  <a:cubicBezTo>
                    <a:pt x="35" y="111"/>
                    <a:pt x="44" y="93"/>
                    <a:pt x="53" y="75"/>
                  </a:cubicBezTo>
                  <a:close/>
                </a:path>
              </a:pathLst>
            </a:custGeom>
            <a:solidFill>
              <a:srgbClr val="FDC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F08AF084-8B70-4A77-9848-49C02A5775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" y="3329"/>
              <a:ext cx="154" cy="567"/>
            </a:xfrm>
            <a:custGeom>
              <a:avLst/>
              <a:gdLst>
                <a:gd name="T0" fmla="*/ 14 w 77"/>
                <a:gd name="T1" fmla="*/ 91 h 282"/>
                <a:gd name="T2" fmla="*/ 48 w 77"/>
                <a:gd name="T3" fmla="*/ 9 h 282"/>
                <a:gd name="T4" fmla="*/ 58 w 77"/>
                <a:gd name="T5" fmla="*/ 1 h 282"/>
                <a:gd name="T6" fmla="*/ 69 w 77"/>
                <a:gd name="T7" fmla="*/ 2 h 282"/>
                <a:gd name="T8" fmla="*/ 74 w 77"/>
                <a:gd name="T9" fmla="*/ 13 h 282"/>
                <a:gd name="T10" fmla="*/ 66 w 77"/>
                <a:gd name="T11" fmla="*/ 105 h 282"/>
                <a:gd name="T12" fmla="*/ 41 w 77"/>
                <a:gd name="T13" fmla="*/ 226 h 282"/>
                <a:gd name="T14" fmla="*/ 23 w 77"/>
                <a:gd name="T15" fmla="*/ 269 h 282"/>
                <a:gd name="T16" fmla="*/ 7 w 77"/>
                <a:gd name="T17" fmla="*/ 257 h 282"/>
                <a:gd name="T18" fmla="*/ 5 w 77"/>
                <a:gd name="T19" fmla="*/ 152 h 282"/>
                <a:gd name="T20" fmla="*/ 14 w 77"/>
                <a:gd name="T21" fmla="*/ 9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82">
                  <a:moveTo>
                    <a:pt x="14" y="91"/>
                  </a:moveTo>
                  <a:cubicBezTo>
                    <a:pt x="20" y="62"/>
                    <a:pt x="28" y="31"/>
                    <a:pt x="48" y="9"/>
                  </a:cubicBezTo>
                  <a:cubicBezTo>
                    <a:pt x="51" y="6"/>
                    <a:pt x="54" y="3"/>
                    <a:pt x="58" y="1"/>
                  </a:cubicBezTo>
                  <a:cubicBezTo>
                    <a:pt x="61" y="0"/>
                    <a:pt x="66" y="0"/>
                    <a:pt x="69" y="2"/>
                  </a:cubicBezTo>
                  <a:cubicBezTo>
                    <a:pt x="72" y="5"/>
                    <a:pt x="73" y="9"/>
                    <a:pt x="74" y="13"/>
                  </a:cubicBezTo>
                  <a:cubicBezTo>
                    <a:pt x="77" y="44"/>
                    <a:pt x="72" y="74"/>
                    <a:pt x="66" y="105"/>
                  </a:cubicBezTo>
                  <a:cubicBezTo>
                    <a:pt x="59" y="145"/>
                    <a:pt x="52" y="186"/>
                    <a:pt x="41" y="226"/>
                  </a:cubicBezTo>
                  <a:cubicBezTo>
                    <a:pt x="37" y="240"/>
                    <a:pt x="32" y="256"/>
                    <a:pt x="23" y="269"/>
                  </a:cubicBezTo>
                  <a:cubicBezTo>
                    <a:pt x="14" y="282"/>
                    <a:pt x="9" y="268"/>
                    <a:pt x="7" y="257"/>
                  </a:cubicBezTo>
                  <a:cubicBezTo>
                    <a:pt x="0" y="223"/>
                    <a:pt x="2" y="186"/>
                    <a:pt x="5" y="152"/>
                  </a:cubicBezTo>
                  <a:cubicBezTo>
                    <a:pt x="7" y="131"/>
                    <a:pt x="10" y="111"/>
                    <a:pt x="14" y="91"/>
                  </a:cubicBezTo>
                  <a:close/>
                </a:path>
              </a:pathLst>
            </a:custGeom>
            <a:solidFill>
              <a:srgbClr val="FDC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845A87D1-1AC1-481A-AA8D-A0FE59D775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" y="3394"/>
              <a:ext cx="472" cy="924"/>
            </a:xfrm>
            <a:custGeom>
              <a:avLst/>
              <a:gdLst>
                <a:gd name="T0" fmla="*/ 10 w 236"/>
                <a:gd name="T1" fmla="*/ 263 h 460"/>
                <a:gd name="T2" fmla="*/ 71 w 236"/>
                <a:gd name="T3" fmla="*/ 173 h 460"/>
                <a:gd name="T4" fmla="*/ 94 w 236"/>
                <a:gd name="T5" fmla="*/ 110 h 460"/>
                <a:gd name="T6" fmla="*/ 221 w 236"/>
                <a:gd name="T7" fmla="*/ 0 h 460"/>
                <a:gd name="T8" fmla="*/ 226 w 236"/>
                <a:gd name="T9" fmla="*/ 105 h 460"/>
                <a:gd name="T10" fmla="*/ 198 w 236"/>
                <a:gd name="T11" fmla="*/ 169 h 460"/>
                <a:gd name="T12" fmla="*/ 198 w 236"/>
                <a:gd name="T13" fmla="*/ 246 h 460"/>
                <a:gd name="T14" fmla="*/ 192 w 236"/>
                <a:gd name="T15" fmla="*/ 350 h 460"/>
                <a:gd name="T16" fmla="*/ 148 w 236"/>
                <a:gd name="T17" fmla="*/ 434 h 460"/>
                <a:gd name="T18" fmla="*/ 113 w 236"/>
                <a:gd name="T19" fmla="*/ 451 h 460"/>
                <a:gd name="T20" fmla="*/ 64 w 236"/>
                <a:gd name="T21" fmla="*/ 459 h 460"/>
                <a:gd name="T22" fmla="*/ 22 w 236"/>
                <a:gd name="T23" fmla="*/ 435 h 460"/>
                <a:gd name="T24" fmla="*/ 12 w 236"/>
                <a:gd name="T25" fmla="*/ 406 h 460"/>
                <a:gd name="T26" fmla="*/ 2 w 236"/>
                <a:gd name="T27" fmla="*/ 329 h 460"/>
                <a:gd name="T28" fmla="*/ 8 w 236"/>
                <a:gd name="T29" fmla="*/ 302 h 460"/>
                <a:gd name="T30" fmla="*/ 10 w 236"/>
                <a:gd name="T31" fmla="*/ 26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6" h="460">
                  <a:moveTo>
                    <a:pt x="10" y="263"/>
                  </a:moveTo>
                  <a:cubicBezTo>
                    <a:pt x="19" y="228"/>
                    <a:pt x="55" y="206"/>
                    <a:pt x="71" y="173"/>
                  </a:cubicBezTo>
                  <a:cubicBezTo>
                    <a:pt x="81" y="153"/>
                    <a:pt x="83" y="130"/>
                    <a:pt x="94" y="110"/>
                  </a:cubicBezTo>
                  <a:cubicBezTo>
                    <a:pt x="121" y="60"/>
                    <a:pt x="192" y="49"/>
                    <a:pt x="221" y="0"/>
                  </a:cubicBezTo>
                  <a:cubicBezTo>
                    <a:pt x="228" y="34"/>
                    <a:pt x="236" y="71"/>
                    <a:pt x="226" y="105"/>
                  </a:cubicBezTo>
                  <a:cubicBezTo>
                    <a:pt x="219" y="127"/>
                    <a:pt x="204" y="146"/>
                    <a:pt x="198" y="169"/>
                  </a:cubicBezTo>
                  <a:cubicBezTo>
                    <a:pt x="192" y="194"/>
                    <a:pt x="196" y="220"/>
                    <a:pt x="198" y="246"/>
                  </a:cubicBezTo>
                  <a:cubicBezTo>
                    <a:pt x="200" y="281"/>
                    <a:pt x="198" y="316"/>
                    <a:pt x="192" y="350"/>
                  </a:cubicBezTo>
                  <a:cubicBezTo>
                    <a:pt x="186" y="382"/>
                    <a:pt x="174" y="415"/>
                    <a:pt x="148" y="434"/>
                  </a:cubicBezTo>
                  <a:cubicBezTo>
                    <a:pt x="138" y="442"/>
                    <a:pt x="126" y="447"/>
                    <a:pt x="113" y="451"/>
                  </a:cubicBezTo>
                  <a:cubicBezTo>
                    <a:pt x="97" y="456"/>
                    <a:pt x="81" y="460"/>
                    <a:pt x="64" y="459"/>
                  </a:cubicBezTo>
                  <a:cubicBezTo>
                    <a:pt x="48" y="457"/>
                    <a:pt x="31" y="449"/>
                    <a:pt x="22" y="435"/>
                  </a:cubicBezTo>
                  <a:cubicBezTo>
                    <a:pt x="16" y="427"/>
                    <a:pt x="14" y="416"/>
                    <a:pt x="12" y="406"/>
                  </a:cubicBezTo>
                  <a:cubicBezTo>
                    <a:pt x="6" y="381"/>
                    <a:pt x="0" y="355"/>
                    <a:pt x="2" y="329"/>
                  </a:cubicBezTo>
                  <a:cubicBezTo>
                    <a:pt x="3" y="320"/>
                    <a:pt x="7" y="311"/>
                    <a:pt x="8" y="302"/>
                  </a:cubicBezTo>
                  <a:cubicBezTo>
                    <a:pt x="10" y="289"/>
                    <a:pt x="7" y="276"/>
                    <a:pt x="10" y="263"/>
                  </a:cubicBezTo>
                  <a:close/>
                </a:path>
              </a:pathLst>
            </a:custGeom>
            <a:solidFill>
              <a:srgbClr val="E73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CC8A35B-9C22-4FCC-AB05-5AE6DBA6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" y="3496"/>
              <a:ext cx="324" cy="824"/>
            </a:xfrm>
            <a:custGeom>
              <a:avLst/>
              <a:gdLst>
                <a:gd name="T0" fmla="*/ 162 w 162"/>
                <a:gd name="T1" fmla="*/ 0 h 410"/>
                <a:gd name="T2" fmla="*/ 154 w 162"/>
                <a:gd name="T3" fmla="*/ 26 h 410"/>
                <a:gd name="T4" fmla="*/ 140 w 162"/>
                <a:gd name="T5" fmla="*/ 51 h 410"/>
                <a:gd name="T6" fmla="*/ 109 w 162"/>
                <a:gd name="T7" fmla="*/ 98 h 410"/>
                <a:gd name="T8" fmla="*/ 95 w 162"/>
                <a:gd name="T9" fmla="*/ 121 h 410"/>
                <a:gd name="T10" fmla="*/ 92 w 162"/>
                <a:gd name="T11" fmla="*/ 127 h 410"/>
                <a:gd name="T12" fmla="*/ 89 w 162"/>
                <a:gd name="T13" fmla="*/ 133 h 410"/>
                <a:gd name="T14" fmla="*/ 84 w 162"/>
                <a:gd name="T15" fmla="*/ 146 h 410"/>
                <a:gd name="T16" fmla="*/ 74 w 162"/>
                <a:gd name="T17" fmla="*/ 200 h 410"/>
                <a:gd name="T18" fmla="*/ 65 w 162"/>
                <a:gd name="T19" fmla="*/ 256 h 410"/>
                <a:gd name="T20" fmla="*/ 52 w 162"/>
                <a:gd name="T21" fmla="*/ 310 h 410"/>
                <a:gd name="T22" fmla="*/ 0 w 162"/>
                <a:gd name="T23" fmla="*/ 410 h 410"/>
                <a:gd name="T24" fmla="*/ 43 w 162"/>
                <a:gd name="T25" fmla="*/ 308 h 410"/>
                <a:gd name="T26" fmla="*/ 54 w 162"/>
                <a:gd name="T27" fmla="*/ 254 h 410"/>
                <a:gd name="T28" fmla="*/ 62 w 162"/>
                <a:gd name="T29" fmla="*/ 198 h 410"/>
                <a:gd name="T30" fmla="*/ 74 w 162"/>
                <a:gd name="T31" fmla="*/ 143 h 410"/>
                <a:gd name="T32" fmla="*/ 101 w 162"/>
                <a:gd name="T33" fmla="*/ 92 h 410"/>
                <a:gd name="T34" fmla="*/ 135 w 162"/>
                <a:gd name="T35" fmla="*/ 48 h 410"/>
                <a:gd name="T36" fmla="*/ 151 w 162"/>
                <a:gd name="T37" fmla="*/ 25 h 410"/>
                <a:gd name="T38" fmla="*/ 162 w 162"/>
                <a:gd name="T3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410">
                  <a:moveTo>
                    <a:pt x="162" y="0"/>
                  </a:moveTo>
                  <a:cubicBezTo>
                    <a:pt x="160" y="9"/>
                    <a:pt x="157" y="18"/>
                    <a:pt x="154" y="26"/>
                  </a:cubicBezTo>
                  <a:cubicBezTo>
                    <a:pt x="150" y="35"/>
                    <a:pt x="145" y="43"/>
                    <a:pt x="140" y="51"/>
                  </a:cubicBezTo>
                  <a:cubicBezTo>
                    <a:pt x="130" y="67"/>
                    <a:pt x="119" y="82"/>
                    <a:pt x="109" y="98"/>
                  </a:cubicBezTo>
                  <a:cubicBezTo>
                    <a:pt x="104" y="105"/>
                    <a:pt x="99" y="113"/>
                    <a:pt x="95" y="121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1" y="129"/>
                    <a:pt x="90" y="131"/>
                    <a:pt x="89" y="133"/>
                  </a:cubicBezTo>
                  <a:cubicBezTo>
                    <a:pt x="87" y="138"/>
                    <a:pt x="86" y="142"/>
                    <a:pt x="84" y="146"/>
                  </a:cubicBezTo>
                  <a:cubicBezTo>
                    <a:pt x="79" y="163"/>
                    <a:pt x="76" y="181"/>
                    <a:pt x="74" y="200"/>
                  </a:cubicBezTo>
                  <a:cubicBezTo>
                    <a:pt x="71" y="218"/>
                    <a:pt x="69" y="237"/>
                    <a:pt x="65" y="256"/>
                  </a:cubicBezTo>
                  <a:cubicBezTo>
                    <a:pt x="62" y="274"/>
                    <a:pt x="58" y="292"/>
                    <a:pt x="52" y="310"/>
                  </a:cubicBezTo>
                  <a:cubicBezTo>
                    <a:pt x="41" y="347"/>
                    <a:pt x="25" y="382"/>
                    <a:pt x="0" y="410"/>
                  </a:cubicBezTo>
                  <a:cubicBezTo>
                    <a:pt x="21" y="379"/>
                    <a:pt x="34" y="344"/>
                    <a:pt x="43" y="308"/>
                  </a:cubicBezTo>
                  <a:cubicBezTo>
                    <a:pt x="48" y="290"/>
                    <a:pt x="51" y="272"/>
                    <a:pt x="54" y="254"/>
                  </a:cubicBezTo>
                  <a:cubicBezTo>
                    <a:pt x="57" y="235"/>
                    <a:pt x="60" y="217"/>
                    <a:pt x="62" y="198"/>
                  </a:cubicBezTo>
                  <a:cubicBezTo>
                    <a:pt x="64" y="180"/>
                    <a:pt x="67" y="161"/>
                    <a:pt x="74" y="143"/>
                  </a:cubicBezTo>
                  <a:cubicBezTo>
                    <a:pt x="80" y="124"/>
                    <a:pt x="90" y="107"/>
                    <a:pt x="101" y="92"/>
                  </a:cubicBezTo>
                  <a:cubicBezTo>
                    <a:pt x="112" y="77"/>
                    <a:pt x="124" y="63"/>
                    <a:pt x="135" y="48"/>
                  </a:cubicBezTo>
                  <a:cubicBezTo>
                    <a:pt x="141" y="40"/>
                    <a:pt x="146" y="33"/>
                    <a:pt x="151" y="25"/>
                  </a:cubicBezTo>
                  <a:cubicBezTo>
                    <a:pt x="155" y="17"/>
                    <a:pt x="159" y="8"/>
                    <a:pt x="162" y="0"/>
                  </a:cubicBezTo>
                  <a:close/>
                </a:path>
              </a:pathLst>
            </a:custGeom>
            <a:solidFill>
              <a:srgbClr val="EC6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47E62863-D351-4513-A648-4789DFCFDF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3968"/>
              <a:ext cx="232" cy="211"/>
            </a:xfrm>
            <a:custGeom>
              <a:avLst/>
              <a:gdLst>
                <a:gd name="T0" fmla="*/ 111 w 116"/>
                <a:gd name="T1" fmla="*/ 43 h 105"/>
                <a:gd name="T2" fmla="*/ 99 w 116"/>
                <a:gd name="T3" fmla="*/ 41 h 105"/>
                <a:gd name="T4" fmla="*/ 89 w 116"/>
                <a:gd name="T5" fmla="*/ 41 h 105"/>
                <a:gd name="T6" fmla="*/ 85 w 116"/>
                <a:gd name="T7" fmla="*/ 28 h 105"/>
                <a:gd name="T8" fmla="*/ 75 w 116"/>
                <a:gd name="T9" fmla="*/ 22 h 105"/>
                <a:gd name="T10" fmla="*/ 75 w 116"/>
                <a:gd name="T11" fmla="*/ 22 h 105"/>
                <a:gd name="T12" fmla="*/ 64 w 116"/>
                <a:gd name="T13" fmla="*/ 22 h 105"/>
                <a:gd name="T14" fmla="*/ 57 w 116"/>
                <a:gd name="T15" fmla="*/ 19 h 105"/>
                <a:gd name="T16" fmla="*/ 55 w 116"/>
                <a:gd name="T17" fmla="*/ 13 h 105"/>
                <a:gd name="T18" fmla="*/ 30 w 116"/>
                <a:gd name="T19" fmla="*/ 9 h 105"/>
                <a:gd name="T20" fmla="*/ 12 w 116"/>
                <a:gd name="T21" fmla="*/ 78 h 105"/>
                <a:gd name="T22" fmla="*/ 55 w 116"/>
                <a:gd name="T23" fmla="*/ 105 h 105"/>
                <a:gd name="T24" fmla="*/ 92 w 116"/>
                <a:gd name="T25" fmla="*/ 91 h 105"/>
                <a:gd name="T26" fmla="*/ 109 w 116"/>
                <a:gd name="T27" fmla="*/ 68 h 105"/>
                <a:gd name="T28" fmla="*/ 114 w 116"/>
                <a:gd name="T29" fmla="*/ 57 h 105"/>
                <a:gd name="T30" fmla="*/ 114 w 116"/>
                <a:gd name="T31" fmla="*/ 46 h 105"/>
                <a:gd name="T32" fmla="*/ 111 w 116"/>
                <a:gd name="T33" fmla="*/ 4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5">
                  <a:moveTo>
                    <a:pt x="111" y="43"/>
                  </a:moveTo>
                  <a:cubicBezTo>
                    <a:pt x="108" y="40"/>
                    <a:pt x="103" y="40"/>
                    <a:pt x="99" y="41"/>
                  </a:cubicBezTo>
                  <a:cubicBezTo>
                    <a:pt x="96" y="42"/>
                    <a:pt x="92" y="43"/>
                    <a:pt x="89" y="41"/>
                  </a:cubicBezTo>
                  <a:cubicBezTo>
                    <a:pt x="86" y="38"/>
                    <a:pt x="87" y="32"/>
                    <a:pt x="85" y="28"/>
                  </a:cubicBezTo>
                  <a:cubicBezTo>
                    <a:pt x="83" y="24"/>
                    <a:pt x="79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1" y="22"/>
                    <a:pt x="68" y="22"/>
                    <a:pt x="64" y="22"/>
                  </a:cubicBezTo>
                  <a:cubicBezTo>
                    <a:pt x="62" y="22"/>
                    <a:pt x="59" y="21"/>
                    <a:pt x="57" y="19"/>
                  </a:cubicBezTo>
                  <a:cubicBezTo>
                    <a:pt x="56" y="17"/>
                    <a:pt x="56" y="15"/>
                    <a:pt x="55" y="13"/>
                  </a:cubicBezTo>
                  <a:cubicBezTo>
                    <a:pt x="51" y="0"/>
                    <a:pt x="39" y="4"/>
                    <a:pt x="30" y="9"/>
                  </a:cubicBezTo>
                  <a:cubicBezTo>
                    <a:pt x="8" y="24"/>
                    <a:pt x="0" y="54"/>
                    <a:pt x="12" y="78"/>
                  </a:cubicBezTo>
                  <a:cubicBezTo>
                    <a:pt x="20" y="94"/>
                    <a:pt x="37" y="104"/>
                    <a:pt x="55" y="105"/>
                  </a:cubicBezTo>
                  <a:cubicBezTo>
                    <a:pt x="69" y="105"/>
                    <a:pt x="82" y="100"/>
                    <a:pt x="92" y="91"/>
                  </a:cubicBezTo>
                  <a:cubicBezTo>
                    <a:pt x="100" y="85"/>
                    <a:pt x="104" y="76"/>
                    <a:pt x="109" y="68"/>
                  </a:cubicBezTo>
                  <a:cubicBezTo>
                    <a:pt x="111" y="65"/>
                    <a:pt x="113" y="61"/>
                    <a:pt x="114" y="57"/>
                  </a:cubicBezTo>
                  <a:cubicBezTo>
                    <a:pt x="116" y="54"/>
                    <a:pt x="116" y="49"/>
                    <a:pt x="114" y="46"/>
                  </a:cubicBezTo>
                  <a:cubicBezTo>
                    <a:pt x="113" y="45"/>
                    <a:pt x="112" y="44"/>
                    <a:pt x="111" y="43"/>
                  </a:cubicBezTo>
                  <a:close/>
                </a:path>
              </a:pathLst>
            </a:custGeom>
            <a:solidFill>
              <a:srgbClr val="3B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EF4E3E02-2834-43B8-AE6B-CA3E57627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966"/>
              <a:ext cx="366" cy="336"/>
            </a:xfrm>
            <a:custGeom>
              <a:avLst/>
              <a:gdLst>
                <a:gd name="T0" fmla="*/ 176 w 183"/>
                <a:gd name="T1" fmla="*/ 67 h 167"/>
                <a:gd name="T2" fmla="*/ 156 w 183"/>
                <a:gd name="T3" fmla="*/ 64 h 167"/>
                <a:gd name="T4" fmla="*/ 141 w 183"/>
                <a:gd name="T5" fmla="*/ 64 h 167"/>
                <a:gd name="T6" fmla="*/ 134 w 183"/>
                <a:gd name="T7" fmla="*/ 44 h 167"/>
                <a:gd name="T8" fmla="*/ 118 w 183"/>
                <a:gd name="T9" fmla="*/ 34 h 167"/>
                <a:gd name="T10" fmla="*/ 118 w 183"/>
                <a:gd name="T11" fmla="*/ 34 h 167"/>
                <a:gd name="T12" fmla="*/ 101 w 183"/>
                <a:gd name="T13" fmla="*/ 34 h 167"/>
                <a:gd name="T14" fmla="*/ 90 w 183"/>
                <a:gd name="T15" fmla="*/ 30 h 167"/>
                <a:gd name="T16" fmla="*/ 87 w 183"/>
                <a:gd name="T17" fmla="*/ 20 h 167"/>
                <a:gd name="T18" fmla="*/ 48 w 183"/>
                <a:gd name="T19" fmla="*/ 14 h 167"/>
                <a:gd name="T20" fmla="*/ 19 w 183"/>
                <a:gd name="T21" fmla="*/ 123 h 167"/>
                <a:gd name="T22" fmla="*/ 87 w 183"/>
                <a:gd name="T23" fmla="*/ 166 h 167"/>
                <a:gd name="T24" fmla="*/ 146 w 183"/>
                <a:gd name="T25" fmla="*/ 144 h 167"/>
                <a:gd name="T26" fmla="*/ 172 w 183"/>
                <a:gd name="T27" fmla="*/ 107 h 167"/>
                <a:gd name="T28" fmla="*/ 181 w 183"/>
                <a:gd name="T29" fmla="*/ 90 h 167"/>
                <a:gd name="T30" fmla="*/ 180 w 183"/>
                <a:gd name="T31" fmla="*/ 72 h 167"/>
                <a:gd name="T32" fmla="*/ 176 w 183"/>
                <a:gd name="T33" fmla="*/ 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67">
                  <a:moveTo>
                    <a:pt x="176" y="67"/>
                  </a:moveTo>
                  <a:cubicBezTo>
                    <a:pt x="170" y="64"/>
                    <a:pt x="162" y="63"/>
                    <a:pt x="156" y="64"/>
                  </a:cubicBezTo>
                  <a:cubicBezTo>
                    <a:pt x="151" y="66"/>
                    <a:pt x="145" y="67"/>
                    <a:pt x="141" y="64"/>
                  </a:cubicBezTo>
                  <a:cubicBezTo>
                    <a:pt x="135" y="60"/>
                    <a:pt x="137" y="51"/>
                    <a:pt x="134" y="44"/>
                  </a:cubicBezTo>
                  <a:cubicBezTo>
                    <a:pt x="131" y="37"/>
                    <a:pt x="125" y="35"/>
                    <a:pt x="118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3" y="34"/>
                    <a:pt x="107" y="34"/>
                    <a:pt x="101" y="34"/>
                  </a:cubicBezTo>
                  <a:cubicBezTo>
                    <a:pt x="97" y="34"/>
                    <a:pt x="92" y="33"/>
                    <a:pt x="90" y="30"/>
                  </a:cubicBezTo>
                  <a:cubicBezTo>
                    <a:pt x="88" y="27"/>
                    <a:pt x="88" y="23"/>
                    <a:pt x="87" y="20"/>
                  </a:cubicBezTo>
                  <a:cubicBezTo>
                    <a:pt x="81" y="0"/>
                    <a:pt x="61" y="5"/>
                    <a:pt x="48" y="14"/>
                  </a:cubicBezTo>
                  <a:cubicBezTo>
                    <a:pt x="12" y="37"/>
                    <a:pt x="0" y="85"/>
                    <a:pt x="19" y="123"/>
                  </a:cubicBezTo>
                  <a:cubicBezTo>
                    <a:pt x="32" y="149"/>
                    <a:pt x="58" y="164"/>
                    <a:pt x="87" y="166"/>
                  </a:cubicBezTo>
                  <a:cubicBezTo>
                    <a:pt x="109" y="167"/>
                    <a:pt x="129" y="157"/>
                    <a:pt x="146" y="144"/>
                  </a:cubicBezTo>
                  <a:cubicBezTo>
                    <a:pt x="157" y="134"/>
                    <a:pt x="164" y="120"/>
                    <a:pt x="172" y="107"/>
                  </a:cubicBezTo>
                  <a:cubicBezTo>
                    <a:pt x="175" y="102"/>
                    <a:pt x="179" y="96"/>
                    <a:pt x="181" y="90"/>
                  </a:cubicBezTo>
                  <a:cubicBezTo>
                    <a:pt x="183" y="84"/>
                    <a:pt x="183" y="78"/>
                    <a:pt x="180" y="72"/>
                  </a:cubicBezTo>
                  <a:cubicBezTo>
                    <a:pt x="179" y="70"/>
                    <a:pt x="177" y="69"/>
                    <a:pt x="176" y="67"/>
                  </a:cubicBezTo>
                  <a:close/>
                </a:path>
              </a:pathLst>
            </a:custGeom>
            <a:solidFill>
              <a:srgbClr val="2C6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F30AE447-A9BD-409E-8D2B-C6E83E656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28" y="3496"/>
              <a:ext cx="400" cy="820"/>
            </a:xfrm>
            <a:custGeom>
              <a:avLst/>
              <a:gdLst>
                <a:gd name="T0" fmla="*/ 24 w 200"/>
                <a:gd name="T1" fmla="*/ 327 h 408"/>
                <a:gd name="T2" fmla="*/ 1 w 200"/>
                <a:gd name="T3" fmla="*/ 165 h 408"/>
                <a:gd name="T4" fmla="*/ 5 w 200"/>
                <a:gd name="T5" fmla="*/ 0 h 408"/>
                <a:gd name="T6" fmla="*/ 182 w 200"/>
                <a:gd name="T7" fmla="*/ 220 h 408"/>
                <a:gd name="T8" fmla="*/ 199 w 200"/>
                <a:gd name="T9" fmla="*/ 362 h 408"/>
                <a:gd name="T10" fmla="*/ 194 w 200"/>
                <a:gd name="T11" fmla="*/ 390 h 408"/>
                <a:gd name="T12" fmla="*/ 175 w 200"/>
                <a:gd name="T13" fmla="*/ 401 h 408"/>
                <a:gd name="T14" fmla="*/ 123 w 200"/>
                <a:gd name="T15" fmla="*/ 406 h 408"/>
                <a:gd name="T16" fmla="*/ 55 w 200"/>
                <a:gd name="T17" fmla="*/ 383 h 408"/>
                <a:gd name="T18" fmla="*/ 24 w 200"/>
                <a:gd name="T19" fmla="*/ 32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408">
                  <a:moveTo>
                    <a:pt x="24" y="327"/>
                  </a:moveTo>
                  <a:cubicBezTo>
                    <a:pt x="4" y="276"/>
                    <a:pt x="0" y="220"/>
                    <a:pt x="1" y="165"/>
                  </a:cubicBezTo>
                  <a:cubicBezTo>
                    <a:pt x="3" y="110"/>
                    <a:pt x="8" y="55"/>
                    <a:pt x="5" y="0"/>
                  </a:cubicBezTo>
                  <a:cubicBezTo>
                    <a:pt x="91" y="45"/>
                    <a:pt x="156" y="126"/>
                    <a:pt x="182" y="220"/>
                  </a:cubicBezTo>
                  <a:cubicBezTo>
                    <a:pt x="194" y="266"/>
                    <a:pt x="197" y="314"/>
                    <a:pt x="199" y="362"/>
                  </a:cubicBezTo>
                  <a:cubicBezTo>
                    <a:pt x="200" y="372"/>
                    <a:pt x="200" y="383"/>
                    <a:pt x="194" y="390"/>
                  </a:cubicBezTo>
                  <a:cubicBezTo>
                    <a:pt x="189" y="396"/>
                    <a:pt x="182" y="399"/>
                    <a:pt x="175" y="401"/>
                  </a:cubicBezTo>
                  <a:cubicBezTo>
                    <a:pt x="159" y="407"/>
                    <a:pt x="141" y="408"/>
                    <a:pt x="123" y="406"/>
                  </a:cubicBezTo>
                  <a:cubicBezTo>
                    <a:pt x="104" y="404"/>
                    <a:pt x="70" y="398"/>
                    <a:pt x="55" y="383"/>
                  </a:cubicBezTo>
                  <a:cubicBezTo>
                    <a:pt x="41" y="370"/>
                    <a:pt x="31" y="344"/>
                    <a:pt x="24" y="327"/>
                  </a:cubicBezTo>
                  <a:close/>
                </a:path>
              </a:pathLst>
            </a:custGeom>
            <a:solidFill>
              <a:srgbClr val="FDC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5C1A8DDC-190D-445B-A02F-CA34EE180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" y="3603"/>
              <a:ext cx="218" cy="717"/>
            </a:xfrm>
            <a:custGeom>
              <a:avLst/>
              <a:gdLst>
                <a:gd name="T0" fmla="*/ 0 w 109"/>
                <a:gd name="T1" fmla="*/ 0 h 357"/>
                <a:gd name="T2" fmla="*/ 45 w 109"/>
                <a:gd name="T3" fmla="*/ 83 h 357"/>
                <a:gd name="T4" fmla="*/ 54 w 109"/>
                <a:gd name="T5" fmla="*/ 105 h 357"/>
                <a:gd name="T6" fmla="*/ 63 w 109"/>
                <a:gd name="T7" fmla="*/ 126 h 357"/>
                <a:gd name="T8" fmla="*/ 71 w 109"/>
                <a:gd name="T9" fmla="*/ 149 h 357"/>
                <a:gd name="T10" fmla="*/ 78 w 109"/>
                <a:gd name="T11" fmla="*/ 171 h 357"/>
                <a:gd name="T12" fmla="*/ 85 w 109"/>
                <a:gd name="T13" fmla="*/ 194 h 357"/>
                <a:gd name="T14" fmla="*/ 91 w 109"/>
                <a:gd name="T15" fmla="*/ 217 h 357"/>
                <a:gd name="T16" fmla="*/ 96 w 109"/>
                <a:gd name="T17" fmla="*/ 240 h 357"/>
                <a:gd name="T18" fmla="*/ 100 w 109"/>
                <a:gd name="T19" fmla="*/ 263 h 357"/>
                <a:gd name="T20" fmla="*/ 109 w 109"/>
                <a:gd name="T21" fmla="*/ 357 h 357"/>
                <a:gd name="T22" fmla="*/ 89 w 109"/>
                <a:gd name="T23" fmla="*/ 265 h 357"/>
                <a:gd name="T24" fmla="*/ 83 w 109"/>
                <a:gd name="T25" fmla="*/ 243 h 357"/>
                <a:gd name="T26" fmla="*/ 77 w 109"/>
                <a:gd name="T27" fmla="*/ 220 h 357"/>
                <a:gd name="T28" fmla="*/ 71 w 109"/>
                <a:gd name="T29" fmla="*/ 198 h 357"/>
                <a:gd name="T30" fmla="*/ 64 w 109"/>
                <a:gd name="T31" fmla="*/ 176 h 357"/>
                <a:gd name="T32" fmla="*/ 57 w 109"/>
                <a:gd name="T33" fmla="*/ 153 h 357"/>
                <a:gd name="T34" fmla="*/ 50 w 109"/>
                <a:gd name="T35" fmla="*/ 131 h 357"/>
                <a:gd name="T36" fmla="*/ 42 w 109"/>
                <a:gd name="T37" fmla="*/ 109 h 357"/>
                <a:gd name="T38" fmla="*/ 34 w 109"/>
                <a:gd name="T39" fmla="*/ 87 h 357"/>
                <a:gd name="T40" fmla="*/ 0 w 109"/>
                <a:gd name="T4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357">
                  <a:moveTo>
                    <a:pt x="0" y="0"/>
                  </a:moveTo>
                  <a:cubicBezTo>
                    <a:pt x="17" y="26"/>
                    <a:pt x="32" y="54"/>
                    <a:pt x="45" y="83"/>
                  </a:cubicBezTo>
                  <a:cubicBezTo>
                    <a:pt x="48" y="90"/>
                    <a:pt x="51" y="97"/>
                    <a:pt x="54" y="105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6" y="134"/>
                    <a:pt x="68" y="141"/>
                    <a:pt x="71" y="149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7" y="248"/>
                    <a:pt x="99" y="255"/>
                    <a:pt x="100" y="263"/>
                  </a:cubicBezTo>
                  <a:cubicBezTo>
                    <a:pt x="105" y="294"/>
                    <a:pt x="108" y="326"/>
                    <a:pt x="109" y="357"/>
                  </a:cubicBezTo>
                  <a:cubicBezTo>
                    <a:pt x="102" y="326"/>
                    <a:pt x="96" y="296"/>
                    <a:pt x="89" y="265"/>
                  </a:cubicBezTo>
                  <a:cubicBezTo>
                    <a:pt x="87" y="258"/>
                    <a:pt x="85" y="250"/>
                    <a:pt x="83" y="24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5" y="146"/>
                    <a:pt x="52" y="139"/>
                    <a:pt x="50" y="131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0" y="102"/>
                    <a:pt x="37" y="95"/>
                    <a:pt x="34" y="87"/>
                  </a:cubicBezTo>
                  <a:cubicBezTo>
                    <a:pt x="24" y="58"/>
                    <a:pt x="12" y="29"/>
                    <a:pt x="0" y="0"/>
                  </a:cubicBezTo>
                  <a:close/>
                </a:path>
              </a:pathLst>
            </a:custGeom>
            <a:solidFill>
              <a:srgbClr val="FBB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8E786F5E-EFFC-4C84-A73E-A5A161CF3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98" y="3279"/>
              <a:ext cx="382" cy="965"/>
            </a:xfrm>
            <a:custGeom>
              <a:avLst/>
              <a:gdLst>
                <a:gd name="T0" fmla="*/ 16 w 191"/>
                <a:gd name="T1" fmla="*/ 379 h 480"/>
                <a:gd name="T2" fmla="*/ 7 w 191"/>
                <a:gd name="T3" fmla="*/ 190 h 480"/>
                <a:gd name="T4" fmla="*/ 23 w 191"/>
                <a:gd name="T5" fmla="*/ 0 h 480"/>
                <a:gd name="T6" fmla="*/ 182 w 191"/>
                <a:gd name="T7" fmla="*/ 265 h 480"/>
                <a:gd name="T8" fmla="*/ 188 w 191"/>
                <a:gd name="T9" fmla="*/ 431 h 480"/>
                <a:gd name="T10" fmla="*/ 181 w 191"/>
                <a:gd name="T11" fmla="*/ 463 h 480"/>
                <a:gd name="T12" fmla="*/ 161 w 191"/>
                <a:gd name="T13" fmla="*/ 474 h 480"/>
                <a:gd name="T14" fmla="*/ 109 w 191"/>
                <a:gd name="T15" fmla="*/ 476 h 480"/>
                <a:gd name="T16" fmla="*/ 43 w 191"/>
                <a:gd name="T17" fmla="*/ 445 h 480"/>
                <a:gd name="T18" fmla="*/ 16 w 191"/>
                <a:gd name="T19" fmla="*/ 37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480">
                  <a:moveTo>
                    <a:pt x="16" y="379"/>
                  </a:moveTo>
                  <a:cubicBezTo>
                    <a:pt x="0" y="318"/>
                    <a:pt x="1" y="253"/>
                    <a:pt x="7" y="190"/>
                  </a:cubicBezTo>
                  <a:cubicBezTo>
                    <a:pt x="12" y="127"/>
                    <a:pt x="22" y="64"/>
                    <a:pt x="23" y="0"/>
                  </a:cubicBezTo>
                  <a:cubicBezTo>
                    <a:pt x="105" y="58"/>
                    <a:pt x="164" y="156"/>
                    <a:pt x="182" y="265"/>
                  </a:cubicBezTo>
                  <a:cubicBezTo>
                    <a:pt x="191" y="319"/>
                    <a:pt x="190" y="375"/>
                    <a:pt x="188" y="431"/>
                  </a:cubicBezTo>
                  <a:cubicBezTo>
                    <a:pt x="188" y="442"/>
                    <a:pt x="187" y="454"/>
                    <a:pt x="181" y="463"/>
                  </a:cubicBezTo>
                  <a:cubicBezTo>
                    <a:pt x="176" y="469"/>
                    <a:pt x="168" y="472"/>
                    <a:pt x="161" y="474"/>
                  </a:cubicBezTo>
                  <a:cubicBezTo>
                    <a:pt x="144" y="479"/>
                    <a:pt x="126" y="480"/>
                    <a:pt x="109" y="476"/>
                  </a:cubicBezTo>
                  <a:cubicBezTo>
                    <a:pt x="90" y="472"/>
                    <a:pt x="57" y="463"/>
                    <a:pt x="43" y="445"/>
                  </a:cubicBezTo>
                  <a:cubicBezTo>
                    <a:pt x="30" y="429"/>
                    <a:pt x="22" y="399"/>
                    <a:pt x="16" y="379"/>
                  </a:cubicBezTo>
                  <a:close/>
                </a:path>
              </a:pathLst>
            </a:custGeom>
            <a:solidFill>
              <a:srgbClr val="FBB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C0FE393-5065-4FA5-97ED-88C330EED1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6" y="3406"/>
              <a:ext cx="166" cy="842"/>
            </a:xfrm>
            <a:custGeom>
              <a:avLst/>
              <a:gdLst>
                <a:gd name="T0" fmla="*/ 0 w 83"/>
                <a:gd name="T1" fmla="*/ 0 h 419"/>
                <a:gd name="T2" fmla="*/ 39 w 83"/>
                <a:gd name="T3" fmla="*/ 100 h 419"/>
                <a:gd name="T4" fmla="*/ 47 w 83"/>
                <a:gd name="T5" fmla="*/ 126 h 419"/>
                <a:gd name="T6" fmla="*/ 54 w 83"/>
                <a:gd name="T7" fmla="*/ 152 h 419"/>
                <a:gd name="T8" fmla="*/ 60 w 83"/>
                <a:gd name="T9" fmla="*/ 178 h 419"/>
                <a:gd name="T10" fmla="*/ 65 w 83"/>
                <a:gd name="T11" fmla="*/ 205 h 419"/>
                <a:gd name="T12" fmla="*/ 70 w 83"/>
                <a:gd name="T13" fmla="*/ 231 h 419"/>
                <a:gd name="T14" fmla="*/ 74 w 83"/>
                <a:gd name="T15" fmla="*/ 258 h 419"/>
                <a:gd name="T16" fmla="*/ 77 w 83"/>
                <a:gd name="T17" fmla="*/ 285 h 419"/>
                <a:gd name="T18" fmla="*/ 79 w 83"/>
                <a:gd name="T19" fmla="*/ 311 h 419"/>
                <a:gd name="T20" fmla="*/ 80 w 83"/>
                <a:gd name="T21" fmla="*/ 419 h 419"/>
                <a:gd name="T22" fmla="*/ 67 w 83"/>
                <a:gd name="T23" fmla="*/ 313 h 419"/>
                <a:gd name="T24" fmla="*/ 63 w 83"/>
                <a:gd name="T25" fmla="*/ 286 h 419"/>
                <a:gd name="T26" fmla="*/ 59 w 83"/>
                <a:gd name="T27" fmla="*/ 260 h 419"/>
                <a:gd name="T28" fmla="*/ 54 w 83"/>
                <a:gd name="T29" fmla="*/ 234 h 419"/>
                <a:gd name="T30" fmla="*/ 50 w 83"/>
                <a:gd name="T31" fmla="*/ 208 h 419"/>
                <a:gd name="T32" fmla="*/ 45 w 83"/>
                <a:gd name="T33" fmla="*/ 182 h 419"/>
                <a:gd name="T34" fmla="*/ 39 w 83"/>
                <a:gd name="T35" fmla="*/ 156 h 419"/>
                <a:gd name="T36" fmla="*/ 33 w 83"/>
                <a:gd name="T37" fmla="*/ 130 h 419"/>
                <a:gd name="T38" fmla="*/ 27 w 83"/>
                <a:gd name="T39" fmla="*/ 104 h 419"/>
                <a:gd name="T40" fmla="*/ 0 w 83"/>
                <a:gd name="T41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419">
                  <a:moveTo>
                    <a:pt x="0" y="0"/>
                  </a:moveTo>
                  <a:cubicBezTo>
                    <a:pt x="16" y="33"/>
                    <a:pt x="28" y="66"/>
                    <a:pt x="39" y="100"/>
                  </a:cubicBezTo>
                  <a:cubicBezTo>
                    <a:pt x="42" y="109"/>
                    <a:pt x="44" y="118"/>
                    <a:pt x="47" y="126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61"/>
                    <a:pt x="58" y="170"/>
                    <a:pt x="60" y="178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71" y="240"/>
                    <a:pt x="73" y="249"/>
                    <a:pt x="74" y="258"/>
                  </a:cubicBezTo>
                  <a:cubicBezTo>
                    <a:pt x="77" y="285"/>
                    <a:pt x="77" y="285"/>
                    <a:pt x="77" y="285"/>
                  </a:cubicBezTo>
                  <a:cubicBezTo>
                    <a:pt x="78" y="294"/>
                    <a:pt x="79" y="303"/>
                    <a:pt x="79" y="311"/>
                  </a:cubicBezTo>
                  <a:cubicBezTo>
                    <a:pt x="82" y="347"/>
                    <a:pt x="83" y="383"/>
                    <a:pt x="80" y="419"/>
                  </a:cubicBezTo>
                  <a:cubicBezTo>
                    <a:pt x="76" y="383"/>
                    <a:pt x="72" y="348"/>
                    <a:pt x="67" y="313"/>
                  </a:cubicBezTo>
                  <a:cubicBezTo>
                    <a:pt x="66" y="304"/>
                    <a:pt x="64" y="295"/>
                    <a:pt x="63" y="286"/>
                  </a:cubicBezTo>
                  <a:cubicBezTo>
                    <a:pt x="59" y="260"/>
                    <a:pt x="59" y="260"/>
                    <a:pt x="59" y="260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1" y="121"/>
                    <a:pt x="29" y="112"/>
                    <a:pt x="27" y="104"/>
                  </a:cubicBezTo>
                  <a:cubicBezTo>
                    <a:pt x="19" y="69"/>
                    <a:pt x="9" y="35"/>
                    <a:pt x="0" y="0"/>
                  </a:cubicBezTo>
                  <a:close/>
                </a:path>
              </a:pathLst>
            </a:custGeom>
            <a:solidFill>
              <a:srgbClr val="FDC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24727508-DDEE-43CF-9C7E-64ACACA885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" y="3458"/>
              <a:ext cx="232" cy="237"/>
            </a:xfrm>
            <a:custGeom>
              <a:avLst/>
              <a:gdLst>
                <a:gd name="T0" fmla="*/ 72 w 116"/>
                <a:gd name="T1" fmla="*/ 2 h 118"/>
                <a:gd name="T2" fmla="*/ 64 w 116"/>
                <a:gd name="T3" fmla="*/ 14 h 118"/>
                <a:gd name="T4" fmla="*/ 60 w 116"/>
                <a:gd name="T5" fmla="*/ 23 h 118"/>
                <a:gd name="T6" fmla="*/ 45 w 116"/>
                <a:gd name="T7" fmla="*/ 21 h 118"/>
                <a:gd name="T8" fmla="*/ 34 w 116"/>
                <a:gd name="T9" fmla="*/ 29 h 118"/>
                <a:gd name="T10" fmla="*/ 34 w 116"/>
                <a:gd name="T11" fmla="*/ 29 h 118"/>
                <a:gd name="T12" fmla="*/ 30 w 116"/>
                <a:gd name="T13" fmla="*/ 40 h 118"/>
                <a:gd name="T14" fmla="*/ 24 w 116"/>
                <a:gd name="T15" fmla="*/ 46 h 118"/>
                <a:gd name="T16" fmla="*/ 16 w 116"/>
                <a:gd name="T17" fmla="*/ 45 h 118"/>
                <a:gd name="T18" fmla="*/ 2 w 116"/>
                <a:gd name="T19" fmla="*/ 68 h 118"/>
                <a:gd name="T20" fmla="*/ 62 w 116"/>
                <a:gd name="T21" fmla="*/ 117 h 118"/>
                <a:gd name="T22" fmla="*/ 109 w 116"/>
                <a:gd name="T23" fmla="*/ 86 h 118"/>
                <a:gd name="T24" fmla="*/ 111 w 116"/>
                <a:gd name="T25" fmla="*/ 42 h 118"/>
                <a:gd name="T26" fmla="*/ 96 w 116"/>
                <a:gd name="T27" fmla="*/ 16 h 118"/>
                <a:gd name="T28" fmla="*/ 88 w 116"/>
                <a:gd name="T29" fmla="*/ 5 h 118"/>
                <a:gd name="T30" fmla="*/ 76 w 116"/>
                <a:gd name="T31" fmla="*/ 1 h 118"/>
                <a:gd name="T32" fmla="*/ 72 w 116"/>
                <a:gd name="T33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8">
                  <a:moveTo>
                    <a:pt x="72" y="2"/>
                  </a:moveTo>
                  <a:cubicBezTo>
                    <a:pt x="68" y="4"/>
                    <a:pt x="65" y="9"/>
                    <a:pt x="64" y="14"/>
                  </a:cubicBezTo>
                  <a:cubicBezTo>
                    <a:pt x="63" y="17"/>
                    <a:pt x="63" y="21"/>
                    <a:pt x="60" y="23"/>
                  </a:cubicBezTo>
                  <a:cubicBezTo>
                    <a:pt x="55" y="26"/>
                    <a:pt x="50" y="21"/>
                    <a:pt x="45" y="21"/>
                  </a:cubicBezTo>
                  <a:cubicBezTo>
                    <a:pt x="40" y="21"/>
                    <a:pt x="37" y="25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2"/>
                    <a:pt x="31" y="36"/>
                    <a:pt x="30" y="40"/>
                  </a:cubicBezTo>
                  <a:cubicBezTo>
                    <a:pt x="28" y="42"/>
                    <a:pt x="26" y="45"/>
                    <a:pt x="24" y="46"/>
                  </a:cubicBezTo>
                  <a:cubicBezTo>
                    <a:pt x="21" y="46"/>
                    <a:pt x="19" y="45"/>
                    <a:pt x="16" y="45"/>
                  </a:cubicBezTo>
                  <a:cubicBezTo>
                    <a:pt x="2" y="43"/>
                    <a:pt x="0" y="57"/>
                    <a:pt x="2" y="68"/>
                  </a:cubicBezTo>
                  <a:cubicBezTo>
                    <a:pt x="6" y="97"/>
                    <a:pt x="33" y="118"/>
                    <a:pt x="62" y="117"/>
                  </a:cubicBezTo>
                  <a:cubicBezTo>
                    <a:pt x="82" y="116"/>
                    <a:pt x="100" y="104"/>
                    <a:pt x="109" y="86"/>
                  </a:cubicBezTo>
                  <a:cubicBezTo>
                    <a:pt x="116" y="72"/>
                    <a:pt x="116" y="57"/>
                    <a:pt x="111" y="42"/>
                  </a:cubicBezTo>
                  <a:cubicBezTo>
                    <a:pt x="109" y="32"/>
                    <a:pt x="101" y="24"/>
                    <a:pt x="96" y="16"/>
                  </a:cubicBezTo>
                  <a:cubicBezTo>
                    <a:pt x="93" y="12"/>
                    <a:pt x="91" y="8"/>
                    <a:pt x="88" y="5"/>
                  </a:cubicBezTo>
                  <a:cubicBezTo>
                    <a:pt x="84" y="2"/>
                    <a:pt x="80" y="0"/>
                    <a:pt x="76" y="1"/>
                  </a:cubicBezTo>
                  <a:cubicBezTo>
                    <a:pt x="74" y="1"/>
                    <a:pt x="73" y="1"/>
                    <a:pt x="72" y="2"/>
                  </a:cubicBezTo>
                  <a:close/>
                </a:path>
              </a:pathLst>
            </a:custGeom>
            <a:solidFill>
              <a:srgbClr val="3B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24A2CA0B-AE21-49E5-AE60-AFA047651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8" y="3464"/>
              <a:ext cx="366" cy="374"/>
            </a:xfrm>
            <a:custGeom>
              <a:avLst/>
              <a:gdLst>
                <a:gd name="T0" fmla="*/ 114 w 183"/>
                <a:gd name="T1" fmla="*/ 2 h 186"/>
                <a:gd name="T2" fmla="*/ 102 w 183"/>
                <a:gd name="T3" fmla="*/ 20 h 186"/>
                <a:gd name="T4" fmla="*/ 95 w 183"/>
                <a:gd name="T5" fmla="*/ 36 h 186"/>
                <a:gd name="T6" fmla="*/ 72 w 183"/>
                <a:gd name="T7" fmla="*/ 33 h 186"/>
                <a:gd name="T8" fmla="*/ 55 w 183"/>
                <a:gd name="T9" fmla="*/ 45 h 186"/>
                <a:gd name="T10" fmla="*/ 55 w 183"/>
                <a:gd name="T11" fmla="*/ 45 h 186"/>
                <a:gd name="T12" fmla="*/ 47 w 183"/>
                <a:gd name="T13" fmla="*/ 62 h 186"/>
                <a:gd name="T14" fmla="*/ 38 w 183"/>
                <a:gd name="T15" fmla="*/ 71 h 186"/>
                <a:gd name="T16" fmla="*/ 26 w 183"/>
                <a:gd name="T17" fmla="*/ 70 h 186"/>
                <a:gd name="T18" fmla="*/ 3 w 183"/>
                <a:gd name="T19" fmla="*/ 106 h 186"/>
                <a:gd name="T20" fmla="*/ 99 w 183"/>
                <a:gd name="T21" fmla="*/ 184 h 186"/>
                <a:gd name="T22" fmla="*/ 172 w 183"/>
                <a:gd name="T23" fmla="*/ 135 h 186"/>
                <a:gd name="T24" fmla="*/ 177 w 183"/>
                <a:gd name="T25" fmla="*/ 66 h 186"/>
                <a:gd name="T26" fmla="*/ 152 w 183"/>
                <a:gd name="T27" fmla="*/ 24 h 186"/>
                <a:gd name="T28" fmla="*/ 139 w 183"/>
                <a:gd name="T29" fmla="*/ 7 h 186"/>
                <a:gd name="T30" fmla="*/ 120 w 183"/>
                <a:gd name="T31" fmla="*/ 0 h 186"/>
                <a:gd name="T32" fmla="*/ 114 w 183"/>
                <a:gd name="T33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6">
                  <a:moveTo>
                    <a:pt x="114" y="2"/>
                  </a:moveTo>
                  <a:cubicBezTo>
                    <a:pt x="107" y="6"/>
                    <a:pt x="103" y="14"/>
                    <a:pt x="102" y="20"/>
                  </a:cubicBezTo>
                  <a:cubicBezTo>
                    <a:pt x="101" y="26"/>
                    <a:pt x="100" y="33"/>
                    <a:pt x="95" y="36"/>
                  </a:cubicBezTo>
                  <a:cubicBezTo>
                    <a:pt x="88" y="39"/>
                    <a:pt x="80" y="33"/>
                    <a:pt x="72" y="33"/>
                  </a:cubicBezTo>
                  <a:cubicBezTo>
                    <a:pt x="64" y="33"/>
                    <a:pt x="58" y="38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2" y="50"/>
                    <a:pt x="50" y="56"/>
                    <a:pt x="47" y="62"/>
                  </a:cubicBezTo>
                  <a:cubicBezTo>
                    <a:pt x="45" y="66"/>
                    <a:pt x="42" y="70"/>
                    <a:pt x="38" y="71"/>
                  </a:cubicBezTo>
                  <a:cubicBezTo>
                    <a:pt x="34" y="72"/>
                    <a:pt x="30" y="71"/>
                    <a:pt x="26" y="70"/>
                  </a:cubicBezTo>
                  <a:cubicBezTo>
                    <a:pt x="4" y="67"/>
                    <a:pt x="0" y="89"/>
                    <a:pt x="3" y="106"/>
                  </a:cubicBezTo>
                  <a:cubicBezTo>
                    <a:pt x="10" y="152"/>
                    <a:pt x="53" y="186"/>
                    <a:pt x="99" y="184"/>
                  </a:cubicBezTo>
                  <a:cubicBezTo>
                    <a:pt x="130" y="183"/>
                    <a:pt x="158" y="163"/>
                    <a:pt x="172" y="135"/>
                  </a:cubicBezTo>
                  <a:cubicBezTo>
                    <a:pt x="183" y="113"/>
                    <a:pt x="183" y="89"/>
                    <a:pt x="177" y="66"/>
                  </a:cubicBezTo>
                  <a:cubicBezTo>
                    <a:pt x="172" y="50"/>
                    <a:pt x="161" y="37"/>
                    <a:pt x="152" y="24"/>
                  </a:cubicBezTo>
                  <a:cubicBezTo>
                    <a:pt x="148" y="18"/>
                    <a:pt x="144" y="12"/>
                    <a:pt x="139" y="7"/>
                  </a:cubicBezTo>
                  <a:cubicBezTo>
                    <a:pt x="134" y="3"/>
                    <a:pt x="127" y="0"/>
                    <a:pt x="120" y="0"/>
                  </a:cubicBezTo>
                  <a:cubicBezTo>
                    <a:pt x="118" y="0"/>
                    <a:pt x="115" y="1"/>
                    <a:pt x="114" y="2"/>
                  </a:cubicBezTo>
                  <a:close/>
                </a:path>
              </a:pathLst>
            </a:custGeom>
            <a:solidFill>
              <a:srgbClr val="2C6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3C9E534A-2C30-4088-A37E-ACCB9DFAC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0" y="3952"/>
              <a:ext cx="78" cy="298"/>
            </a:xfrm>
            <a:custGeom>
              <a:avLst/>
              <a:gdLst>
                <a:gd name="T0" fmla="*/ 0 w 39"/>
                <a:gd name="T1" fmla="*/ 0 h 148"/>
                <a:gd name="T2" fmla="*/ 39 w 39"/>
                <a:gd name="T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148">
                  <a:moveTo>
                    <a:pt x="0" y="0"/>
                  </a:moveTo>
                  <a:cubicBezTo>
                    <a:pt x="22" y="47"/>
                    <a:pt x="35" y="97"/>
                    <a:pt x="39" y="148"/>
                  </a:cubicBezTo>
                </a:path>
              </a:pathLst>
            </a:custGeom>
            <a:noFill/>
            <a:ln w="47625" cap="rnd">
              <a:solidFill>
                <a:srgbClr val="2C62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2A945EA9-BE82-458D-A03C-613E4F6B13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" y="3685"/>
              <a:ext cx="194" cy="197"/>
            </a:xfrm>
            <a:custGeom>
              <a:avLst/>
              <a:gdLst>
                <a:gd name="T0" fmla="*/ 67 w 97"/>
                <a:gd name="T1" fmla="*/ 1 h 98"/>
                <a:gd name="T2" fmla="*/ 59 w 97"/>
                <a:gd name="T3" fmla="*/ 10 h 98"/>
                <a:gd name="T4" fmla="*/ 54 w 97"/>
                <a:gd name="T5" fmla="*/ 17 h 98"/>
                <a:gd name="T6" fmla="*/ 42 w 97"/>
                <a:gd name="T7" fmla="*/ 14 h 98"/>
                <a:gd name="T8" fmla="*/ 32 w 97"/>
                <a:gd name="T9" fmla="*/ 19 h 98"/>
                <a:gd name="T10" fmla="*/ 32 w 97"/>
                <a:gd name="T11" fmla="*/ 19 h 98"/>
                <a:gd name="T12" fmla="*/ 27 w 97"/>
                <a:gd name="T13" fmla="*/ 27 h 98"/>
                <a:gd name="T14" fmla="*/ 21 w 97"/>
                <a:gd name="T15" fmla="*/ 32 h 98"/>
                <a:gd name="T16" fmla="*/ 15 w 97"/>
                <a:gd name="T17" fmla="*/ 30 h 98"/>
                <a:gd name="T18" fmla="*/ 0 w 97"/>
                <a:gd name="T19" fmla="*/ 48 h 98"/>
                <a:gd name="T20" fmla="*/ 45 w 97"/>
                <a:gd name="T21" fmla="*/ 96 h 98"/>
                <a:gd name="T22" fmla="*/ 88 w 97"/>
                <a:gd name="T23" fmla="*/ 76 h 98"/>
                <a:gd name="T24" fmla="*/ 95 w 97"/>
                <a:gd name="T25" fmla="*/ 39 h 98"/>
                <a:gd name="T26" fmla="*/ 85 w 97"/>
                <a:gd name="T27" fmla="*/ 15 h 98"/>
                <a:gd name="T28" fmla="*/ 80 w 97"/>
                <a:gd name="T29" fmla="*/ 5 h 98"/>
                <a:gd name="T30" fmla="*/ 70 w 97"/>
                <a:gd name="T31" fmla="*/ 0 h 98"/>
                <a:gd name="T32" fmla="*/ 67 w 97"/>
                <a:gd name="T3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8">
                  <a:moveTo>
                    <a:pt x="67" y="1"/>
                  </a:moveTo>
                  <a:cubicBezTo>
                    <a:pt x="63" y="2"/>
                    <a:pt x="60" y="6"/>
                    <a:pt x="59" y="10"/>
                  </a:cubicBezTo>
                  <a:cubicBezTo>
                    <a:pt x="58" y="12"/>
                    <a:pt x="57" y="16"/>
                    <a:pt x="54" y="17"/>
                  </a:cubicBezTo>
                  <a:cubicBezTo>
                    <a:pt x="50" y="19"/>
                    <a:pt x="46" y="14"/>
                    <a:pt x="42" y="14"/>
                  </a:cubicBezTo>
                  <a:cubicBezTo>
                    <a:pt x="38" y="13"/>
                    <a:pt x="34" y="16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2"/>
                    <a:pt x="28" y="25"/>
                    <a:pt x="27" y="27"/>
                  </a:cubicBezTo>
                  <a:cubicBezTo>
                    <a:pt x="25" y="29"/>
                    <a:pt x="23" y="31"/>
                    <a:pt x="21" y="32"/>
                  </a:cubicBezTo>
                  <a:cubicBezTo>
                    <a:pt x="19" y="32"/>
                    <a:pt x="17" y="31"/>
                    <a:pt x="15" y="30"/>
                  </a:cubicBezTo>
                  <a:cubicBezTo>
                    <a:pt x="3" y="27"/>
                    <a:pt x="0" y="38"/>
                    <a:pt x="0" y="48"/>
                  </a:cubicBezTo>
                  <a:cubicBezTo>
                    <a:pt x="0" y="73"/>
                    <a:pt x="20" y="94"/>
                    <a:pt x="45" y="96"/>
                  </a:cubicBezTo>
                  <a:cubicBezTo>
                    <a:pt x="62" y="98"/>
                    <a:pt x="78" y="90"/>
                    <a:pt x="88" y="76"/>
                  </a:cubicBezTo>
                  <a:cubicBezTo>
                    <a:pt x="95" y="65"/>
                    <a:pt x="97" y="52"/>
                    <a:pt x="95" y="39"/>
                  </a:cubicBezTo>
                  <a:cubicBezTo>
                    <a:pt x="94" y="31"/>
                    <a:pt x="89" y="23"/>
                    <a:pt x="85" y="15"/>
                  </a:cubicBezTo>
                  <a:cubicBezTo>
                    <a:pt x="84" y="12"/>
                    <a:pt x="82" y="8"/>
                    <a:pt x="80" y="5"/>
                  </a:cubicBezTo>
                  <a:cubicBezTo>
                    <a:pt x="77" y="3"/>
                    <a:pt x="74" y="0"/>
                    <a:pt x="70" y="0"/>
                  </a:cubicBezTo>
                  <a:cubicBezTo>
                    <a:pt x="69" y="0"/>
                    <a:pt x="68" y="0"/>
                    <a:pt x="67" y="1"/>
                  </a:cubicBezTo>
                  <a:close/>
                </a:path>
              </a:pathLst>
            </a:custGeom>
            <a:solidFill>
              <a:srgbClr val="EC6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6A5FC93E-421D-4DC1-B25F-BE51ECB17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0" y="3697"/>
              <a:ext cx="308" cy="310"/>
            </a:xfrm>
            <a:custGeom>
              <a:avLst/>
              <a:gdLst>
                <a:gd name="T0" fmla="*/ 106 w 154"/>
                <a:gd name="T1" fmla="*/ 1 h 154"/>
                <a:gd name="T2" fmla="*/ 94 w 154"/>
                <a:gd name="T3" fmla="*/ 15 h 154"/>
                <a:gd name="T4" fmla="*/ 86 w 154"/>
                <a:gd name="T5" fmla="*/ 26 h 154"/>
                <a:gd name="T6" fmla="*/ 67 w 154"/>
                <a:gd name="T7" fmla="*/ 21 h 154"/>
                <a:gd name="T8" fmla="*/ 51 w 154"/>
                <a:gd name="T9" fmla="*/ 29 h 154"/>
                <a:gd name="T10" fmla="*/ 51 w 154"/>
                <a:gd name="T11" fmla="*/ 29 h 154"/>
                <a:gd name="T12" fmla="*/ 43 w 154"/>
                <a:gd name="T13" fmla="*/ 43 h 154"/>
                <a:gd name="T14" fmla="*/ 34 w 154"/>
                <a:gd name="T15" fmla="*/ 50 h 154"/>
                <a:gd name="T16" fmla="*/ 24 w 154"/>
                <a:gd name="T17" fmla="*/ 47 h 154"/>
                <a:gd name="T18" fmla="*/ 0 w 154"/>
                <a:gd name="T19" fmla="*/ 75 h 154"/>
                <a:gd name="T20" fmla="*/ 72 w 154"/>
                <a:gd name="T21" fmla="*/ 152 h 154"/>
                <a:gd name="T22" fmla="*/ 139 w 154"/>
                <a:gd name="T23" fmla="*/ 119 h 154"/>
                <a:gd name="T24" fmla="*/ 151 w 154"/>
                <a:gd name="T25" fmla="*/ 62 h 154"/>
                <a:gd name="T26" fmla="*/ 135 w 154"/>
                <a:gd name="T27" fmla="*/ 23 h 154"/>
                <a:gd name="T28" fmla="*/ 126 w 154"/>
                <a:gd name="T29" fmla="*/ 8 h 154"/>
                <a:gd name="T30" fmla="*/ 111 w 154"/>
                <a:gd name="T31" fmla="*/ 0 h 154"/>
                <a:gd name="T32" fmla="*/ 106 w 154"/>
                <a:gd name="T3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106" y="1"/>
                  </a:moveTo>
                  <a:cubicBezTo>
                    <a:pt x="100" y="3"/>
                    <a:pt x="96" y="9"/>
                    <a:pt x="94" y="15"/>
                  </a:cubicBezTo>
                  <a:cubicBezTo>
                    <a:pt x="92" y="19"/>
                    <a:pt x="91" y="25"/>
                    <a:pt x="86" y="26"/>
                  </a:cubicBezTo>
                  <a:cubicBezTo>
                    <a:pt x="80" y="29"/>
                    <a:pt x="74" y="22"/>
                    <a:pt x="67" y="21"/>
                  </a:cubicBezTo>
                  <a:cubicBezTo>
                    <a:pt x="60" y="20"/>
                    <a:pt x="55" y="24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8" y="33"/>
                    <a:pt x="46" y="38"/>
                    <a:pt x="43" y="43"/>
                  </a:cubicBezTo>
                  <a:cubicBezTo>
                    <a:pt x="40" y="46"/>
                    <a:pt x="37" y="49"/>
                    <a:pt x="34" y="50"/>
                  </a:cubicBezTo>
                  <a:cubicBezTo>
                    <a:pt x="30" y="50"/>
                    <a:pt x="27" y="48"/>
                    <a:pt x="24" y="47"/>
                  </a:cubicBezTo>
                  <a:cubicBezTo>
                    <a:pt x="6" y="42"/>
                    <a:pt x="0" y="60"/>
                    <a:pt x="0" y="75"/>
                  </a:cubicBezTo>
                  <a:cubicBezTo>
                    <a:pt x="1" y="114"/>
                    <a:pt x="33" y="148"/>
                    <a:pt x="72" y="152"/>
                  </a:cubicBezTo>
                  <a:cubicBezTo>
                    <a:pt x="98" y="154"/>
                    <a:pt x="124" y="141"/>
                    <a:pt x="139" y="119"/>
                  </a:cubicBezTo>
                  <a:cubicBezTo>
                    <a:pt x="151" y="102"/>
                    <a:pt x="154" y="82"/>
                    <a:pt x="151" y="62"/>
                  </a:cubicBezTo>
                  <a:cubicBezTo>
                    <a:pt x="149" y="48"/>
                    <a:pt x="141" y="36"/>
                    <a:pt x="135" y="23"/>
                  </a:cubicBezTo>
                  <a:cubicBezTo>
                    <a:pt x="133" y="18"/>
                    <a:pt x="130" y="12"/>
                    <a:pt x="126" y="8"/>
                  </a:cubicBezTo>
                  <a:cubicBezTo>
                    <a:pt x="123" y="4"/>
                    <a:pt x="117" y="0"/>
                    <a:pt x="111" y="0"/>
                  </a:cubicBezTo>
                  <a:cubicBezTo>
                    <a:pt x="109" y="0"/>
                    <a:pt x="108" y="0"/>
                    <a:pt x="106" y="1"/>
                  </a:cubicBezTo>
                  <a:close/>
                </a:path>
              </a:pathLst>
            </a:custGeom>
            <a:solidFill>
              <a:srgbClr val="E73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99519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636144" y="5822976"/>
            <a:ext cx="32107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PE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s-PE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://plantillaspowerpoint.org/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8058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-62345" y="6126479"/>
            <a:ext cx="12208625" cy="668283"/>
            <a:chOff x="0" y="4983163"/>
            <a:chExt cx="12120563" cy="191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443538"/>
              <a:ext cx="11828463" cy="1450975"/>
            </a:xfrm>
            <a:custGeom>
              <a:avLst/>
              <a:gdLst>
                <a:gd name="T0" fmla="*/ 396 w 526"/>
                <a:gd name="T1" fmla="*/ 40 h 123"/>
                <a:gd name="T2" fmla="*/ 223 w 526"/>
                <a:gd name="T3" fmla="*/ 103 h 123"/>
                <a:gd name="T4" fmla="*/ 76 w 526"/>
                <a:gd name="T5" fmla="*/ 120 h 123"/>
                <a:gd name="T6" fmla="*/ 4 w 526"/>
                <a:gd name="T7" fmla="*/ 109 h 123"/>
                <a:gd name="T8" fmla="*/ 1 w 526"/>
                <a:gd name="T9" fmla="*/ 105 h 123"/>
                <a:gd name="T10" fmla="*/ 1 w 526"/>
                <a:gd name="T11" fmla="*/ 66 h 123"/>
                <a:gd name="T12" fmla="*/ 2 w 526"/>
                <a:gd name="T13" fmla="*/ 69 h 123"/>
                <a:gd name="T14" fmla="*/ 2 w 526"/>
                <a:gd name="T15" fmla="*/ 104 h 123"/>
                <a:gd name="T16" fmla="*/ 2 w 526"/>
                <a:gd name="T17" fmla="*/ 70 h 123"/>
                <a:gd name="T18" fmla="*/ 2 w 526"/>
                <a:gd name="T19" fmla="*/ 65 h 123"/>
                <a:gd name="T20" fmla="*/ 8 w 526"/>
                <a:gd name="T21" fmla="*/ 65 h 123"/>
                <a:gd name="T22" fmla="*/ 85 w 526"/>
                <a:gd name="T23" fmla="*/ 83 h 123"/>
                <a:gd name="T24" fmla="*/ 96 w 526"/>
                <a:gd name="T25" fmla="*/ 83 h 123"/>
                <a:gd name="T26" fmla="*/ 100 w 526"/>
                <a:gd name="T27" fmla="*/ 86 h 123"/>
                <a:gd name="T28" fmla="*/ 94 w 526"/>
                <a:gd name="T29" fmla="*/ 86 h 123"/>
                <a:gd name="T30" fmla="*/ 122 w 526"/>
                <a:gd name="T31" fmla="*/ 86 h 123"/>
                <a:gd name="T32" fmla="*/ 118 w 526"/>
                <a:gd name="T33" fmla="*/ 86 h 123"/>
                <a:gd name="T34" fmla="*/ 122 w 526"/>
                <a:gd name="T35" fmla="*/ 83 h 123"/>
                <a:gd name="T36" fmla="*/ 184 w 526"/>
                <a:gd name="T37" fmla="*/ 76 h 123"/>
                <a:gd name="T38" fmla="*/ 259 w 526"/>
                <a:gd name="T39" fmla="*/ 55 h 123"/>
                <a:gd name="T40" fmla="*/ 355 w 526"/>
                <a:gd name="T41" fmla="*/ 22 h 123"/>
                <a:gd name="T42" fmla="*/ 436 w 526"/>
                <a:gd name="T43" fmla="*/ 3 h 123"/>
                <a:gd name="T44" fmla="*/ 510 w 526"/>
                <a:gd name="T45" fmla="*/ 9 h 123"/>
                <a:gd name="T46" fmla="*/ 524 w 526"/>
                <a:gd name="T47" fmla="*/ 15 h 123"/>
                <a:gd name="T48" fmla="*/ 526 w 526"/>
                <a:gd name="T49" fmla="*/ 19 h 123"/>
                <a:gd name="T50" fmla="*/ 509 w 526"/>
                <a:gd name="T51" fmla="*/ 17 h 123"/>
                <a:gd name="T52" fmla="*/ 457 w 526"/>
                <a:gd name="T53" fmla="*/ 21 h 123"/>
                <a:gd name="T54" fmla="*/ 397 w 526"/>
                <a:gd name="T55" fmla="*/ 39 h 123"/>
                <a:gd name="T56" fmla="*/ 396 w 526"/>
                <a:gd name="T57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6" h="123">
                  <a:moveTo>
                    <a:pt x="396" y="40"/>
                  </a:moveTo>
                  <a:cubicBezTo>
                    <a:pt x="339" y="62"/>
                    <a:pt x="283" y="87"/>
                    <a:pt x="223" y="103"/>
                  </a:cubicBezTo>
                  <a:cubicBezTo>
                    <a:pt x="175" y="116"/>
                    <a:pt x="126" y="123"/>
                    <a:pt x="76" y="120"/>
                  </a:cubicBezTo>
                  <a:cubicBezTo>
                    <a:pt x="52" y="118"/>
                    <a:pt x="28" y="114"/>
                    <a:pt x="4" y="109"/>
                  </a:cubicBezTo>
                  <a:cubicBezTo>
                    <a:pt x="2" y="108"/>
                    <a:pt x="0" y="108"/>
                    <a:pt x="1" y="105"/>
                  </a:cubicBezTo>
                  <a:cubicBezTo>
                    <a:pt x="1" y="92"/>
                    <a:pt x="1" y="79"/>
                    <a:pt x="1" y="66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2" y="81"/>
                    <a:pt x="2" y="92"/>
                    <a:pt x="2" y="104"/>
                  </a:cubicBezTo>
                  <a:cubicBezTo>
                    <a:pt x="2" y="93"/>
                    <a:pt x="2" y="81"/>
                    <a:pt x="2" y="70"/>
                  </a:cubicBezTo>
                  <a:cubicBezTo>
                    <a:pt x="2" y="68"/>
                    <a:pt x="1" y="66"/>
                    <a:pt x="2" y="65"/>
                  </a:cubicBezTo>
                  <a:cubicBezTo>
                    <a:pt x="4" y="63"/>
                    <a:pt x="6" y="65"/>
                    <a:pt x="8" y="65"/>
                  </a:cubicBezTo>
                  <a:cubicBezTo>
                    <a:pt x="33" y="75"/>
                    <a:pt x="59" y="81"/>
                    <a:pt x="85" y="83"/>
                  </a:cubicBezTo>
                  <a:cubicBezTo>
                    <a:pt x="89" y="83"/>
                    <a:pt x="92" y="83"/>
                    <a:pt x="96" y="83"/>
                  </a:cubicBezTo>
                  <a:cubicBezTo>
                    <a:pt x="97" y="83"/>
                    <a:pt x="100" y="83"/>
                    <a:pt x="100" y="86"/>
                  </a:cubicBezTo>
                  <a:cubicBezTo>
                    <a:pt x="98" y="86"/>
                    <a:pt x="96" y="86"/>
                    <a:pt x="94" y="86"/>
                  </a:cubicBezTo>
                  <a:cubicBezTo>
                    <a:pt x="103" y="85"/>
                    <a:pt x="113" y="84"/>
                    <a:pt x="122" y="86"/>
                  </a:cubicBezTo>
                  <a:cubicBezTo>
                    <a:pt x="121" y="86"/>
                    <a:pt x="119" y="86"/>
                    <a:pt x="118" y="86"/>
                  </a:cubicBezTo>
                  <a:cubicBezTo>
                    <a:pt x="118" y="82"/>
                    <a:pt x="121" y="83"/>
                    <a:pt x="122" y="83"/>
                  </a:cubicBezTo>
                  <a:cubicBezTo>
                    <a:pt x="143" y="83"/>
                    <a:pt x="164" y="80"/>
                    <a:pt x="184" y="76"/>
                  </a:cubicBezTo>
                  <a:cubicBezTo>
                    <a:pt x="209" y="70"/>
                    <a:pt x="234" y="63"/>
                    <a:pt x="259" y="55"/>
                  </a:cubicBezTo>
                  <a:cubicBezTo>
                    <a:pt x="291" y="45"/>
                    <a:pt x="323" y="33"/>
                    <a:pt x="355" y="22"/>
                  </a:cubicBezTo>
                  <a:cubicBezTo>
                    <a:pt x="382" y="14"/>
                    <a:pt x="408" y="6"/>
                    <a:pt x="436" y="3"/>
                  </a:cubicBezTo>
                  <a:cubicBezTo>
                    <a:pt x="461" y="0"/>
                    <a:pt x="486" y="1"/>
                    <a:pt x="510" y="9"/>
                  </a:cubicBezTo>
                  <a:cubicBezTo>
                    <a:pt x="514" y="11"/>
                    <a:pt x="520" y="12"/>
                    <a:pt x="524" y="15"/>
                  </a:cubicBezTo>
                  <a:cubicBezTo>
                    <a:pt x="525" y="16"/>
                    <a:pt x="526" y="16"/>
                    <a:pt x="526" y="19"/>
                  </a:cubicBezTo>
                  <a:cubicBezTo>
                    <a:pt x="521" y="19"/>
                    <a:pt x="515" y="17"/>
                    <a:pt x="509" y="17"/>
                  </a:cubicBezTo>
                  <a:cubicBezTo>
                    <a:pt x="492" y="15"/>
                    <a:pt x="474" y="17"/>
                    <a:pt x="457" y="21"/>
                  </a:cubicBezTo>
                  <a:cubicBezTo>
                    <a:pt x="436" y="25"/>
                    <a:pt x="416" y="31"/>
                    <a:pt x="397" y="39"/>
                  </a:cubicBezTo>
                  <a:cubicBezTo>
                    <a:pt x="396" y="39"/>
                    <a:pt x="396" y="39"/>
                    <a:pt x="396" y="40"/>
                  </a:cubicBezTo>
                  <a:close/>
                </a:path>
              </a:pathLst>
            </a:custGeom>
            <a:solidFill>
              <a:srgbClr val="34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5337175"/>
              <a:ext cx="11536363" cy="1120775"/>
            </a:xfrm>
            <a:custGeom>
              <a:avLst/>
              <a:gdLst>
                <a:gd name="T0" fmla="*/ 100 w 513"/>
                <a:gd name="T1" fmla="*/ 94 h 95"/>
                <a:gd name="T2" fmla="*/ 67 w 513"/>
                <a:gd name="T3" fmla="*/ 91 h 95"/>
                <a:gd name="T4" fmla="*/ 3 w 513"/>
                <a:gd name="T5" fmla="*/ 74 h 95"/>
                <a:gd name="T6" fmla="*/ 1 w 513"/>
                <a:gd name="T7" fmla="*/ 73 h 95"/>
                <a:gd name="T8" fmla="*/ 0 w 513"/>
                <a:gd name="T9" fmla="*/ 34 h 95"/>
                <a:gd name="T10" fmla="*/ 7 w 513"/>
                <a:gd name="T11" fmla="*/ 37 h 95"/>
                <a:gd name="T12" fmla="*/ 19 w 513"/>
                <a:gd name="T13" fmla="*/ 44 h 95"/>
                <a:gd name="T14" fmla="*/ 78 w 513"/>
                <a:gd name="T15" fmla="*/ 63 h 95"/>
                <a:gd name="T16" fmla="*/ 123 w 513"/>
                <a:gd name="T17" fmla="*/ 63 h 95"/>
                <a:gd name="T18" fmla="*/ 243 w 513"/>
                <a:gd name="T19" fmla="*/ 39 h 95"/>
                <a:gd name="T20" fmla="*/ 363 w 513"/>
                <a:gd name="T21" fmla="*/ 8 h 95"/>
                <a:gd name="T22" fmla="*/ 409 w 513"/>
                <a:gd name="T23" fmla="*/ 1 h 95"/>
                <a:gd name="T24" fmla="*/ 446 w 513"/>
                <a:gd name="T25" fmla="*/ 1 h 95"/>
                <a:gd name="T26" fmla="*/ 505 w 513"/>
                <a:gd name="T27" fmla="*/ 13 h 95"/>
                <a:gd name="T28" fmla="*/ 510 w 513"/>
                <a:gd name="T29" fmla="*/ 15 h 95"/>
                <a:gd name="T30" fmla="*/ 510 w 513"/>
                <a:gd name="T31" fmla="*/ 19 h 95"/>
                <a:gd name="T32" fmla="*/ 488 w 513"/>
                <a:gd name="T33" fmla="*/ 14 h 95"/>
                <a:gd name="T34" fmla="*/ 403 w 513"/>
                <a:gd name="T35" fmla="*/ 19 h 95"/>
                <a:gd name="T36" fmla="*/ 297 w 513"/>
                <a:gd name="T37" fmla="*/ 52 h 95"/>
                <a:gd name="T38" fmla="*/ 177 w 513"/>
                <a:gd name="T39" fmla="*/ 87 h 95"/>
                <a:gd name="T40" fmla="*/ 122 w 513"/>
                <a:gd name="T41" fmla="*/ 94 h 95"/>
                <a:gd name="T42" fmla="*/ 118 w 513"/>
                <a:gd name="T43" fmla="*/ 94 h 95"/>
                <a:gd name="T44" fmla="*/ 100 w 513"/>
                <a:gd name="T4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3" h="95">
                  <a:moveTo>
                    <a:pt x="100" y="94"/>
                  </a:moveTo>
                  <a:cubicBezTo>
                    <a:pt x="89" y="93"/>
                    <a:pt x="78" y="93"/>
                    <a:pt x="67" y="91"/>
                  </a:cubicBezTo>
                  <a:cubicBezTo>
                    <a:pt x="45" y="88"/>
                    <a:pt x="24" y="82"/>
                    <a:pt x="3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0" y="60"/>
                    <a:pt x="0" y="47"/>
                    <a:pt x="0" y="34"/>
                  </a:cubicBezTo>
                  <a:cubicBezTo>
                    <a:pt x="3" y="33"/>
                    <a:pt x="5" y="35"/>
                    <a:pt x="7" y="37"/>
                  </a:cubicBezTo>
                  <a:cubicBezTo>
                    <a:pt x="11" y="39"/>
                    <a:pt x="15" y="42"/>
                    <a:pt x="19" y="44"/>
                  </a:cubicBezTo>
                  <a:cubicBezTo>
                    <a:pt x="37" y="54"/>
                    <a:pt x="57" y="60"/>
                    <a:pt x="78" y="63"/>
                  </a:cubicBezTo>
                  <a:cubicBezTo>
                    <a:pt x="93" y="64"/>
                    <a:pt x="108" y="64"/>
                    <a:pt x="123" y="63"/>
                  </a:cubicBezTo>
                  <a:cubicBezTo>
                    <a:pt x="164" y="60"/>
                    <a:pt x="204" y="49"/>
                    <a:pt x="243" y="39"/>
                  </a:cubicBezTo>
                  <a:cubicBezTo>
                    <a:pt x="283" y="28"/>
                    <a:pt x="323" y="15"/>
                    <a:pt x="363" y="8"/>
                  </a:cubicBezTo>
                  <a:cubicBezTo>
                    <a:pt x="378" y="5"/>
                    <a:pt x="394" y="2"/>
                    <a:pt x="409" y="1"/>
                  </a:cubicBezTo>
                  <a:cubicBezTo>
                    <a:pt x="421" y="0"/>
                    <a:pt x="434" y="0"/>
                    <a:pt x="446" y="1"/>
                  </a:cubicBezTo>
                  <a:cubicBezTo>
                    <a:pt x="466" y="1"/>
                    <a:pt x="486" y="5"/>
                    <a:pt x="505" y="13"/>
                  </a:cubicBezTo>
                  <a:cubicBezTo>
                    <a:pt x="507" y="13"/>
                    <a:pt x="508" y="14"/>
                    <a:pt x="510" y="15"/>
                  </a:cubicBezTo>
                  <a:cubicBezTo>
                    <a:pt x="510" y="16"/>
                    <a:pt x="513" y="17"/>
                    <a:pt x="510" y="19"/>
                  </a:cubicBezTo>
                  <a:cubicBezTo>
                    <a:pt x="503" y="17"/>
                    <a:pt x="496" y="15"/>
                    <a:pt x="488" y="14"/>
                  </a:cubicBezTo>
                  <a:cubicBezTo>
                    <a:pt x="459" y="10"/>
                    <a:pt x="431" y="13"/>
                    <a:pt x="403" y="19"/>
                  </a:cubicBezTo>
                  <a:cubicBezTo>
                    <a:pt x="367" y="27"/>
                    <a:pt x="332" y="40"/>
                    <a:pt x="297" y="52"/>
                  </a:cubicBezTo>
                  <a:cubicBezTo>
                    <a:pt x="258" y="66"/>
                    <a:pt x="218" y="79"/>
                    <a:pt x="177" y="87"/>
                  </a:cubicBezTo>
                  <a:cubicBezTo>
                    <a:pt x="159" y="91"/>
                    <a:pt x="140" y="93"/>
                    <a:pt x="122" y="94"/>
                  </a:cubicBezTo>
                  <a:cubicBezTo>
                    <a:pt x="120" y="94"/>
                    <a:pt x="119" y="94"/>
                    <a:pt x="118" y="94"/>
                  </a:cubicBezTo>
                  <a:cubicBezTo>
                    <a:pt x="112" y="95"/>
                    <a:pt x="106" y="95"/>
                    <a:pt x="100" y="94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0" y="5137150"/>
              <a:ext cx="11580813" cy="977900"/>
            </a:xfrm>
            <a:custGeom>
              <a:avLst/>
              <a:gdLst>
                <a:gd name="T0" fmla="*/ 17 w 515"/>
                <a:gd name="T1" fmla="*/ 61 h 83"/>
                <a:gd name="T2" fmla="*/ 0 w 515"/>
                <a:gd name="T3" fmla="*/ 51 h 83"/>
                <a:gd name="T4" fmla="*/ 0 w 515"/>
                <a:gd name="T5" fmla="*/ 23 h 83"/>
                <a:gd name="T6" fmla="*/ 4 w 515"/>
                <a:gd name="T7" fmla="*/ 23 h 83"/>
                <a:gd name="T8" fmla="*/ 26 w 515"/>
                <a:gd name="T9" fmla="*/ 39 h 83"/>
                <a:gd name="T10" fmla="*/ 63 w 515"/>
                <a:gd name="T11" fmla="*/ 50 h 83"/>
                <a:gd name="T12" fmla="*/ 90 w 515"/>
                <a:gd name="T13" fmla="*/ 51 h 83"/>
                <a:gd name="T14" fmla="*/ 138 w 515"/>
                <a:gd name="T15" fmla="*/ 47 h 83"/>
                <a:gd name="T16" fmla="*/ 166 w 515"/>
                <a:gd name="T17" fmla="*/ 42 h 83"/>
                <a:gd name="T18" fmla="*/ 205 w 515"/>
                <a:gd name="T19" fmla="*/ 33 h 83"/>
                <a:gd name="T20" fmla="*/ 281 w 515"/>
                <a:gd name="T21" fmla="*/ 16 h 83"/>
                <a:gd name="T22" fmla="*/ 349 w 515"/>
                <a:gd name="T23" fmla="*/ 4 h 83"/>
                <a:gd name="T24" fmla="*/ 409 w 515"/>
                <a:gd name="T25" fmla="*/ 1 h 83"/>
                <a:gd name="T26" fmla="*/ 481 w 515"/>
                <a:gd name="T27" fmla="*/ 14 h 83"/>
                <a:gd name="T28" fmla="*/ 511 w 515"/>
                <a:gd name="T29" fmla="*/ 28 h 83"/>
                <a:gd name="T30" fmla="*/ 512 w 515"/>
                <a:gd name="T31" fmla="*/ 29 h 83"/>
                <a:gd name="T32" fmla="*/ 514 w 515"/>
                <a:gd name="T33" fmla="*/ 33 h 83"/>
                <a:gd name="T34" fmla="*/ 510 w 515"/>
                <a:gd name="T35" fmla="*/ 32 h 83"/>
                <a:gd name="T36" fmla="*/ 466 w 515"/>
                <a:gd name="T37" fmla="*/ 20 h 83"/>
                <a:gd name="T38" fmla="*/ 390 w 515"/>
                <a:gd name="T39" fmla="*/ 21 h 83"/>
                <a:gd name="T40" fmla="*/ 313 w 515"/>
                <a:gd name="T41" fmla="*/ 37 h 83"/>
                <a:gd name="T42" fmla="*/ 221 w 515"/>
                <a:gd name="T43" fmla="*/ 62 h 83"/>
                <a:gd name="T44" fmla="*/ 152 w 515"/>
                <a:gd name="T45" fmla="*/ 78 h 83"/>
                <a:gd name="T46" fmla="*/ 94 w 515"/>
                <a:gd name="T47" fmla="*/ 82 h 83"/>
                <a:gd name="T48" fmla="*/ 23 w 515"/>
                <a:gd name="T49" fmla="*/ 64 h 83"/>
                <a:gd name="T50" fmla="*/ 17 w 515"/>
                <a:gd name="T51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5" h="83">
                  <a:moveTo>
                    <a:pt x="17" y="61"/>
                  </a:moveTo>
                  <a:cubicBezTo>
                    <a:pt x="11" y="59"/>
                    <a:pt x="6" y="54"/>
                    <a:pt x="0" y="51"/>
                  </a:cubicBezTo>
                  <a:cubicBezTo>
                    <a:pt x="0" y="41"/>
                    <a:pt x="0" y="32"/>
                    <a:pt x="0" y="23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10" y="29"/>
                    <a:pt x="19" y="34"/>
                    <a:pt x="26" y="39"/>
                  </a:cubicBezTo>
                  <a:cubicBezTo>
                    <a:pt x="38" y="45"/>
                    <a:pt x="50" y="48"/>
                    <a:pt x="63" y="50"/>
                  </a:cubicBezTo>
                  <a:cubicBezTo>
                    <a:pt x="72" y="51"/>
                    <a:pt x="81" y="52"/>
                    <a:pt x="90" y="51"/>
                  </a:cubicBezTo>
                  <a:cubicBezTo>
                    <a:pt x="106" y="51"/>
                    <a:pt x="122" y="49"/>
                    <a:pt x="138" y="47"/>
                  </a:cubicBezTo>
                  <a:cubicBezTo>
                    <a:pt x="147" y="45"/>
                    <a:pt x="157" y="44"/>
                    <a:pt x="166" y="42"/>
                  </a:cubicBezTo>
                  <a:cubicBezTo>
                    <a:pt x="179" y="39"/>
                    <a:pt x="192" y="36"/>
                    <a:pt x="205" y="33"/>
                  </a:cubicBezTo>
                  <a:cubicBezTo>
                    <a:pt x="230" y="27"/>
                    <a:pt x="255" y="21"/>
                    <a:pt x="281" y="16"/>
                  </a:cubicBezTo>
                  <a:cubicBezTo>
                    <a:pt x="303" y="11"/>
                    <a:pt x="326" y="7"/>
                    <a:pt x="349" y="4"/>
                  </a:cubicBezTo>
                  <a:cubicBezTo>
                    <a:pt x="369" y="2"/>
                    <a:pt x="389" y="0"/>
                    <a:pt x="409" y="1"/>
                  </a:cubicBezTo>
                  <a:cubicBezTo>
                    <a:pt x="434" y="2"/>
                    <a:pt x="458" y="6"/>
                    <a:pt x="481" y="14"/>
                  </a:cubicBezTo>
                  <a:cubicBezTo>
                    <a:pt x="491" y="18"/>
                    <a:pt x="501" y="23"/>
                    <a:pt x="511" y="28"/>
                  </a:cubicBezTo>
                  <a:cubicBezTo>
                    <a:pt x="511" y="28"/>
                    <a:pt x="512" y="28"/>
                    <a:pt x="512" y="29"/>
                  </a:cubicBezTo>
                  <a:cubicBezTo>
                    <a:pt x="513" y="30"/>
                    <a:pt x="515" y="31"/>
                    <a:pt x="514" y="33"/>
                  </a:cubicBezTo>
                  <a:cubicBezTo>
                    <a:pt x="513" y="34"/>
                    <a:pt x="511" y="33"/>
                    <a:pt x="510" y="32"/>
                  </a:cubicBezTo>
                  <a:cubicBezTo>
                    <a:pt x="496" y="26"/>
                    <a:pt x="481" y="22"/>
                    <a:pt x="466" y="20"/>
                  </a:cubicBezTo>
                  <a:cubicBezTo>
                    <a:pt x="441" y="16"/>
                    <a:pt x="416" y="17"/>
                    <a:pt x="390" y="21"/>
                  </a:cubicBezTo>
                  <a:cubicBezTo>
                    <a:pt x="364" y="24"/>
                    <a:pt x="338" y="30"/>
                    <a:pt x="313" y="37"/>
                  </a:cubicBezTo>
                  <a:cubicBezTo>
                    <a:pt x="282" y="45"/>
                    <a:pt x="252" y="54"/>
                    <a:pt x="221" y="62"/>
                  </a:cubicBezTo>
                  <a:cubicBezTo>
                    <a:pt x="198" y="69"/>
                    <a:pt x="175" y="74"/>
                    <a:pt x="152" y="78"/>
                  </a:cubicBezTo>
                  <a:cubicBezTo>
                    <a:pt x="132" y="81"/>
                    <a:pt x="113" y="83"/>
                    <a:pt x="94" y="82"/>
                  </a:cubicBezTo>
                  <a:cubicBezTo>
                    <a:pt x="69" y="80"/>
                    <a:pt x="45" y="76"/>
                    <a:pt x="23" y="64"/>
                  </a:cubicBezTo>
                  <a:cubicBezTo>
                    <a:pt x="21" y="63"/>
                    <a:pt x="19" y="62"/>
                    <a:pt x="17" y="61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4983163"/>
              <a:ext cx="11760200" cy="766762"/>
            </a:xfrm>
            <a:custGeom>
              <a:avLst/>
              <a:gdLst>
                <a:gd name="T0" fmla="*/ 25 w 523"/>
                <a:gd name="T1" fmla="*/ 52 h 65"/>
                <a:gd name="T2" fmla="*/ 3 w 523"/>
                <a:gd name="T3" fmla="*/ 36 h 65"/>
                <a:gd name="T4" fmla="*/ 0 w 523"/>
                <a:gd name="T5" fmla="*/ 36 h 65"/>
                <a:gd name="T6" fmla="*/ 0 w 523"/>
                <a:gd name="T7" fmla="*/ 16 h 65"/>
                <a:gd name="T8" fmla="*/ 1 w 523"/>
                <a:gd name="T9" fmla="*/ 13 h 65"/>
                <a:gd name="T10" fmla="*/ 4 w 523"/>
                <a:gd name="T11" fmla="*/ 14 h 65"/>
                <a:gd name="T12" fmla="*/ 58 w 523"/>
                <a:gd name="T13" fmla="*/ 39 h 65"/>
                <a:gd name="T14" fmla="*/ 106 w 523"/>
                <a:gd name="T15" fmla="*/ 40 h 65"/>
                <a:gd name="T16" fmla="*/ 147 w 523"/>
                <a:gd name="T17" fmla="*/ 36 h 65"/>
                <a:gd name="T18" fmla="*/ 210 w 523"/>
                <a:gd name="T19" fmla="*/ 24 h 65"/>
                <a:gd name="T20" fmla="*/ 289 w 523"/>
                <a:gd name="T21" fmla="*/ 8 h 65"/>
                <a:gd name="T22" fmla="*/ 336 w 523"/>
                <a:gd name="T23" fmla="*/ 2 h 65"/>
                <a:gd name="T24" fmla="*/ 391 w 523"/>
                <a:gd name="T25" fmla="*/ 1 h 65"/>
                <a:gd name="T26" fmla="*/ 475 w 523"/>
                <a:gd name="T27" fmla="*/ 18 h 65"/>
                <a:gd name="T28" fmla="*/ 520 w 523"/>
                <a:gd name="T29" fmla="*/ 45 h 65"/>
                <a:gd name="T30" fmla="*/ 523 w 523"/>
                <a:gd name="T31" fmla="*/ 49 h 65"/>
                <a:gd name="T32" fmla="*/ 517 w 523"/>
                <a:gd name="T33" fmla="*/ 46 h 65"/>
                <a:gd name="T34" fmla="*/ 511 w 523"/>
                <a:gd name="T35" fmla="*/ 42 h 65"/>
                <a:gd name="T36" fmla="*/ 511 w 523"/>
                <a:gd name="T37" fmla="*/ 42 h 65"/>
                <a:gd name="T38" fmla="*/ 462 w 523"/>
                <a:gd name="T39" fmla="*/ 22 h 65"/>
                <a:gd name="T40" fmla="*/ 404 w 523"/>
                <a:gd name="T41" fmla="*/ 15 h 65"/>
                <a:gd name="T42" fmla="*/ 333 w 523"/>
                <a:gd name="T43" fmla="*/ 20 h 65"/>
                <a:gd name="T44" fmla="*/ 269 w 523"/>
                <a:gd name="T45" fmla="*/ 32 h 65"/>
                <a:gd name="T46" fmla="*/ 222 w 523"/>
                <a:gd name="T47" fmla="*/ 43 h 65"/>
                <a:gd name="T48" fmla="*/ 176 w 523"/>
                <a:gd name="T49" fmla="*/ 53 h 65"/>
                <a:gd name="T50" fmla="*/ 127 w 523"/>
                <a:gd name="T51" fmla="*/ 62 h 65"/>
                <a:gd name="T52" fmla="*/ 82 w 523"/>
                <a:gd name="T53" fmla="*/ 65 h 65"/>
                <a:gd name="T54" fmla="*/ 26 w 523"/>
                <a:gd name="T55" fmla="*/ 53 h 65"/>
                <a:gd name="T56" fmla="*/ 25 w 523"/>
                <a:gd name="T57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3" h="65">
                  <a:moveTo>
                    <a:pt x="25" y="52"/>
                  </a:moveTo>
                  <a:cubicBezTo>
                    <a:pt x="17" y="48"/>
                    <a:pt x="9" y="43"/>
                    <a:pt x="3" y="36"/>
                  </a:cubicBezTo>
                  <a:cubicBezTo>
                    <a:pt x="2" y="36"/>
                    <a:pt x="1" y="35"/>
                    <a:pt x="0" y="36"/>
                  </a:cubicBezTo>
                  <a:cubicBezTo>
                    <a:pt x="0" y="29"/>
                    <a:pt x="0" y="22"/>
                    <a:pt x="0" y="16"/>
                  </a:cubicBezTo>
                  <a:cubicBezTo>
                    <a:pt x="0" y="15"/>
                    <a:pt x="0" y="13"/>
                    <a:pt x="1" y="13"/>
                  </a:cubicBezTo>
                  <a:cubicBezTo>
                    <a:pt x="3" y="13"/>
                    <a:pt x="3" y="13"/>
                    <a:pt x="4" y="14"/>
                  </a:cubicBezTo>
                  <a:cubicBezTo>
                    <a:pt x="19" y="29"/>
                    <a:pt x="38" y="36"/>
                    <a:pt x="58" y="39"/>
                  </a:cubicBezTo>
                  <a:cubicBezTo>
                    <a:pt x="74" y="42"/>
                    <a:pt x="90" y="42"/>
                    <a:pt x="106" y="40"/>
                  </a:cubicBezTo>
                  <a:cubicBezTo>
                    <a:pt x="120" y="39"/>
                    <a:pt x="134" y="38"/>
                    <a:pt x="147" y="36"/>
                  </a:cubicBezTo>
                  <a:cubicBezTo>
                    <a:pt x="168" y="32"/>
                    <a:pt x="189" y="28"/>
                    <a:pt x="210" y="24"/>
                  </a:cubicBezTo>
                  <a:cubicBezTo>
                    <a:pt x="236" y="18"/>
                    <a:pt x="263" y="13"/>
                    <a:pt x="289" y="8"/>
                  </a:cubicBezTo>
                  <a:cubicBezTo>
                    <a:pt x="305" y="6"/>
                    <a:pt x="320" y="4"/>
                    <a:pt x="336" y="2"/>
                  </a:cubicBezTo>
                  <a:cubicBezTo>
                    <a:pt x="355" y="0"/>
                    <a:pt x="373" y="0"/>
                    <a:pt x="391" y="1"/>
                  </a:cubicBezTo>
                  <a:cubicBezTo>
                    <a:pt x="420" y="2"/>
                    <a:pt x="448" y="7"/>
                    <a:pt x="475" y="18"/>
                  </a:cubicBezTo>
                  <a:cubicBezTo>
                    <a:pt x="491" y="25"/>
                    <a:pt x="506" y="34"/>
                    <a:pt x="520" y="45"/>
                  </a:cubicBezTo>
                  <a:cubicBezTo>
                    <a:pt x="521" y="46"/>
                    <a:pt x="523" y="47"/>
                    <a:pt x="523" y="49"/>
                  </a:cubicBezTo>
                  <a:cubicBezTo>
                    <a:pt x="521" y="50"/>
                    <a:pt x="519" y="47"/>
                    <a:pt x="517" y="46"/>
                  </a:cubicBezTo>
                  <a:cubicBezTo>
                    <a:pt x="515" y="45"/>
                    <a:pt x="513" y="44"/>
                    <a:pt x="511" y="42"/>
                  </a:cubicBezTo>
                  <a:cubicBezTo>
                    <a:pt x="511" y="42"/>
                    <a:pt x="511" y="42"/>
                    <a:pt x="511" y="42"/>
                  </a:cubicBezTo>
                  <a:cubicBezTo>
                    <a:pt x="496" y="34"/>
                    <a:pt x="480" y="26"/>
                    <a:pt x="462" y="22"/>
                  </a:cubicBezTo>
                  <a:cubicBezTo>
                    <a:pt x="443" y="18"/>
                    <a:pt x="424" y="15"/>
                    <a:pt x="404" y="15"/>
                  </a:cubicBezTo>
                  <a:cubicBezTo>
                    <a:pt x="380" y="14"/>
                    <a:pt x="357" y="17"/>
                    <a:pt x="333" y="20"/>
                  </a:cubicBezTo>
                  <a:cubicBezTo>
                    <a:pt x="311" y="23"/>
                    <a:pt x="290" y="27"/>
                    <a:pt x="269" y="32"/>
                  </a:cubicBezTo>
                  <a:cubicBezTo>
                    <a:pt x="253" y="36"/>
                    <a:pt x="238" y="39"/>
                    <a:pt x="222" y="43"/>
                  </a:cubicBezTo>
                  <a:cubicBezTo>
                    <a:pt x="207" y="46"/>
                    <a:pt x="192" y="50"/>
                    <a:pt x="176" y="53"/>
                  </a:cubicBezTo>
                  <a:cubicBezTo>
                    <a:pt x="160" y="57"/>
                    <a:pt x="144" y="59"/>
                    <a:pt x="127" y="62"/>
                  </a:cubicBezTo>
                  <a:cubicBezTo>
                    <a:pt x="112" y="64"/>
                    <a:pt x="97" y="65"/>
                    <a:pt x="82" y="65"/>
                  </a:cubicBezTo>
                  <a:cubicBezTo>
                    <a:pt x="62" y="64"/>
                    <a:pt x="44" y="61"/>
                    <a:pt x="26" y="53"/>
                  </a:cubicBezTo>
                  <a:cubicBezTo>
                    <a:pt x="26" y="53"/>
                    <a:pt x="25" y="53"/>
                    <a:pt x="25" y="52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382588" y="5326063"/>
              <a:ext cx="11625263" cy="801687"/>
            </a:xfrm>
            <a:custGeom>
              <a:avLst/>
              <a:gdLst>
                <a:gd name="T0" fmla="*/ 494 w 517"/>
                <a:gd name="T1" fmla="*/ 13 h 68"/>
                <a:gd name="T2" fmla="*/ 506 w 517"/>
                <a:gd name="T3" fmla="*/ 20 h 68"/>
                <a:gd name="T4" fmla="*/ 517 w 517"/>
                <a:gd name="T5" fmla="*/ 28 h 68"/>
                <a:gd name="T6" fmla="*/ 515 w 517"/>
                <a:gd name="T7" fmla="*/ 29 h 68"/>
                <a:gd name="T8" fmla="*/ 492 w 517"/>
                <a:gd name="T9" fmla="*/ 17 h 68"/>
                <a:gd name="T10" fmla="*/ 441 w 517"/>
                <a:gd name="T11" fmla="*/ 4 h 68"/>
                <a:gd name="T12" fmla="*/ 333 w 517"/>
                <a:gd name="T13" fmla="*/ 13 h 68"/>
                <a:gd name="T14" fmla="*/ 208 w 517"/>
                <a:gd name="T15" fmla="*/ 46 h 68"/>
                <a:gd name="T16" fmla="*/ 104 w 517"/>
                <a:gd name="T17" fmla="*/ 66 h 68"/>
                <a:gd name="T18" fmla="*/ 7 w 517"/>
                <a:gd name="T19" fmla="*/ 49 h 68"/>
                <a:gd name="T20" fmla="*/ 0 w 517"/>
                <a:gd name="T21" fmla="*/ 45 h 68"/>
                <a:gd name="T22" fmla="*/ 5 w 517"/>
                <a:gd name="T23" fmla="*/ 47 h 68"/>
                <a:gd name="T24" fmla="*/ 56 w 517"/>
                <a:gd name="T25" fmla="*/ 63 h 68"/>
                <a:gd name="T26" fmla="*/ 111 w 517"/>
                <a:gd name="T27" fmla="*/ 64 h 68"/>
                <a:gd name="T28" fmla="*/ 152 w 517"/>
                <a:gd name="T29" fmla="*/ 58 h 68"/>
                <a:gd name="T30" fmla="*/ 190 w 517"/>
                <a:gd name="T31" fmla="*/ 49 h 68"/>
                <a:gd name="T32" fmla="*/ 260 w 517"/>
                <a:gd name="T33" fmla="*/ 30 h 68"/>
                <a:gd name="T34" fmla="*/ 310 w 517"/>
                <a:gd name="T35" fmla="*/ 17 h 68"/>
                <a:gd name="T36" fmla="*/ 367 w 517"/>
                <a:gd name="T37" fmla="*/ 5 h 68"/>
                <a:gd name="T38" fmla="*/ 400 w 517"/>
                <a:gd name="T39" fmla="*/ 1 h 68"/>
                <a:gd name="T40" fmla="*/ 419 w 517"/>
                <a:gd name="T41" fmla="*/ 1 h 68"/>
                <a:gd name="T42" fmla="*/ 495 w 517"/>
                <a:gd name="T43" fmla="*/ 16 h 68"/>
                <a:gd name="T44" fmla="*/ 496 w 517"/>
                <a:gd name="T45" fmla="*/ 16 h 68"/>
                <a:gd name="T46" fmla="*/ 494 w 517"/>
                <a:gd name="T47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7" h="68">
                  <a:moveTo>
                    <a:pt x="494" y="13"/>
                  </a:moveTo>
                  <a:cubicBezTo>
                    <a:pt x="499" y="14"/>
                    <a:pt x="502" y="18"/>
                    <a:pt x="506" y="20"/>
                  </a:cubicBezTo>
                  <a:cubicBezTo>
                    <a:pt x="510" y="23"/>
                    <a:pt x="513" y="25"/>
                    <a:pt x="517" y="28"/>
                  </a:cubicBezTo>
                  <a:cubicBezTo>
                    <a:pt x="516" y="29"/>
                    <a:pt x="515" y="29"/>
                    <a:pt x="515" y="29"/>
                  </a:cubicBezTo>
                  <a:cubicBezTo>
                    <a:pt x="507" y="25"/>
                    <a:pt x="500" y="21"/>
                    <a:pt x="492" y="17"/>
                  </a:cubicBezTo>
                  <a:cubicBezTo>
                    <a:pt x="476" y="9"/>
                    <a:pt x="459" y="6"/>
                    <a:pt x="441" y="4"/>
                  </a:cubicBezTo>
                  <a:cubicBezTo>
                    <a:pt x="405" y="0"/>
                    <a:pt x="369" y="5"/>
                    <a:pt x="333" y="13"/>
                  </a:cubicBezTo>
                  <a:cubicBezTo>
                    <a:pt x="291" y="22"/>
                    <a:pt x="250" y="35"/>
                    <a:pt x="208" y="46"/>
                  </a:cubicBezTo>
                  <a:cubicBezTo>
                    <a:pt x="174" y="55"/>
                    <a:pt x="139" y="63"/>
                    <a:pt x="104" y="66"/>
                  </a:cubicBezTo>
                  <a:cubicBezTo>
                    <a:pt x="70" y="68"/>
                    <a:pt x="37" y="65"/>
                    <a:pt x="7" y="49"/>
                  </a:cubicBezTo>
                  <a:cubicBezTo>
                    <a:pt x="5" y="48"/>
                    <a:pt x="2" y="47"/>
                    <a:pt x="0" y="45"/>
                  </a:cubicBezTo>
                  <a:cubicBezTo>
                    <a:pt x="2" y="45"/>
                    <a:pt x="4" y="46"/>
                    <a:pt x="5" y="47"/>
                  </a:cubicBezTo>
                  <a:cubicBezTo>
                    <a:pt x="21" y="55"/>
                    <a:pt x="38" y="61"/>
                    <a:pt x="56" y="63"/>
                  </a:cubicBezTo>
                  <a:cubicBezTo>
                    <a:pt x="74" y="66"/>
                    <a:pt x="92" y="66"/>
                    <a:pt x="111" y="64"/>
                  </a:cubicBezTo>
                  <a:cubicBezTo>
                    <a:pt x="125" y="62"/>
                    <a:pt x="138" y="60"/>
                    <a:pt x="152" y="58"/>
                  </a:cubicBezTo>
                  <a:cubicBezTo>
                    <a:pt x="165" y="55"/>
                    <a:pt x="177" y="52"/>
                    <a:pt x="190" y="49"/>
                  </a:cubicBezTo>
                  <a:cubicBezTo>
                    <a:pt x="213" y="43"/>
                    <a:pt x="236" y="37"/>
                    <a:pt x="260" y="30"/>
                  </a:cubicBezTo>
                  <a:cubicBezTo>
                    <a:pt x="276" y="26"/>
                    <a:pt x="293" y="21"/>
                    <a:pt x="310" y="17"/>
                  </a:cubicBezTo>
                  <a:cubicBezTo>
                    <a:pt x="329" y="12"/>
                    <a:pt x="348" y="8"/>
                    <a:pt x="367" y="5"/>
                  </a:cubicBezTo>
                  <a:cubicBezTo>
                    <a:pt x="378" y="3"/>
                    <a:pt x="389" y="2"/>
                    <a:pt x="400" y="1"/>
                  </a:cubicBezTo>
                  <a:cubicBezTo>
                    <a:pt x="406" y="1"/>
                    <a:pt x="413" y="1"/>
                    <a:pt x="419" y="1"/>
                  </a:cubicBezTo>
                  <a:cubicBezTo>
                    <a:pt x="445" y="2"/>
                    <a:pt x="471" y="6"/>
                    <a:pt x="495" y="16"/>
                  </a:cubicBezTo>
                  <a:cubicBezTo>
                    <a:pt x="495" y="16"/>
                    <a:pt x="496" y="17"/>
                    <a:pt x="496" y="16"/>
                  </a:cubicBezTo>
                  <a:cubicBezTo>
                    <a:pt x="496" y="15"/>
                    <a:pt x="495" y="14"/>
                    <a:pt x="494" y="13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904288" y="5619750"/>
              <a:ext cx="2541588" cy="295275"/>
            </a:xfrm>
            <a:custGeom>
              <a:avLst/>
              <a:gdLst>
                <a:gd name="T0" fmla="*/ 0 w 113"/>
                <a:gd name="T1" fmla="*/ 25 h 25"/>
                <a:gd name="T2" fmla="*/ 11 w 113"/>
                <a:gd name="T3" fmla="*/ 19 h 25"/>
                <a:gd name="T4" fmla="*/ 72 w 113"/>
                <a:gd name="T5" fmla="*/ 3 h 25"/>
                <a:gd name="T6" fmla="*/ 111 w 113"/>
                <a:gd name="T7" fmla="*/ 0 h 25"/>
                <a:gd name="T8" fmla="*/ 113 w 113"/>
                <a:gd name="T9" fmla="*/ 1 h 25"/>
                <a:gd name="T10" fmla="*/ 105 w 113"/>
                <a:gd name="T11" fmla="*/ 1 h 25"/>
                <a:gd name="T12" fmla="*/ 2 w 113"/>
                <a:gd name="T13" fmla="*/ 24 h 25"/>
                <a:gd name="T14" fmla="*/ 0 w 11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5">
                  <a:moveTo>
                    <a:pt x="0" y="25"/>
                  </a:moveTo>
                  <a:cubicBezTo>
                    <a:pt x="3" y="21"/>
                    <a:pt x="7" y="21"/>
                    <a:pt x="11" y="19"/>
                  </a:cubicBezTo>
                  <a:cubicBezTo>
                    <a:pt x="31" y="12"/>
                    <a:pt x="51" y="6"/>
                    <a:pt x="72" y="3"/>
                  </a:cubicBezTo>
                  <a:cubicBezTo>
                    <a:pt x="85" y="0"/>
                    <a:pt x="98" y="0"/>
                    <a:pt x="111" y="0"/>
                  </a:cubicBezTo>
                  <a:cubicBezTo>
                    <a:pt x="112" y="1"/>
                    <a:pt x="113" y="1"/>
                    <a:pt x="113" y="1"/>
                  </a:cubicBezTo>
                  <a:cubicBezTo>
                    <a:pt x="111" y="2"/>
                    <a:pt x="108" y="2"/>
                    <a:pt x="105" y="1"/>
                  </a:cubicBezTo>
                  <a:cubicBezTo>
                    <a:pt x="69" y="2"/>
                    <a:pt x="36" y="11"/>
                    <a:pt x="2" y="24"/>
                  </a:cubicBezTo>
                  <a:cubicBezTo>
                    <a:pt x="1" y="24"/>
                    <a:pt x="1" y="24"/>
                    <a:pt x="0" y="25"/>
                  </a:cubicBezTo>
                  <a:close/>
                </a:path>
              </a:pathLst>
            </a:custGeom>
            <a:solidFill>
              <a:srgbClr val="3A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1266488" y="5608638"/>
              <a:ext cx="854075" cy="117475"/>
            </a:xfrm>
            <a:custGeom>
              <a:avLst/>
              <a:gdLst>
                <a:gd name="T0" fmla="*/ 0 w 38"/>
                <a:gd name="T1" fmla="*/ 2 h 10"/>
                <a:gd name="T2" fmla="*/ 8 w 38"/>
                <a:gd name="T3" fmla="*/ 2 h 10"/>
                <a:gd name="T4" fmla="*/ 16 w 38"/>
                <a:gd name="T5" fmla="*/ 3 h 10"/>
                <a:gd name="T6" fmla="*/ 25 w 38"/>
                <a:gd name="T7" fmla="*/ 4 h 10"/>
                <a:gd name="T8" fmla="*/ 22 w 38"/>
                <a:gd name="T9" fmla="*/ 1 h 10"/>
                <a:gd name="T10" fmla="*/ 31 w 38"/>
                <a:gd name="T11" fmla="*/ 4 h 10"/>
                <a:gd name="T12" fmla="*/ 33 w 38"/>
                <a:gd name="T13" fmla="*/ 4 h 10"/>
                <a:gd name="T14" fmla="*/ 38 w 38"/>
                <a:gd name="T15" fmla="*/ 10 h 10"/>
                <a:gd name="T16" fmla="*/ 0 w 38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3" y="2"/>
                    <a:pt x="6" y="2"/>
                    <a:pt x="8" y="2"/>
                  </a:cubicBezTo>
                  <a:cubicBezTo>
                    <a:pt x="11" y="2"/>
                    <a:pt x="14" y="3"/>
                    <a:pt x="16" y="3"/>
                  </a:cubicBezTo>
                  <a:cubicBezTo>
                    <a:pt x="19" y="4"/>
                    <a:pt x="22" y="4"/>
                    <a:pt x="25" y="4"/>
                  </a:cubicBezTo>
                  <a:cubicBezTo>
                    <a:pt x="24" y="2"/>
                    <a:pt x="22" y="3"/>
                    <a:pt x="22" y="1"/>
                  </a:cubicBezTo>
                  <a:cubicBezTo>
                    <a:pt x="25" y="0"/>
                    <a:pt x="28" y="3"/>
                    <a:pt x="31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5" y="5"/>
                    <a:pt x="36" y="7"/>
                    <a:pt x="38" y="10"/>
                  </a:cubicBezTo>
                  <a:cubicBezTo>
                    <a:pt x="25" y="5"/>
                    <a:pt x="13" y="4"/>
                    <a:pt x="0" y="2"/>
                  </a:cubicBezTo>
                  <a:close/>
                </a:path>
              </a:pathLst>
            </a:custGeom>
            <a:solidFill>
              <a:srgbClr val="4A4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22225" y="6197600"/>
              <a:ext cx="46038" cy="471487"/>
            </a:xfrm>
            <a:custGeom>
              <a:avLst/>
              <a:gdLst>
                <a:gd name="T0" fmla="*/ 0 w 2"/>
                <a:gd name="T1" fmla="*/ 0 h 40"/>
                <a:gd name="T2" fmla="*/ 2 w 2"/>
                <a:gd name="T3" fmla="*/ 1 h 40"/>
                <a:gd name="T4" fmla="*/ 1 w 2"/>
                <a:gd name="T5" fmla="*/ 6 h 40"/>
                <a:gd name="T6" fmla="*/ 0 w 2"/>
                <a:gd name="T7" fmla="*/ 40 h 40"/>
                <a:gd name="T8" fmla="*/ 0 w 2"/>
                <a:gd name="T9" fmla="*/ 20 h 40"/>
                <a:gd name="T10" fmla="*/ 0 w 2"/>
                <a:gd name="T11" fmla="*/ 2 h 40"/>
                <a:gd name="T12" fmla="*/ 0 w 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0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8"/>
                    <a:pt x="1" y="29"/>
                    <a:pt x="0" y="40"/>
                  </a:cubicBezTo>
                  <a:cubicBezTo>
                    <a:pt x="0" y="34"/>
                    <a:pt x="0" y="27"/>
                    <a:pt x="0" y="20"/>
                  </a:cubicBezTo>
                  <a:cubicBezTo>
                    <a:pt x="0" y="14"/>
                    <a:pt x="1" y="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7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11445875" y="5526088"/>
              <a:ext cx="517525" cy="130175"/>
            </a:xfrm>
            <a:custGeom>
              <a:avLst/>
              <a:gdLst>
                <a:gd name="T0" fmla="*/ 23 w 23"/>
                <a:gd name="T1" fmla="*/ 11 h 11"/>
                <a:gd name="T2" fmla="*/ 14 w 23"/>
                <a:gd name="T3" fmla="*/ 8 h 11"/>
                <a:gd name="T4" fmla="*/ 1 w 23"/>
                <a:gd name="T5" fmla="*/ 3 h 11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19" y="11"/>
                    <a:pt x="17" y="9"/>
                    <a:pt x="14" y="8"/>
                  </a:cubicBezTo>
                  <a:cubicBezTo>
                    <a:pt x="10" y="6"/>
                    <a:pt x="5" y="5"/>
                    <a:pt x="1" y="3"/>
                  </a:cubicBezTo>
                  <a:cubicBezTo>
                    <a:pt x="3" y="1"/>
                    <a:pt x="0" y="1"/>
                    <a:pt x="0" y="0"/>
                  </a:cubicBezTo>
                  <a:cubicBezTo>
                    <a:pt x="8" y="3"/>
                    <a:pt x="16" y="6"/>
                    <a:pt x="23" y="11"/>
                  </a:cubicBezTo>
                  <a:close/>
                </a:path>
              </a:pathLst>
            </a:custGeom>
            <a:solidFill>
              <a:srgbClr val="E5C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2068513" y="6445250"/>
              <a:ext cx="742950" cy="12700"/>
            </a:xfrm>
            <a:custGeom>
              <a:avLst/>
              <a:gdLst>
                <a:gd name="T0" fmla="*/ 8 w 33"/>
                <a:gd name="T1" fmla="*/ 0 h 1"/>
                <a:gd name="T2" fmla="*/ 26 w 33"/>
                <a:gd name="T3" fmla="*/ 0 h 1"/>
                <a:gd name="T4" fmla="*/ 33 w 33"/>
                <a:gd name="T5" fmla="*/ 1 h 1"/>
                <a:gd name="T6" fmla="*/ 33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8 w 3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">
                  <a:moveTo>
                    <a:pt x="8" y="0"/>
                  </a:moveTo>
                  <a:cubicBezTo>
                    <a:pt x="14" y="0"/>
                    <a:pt x="20" y="0"/>
                    <a:pt x="26" y="0"/>
                  </a:cubicBezTo>
                  <a:cubicBezTo>
                    <a:pt x="28" y="1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1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283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561975" y="5124450"/>
              <a:ext cx="10928350" cy="660400"/>
            </a:xfrm>
            <a:custGeom>
              <a:avLst/>
              <a:gdLst>
                <a:gd name="T0" fmla="*/ 0 w 486"/>
                <a:gd name="T1" fmla="*/ 40 h 56"/>
                <a:gd name="T2" fmla="*/ 106 w 486"/>
                <a:gd name="T3" fmla="*/ 48 h 56"/>
                <a:gd name="T4" fmla="*/ 236 w 486"/>
                <a:gd name="T5" fmla="*/ 21 h 56"/>
                <a:gd name="T6" fmla="*/ 349 w 486"/>
                <a:gd name="T7" fmla="*/ 3 h 56"/>
                <a:gd name="T8" fmla="*/ 465 w 486"/>
                <a:gd name="T9" fmla="*/ 19 h 56"/>
                <a:gd name="T10" fmla="*/ 486 w 486"/>
                <a:gd name="T11" fmla="*/ 30 h 56"/>
                <a:gd name="T12" fmla="*/ 470 w 486"/>
                <a:gd name="T13" fmla="*/ 23 h 56"/>
                <a:gd name="T14" fmla="*/ 434 w 486"/>
                <a:gd name="T15" fmla="*/ 10 h 56"/>
                <a:gd name="T16" fmla="*/ 360 w 486"/>
                <a:gd name="T17" fmla="*/ 4 h 56"/>
                <a:gd name="T18" fmla="*/ 315 w 486"/>
                <a:gd name="T19" fmla="*/ 8 h 56"/>
                <a:gd name="T20" fmla="*/ 257 w 486"/>
                <a:gd name="T21" fmla="*/ 18 h 56"/>
                <a:gd name="T22" fmla="*/ 216 w 486"/>
                <a:gd name="T23" fmla="*/ 27 h 56"/>
                <a:gd name="T24" fmla="*/ 146 w 486"/>
                <a:gd name="T25" fmla="*/ 43 h 56"/>
                <a:gd name="T26" fmla="*/ 95 w 486"/>
                <a:gd name="T27" fmla="*/ 51 h 56"/>
                <a:gd name="T28" fmla="*/ 55 w 486"/>
                <a:gd name="T29" fmla="*/ 54 h 56"/>
                <a:gd name="T30" fmla="*/ 3 w 486"/>
                <a:gd name="T31" fmla="*/ 43 h 56"/>
                <a:gd name="T32" fmla="*/ 0 w 486"/>
                <a:gd name="T33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56">
                  <a:moveTo>
                    <a:pt x="0" y="40"/>
                  </a:moveTo>
                  <a:cubicBezTo>
                    <a:pt x="34" y="56"/>
                    <a:pt x="70" y="53"/>
                    <a:pt x="106" y="48"/>
                  </a:cubicBezTo>
                  <a:cubicBezTo>
                    <a:pt x="150" y="42"/>
                    <a:pt x="193" y="31"/>
                    <a:pt x="236" y="21"/>
                  </a:cubicBezTo>
                  <a:cubicBezTo>
                    <a:pt x="274" y="13"/>
                    <a:pt x="311" y="5"/>
                    <a:pt x="349" y="3"/>
                  </a:cubicBezTo>
                  <a:cubicBezTo>
                    <a:pt x="389" y="0"/>
                    <a:pt x="428" y="3"/>
                    <a:pt x="465" y="19"/>
                  </a:cubicBezTo>
                  <a:cubicBezTo>
                    <a:pt x="472" y="22"/>
                    <a:pt x="480" y="25"/>
                    <a:pt x="486" y="30"/>
                  </a:cubicBezTo>
                  <a:cubicBezTo>
                    <a:pt x="480" y="29"/>
                    <a:pt x="476" y="25"/>
                    <a:pt x="470" y="23"/>
                  </a:cubicBezTo>
                  <a:cubicBezTo>
                    <a:pt x="459" y="17"/>
                    <a:pt x="447" y="13"/>
                    <a:pt x="434" y="10"/>
                  </a:cubicBezTo>
                  <a:cubicBezTo>
                    <a:pt x="410" y="4"/>
                    <a:pt x="385" y="3"/>
                    <a:pt x="360" y="4"/>
                  </a:cubicBezTo>
                  <a:cubicBezTo>
                    <a:pt x="345" y="4"/>
                    <a:pt x="330" y="6"/>
                    <a:pt x="315" y="8"/>
                  </a:cubicBezTo>
                  <a:cubicBezTo>
                    <a:pt x="295" y="10"/>
                    <a:pt x="276" y="14"/>
                    <a:pt x="257" y="18"/>
                  </a:cubicBezTo>
                  <a:cubicBezTo>
                    <a:pt x="243" y="21"/>
                    <a:pt x="230" y="24"/>
                    <a:pt x="216" y="27"/>
                  </a:cubicBezTo>
                  <a:cubicBezTo>
                    <a:pt x="193" y="32"/>
                    <a:pt x="170" y="38"/>
                    <a:pt x="146" y="43"/>
                  </a:cubicBezTo>
                  <a:cubicBezTo>
                    <a:pt x="129" y="46"/>
                    <a:pt x="112" y="49"/>
                    <a:pt x="95" y="51"/>
                  </a:cubicBezTo>
                  <a:cubicBezTo>
                    <a:pt x="82" y="53"/>
                    <a:pt x="69" y="55"/>
                    <a:pt x="55" y="54"/>
                  </a:cubicBezTo>
                  <a:cubicBezTo>
                    <a:pt x="38" y="52"/>
                    <a:pt x="20" y="50"/>
                    <a:pt x="3" y="43"/>
                  </a:cubicBezTo>
                  <a:cubicBezTo>
                    <a:pt x="2" y="42"/>
                    <a:pt x="0" y="42"/>
                    <a:pt x="0" y="40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217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365" y="-20782"/>
            <a:ext cx="2667800" cy="16781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686924" y="5289936"/>
            <a:ext cx="2525857" cy="1588845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685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-16625" y="5669283"/>
            <a:ext cx="12208625" cy="1125480"/>
            <a:chOff x="0" y="4983163"/>
            <a:chExt cx="12120563" cy="191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443538"/>
              <a:ext cx="11828463" cy="1450975"/>
            </a:xfrm>
            <a:custGeom>
              <a:avLst/>
              <a:gdLst>
                <a:gd name="T0" fmla="*/ 396 w 526"/>
                <a:gd name="T1" fmla="*/ 40 h 123"/>
                <a:gd name="T2" fmla="*/ 223 w 526"/>
                <a:gd name="T3" fmla="*/ 103 h 123"/>
                <a:gd name="T4" fmla="*/ 76 w 526"/>
                <a:gd name="T5" fmla="*/ 120 h 123"/>
                <a:gd name="T6" fmla="*/ 4 w 526"/>
                <a:gd name="T7" fmla="*/ 109 h 123"/>
                <a:gd name="T8" fmla="*/ 1 w 526"/>
                <a:gd name="T9" fmla="*/ 105 h 123"/>
                <a:gd name="T10" fmla="*/ 1 w 526"/>
                <a:gd name="T11" fmla="*/ 66 h 123"/>
                <a:gd name="T12" fmla="*/ 2 w 526"/>
                <a:gd name="T13" fmla="*/ 69 h 123"/>
                <a:gd name="T14" fmla="*/ 2 w 526"/>
                <a:gd name="T15" fmla="*/ 104 h 123"/>
                <a:gd name="T16" fmla="*/ 2 w 526"/>
                <a:gd name="T17" fmla="*/ 70 h 123"/>
                <a:gd name="T18" fmla="*/ 2 w 526"/>
                <a:gd name="T19" fmla="*/ 65 h 123"/>
                <a:gd name="T20" fmla="*/ 8 w 526"/>
                <a:gd name="T21" fmla="*/ 65 h 123"/>
                <a:gd name="T22" fmla="*/ 85 w 526"/>
                <a:gd name="T23" fmla="*/ 83 h 123"/>
                <a:gd name="T24" fmla="*/ 96 w 526"/>
                <a:gd name="T25" fmla="*/ 83 h 123"/>
                <a:gd name="T26" fmla="*/ 100 w 526"/>
                <a:gd name="T27" fmla="*/ 86 h 123"/>
                <a:gd name="T28" fmla="*/ 94 w 526"/>
                <a:gd name="T29" fmla="*/ 86 h 123"/>
                <a:gd name="T30" fmla="*/ 122 w 526"/>
                <a:gd name="T31" fmla="*/ 86 h 123"/>
                <a:gd name="T32" fmla="*/ 118 w 526"/>
                <a:gd name="T33" fmla="*/ 86 h 123"/>
                <a:gd name="T34" fmla="*/ 122 w 526"/>
                <a:gd name="T35" fmla="*/ 83 h 123"/>
                <a:gd name="T36" fmla="*/ 184 w 526"/>
                <a:gd name="T37" fmla="*/ 76 h 123"/>
                <a:gd name="T38" fmla="*/ 259 w 526"/>
                <a:gd name="T39" fmla="*/ 55 h 123"/>
                <a:gd name="T40" fmla="*/ 355 w 526"/>
                <a:gd name="T41" fmla="*/ 22 h 123"/>
                <a:gd name="T42" fmla="*/ 436 w 526"/>
                <a:gd name="T43" fmla="*/ 3 h 123"/>
                <a:gd name="T44" fmla="*/ 510 w 526"/>
                <a:gd name="T45" fmla="*/ 9 h 123"/>
                <a:gd name="T46" fmla="*/ 524 w 526"/>
                <a:gd name="T47" fmla="*/ 15 h 123"/>
                <a:gd name="T48" fmla="*/ 526 w 526"/>
                <a:gd name="T49" fmla="*/ 19 h 123"/>
                <a:gd name="T50" fmla="*/ 509 w 526"/>
                <a:gd name="T51" fmla="*/ 17 h 123"/>
                <a:gd name="T52" fmla="*/ 457 w 526"/>
                <a:gd name="T53" fmla="*/ 21 h 123"/>
                <a:gd name="T54" fmla="*/ 397 w 526"/>
                <a:gd name="T55" fmla="*/ 39 h 123"/>
                <a:gd name="T56" fmla="*/ 396 w 526"/>
                <a:gd name="T57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6" h="123">
                  <a:moveTo>
                    <a:pt x="396" y="40"/>
                  </a:moveTo>
                  <a:cubicBezTo>
                    <a:pt x="339" y="62"/>
                    <a:pt x="283" y="87"/>
                    <a:pt x="223" y="103"/>
                  </a:cubicBezTo>
                  <a:cubicBezTo>
                    <a:pt x="175" y="116"/>
                    <a:pt x="126" y="123"/>
                    <a:pt x="76" y="120"/>
                  </a:cubicBezTo>
                  <a:cubicBezTo>
                    <a:pt x="52" y="118"/>
                    <a:pt x="28" y="114"/>
                    <a:pt x="4" y="109"/>
                  </a:cubicBezTo>
                  <a:cubicBezTo>
                    <a:pt x="2" y="108"/>
                    <a:pt x="0" y="108"/>
                    <a:pt x="1" y="105"/>
                  </a:cubicBezTo>
                  <a:cubicBezTo>
                    <a:pt x="1" y="92"/>
                    <a:pt x="1" y="79"/>
                    <a:pt x="1" y="66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2" y="81"/>
                    <a:pt x="2" y="92"/>
                    <a:pt x="2" y="104"/>
                  </a:cubicBezTo>
                  <a:cubicBezTo>
                    <a:pt x="2" y="93"/>
                    <a:pt x="2" y="81"/>
                    <a:pt x="2" y="70"/>
                  </a:cubicBezTo>
                  <a:cubicBezTo>
                    <a:pt x="2" y="68"/>
                    <a:pt x="1" y="66"/>
                    <a:pt x="2" y="65"/>
                  </a:cubicBezTo>
                  <a:cubicBezTo>
                    <a:pt x="4" y="63"/>
                    <a:pt x="6" y="65"/>
                    <a:pt x="8" y="65"/>
                  </a:cubicBezTo>
                  <a:cubicBezTo>
                    <a:pt x="33" y="75"/>
                    <a:pt x="59" y="81"/>
                    <a:pt x="85" y="83"/>
                  </a:cubicBezTo>
                  <a:cubicBezTo>
                    <a:pt x="89" y="83"/>
                    <a:pt x="92" y="83"/>
                    <a:pt x="96" y="83"/>
                  </a:cubicBezTo>
                  <a:cubicBezTo>
                    <a:pt x="97" y="83"/>
                    <a:pt x="100" y="83"/>
                    <a:pt x="100" y="86"/>
                  </a:cubicBezTo>
                  <a:cubicBezTo>
                    <a:pt x="98" y="86"/>
                    <a:pt x="96" y="86"/>
                    <a:pt x="94" y="86"/>
                  </a:cubicBezTo>
                  <a:cubicBezTo>
                    <a:pt x="103" y="85"/>
                    <a:pt x="113" y="84"/>
                    <a:pt x="122" y="86"/>
                  </a:cubicBezTo>
                  <a:cubicBezTo>
                    <a:pt x="121" y="86"/>
                    <a:pt x="119" y="86"/>
                    <a:pt x="118" y="86"/>
                  </a:cubicBezTo>
                  <a:cubicBezTo>
                    <a:pt x="118" y="82"/>
                    <a:pt x="121" y="83"/>
                    <a:pt x="122" y="83"/>
                  </a:cubicBezTo>
                  <a:cubicBezTo>
                    <a:pt x="143" y="83"/>
                    <a:pt x="164" y="80"/>
                    <a:pt x="184" y="76"/>
                  </a:cubicBezTo>
                  <a:cubicBezTo>
                    <a:pt x="209" y="70"/>
                    <a:pt x="234" y="63"/>
                    <a:pt x="259" y="55"/>
                  </a:cubicBezTo>
                  <a:cubicBezTo>
                    <a:pt x="291" y="45"/>
                    <a:pt x="323" y="33"/>
                    <a:pt x="355" y="22"/>
                  </a:cubicBezTo>
                  <a:cubicBezTo>
                    <a:pt x="382" y="14"/>
                    <a:pt x="408" y="6"/>
                    <a:pt x="436" y="3"/>
                  </a:cubicBezTo>
                  <a:cubicBezTo>
                    <a:pt x="461" y="0"/>
                    <a:pt x="486" y="1"/>
                    <a:pt x="510" y="9"/>
                  </a:cubicBezTo>
                  <a:cubicBezTo>
                    <a:pt x="514" y="11"/>
                    <a:pt x="520" y="12"/>
                    <a:pt x="524" y="15"/>
                  </a:cubicBezTo>
                  <a:cubicBezTo>
                    <a:pt x="525" y="16"/>
                    <a:pt x="526" y="16"/>
                    <a:pt x="526" y="19"/>
                  </a:cubicBezTo>
                  <a:cubicBezTo>
                    <a:pt x="521" y="19"/>
                    <a:pt x="515" y="17"/>
                    <a:pt x="509" y="17"/>
                  </a:cubicBezTo>
                  <a:cubicBezTo>
                    <a:pt x="492" y="15"/>
                    <a:pt x="474" y="17"/>
                    <a:pt x="457" y="21"/>
                  </a:cubicBezTo>
                  <a:cubicBezTo>
                    <a:pt x="436" y="25"/>
                    <a:pt x="416" y="31"/>
                    <a:pt x="397" y="39"/>
                  </a:cubicBezTo>
                  <a:cubicBezTo>
                    <a:pt x="396" y="39"/>
                    <a:pt x="396" y="39"/>
                    <a:pt x="396" y="40"/>
                  </a:cubicBezTo>
                  <a:close/>
                </a:path>
              </a:pathLst>
            </a:custGeom>
            <a:solidFill>
              <a:srgbClr val="34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5337175"/>
              <a:ext cx="11536363" cy="1120775"/>
            </a:xfrm>
            <a:custGeom>
              <a:avLst/>
              <a:gdLst>
                <a:gd name="T0" fmla="*/ 100 w 513"/>
                <a:gd name="T1" fmla="*/ 94 h 95"/>
                <a:gd name="T2" fmla="*/ 67 w 513"/>
                <a:gd name="T3" fmla="*/ 91 h 95"/>
                <a:gd name="T4" fmla="*/ 3 w 513"/>
                <a:gd name="T5" fmla="*/ 74 h 95"/>
                <a:gd name="T6" fmla="*/ 1 w 513"/>
                <a:gd name="T7" fmla="*/ 73 h 95"/>
                <a:gd name="T8" fmla="*/ 0 w 513"/>
                <a:gd name="T9" fmla="*/ 34 h 95"/>
                <a:gd name="T10" fmla="*/ 7 w 513"/>
                <a:gd name="T11" fmla="*/ 37 h 95"/>
                <a:gd name="T12" fmla="*/ 19 w 513"/>
                <a:gd name="T13" fmla="*/ 44 h 95"/>
                <a:gd name="T14" fmla="*/ 78 w 513"/>
                <a:gd name="T15" fmla="*/ 63 h 95"/>
                <a:gd name="T16" fmla="*/ 123 w 513"/>
                <a:gd name="T17" fmla="*/ 63 h 95"/>
                <a:gd name="T18" fmla="*/ 243 w 513"/>
                <a:gd name="T19" fmla="*/ 39 h 95"/>
                <a:gd name="T20" fmla="*/ 363 w 513"/>
                <a:gd name="T21" fmla="*/ 8 h 95"/>
                <a:gd name="T22" fmla="*/ 409 w 513"/>
                <a:gd name="T23" fmla="*/ 1 h 95"/>
                <a:gd name="T24" fmla="*/ 446 w 513"/>
                <a:gd name="T25" fmla="*/ 1 h 95"/>
                <a:gd name="T26" fmla="*/ 505 w 513"/>
                <a:gd name="T27" fmla="*/ 13 h 95"/>
                <a:gd name="T28" fmla="*/ 510 w 513"/>
                <a:gd name="T29" fmla="*/ 15 h 95"/>
                <a:gd name="T30" fmla="*/ 510 w 513"/>
                <a:gd name="T31" fmla="*/ 19 h 95"/>
                <a:gd name="T32" fmla="*/ 488 w 513"/>
                <a:gd name="T33" fmla="*/ 14 h 95"/>
                <a:gd name="T34" fmla="*/ 403 w 513"/>
                <a:gd name="T35" fmla="*/ 19 h 95"/>
                <a:gd name="T36" fmla="*/ 297 w 513"/>
                <a:gd name="T37" fmla="*/ 52 h 95"/>
                <a:gd name="T38" fmla="*/ 177 w 513"/>
                <a:gd name="T39" fmla="*/ 87 h 95"/>
                <a:gd name="T40" fmla="*/ 122 w 513"/>
                <a:gd name="T41" fmla="*/ 94 h 95"/>
                <a:gd name="T42" fmla="*/ 118 w 513"/>
                <a:gd name="T43" fmla="*/ 94 h 95"/>
                <a:gd name="T44" fmla="*/ 100 w 513"/>
                <a:gd name="T4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3" h="95">
                  <a:moveTo>
                    <a:pt x="100" y="94"/>
                  </a:moveTo>
                  <a:cubicBezTo>
                    <a:pt x="89" y="93"/>
                    <a:pt x="78" y="93"/>
                    <a:pt x="67" y="91"/>
                  </a:cubicBezTo>
                  <a:cubicBezTo>
                    <a:pt x="45" y="88"/>
                    <a:pt x="24" y="82"/>
                    <a:pt x="3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0" y="60"/>
                    <a:pt x="0" y="47"/>
                    <a:pt x="0" y="34"/>
                  </a:cubicBezTo>
                  <a:cubicBezTo>
                    <a:pt x="3" y="33"/>
                    <a:pt x="5" y="35"/>
                    <a:pt x="7" y="37"/>
                  </a:cubicBezTo>
                  <a:cubicBezTo>
                    <a:pt x="11" y="39"/>
                    <a:pt x="15" y="42"/>
                    <a:pt x="19" y="44"/>
                  </a:cubicBezTo>
                  <a:cubicBezTo>
                    <a:pt x="37" y="54"/>
                    <a:pt x="57" y="60"/>
                    <a:pt x="78" y="63"/>
                  </a:cubicBezTo>
                  <a:cubicBezTo>
                    <a:pt x="93" y="64"/>
                    <a:pt x="108" y="64"/>
                    <a:pt x="123" y="63"/>
                  </a:cubicBezTo>
                  <a:cubicBezTo>
                    <a:pt x="164" y="60"/>
                    <a:pt x="204" y="49"/>
                    <a:pt x="243" y="39"/>
                  </a:cubicBezTo>
                  <a:cubicBezTo>
                    <a:pt x="283" y="28"/>
                    <a:pt x="323" y="15"/>
                    <a:pt x="363" y="8"/>
                  </a:cubicBezTo>
                  <a:cubicBezTo>
                    <a:pt x="378" y="5"/>
                    <a:pt x="394" y="2"/>
                    <a:pt x="409" y="1"/>
                  </a:cubicBezTo>
                  <a:cubicBezTo>
                    <a:pt x="421" y="0"/>
                    <a:pt x="434" y="0"/>
                    <a:pt x="446" y="1"/>
                  </a:cubicBezTo>
                  <a:cubicBezTo>
                    <a:pt x="466" y="1"/>
                    <a:pt x="486" y="5"/>
                    <a:pt x="505" y="13"/>
                  </a:cubicBezTo>
                  <a:cubicBezTo>
                    <a:pt x="507" y="13"/>
                    <a:pt x="508" y="14"/>
                    <a:pt x="510" y="15"/>
                  </a:cubicBezTo>
                  <a:cubicBezTo>
                    <a:pt x="510" y="16"/>
                    <a:pt x="513" y="17"/>
                    <a:pt x="510" y="19"/>
                  </a:cubicBezTo>
                  <a:cubicBezTo>
                    <a:pt x="503" y="17"/>
                    <a:pt x="496" y="15"/>
                    <a:pt x="488" y="14"/>
                  </a:cubicBezTo>
                  <a:cubicBezTo>
                    <a:pt x="459" y="10"/>
                    <a:pt x="431" y="13"/>
                    <a:pt x="403" y="19"/>
                  </a:cubicBezTo>
                  <a:cubicBezTo>
                    <a:pt x="367" y="27"/>
                    <a:pt x="332" y="40"/>
                    <a:pt x="297" y="52"/>
                  </a:cubicBezTo>
                  <a:cubicBezTo>
                    <a:pt x="258" y="66"/>
                    <a:pt x="218" y="79"/>
                    <a:pt x="177" y="87"/>
                  </a:cubicBezTo>
                  <a:cubicBezTo>
                    <a:pt x="159" y="91"/>
                    <a:pt x="140" y="93"/>
                    <a:pt x="122" y="94"/>
                  </a:cubicBezTo>
                  <a:cubicBezTo>
                    <a:pt x="120" y="94"/>
                    <a:pt x="119" y="94"/>
                    <a:pt x="118" y="94"/>
                  </a:cubicBezTo>
                  <a:cubicBezTo>
                    <a:pt x="112" y="95"/>
                    <a:pt x="106" y="95"/>
                    <a:pt x="100" y="94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0" y="5137150"/>
              <a:ext cx="11580813" cy="977900"/>
            </a:xfrm>
            <a:custGeom>
              <a:avLst/>
              <a:gdLst>
                <a:gd name="T0" fmla="*/ 17 w 515"/>
                <a:gd name="T1" fmla="*/ 61 h 83"/>
                <a:gd name="T2" fmla="*/ 0 w 515"/>
                <a:gd name="T3" fmla="*/ 51 h 83"/>
                <a:gd name="T4" fmla="*/ 0 w 515"/>
                <a:gd name="T5" fmla="*/ 23 h 83"/>
                <a:gd name="T6" fmla="*/ 4 w 515"/>
                <a:gd name="T7" fmla="*/ 23 h 83"/>
                <a:gd name="T8" fmla="*/ 26 w 515"/>
                <a:gd name="T9" fmla="*/ 39 h 83"/>
                <a:gd name="T10" fmla="*/ 63 w 515"/>
                <a:gd name="T11" fmla="*/ 50 h 83"/>
                <a:gd name="T12" fmla="*/ 90 w 515"/>
                <a:gd name="T13" fmla="*/ 51 h 83"/>
                <a:gd name="T14" fmla="*/ 138 w 515"/>
                <a:gd name="T15" fmla="*/ 47 h 83"/>
                <a:gd name="T16" fmla="*/ 166 w 515"/>
                <a:gd name="T17" fmla="*/ 42 h 83"/>
                <a:gd name="T18" fmla="*/ 205 w 515"/>
                <a:gd name="T19" fmla="*/ 33 h 83"/>
                <a:gd name="T20" fmla="*/ 281 w 515"/>
                <a:gd name="T21" fmla="*/ 16 h 83"/>
                <a:gd name="T22" fmla="*/ 349 w 515"/>
                <a:gd name="T23" fmla="*/ 4 h 83"/>
                <a:gd name="T24" fmla="*/ 409 w 515"/>
                <a:gd name="T25" fmla="*/ 1 h 83"/>
                <a:gd name="T26" fmla="*/ 481 w 515"/>
                <a:gd name="T27" fmla="*/ 14 h 83"/>
                <a:gd name="T28" fmla="*/ 511 w 515"/>
                <a:gd name="T29" fmla="*/ 28 h 83"/>
                <a:gd name="T30" fmla="*/ 512 w 515"/>
                <a:gd name="T31" fmla="*/ 29 h 83"/>
                <a:gd name="T32" fmla="*/ 514 w 515"/>
                <a:gd name="T33" fmla="*/ 33 h 83"/>
                <a:gd name="T34" fmla="*/ 510 w 515"/>
                <a:gd name="T35" fmla="*/ 32 h 83"/>
                <a:gd name="T36" fmla="*/ 466 w 515"/>
                <a:gd name="T37" fmla="*/ 20 h 83"/>
                <a:gd name="T38" fmla="*/ 390 w 515"/>
                <a:gd name="T39" fmla="*/ 21 h 83"/>
                <a:gd name="T40" fmla="*/ 313 w 515"/>
                <a:gd name="T41" fmla="*/ 37 h 83"/>
                <a:gd name="T42" fmla="*/ 221 w 515"/>
                <a:gd name="T43" fmla="*/ 62 h 83"/>
                <a:gd name="T44" fmla="*/ 152 w 515"/>
                <a:gd name="T45" fmla="*/ 78 h 83"/>
                <a:gd name="T46" fmla="*/ 94 w 515"/>
                <a:gd name="T47" fmla="*/ 82 h 83"/>
                <a:gd name="T48" fmla="*/ 23 w 515"/>
                <a:gd name="T49" fmla="*/ 64 h 83"/>
                <a:gd name="T50" fmla="*/ 17 w 515"/>
                <a:gd name="T51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5" h="83">
                  <a:moveTo>
                    <a:pt x="17" y="61"/>
                  </a:moveTo>
                  <a:cubicBezTo>
                    <a:pt x="11" y="59"/>
                    <a:pt x="6" y="54"/>
                    <a:pt x="0" y="51"/>
                  </a:cubicBezTo>
                  <a:cubicBezTo>
                    <a:pt x="0" y="41"/>
                    <a:pt x="0" y="32"/>
                    <a:pt x="0" y="23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10" y="29"/>
                    <a:pt x="19" y="34"/>
                    <a:pt x="26" y="39"/>
                  </a:cubicBezTo>
                  <a:cubicBezTo>
                    <a:pt x="38" y="45"/>
                    <a:pt x="50" y="48"/>
                    <a:pt x="63" y="50"/>
                  </a:cubicBezTo>
                  <a:cubicBezTo>
                    <a:pt x="72" y="51"/>
                    <a:pt x="81" y="52"/>
                    <a:pt x="90" y="51"/>
                  </a:cubicBezTo>
                  <a:cubicBezTo>
                    <a:pt x="106" y="51"/>
                    <a:pt x="122" y="49"/>
                    <a:pt x="138" y="47"/>
                  </a:cubicBezTo>
                  <a:cubicBezTo>
                    <a:pt x="147" y="45"/>
                    <a:pt x="157" y="44"/>
                    <a:pt x="166" y="42"/>
                  </a:cubicBezTo>
                  <a:cubicBezTo>
                    <a:pt x="179" y="39"/>
                    <a:pt x="192" y="36"/>
                    <a:pt x="205" y="33"/>
                  </a:cubicBezTo>
                  <a:cubicBezTo>
                    <a:pt x="230" y="27"/>
                    <a:pt x="255" y="21"/>
                    <a:pt x="281" y="16"/>
                  </a:cubicBezTo>
                  <a:cubicBezTo>
                    <a:pt x="303" y="11"/>
                    <a:pt x="326" y="7"/>
                    <a:pt x="349" y="4"/>
                  </a:cubicBezTo>
                  <a:cubicBezTo>
                    <a:pt x="369" y="2"/>
                    <a:pt x="389" y="0"/>
                    <a:pt x="409" y="1"/>
                  </a:cubicBezTo>
                  <a:cubicBezTo>
                    <a:pt x="434" y="2"/>
                    <a:pt x="458" y="6"/>
                    <a:pt x="481" y="14"/>
                  </a:cubicBezTo>
                  <a:cubicBezTo>
                    <a:pt x="491" y="18"/>
                    <a:pt x="501" y="23"/>
                    <a:pt x="511" y="28"/>
                  </a:cubicBezTo>
                  <a:cubicBezTo>
                    <a:pt x="511" y="28"/>
                    <a:pt x="512" y="28"/>
                    <a:pt x="512" y="29"/>
                  </a:cubicBezTo>
                  <a:cubicBezTo>
                    <a:pt x="513" y="30"/>
                    <a:pt x="515" y="31"/>
                    <a:pt x="514" y="33"/>
                  </a:cubicBezTo>
                  <a:cubicBezTo>
                    <a:pt x="513" y="34"/>
                    <a:pt x="511" y="33"/>
                    <a:pt x="510" y="32"/>
                  </a:cubicBezTo>
                  <a:cubicBezTo>
                    <a:pt x="496" y="26"/>
                    <a:pt x="481" y="22"/>
                    <a:pt x="466" y="20"/>
                  </a:cubicBezTo>
                  <a:cubicBezTo>
                    <a:pt x="441" y="16"/>
                    <a:pt x="416" y="17"/>
                    <a:pt x="390" y="21"/>
                  </a:cubicBezTo>
                  <a:cubicBezTo>
                    <a:pt x="364" y="24"/>
                    <a:pt x="338" y="30"/>
                    <a:pt x="313" y="37"/>
                  </a:cubicBezTo>
                  <a:cubicBezTo>
                    <a:pt x="282" y="45"/>
                    <a:pt x="252" y="54"/>
                    <a:pt x="221" y="62"/>
                  </a:cubicBezTo>
                  <a:cubicBezTo>
                    <a:pt x="198" y="69"/>
                    <a:pt x="175" y="74"/>
                    <a:pt x="152" y="78"/>
                  </a:cubicBezTo>
                  <a:cubicBezTo>
                    <a:pt x="132" y="81"/>
                    <a:pt x="113" y="83"/>
                    <a:pt x="94" y="82"/>
                  </a:cubicBezTo>
                  <a:cubicBezTo>
                    <a:pt x="69" y="80"/>
                    <a:pt x="45" y="76"/>
                    <a:pt x="23" y="64"/>
                  </a:cubicBezTo>
                  <a:cubicBezTo>
                    <a:pt x="21" y="63"/>
                    <a:pt x="19" y="62"/>
                    <a:pt x="17" y="61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4983163"/>
              <a:ext cx="11760200" cy="766762"/>
            </a:xfrm>
            <a:custGeom>
              <a:avLst/>
              <a:gdLst>
                <a:gd name="T0" fmla="*/ 25 w 523"/>
                <a:gd name="T1" fmla="*/ 52 h 65"/>
                <a:gd name="T2" fmla="*/ 3 w 523"/>
                <a:gd name="T3" fmla="*/ 36 h 65"/>
                <a:gd name="T4" fmla="*/ 0 w 523"/>
                <a:gd name="T5" fmla="*/ 36 h 65"/>
                <a:gd name="T6" fmla="*/ 0 w 523"/>
                <a:gd name="T7" fmla="*/ 16 h 65"/>
                <a:gd name="T8" fmla="*/ 1 w 523"/>
                <a:gd name="T9" fmla="*/ 13 h 65"/>
                <a:gd name="T10" fmla="*/ 4 w 523"/>
                <a:gd name="T11" fmla="*/ 14 h 65"/>
                <a:gd name="T12" fmla="*/ 58 w 523"/>
                <a:gd name="T13" fmla="*/ 39 h 65"/>
                <a:gd name="T14" fmla="*/ 106 w 523"/>
                <a:gd name="T15" fmla="*/ 40 h 65"/>
                <a:gd name="T16" fmla="*/ 147 w 523"/>
                <a:gd name="T17" fmla="*/ 36 h 65"/>
                <a:gd name="T18" fmla="*/ 210 w 523"/>
                <a:gd name="T19" fmla="*/ 24 h 65"/>
                <a:gd name="T20" fmla="*/ 289 w 523"/>
                <a:gd name="T21" fmla="*/ 8 h 65"/>
                <a:gd name="T22" fmla="*/ 336 w 523"/>
                <a:gd name="T23" fmla="*/ 2 h 65"/>
                <a:gd name="T24" fmla="*/ 391 w 523"/>
                <a:gd name="T25" fmla="*/ 1 h 65"/>
                <a:gd name="T26" fmla="*/ 475 w 523"/>
                <a:gd name="T27" fmla="*/ 18 h 65"/>
                <a:gd name="T28" fmla="*/ 520 w 523"/>
                <a:gd name="T29" fmla="*/ 45 h 65"/>
                <a:gd name="T30" fmla="*/ 523 w 523"/>
                <a:gd name="T31" fmla="*/ 49 h 65"/>
                <a:gd name="T32" fmla="*/ 517 w 523"/>
                <a:gd name="T33" fmla="*/ 46 h 65"/>
                <a:gd name="T34" fmla="*/ 511 w 523"/>
                <a:gd name="T35" fmla="*/ 42 h 65"/>
                <a:gd name="T36" fmla="*/ 511 w 523"/>
                <a:gd name="T37" fmla="*/ 42 h 65"/>
                <a:gd name="T38" fmla="*/ 462 w 523"/>
                <a:gd name="T39" fmla="*/ 22 h 65"/>
                <a:gd name="T40" fmla="*/ 404 w 523"/>
                <a:gd name="T41" fmla="*/ 15 h 65"/>
                <a:gd name="T42" fmla="*/ 333 w 523"/>
                <a:gd name="T43" fmla="*/ 20 h 65"/>
                <a:gd name="T44" fmla="*/ 269 w 523"/>
                <a:gd name="T45" fmla="*/ 32 h 65"/>
                <a:gd name="T46" fmla="*/ 222 w 523"/>
                <a:gd name="T47" fmla="*/ 43 h 65"/>
                <a:gd name="T48" fmla="*/ 176 w 523"/>
                <a:gd name="T49" fmla="*/ 53 h 65"/>
                <a:gd name="T50" fmla="*/ 127 w 523"/>
                <a:gd name="T51" fmla="*/ 62 h 65"/>
                <a:gd name="T52" fmla="*/ 82 w 523"/>
                <a:gd name="T53" fmla="*/ 65 h 65"/>
                <a:gd name="T54" fmla="*/ 26 w 523"/>
                <a:gd name="T55" fmla="*/ 53 h 65"/>
                <a:gd name="T56" fmla="*/ 25 w 523"/>
                <a:gd name="T57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3" h="65">
                  <a:moveTo>
                    <a:pt x="25" y="52"/>
                  </a:moveTo>
                  <a:cubicBezTo>
                    <a:pt x="17" y="48"/>
                    <a:pt x="9" y="43"/>
                    <a:pt x="3" y="36"/>
                  </a:cubicBezTo>
                  <a:cubicBezTo>
                    <a:pt x="2" y="36"/>
                    <a:pt x="1" y="35"/>
                    <a:pt x="0" y="36"/>
                  </a:cubicBezTo>
                  <a:cubicBezTo>
                    <a:pt x="0" y="29"/>
                    <a:pt x="0" y="22"/>
                    <a:pt x="0" y="16"/>
                  </a:cubicBezTo>
                  <a:cubicBezTo>
                    <a:pt x="0" y="15"/>
                    <a:pt x="0" y="13"/>
                    <a:pt x="1" y="13"/>
                  </a:cubicBezTo>
                  <a:cubicBezTo>
                    <a:pt x="3" y="13"/>
                    <a:pt x="3" y="13"/>
                    <a:pt x="4" y="14"/>
                  </a:cubicBezTo>
                  <a:cubicBezTo>
                    <a:pt x="19" y="29"/>
                    <a:pt x="38" y="36"/>
                    <a:pt x="58" y="39"/>
                  </a:cubicBezTo>
                  <a:cubicBezTo>
                    <a:pt x="74" y="42"/>
                    <a:pt x="90" y="42"/>
                    <a:pt x="106" y="40"/>
                  </a:cubicBezTo>
                  <a:cubicBezTo>
                    <a:pt x="120" y="39"/>
                    <a:pt x="134" y="38"/>
                    <a:pt x="147" y="36"/>
                  </a:cubicBezTo>
                  <a:cubicBezTo>
                    <a:pt x="168" y="32"/>
                    <a:pt x="189" y="28"/>
                    <a:pt x="210" y="24"/>
                  </a:cubicBezTo>
                  <a:cubicBezTo>
                    <a:pt x="236" y="18"/>
                    <a:pt x="263" y="13"/>
                    <a:pt x="289" y="8"/>
                  </a:cubicBezTo>
                  <a:cubicBezTo>
                    <a:pt x="305" y="6"/>
                    <a:pt x="320" y="4"/>
                    <a:pt x="336" y="2"/>
                  </a:cubicBezTo>
                  <a:cubicBezTo>
                    <a:pt x="355" y="0"/>
                    <a:pt x="373" y="0"/>
                    <a:pt x="391" y="1"/>
                  </a:cubicBezTo>
                  <a:cubicBezTo>
                    <a:pt x="420" y="2"/>
                    <a:pt x="448" y="7"/>
                    <a:pt x="475" y="18"/>
                  </a:cubicBezTo>
                  <a:cubicBezTo>
                    <a:pt x="491" y="25"/>
                    <a:pt x="506" y="34"/>
                    <a:pt x="520" y="45"/>
                  </a:cubicBezTo>
                  <a:cubicBezTo>
                    <a:pt x="521" y="46"/>
                    <a:pt x="523" y="47"/>
                    <a:pt x="523" y="49"/>
                  </a:cubicBezTo>
                  <a:cubicBezTo>
                    <a:pt x="521" y="50"/>
                    <a:pt x="519" y="47"/>
                    <a:pt x="517" y="46"/>
                  </a:cubicBezTo>
                  <a:cubicBezTo>
                    <a:pt x="515" y="45"/>
                    <a:pt x="513" y="44"/>
                    <a:pt x="511" y="42"/>
                  </a:cubicBezTo>
                  <a:cubicBezTo>
                    <a:pt x="511" y="42"/>
                    <a:pt x="511" y="42"/>
                    <a:pt x="511" y="42"/>
                  </a:cubicBezTo>
                  <a:cubicBezTo>
                    <a:pt x="496" y="34"/>
                    <a:pt x="480" y="26"/>
                    <a:pt x="462" y="22"/>
                  </a:cubicBezTo>
                  <a:cubicBezTo>
                    <a:pt x="443" y="18"/>
                    <a:pt x="424" y="15"/>
                    <a:pt x="404" y="15"/>
                  </a:cubicBezTo>
                  <a:cubicBezTo>
                    <a:pt x="380" y="14"/>
                    <a:pt x="357" y="17"/>
                    <a:pt x="333" y="20"/>
                  </a:cubicBezTo>
                  <a:cubicBezTo>
                    <a:pt x="311" y="23"/>
                    <a:pt x="290" y="27"/>
                    <a:pt x="269" y="32"/>
                  </a:cubicBezTo>
                  <a:cubicBezTo>
                    <a:pt x="253" y="36"/>
                    <a:pt x="238" y="39"/>
                    <a:pt x="222" y="43"/>
                  </a:cubicBezTo>
                  <a:cubicBezTo>
                    <a:pt x="207" y="46"/>
                    <a:pt x="192" y="50"/>
                    <a:pt x="176" y="53"/>
                  </a:cubicBezTo>
                  <a:cubicBezTo>
                    <a:pt x="160" y="57"/>
                    <a:pt x="144" y="59"/>
                    <a:pt x="127" y="62"/>
                  </a:cubicBezTo>
                  <a:cubicBezTo>
                    <a:pt x="112" y="64"/>
                    <a:pt x="97" y="65"/>
                    <a:pt x="82" y="65"/>
                  </a:cubicBezTo>
                  <a:cubicBezTo>
                    <a:pt x="62" y="64"/>
                    <a:pt x="44" y="61"/>
                    <a:pt x="26" y="53"/>
                  </a:cubicBezTo>
                  <a:cubicBezTo>
                    <a:pt x="26" y="53"/>
                    <a:pt x="25" y="53"/>
                    <a:pt x="25" y="52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382588" y="5326063"/>
              <a:ext cx="11625263" cy="801687"/>
            </a:xfrm>
            <a:custGeom>
              <a:avLst/>
              <a:gdLst>
                <a:gd name="T0" fmla="*/ 494 w 517"/>
                <a:gd name="T1" fmla="*/ 13 h 68"/>
                <a:gd name="T2" fmla="*/ 506 w 517"/>
                <a:gd name="T3" fmla="*/ 20 h 68"/>
                <a:gd name="T4" fmla="*/ 517 w 517"/>
                <a:gd name="T5" fmla="*/ 28 h 68"/>
                <a:gd name="T6" fmla="*/ 515 w 517"/>
                <a:gd name="T7" fmla="*/ 29 h 68"/>
                <a:gd name="T8" fmla="*/ 492 w 517"/>
                <a:gd name="T9" fmla="*/ 17 h 68"/>
                <a:gd name="T10" fmla="*/ 441 w 517"/>
                <a:gd name="T11" fmla="*/ 4 h 68"/>
                <a:gd name="T12" fmla="*/ 333 w 517"/>
                <a:gd name="T13" fmla="*/ 13 h 68"/>
                <a:gd name="T14" fmla="*/ 208 w 517"/>
                <a:gd name="T15" fmla="*/ 46 h 68"/>
                <a:gd name="T16" fmla="*/ 104 w 517"/>
                <a:gd name="T17" fmla="*/ 66 h 68"/>
                <a:gd name="T18" fmla="*/ 7 w 517"/>
                <a:gd name="T19" fmla="*/ 49 h 68"/>
                <a:gd name="T20" fmla="*/ 0 w 517"/>
                <a:gd name="T21" fmla="*/ 45 h 68"/>
                <a:gd name="T22" fmla="*/ 5 w 517"/>
                <a:gd name="T23" fmla="*/ 47 h 68"/>
                <a:gd name="T24" fmla="*/ 56 w 517"/>
                <a:gd name="T25" fmla="*/ 63 h 68"/>
                <a:gd name="T26" fmla="*/ 111 w 517"/>
                <a:gd name="T27" fmla="*/ 64 h 68"/>
                <a:gd name="T28" fmla="*/ 152 w 517"/>
                <a:gd name="T29" fmla="*/ 58 h 68"/>
                <a:gd name="T30" fmla="*/ 190 w 517"/>
                <a:gd name="T31" fmla="*/ 49 h 68"/>
                <a:gd name="T32" fmla="*/ 260 w 517"/>
                <a:gd name="T33" fmla="*/ 30 h 68"/>
                <a:gd name="T34" fmla="*/ 310 w 517"/>
                <a:gd name="T35" fmla="*/ 17 h 68"/>
                <a:gd name="T36" fmla="*/ 367 w 517"/>
                <a:gd name="T37" fmla="*/ 5 h 68"/>
                <a:gd name="T38" fmla="*/ 400 w 517"/>
                <a:gd name="T39" fmla="*/ 1 h 68"/>
                <a:gd name="T40" fmla="*/ 419 w 517"/>
                <a:gd name="T41" fmla="*/ 1 h 68"/>
                <a:gd name="T42" fmla="*/ 495 w 517"/>
                <a:gd name="T43" fmla="*/ 16 h 68"/>
                <a:gd name="T44" fmla="*/ 496 w 517"/>
                <a:gd name="T45" fmla="*/ 16 h 68"/>
                <a:gd name="T46" fmla="*/ 494 w 517"/>
                <a:gd name="T47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7" h="68">
                  <a:moveTo>
                    <a:pt x="494" y="13"/>
                  </a:moveTo>
                  <a:cubicBezTo>
                    <a:pt x="499" y="14"/>
                    <a:pt x="502" y="18"/>
                    <a:pt x="506" y="20"/>
                  </a:cubicBezTo>
                  <a:cubicBezTo>
                    <a:pt x="510" y="23"/>
                    <a:pt x="513" y="25"/>
                    <a:pt x="517" y="28"/>
                  </a:cubicBezTo>
                  <a:cubicBezTo>
                    <a:pt x="516" y="29"/>
                    <a:pt x="515" y="29"/>
                    <a:pt x="515" y="29"/>
                  </a:cubicBezTo>
                  <a:cubicBezTo>
                    <a:pt x="507" y="25"/>
                    <a:pt x="500" y="21"/>
                    <a:pt x="492" y="17"/>
                  </a:cubicBezTo>
                  <a:cubicBezTo>
                    <a:pt x="476" y="9"/>
                    <a:pt x="459" y="6"/>
                    <a:pt x="441" y="4"/>
                  </a:cubicBezTo>
                  <a:cubicBezTo>
                    <a:pt x="405" y="0"/>
                    <a:pt x="369" y="5"/>
                    <a:pt x="333" y="13"/>
                  </a:cubicBezTo>
                  <a:cubicBezTo>
                    <a:pt x="291" y="22"/>
                    <a:pt x="250" y="35"/>
                    <a:pt x="208" y="46"/>
                  </a:cubicBezTo>
                  <a:cubicBezTo>
                    <a:pt x="174" y="55"/>
                    <a:pt x="139" y="63"/>
                    <a:pt x="104" y="66"/>
                  </a:cubicBezTo>
                  <a:cubicBezTo>
                    <a:pt x="70" y="68"/>
                    <a:pt x="37" y="65"/>
                    <a:pt x="7" y="49"/>
                  </a:cubicBezTo>
                  <a:cubicBezTo>
                    <a:pt x="5" y="48"/>
                    <a:pt x="2" y="47"/>
                    <a:pt x="0" y="45"/>
                  </a:cubicBezTo>
                  <a:cubicBezTo>
                    <a:pt x="2" y="45"/>
                    <a:pt x="4" y="46"/>
                    <a:pt x="5" y="47"/>
                  </a:cubicBezTo>
                  <a:cubicBezTo>
                    <a:pt x="21" y="55"/>
                    <a:pt x="38" y="61"/>
                    <a:pt x="56" y="63"/>
                  </a:cubicBezTo>
                  <a:cubicBezTo>
                    <a:pt x="74" y="66"/>
                    <a:pt x="92" y="66"/>
                    <a:pt x="111" y="64"/>
                  </a:cubicBezTo>
                  <a:cubicBezTo>
                    <a:pt x="125" y="62"/>
                    <a:pt x="138" y="60"/>
                    <a:pt x="152" y="58"/>
                  </a:cubicBezTo>
                  <a:cubicBezTo>
                    <a:pt x="165" y="55"/>
                    <a:pt x="177" y="52"/>
                    <a:pt x="190" y="49"/>
                  </a:cubicBezTo>
                  <a:cubicBezTo>
                    <a:pt x="213" y="43"/>
                    <a:pt x="236" y="37"/>
                    <a:pt x="260" y="30"/>
                  </a:cubicBezTo>
                  <a:cubicBezTo>
                    <a:pt x="276" y="26"/>
                    <a:pt x="293" y="21"/>
                    <a:pt x="310" y="17"/>
                  </a:cubicBezTo>
                  <a:cubicBezTo>
                    <a:pt x="329" y="12"/>
                    <a:pt x="348" y="8"/>
                    <a:pt x="367" y="5"/>
                  </a:cubicBezTo>
                  <a:cubicBezTo>
                    <a:pt x="378" y="3"/>
                    <a:pt x="389" y="2"/>
                    <a:pt x="400" y="1"/>
                  </a:cubicBezTo>
                  <a:cubicBezTo>
                    <a:pt x="406" y="1"/>
                    <a:pt x="413" y="1"/>
                    <a:pt x="419" y="1"/>
                  </a:cubicBezTo>
                  <a:cubicBezTo>
                    <a:pt x="445" y="2"/>
                    <a:pt x="471" y="6"/>
                    <a:pt x="495" y="16"/>
                  </a:cubicBezTo>
                  <a:cubicBezTo>
                    <a:pt x="495" y="16"/>
                    <a:pt x="496" y="17"/>
                    <a:pt x="496" y="16"/>
                  </a:cubicBezTo>
                  <a:cubicBezTo>
                    <a:pt x="496" y="15"/>
                    <a:pt x="495" y="14"/>
                    <a:pt x="494" y="13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904288" y="5619750"/>
              <a:ext cx="2541588" cy="295275"/>
            </a:xfrm>
            <a:custGeom>
              <a:avLst/>
              <a:gdLst>
                <a:gd name="T0" fmla="*/ 0 w 113"/>
                <a:gd name="T1" fmla="*/ 25 h 25"/>
                <a:gd name="T2" fmla="*/ 11 w 113"/>
                <a:gd name="T3" fmla="*/ 19 h 25"/>
                <a:gd name="T4" fmla="*/ 72 w 113"/>
                <a:gd name="T5" fmla="*/ 3 h 25"/>
                <a:gd name="T6" fmla="*/ 111 w 113"/>
                <a:gd name="T7" fmla="*/ 0 h 25"/>
                <a:gd name="T8" fmla="*/ 113 w 113"/>
                <a:gd name="T9" fmla="*/ 1 h 25"/>
                <a:gd name="T10" fmla="*/ 105 w 113"/>
                <a:gd name="T11" fmla="*/ 1 h 25"/>
                <a:gd name="T12" fmla="*/ 2 w 113"/>
                <a:gd name="T13" fmla="*/ 24 h 25"/>
                <a:gd name="T14" fmla="*/ 0 w 11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5">
                  <a:moveTo>
                    <a:pt x="0" y="25"/>
                  </a:moveTo>
                  <a:cubicBezTo>
                    <a:pt x="3" y="21"/>
                    <a:pt x="7" y="21"/>
                    <a:pt x="11" y="19"/>
                  </a:cubicBezTo>
                  <a:cubicBezTo>
                    <a:pt x="31" y="12"/>
                    <a:pt x="51" y="6"/>
                    <a:pt x="72" y="3"/>
                  </a:cubicBezTo>
                  <a:cubicBezTo>
                    <a:pt x="85" y="0"/>
                    <a:pt x="98" y="0"/>
                    <a:pt x="111" y="0"/>
                  </a:cubicBezTo>
                  <a:cubicBezTo>
                    <a:pt x="112" y="1"/>
                    <a:pt x="113" y="1"/>
                    <a:pt x="113" y="1"/>
                  </a:cubicBezTo>
                  <a:cubicBezTo>
                    <a:pt x="111" y="2"/>
                    <a:pt x="108" y="2"/>
                    <a:pt x="105" y="1"/>
                  </a:cubicBezTo>
                  <a:cubicBezTo>
                    <a:pt x="69" y="2"/>
                    <a:pt x="36" y="11"/>
                    <a:pt x="2" y="24"/>
                  </a:cubicBezTo>
                  <a:cubicBezTo>
                    <a:pt x="1" y="24"/>
                    <a:pt x="1" y="24"/>
                    <a:pt x="0" y="25"/>
                  </a:cubicBezTo>
                  <a:close/>
                </a:path>
              </a:pathLst>
            </a:custGeom>
            <a:solidFill>
              <a:srgbClr val="3A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1266488" y="5608638"/>
              <a:ext cx="854075" cy="117475"/>
            </a:xfrm>
            <a:custGeom>
              <a:avLst/>
              <a:gdLst>
                <a:gd name="T0" fmla="*/ 0 w 38"/>
                <a:gd name="T1" fmla="*/ 2 h 10"/>
                <a:gd name="T2" fmla="*/ 8 w 38"/>
                <a:gd name="T3" fmla="*/ 2 h 10"/>
                <a:gd name="T4" fmla="*/ 16 w 38"/>
                <a:gd name="T5" fmla="*/ 3 h 10"/>
                <a:gd name="T6" fmla="*/ 25 w 38"/>
                <a:gd name="T7" fmla="*/ 4 h 10"/>
                <a:gd name="T8" fmla="*/ 22 w 38"/>
                <a:gd name="T9" fmla="*/ 1 h 10"/>
                <a:gd name="T10" fmla="*/ 31 w 38"/>
                <a:gd name="T11" fmla="*/ 4 h 10"/>
                <a:gd name="T12" fmla="*/ 33 w 38"/>
                <a:gd name="T13" fmla="*/ 4 h 10"/>
                <a:gd name="T14" fmla="*/ 38 w 38"/>
                <a:gd name="T15" fmla="*/ 10 h 10"/>
                <a:gd name="T16" fmla="*/ 0 w 38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3" y="2"/>
                    <a:pt x="6" y="2"/>
                    <a:pt x="8" y="2"/>
                  </a:cubicBezTo>
                  <a:cubicBezTo>
                    <a:pt x="11" y="2"/>
                    <a:pt x="14" y="3"/>
                    <a:pt x="16" y="3"/>
                  </a:cubicBezTo>
                  <a:cubicBezTo>
                    <a:pt x="19" y="4"/>
                    <a:pt x="22" y="4"/>
                    <a:pt x="25" y="4"/>
                  </a:cubicBezTo>
                  <a:cubicBezTo>
                    <a:pt x="24" y="2"/>
                    <a:pt x="22" y="3"/>
                    <a:pt x="22" y="1"/>
                  </a:cubicBezTo>
                  <a:cubicBezTo>
                    <a:pt x="25" y="0"/>
                    <a:pt x="28" y="3"/>
                    <a:pt x="31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5" y="5"/>
                    <a:pt x="36" y="7"/>
                    <a:pt x="38" y="10"/>
                  </a:cubicBezTo>
                  <a:cubicBezTo>
                    <a:pt x="25" y="5"/>
                    <a:pt x="13" y="4"/>
                    <a:pt x="0" y="2"/>
                  </a:cubicBezTo>
                  <a:close/>
                </a:path>
              </a:pathLst>
            </a:custGeom>
            <a:solidFill>
              <a:srgbClr val="4A4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22225" y="6197600"/>
              <a:ext cx="46038" cy="471487"/>
            </a:xfrm>
            <a:custGeom>
              <a:avLst/>
              <a:gdLst>
                <a:gd name="T0" fmla="*/ 0 w 2"/>
                <a:gd name="T1" fmla="*/ 0 h 40"/>
                <a:gd name="T2" fmla="*/ 2 w 2"/>
                <a:gd name="T3" fmla="*/ 1 h 40"/>
                <a:gd name="T4" fmla="*/ 1 w 2"/>
                <a:gd name="T5" fmla="*/ 6 h 40"/>
                <a:gd name="T6" fmla="*/ 0 w 2"/>
                <a:gd name="T7" fmla="*/ 40 h 40"/>
                <a:gd name="T8" fmla="*/ 0 w 2"/>
                <a:gd name="T9" fmla="*/ 20 h 40"/>
                <a:gd name="T10" fmla="*/ 0 w 2"/>
                <a:gd name="T11" fmla="*/ 2 h 40"/>
                <a:gd name="T12" fmla="*/ 0 w 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0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8"/>
                    <a:pt x="1" y="29"/>
                    <a:pt x="0" y="40"/>
                  </a:cubicBezTo>
                  <a:cubicBezTo>
                    <a:pt x="0" y="34"/>
                    <a:pt x="0" y="27"/>
                    <a:pt x="0" y="20"/>
                  </a:cubicBezTo>
                  <a:cubicBezTo>
                    <a:pt x="0" y="14"/>
                    <a:pt x="1" y="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7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11445875" y="5526088"/>
              <a:ext cx="517525" cy="130175"/>
            </a:xfrm>
            <a:custGeom>
              <a:avLst/>
              <a:gdLst>
                <a:gd name="T0" fmla="*/ 23 w 23"/>
                <a:gd name="T1" fmla="*/ 11 h 11"/>
                <a:gd name="T2" fmla="*/ 14 w 23"/>
                <a:gd name="T3" fmla="*/ 8 h 11"/>
                <a:gd name="T4" fmla="*/ 1 w 23"/>
                <a:gd name="T5" fmla="*/ 3 h 11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19" y="11"/>
                    <a:pt x="17" y="9"/>
                    <a:pt x="14" y="8"/>
                  </a:cubicBezTo>
                  <a:cubicBezTo>
                    <a:pt x="10" y="6"/>
                    <a:pt x="5" y="5"/>
                    <a:pt x="1" y="3"/>
                  </a:cubicBezTo>
                  <a:cubicBezTo>
                    <a:pt x="3" y="1"/>
                    <a:pt x="0" y="1"/>
                    <a:pt x="0" y="0"/>
                  </a:cubicBezTo>
                  <a:cubicBezTo>
                    <a:pt x="8" y="3"/>
                    <a:pt x="16" y="6"/>
                    <a:pt x="23" y="11"/>
                  </a:cubicBezTo>
                  <a:close/>
                </a:path>
              </a:pathLst>
            </a:custGeom>
            <a:solidFill>
              <a:srgbClr val="E5C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2068513" y="6445250"/>
              <a:ext cx="742950" cy="12700"/>
            </a:xfrm>
            <a:custGeom>
              <a:avLst/>
              <a:gdLst>
                <a:gd name="T0" fmla="*/ 8 w 33"/>
                <a:gd name="T1" fmla="*/ 0 h 1"/>
                <a:gd name="T2" fmla="*/ 26 w 33"/>
                <a:gd name="T3" fmla="*/ 0 h 1"/>
                <a:gd name="T4" fmla="*/ 33 w 33"/>
                <a:gd name="T5" fmla="*/ 1 h 1"/>
                <a:gd name="T6" fmla="*/ 33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8 w 3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">
                  <a:moveTo>
                    <a:pt x="8" y="0"/>
                  </a:moveTo>
                  <a:cubicBezTo>
                    <a:pt x="14" y="0"/>
                    <a:pt x="20" y="0"/>
                    <a:pt x="26" y="0"/>
                  </a:cubicBezTo>
                  <a:cubicBezTo>
                    <a:pt x="28" y="1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1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283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561975" y="5124450"/>
              <a:ext cx="10928350" cy="660400"/>
            </a:xfrm>
            <a:custGeom>
              <a:avLst/>
              <a:gdLst>
                <a:gd name="T0" fmla="*/ 0 w 486"/>
                <a:gd name="T1" fmla="*/ 40 h 56"/>
                <a:gd name="T2" fmla="*/ 106 w 486"/>
                <a:gd name="T3" fmla="*/ 48 h 56"/>
                <a:gd name="T4" fmla="*/ 236 w 486"/>
                <a:gd name="T5" fmla="*/ 21 h 56"/>
                <a:gd name="T6" fmla="*/ 349 w 486"/>
                <a:gd name="T7" fmla="*/ 3 h 56"/>
                <a:gd name="T8" fmla="*/ 465 w 486"/>
                <a:gd name="T9" fmla="*/ 19 h 56"/>
                <a:gd name="T10" fmla="*/ 486 w 486"/>
                <a:gd name="T11" fmla="*/ 30 h 56"/>
                <a:gd name="T12" fmla="*/ 470 w 486"/>
                <a:gd name="T13" fmla="*/ 23 h 56"/>
                <a:gd name="T14" fmla="*/ 434 w 486"/>
                <a:gd name="T15" fmla="*/ 10 h 56"/>
                <a:gd name="T16" fmla="*/ 360 w 486"/>
                <a:gd name="T17" fmla="*/ 4 h 56"/>
                <a:gd name="T18" fmla="*/ 315 w 486"/>
                <a:gd name="T19" fmla="*/ 8 h 56"/>
                <a:gd name="T20" fmla="*/ 257 w 486"/>
                <a:gd name="T21" fmla="*/ 18 h 56"/>
                <a:gd name="T22" fmla="*/ 216 w 486"/>
                <a:gd name="T23" fmla="*/ 27 h 56"/>
                <a:gd name="T24" fmla="*/ 146 w 486"/>
                <a:gd name="T25" fmla="*/ 43 h 56"/>
                <a:gd name="T26" fmla="*/ 95 w 486"/>
                <a:gd name="T27" fmla="*/ 51 h 56"/>
                <a:gd name="T28" fmla="*/ 55 w 486"/>
                <a:gd name="T29" fmla="*/ 54 h 56"/>
                <a:gd name="T30" fmla="*/ 3 w 486"/>
                <a:gd name="T31" fmla="*/ 43 h 56"/>
                <a:gd name="T32" fmla="*/ 0 w 486"/>
                <a:gd name="T33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56">
                  <a:moveTo>
                    <a:pt x="0" y="40"/>
                  </a:moveTo>
                  <a:cubicBezTo>
                    <a:pt x="34" y="56"/>
                    <a:pt x="70" y="53"/>
                    <a:pt x="106" y="48"/>
                  </a:cubicBezTo>
                  <a:cubicBezTo>
                    <a:pt x="150" y="42"/>
                    <a:pt x="193" y="31"/>
                    <a:pt x="236" y="21"/>
                  </a:cubicBezTo>
                  <a:cubicBezTo>
                    <a:pt x="274" y="13"/>
                    <a:pt x="311" y="5"/>
                    <a:pt x="349" y="3"/>
                  </a:cubicBezTo>
                  <a:cubicBezTo>
                    <a:pt x="389" y="0"/>
                    <a:pt x="428" y="3"/>
                    <a:pt x="465" y="19"/>
                  </a:cubicBezTo>
                  <a:cubicBezTo>
                    <a:pt x="472" y="22"/>
                    <a:pt x="480" y="25"/>
                    <a:pt x="486" y="30"/>
                  </a:cubicBezTo>
                  <a:cubicBezTo>
                    <a:pt x="480" y="29"/>
                    <a:pt x="476" y="25"/>
                    <a:pt x="470" y="23"/>
                  </a:cubicBezTo>
                  <a:cubicBezTo>
                    <a:pt x="459" y="17"/>
                    <a:pt x="447" y="13"/>
                    <a:pt x="434" y="10"/>
                  </a:cubicBezTo>
                  <a:cubicBezTo>
                    <a:pt x="410" y="4"/>
                    <a:pt x="385" y="3"/>
                    <a:pt x="360" y="4"/>
                  </a:cubicBezTo>
                  <a:cubicBezTo>
                    <a:pt x="345" y="4"/>
                    <a:pt x="330" y="6"/>
                    <a:pt x="315" y="8"/>
                  </a:cubicBezTo>
                  <a:cubicBezTo>
                    <a:pt x="295" y="10"/>
                    <a:pt x="276" y="14"/>
                    <a:pt x="257" y="18"/>
                  </a:cubicBezTo>
                  <a:cubicBezTo>
                    <a:pt x="243" y="21"/>
                    <a:pt x="230" y="24"/>
                    <a:pt x="216" y="27"/>
                  </a:cubicBezTo>
                  <a:cubicBezTo>
                    <a:pt x="193" y="32"/>
                    <a:pt x="170" y="38"/>
                    <a:pt x="146" y="43"/>
                  </a:cubicBezTo>
                  <a:cubicBezTo>
                    <a:pt x="129" y="46"/>
                    <a:pt x="112" y="49"/>
                    <a:pt x="95" y="51"/>
                  </a:cubicBezTo>
                  <a:cubicBezTo>
                    <a:pt x="82" y="53"/>
                    <a:pt x="69" y="55"/>
                    <a:pt x="55" y="54"/>
                  </a:cubicBezTo>
                  <a:cubicBezTo>
                    <a:pt x="38" y="52"/>
                    <a:pt x="20" y="50"/>
                    <a:pt x="3" y="43"/>
                  </a:cubicBezTo>
                  <a:cubicBezTo>
                    <a:pt x="2" y="42"/>
                    <a:pt x="0" y="42"/>
                    <a:pt x="0" y="40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6938" y="0"/>
            <a:ext cx="1615062" cy="1153616"/>
          </a:xfrm>
          <a:prstGeom prst="rect">
            <a:avLst/>
          </a:prstGeom>
        </p:spPr>
      </p:pic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249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1107230" y="5773334"/>
            <a:ext cx="878720" cy="836758"/>
          </a:xfrm>
          <a:custGeom>
            <a:avLst/>
            <a:gdLst>
              <a:gd name="T0" fmla="*/ 86 w 449"/>
              <a:gd name="T1" fmla="*/ 427 h 427"/>
              <a:gd name="T2" fmla="*/ 88 w 449"/>
              <a:gd name="T3" fmla="*/ 416 h 427"/>
              <a:gd name="T4" fmla="*/ 92 w 449"/>
              <a:gd name="T5" fmla="*/ 392 h 427"/>
              <a:gd name="T6" fmla="*/ 97 w 449"/>
              <a:gd name="T7" fmla="*/ 362 h 427"/>
              <a:gd name="T8" fmla="*/ 103 w 449"/>
              <a:gd name="T9" fmla="*/ 328 h 427"/>
              <a:gd name="T10" fmla="*/ 107 w 449"/>
              <a:gd name="T11" fmla="*/ 303 h 427"/>
              <a:gd name="T12" fmla="*/ 112 w 449"/>
              <a:gd name="T13" fmla="*/ 274 h 427"/>
              <a:gd name="T14" fmla="*/ 111 w 449"/>
              <a:gd name="T15" fmla="*/ 272 h 427"/>
              <a:gd name="T16" fmla="*/ 80 w 449"/>
              <a:gd name="T17" fmla="*/ 240 h 427"/>
              <a:gd name="T18" fmla="*/ 67 w 449"/>
              <a:gd name="T19" fmla="*/ 228 h 427"/>
              <a:gd name="T20" fmla="*/ 35 w 449"/>
              <a:gd name="T21" fmla="*/ 197 h 427"/>
              <a:gd name="T22" fmla="*/ 6 w 449"/>
              <a:gd name="T23" fmla="*/ 169 h 427"/>
              <a:gd name="T24" fmla="*/ 1 w 449"/>
              <a:gd name="T25" fmla="*/ 164 h 427"/>
              <a:gd name="T26" fmla="*/ 1 w 449"/>
              <a:gd name="T27" fmla="*/ 163 h 427"/>
              <a:gd name="T28" fmla="*/ 2 w 449"/>
              <a:gd name="T29" fmla="*/ 163 h 427"/>
              <a:gd name="T30" fmla="*/ 35 w 449"/>
              <a:gd name="T31" fmla="*/ 158 h 427"/>
              <a:gd name="T32" fmla="*/ 67 w 449"/>
              <a:gd name="T33" fmla="*/ 153 h 427"/>
              <a:gd name="T34" fmla="*/ 91 w 449"/>
              <a:gd name="T35" fmla="*/ 150 h 427"/>
              <a:gd name="T36" fmla="*/ 116 w 449"/>
              <a:gd name="T37" fmla="*/ 146 h 427"/>
              <a:gd name="T38" fmla="*/ 134 w 449"/>
              <a:gd name="T39" fmla="*/ 144 h 427"/>
              <a:gd name="T40" fmla="*/ 154 w 449"/>
              <a:gd name="T41" fmla="*/ 141 h 427"/>
              <a:gd name="T42" fmla="*/ 156 w 449"/>
              <a:gd name="T43" fmla="*/ 139 h 427"/>
              <a:gd name="T44" fmla="*/ 181 w 449"/>
              <a:gd name="T45" fmla="*/ 89 h 427"/>
              <a:gd name="T46" fmla="*/ 204 w 449"/>
              <a:gd name="T47" fmla="*/ 42 h 427"/>
              <a:gd name="T48" fmla="*/ 224 w 449"/>
              <a:gd name="T49" fmla="*/ 2 h 427"/>
              <a:gd name="T50" fmla="*/ 225 w 449"/>
              <a:gd name="T51" fmla="*/ 0 h 427"/>
              <a:gd name="T52" fmla="*/ 227 w 449"/>
              <a:gd name="T53" fmla="*/ 4 h 427"/>
              <a:gd name="T54" fmla="*/ 248 w 449"/>
              <a:gd name="T55" fmla="*/ 46 h 427"/>
              <a:gd name="T56" fmla="*/ 276 w 449"/>
              <a:gd name="T57" fmla="*/ 104 h 427"/>
              <a:gd name="T58" fmla="*/ 293 w 449"/>
              <a:gd name="T59" fmla="*/ 138 h 427"/>
              <a:gd name="T60" fmla="*/ 298 w 449"/>
              <a:gd name="T61" fmla="*/ 141 h 427"/>
              <a:gd name="T62" fmla="*/ 328 w 449"/>
              <a:gd name="T63" fmla="*/ 146 h 427"/>
              <a:gd name="T64" fmla="*/ 358 w 449"/>
              <a:gd name="T65" fmla="*/ 150 h 427"/>
              <a:gd name="T66" fmla="*/ 385 w 449"/>
              <a:gd name="T67" fmla="*/ 154 h 427"/>
              <a:gd name="T68" fmla="*/ 417 w 449"/>
              <a:gd name="T69" fmla="*/ 158 h 427"/>
              <a:gd name="T70" fmla="*/ 444 w 449"/>
              <a:gd name="T71" fmla="*/ 162 h 427"/>
              <a:gd name="T72" fmla="*/ 448 w 449"/>
              <a:gd name="T73" fmla="*/ 163 h 427"/>
              <a:gd name="T74" fmla="*/ 449 w 449"/>
              <a:gd name="T75" fmla="*/ 163 h 427"/>
              <a:gd name="T76" fmla="*/ 448 w 449"/>
              <a:gd name="T77" fmla="*/ 164 h 427"/>
              <a:gd name="T78" fmla="*/ 436 w 449"/>
              <a:gd name="T79" fmla="*/ 176 h 427"/>
              <a:gd name="T80" fmla="*/ 424 w 449"/>
              <a:gd name="T81" fmla="*/ 189 h 427"/>
              <a:gd name="T82" fmla="*/ 392 w 449"/>
              <a:gd name="T83" fmla="*/ 219 h 427"/>
              <a:gd name="T84" fmla="*/ 363 w 449"/>
              <a:gd name="T85" fmla="*/ 248 h 427"/>
              <a:gd name="T86" fmla="*/ 339 w 449"/>
              <a:gd name="T87" fmla="*/ 271 h 427"/>
              <a:gd name="T88" fmla="*/ 337 w 449"/>
              <a:gd name="T89" fmla="*/ 274 h 427"/>
              <a:gd name="T90" fmla="*/ 342 w 449"/>
              <a:gd name="T91" fmla="*/ 300 h 427"/>
              <a:gd name="T92" fmla="*/ 347 w 449"/>
              <a:gd name="T93" fmla="*/ 328 h 427"/>
              <a:gd name="T94" fmla="*/ 351 w 449"/>
              <a:gd name="T95" fmla="*/ 352 h 427"/>
              <a:gd name="T96" fmla="*/ 356 w 449"/>
              <a:gd name="T97" fmla="*/ 380 h 427"/>
              <a:gd name="T98" fmla="*/ 359 w 449"/>
              <a:gd name="T99" fmla="*/ 402 h 427"/>
              <a:gd name="T100" fmla="*/ 364 w 449"/>
              <a:gd name="T101" fmla="*/ 427 h 427"/>
              <a:gd name="T102" fmla="*/ 354 w 449"/>
              <a:gd name="T103" fmla="*/ 422 h 427"/>
              <a:gd name="T104" fmla="*/ 301 w 449"/>
              <a:gd name="T105" fmla="*/ 394 h 427"/>
              <a:gd name="T106" fmla="*/ 250 w 449"/>
              <a:gd name="T107" fmla="*/ 367 h 427"/>
              <a:gd name="T108" fmla="*/ 226 w 449"/>
              <a:gd name="T109" fmla="*/ 355 h 427"/>
              <a:gd name="T110" fmla="*/ 223 w 449"/>
              <a:gd name="T111" fmla="*/ 355 h 427"/>
              <a:gd name="T112" fmla="*/ 168 w 449"/>
              <a:gd name="T113" fmla="*/ 384 h 427"/>
              <a:gd name="T114" fmla="*/ 142 w 449"/>
              <a:gd name="T115" fmla="*/ 398 h 427"/>
              <a:gd name="T116" fmla="*/ 89 w 449"/>
              <a:gd name="T117" fmla="*/ 426 h 427"/>
              <a:gd name="T118" fmla="*/ 86 w 449"/>
              <a:gd name="T11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9" h="427">
                <a:moveTo>
                  <a:pt x="86" y="427"/>
                </a:moveTo>
                <a:cubicBezTo>
                  <a:pt x="87" y="423"/>
                  <a:pt x="87" y="420"/>
                  <a:pt x="88" y="416"/>
                </a:cubicBezTo>
                <a:cubicBezTo>
                  <a:pt x="89" y="408"/>
                  <a:pt x="91" y="400"/>
                  <a:pt x="92" y="392"/>
                </a:cubicBezTo>
                <a:cubicBezTo>
                  <a:pt x="94" y="382"/>
                  <a:pt x="96" y="372"/>
                  <a:pt x="97" y="362"/>
                </a:cubicBezTo>
                <a:cubicBezTo>
                  <a:pt x="99" y="351"/>
                  <a:pt x="101" y="339"/>
                  <a:pt x="103" y="328"/>
                </a:cubicBezTo>
                <a:cubicBezTo>
                  <a:pt x="104" y="320"/>
                  <a:pt x="106" y="312"/>
                  <a:pt x="107" y="303"/>
                </a:cubicBezTo>
                <a:cubicBezTo>
                  <a:pt x="109" y="294"/>
                  <a:pt x="111" y="284"/>
                  <a:pt x="112" y="274"/>
                </a:cubicBezTo>
                <a:cubicBezTo>
                  <a:pt x="112" y="273"/>
                  <a:pt x="112" y="272"/>
                  <a:pt x="111" y="272"/>
                </a:cubicBezTo>
                <a:cubicBezTo>
                  <a:pt x="101" y="261"/>
                  <a:pt x="90" y="251"/>
                  <a:pt x="80" y="240"/>
                </a:cubicBezTo>
                <a:cubicBezTo>
                  <a:pt x="75" y="236"/>
                  <a:pt x="71" y="232"/>
                  <a:pt x="67" y="228"/>
                </a:cubicBezTo>
                <a:cubicBezTo>
                  <a:pt x="57" y="218"/>
                  <a:pt x="46" y="208"/>
                  <a:pt x="35" y="197"/>
                </a:cubicBezTo>
                <a:cubicBezTo>
                  <a:pt x="26" y="188"/>
                  <a:pt x="16" y="178"/>
                  <a:pt x="6" y="169"/>
                </a:cubicBezTo>
                <a:cubicBezTo>
                  <a:pt x="4" y="167"/>
                  <a:pt x="3" y="166"/>
                  <a:pt x="1" y="164"/>
                </a:cubicBezTo>
                <a:cubicBezTo>
                  <a:pt x="1" y="164"/>
                  <a:pt x="0" y="164"/>
                  <a:pt x="1" y="163"/>
                </a:cubicBezTo>
                <a:cubicBezTo>
                  <a:pt x="1" y="163"/>
                  <a:pt x="1" y="163"/>
                  <a:pt x="2" y="163"/>
                </a:cubicBezTo>
                <a:cubicBezTo>
                  <a:pt x="13" y="161"/>
                  <a:pt x="24" y="160"/>
                  <a:pt x="35" y="158"/>
                </a:cubicBezTo>
                <a:cubicBezTo>
                  <a:pt x="45" y="157"/>
                  <a:pt x="56" y="155"/>
                  <a:pt x="67" y="153"/>
                </a:cubicBezTo>
                <a:cubicBezTo>
                  <a:pt x="75" y="152"/>
                  <a:pt x="83" y="151"/>
                  <a:pt x="91" y="150"/>
                </a:cubicBezTo>
                <a:cubicBezTo>
                  <a:pt x="100" y="149"/>
                  <a:pt x="108" y="148"/>
                  <a:pt x="116" y="146"/>
                </a:cubicBezTo>
                <a:cubicBezTo>
                  <a:pt x="122" y="145"/>
                  <a:pt x="128" y="145"/>
                  <a:pt x="134" y="144"/>
                </a:cubicBezTo>
                <a:cubicBezTo>
                  <a:pt x="141" y="143"/>
                  <a:pt x="147" y="142"/>
                  <a:pt x="154" y="141"/>
                </a:cubicBezTo>
                <a:cubicBezTo>
                  <a:pt x="155" y="141"/>
                  <a:pt x="156" y="140"/>
                  <a:pt x="156" y="139"/>
                </a:cubicBezTo>
                <a:cubicBezTo>
                  <a:pt x="164" y="122"/>
                  <a:pt x="173" y="106"/>
                  <a:pt x="181" y="89"/>
                </a:cubicBezTo>
                <a:cubicBezTo>
                  <a:pt x="188" y="74"/>
                  <a:pt x="196" y="58"/>
                  <a:pt x="204" y="42"/>
                </a:cubicBezTo>
                <a:cubicBezTo>
                  <a:pt x="211" y="29"/>
                  <a:pt x="217" y="15"/>
                  <a:pt x="224" y="2"/>
                </a:cubicBezTo>
                <a:cubicBezTo>
                  <a:pt x="224" y="1"/>
                  <a:pt x="224" y="1"/>
                  <a:pt x="225" y="0"/>
                </a:cubicBezTo>
                <a:cubicBezTo>
                  <a:pt x="226" y="1"/>
                  <a:pt x="226" y="2"/>
                  <a:pt x="227" y="4"/>
                </a:cubicBezTo>
                <a:cubicBezTo>
                  <a:pt x="234" y="18"/>
                  <a:pt x="241" y="32"/>
                  <a:pt x="248" y="46"/>
                </a:cubicBezTo>
                <a:cubicBezTo>
                  <a:pt x="257" y="66"/>
                  <a:pt x="267" y="85"/>
                  <a:pt x="276" y="104"/>
                </a:cubicBezTo>
                <a:cubicBezTo>
                  <a:pt x="282" y="115"/>
                  <a:pt x="287" y="126"/>
                  <a:pt x="293" y="138"/>
                </a:cubicBezTo>
                <a:cubicBezTo>
                  <a:pt x="294" y="140"/>
                  <a:pt x="295" y="141"/>
                  <a:pt x="298" y="141"/>
                </a:cubicBezTo>
                <a:cubicBezTo>
                  <a:pt x="308" y="143"/>
                  <a:pt x="318" y="144"/>
                  <a:pt x="328" y="146"/>
                </a:cubicBezTo>
                <a:cubicBezTo>
                  <a:pt x="338" y="147"/>
                  <a:pt x="348" y="148"/>
                  <a:pt x="358" y="150"/>
                </a:cubicBezTo>
                <a:cubicBezTo>
                  <a:pt x="367" y="151"/>
                  <a:pt x="376" y="153"/>
                  <a:pt x="385" y="154"/>
                </a:cubicBezTo>
                <a:cubicBezTo>
                  <a:pt x="396" y="155"/>
                  <a:pt x="407" y="157"/>
                  <a:pt x="417" y="158"/>
                </a:cubicBezTo>
                <a:cubicBezTo>
                  <a:pt x="426" y="160"/>
                  <a:pt x="435" y="161"/>
                  <a:pt x="444" y="162"/>
                </a:cubicBezTo>
                <a:cubicBezTo>
                  <a:pt x="445" y="163"/>
                  <a:pt x="447" y="163"/>
                  <a:pt x="448" y="163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9" y="164"/>
                  <a:pt x="449" y="164"/>
                  <a:pt x="448" y="164"/>
                </a:cubicBezTo>
                <a:cubicBezTo>
                  <a:pt x="444" y="168"/>
                  <a:pt x="440" y="172"/>
                  <a:pt x="436" y="176"/>
                </a:cubicBezTo>
                <a:cubicBezTo>
                  <a:pt x="432" y="180"/>
                  <a:pt x="428" y="184"/>
                  <a:pt x="424" y="189"/>
                </a:cubicBezTo>
                <a:cubicBezTo>
                  <a:pt x="413" y="199"/>
                  <a:pt x="403" y="209"/>
                  <a:pt x="392" y="219"/>
                </a:cubicBezTo>
                <a:cubicBezTo>
                  <a:pt x="382" y="229"/>
                  <a:pt x="372" y="238"/>
                  <a:pt x="363" y="248"/>
                </a:cubicBezTo>
                <a:cubicBezTo>
                  <a:pt x="355" y="256"/>
                  <a:pt x="347" y="264"/>
                  <a:pt x="339" y="271"/>
                </a:cubicBezTo>
                <a:cubicBezTo>
                  <a:pt x="338" y="272"/>
                  <a:pt x="337" y="273"/>
                  <a:pt x="337" y="274"/>
                </a:cubicBezTo>
                <a:cubicBezTo>
                  <a:pt x="339" y="283"/>
                  <a:pt x="340" y="291"/>
                  <a:pt x="342" y="300"/>
                </a:cubicBezTo>
                <a:cubicBezTo>
                  <a:pt x="343" y="309"/>
                  <a:pt x="345" y="318"/>
                  <a:pt x="347" y="328"/>
                </a:cubicBezTo>
                <a:cubicBezTo>
                  <a:pt x="348" y="336"/>
                  <a:pt x="349" y="344"/>
                  <a:pt x="351" y="352"/>
                </a:cubicBezTo>
                <a:cubicBezTo>
                  <a:pt x="352" y="361"/>
                  <a:pt x="354" y="371"/>
                  <a:pt x="356" y="380"/>
                </a:cubicBezTo>
                <a:cubicBezTo>
                  <a:pt x="357" y="388"/>
                  <a:pt x="358" y="395"/>
                  <a:pt x="359" y="402"/>
                </a:cubicBezTo>
                <a:cubicBezTo>
                  <a:pt x="361" y="411"/>
                  <a:pt x="362" y="419"/>
                  <a:pt x="364" y="427"/>
                </a:cubicBezTo>
                <a:cubicBezTo>
                  <a:pt x="360" y="425"/>
                  <a:pt x="357" y="424"/>
                  <a:pt x="354" y="422"/>
                </a:cubicBezTo>
                <a:cubicBezTo>
                  <a:pt x="336" y="413"/>
                  <a:pt x="319" y="404"/>
                  <a:pt x="301" y="394"/>
                </a:cubicBezTo>
                <a:cubicBezTo>
                  <a:pt x="284" y="385"/>
                  <a:pt x="267" y="376"/>
                  <a:pt x="250" y="367"/>
                </a:cubicBezTo>
                <a:cubicBezTo>
                  <a:pt x="242" y="363"/>
                  <a:pt x="234" y="359"/>
                  <a:pt x="226" y="355"/>
                </a:cubicBezTo>
                <a:cubicBezTo>
                  <a:pt x="225" y="354"/>
                  <a:pt x="224" y="355"/>
                  <a:pt x="223" y="355"/>
                </a:cubicBezTo>
                <a:cubicBezTo>
                  <a:pt x="205" y="365"/>
                  <a:pt x="187" y="374"/>
                  <a:pt x="168" y="384"/>
                </a:cubicBezTo>
                <a:cubicBezTo>
                  <a:pt x="159" y="389"/>
                  <a:pt x="151" y="393"/>
                  <a:pt x="142" y="398"/>
                </a:cubicBezTo>
                <a:cubicBezTo>
                  <a:pt x="124" y="407"/>
                  <a:pt x="106" y="417"/>
                  <a:pt x="89" y="426"/>
                </a:cubicBezTo>
                <a:cubicBezTo>
                  <a:pt x="88" y="426"/>
                  <a:pt x="87" y="427"/>
                  <a:pt x="86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826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1107230" y="5752552"/>
            <a:ext cx="878720" cy="836758"/>
          </a:xfrm>
          <a:custGeom>
            <a:avLst/>
            <a:gdLst>
              <a:gd name="T0" fmla="*/ 86 w 449"/>
              <a:gd name="T1" fmla="*/ 427 h 427"/>
              <a:gd name="T2" fmla="*/ 88 w 449"/>
              <a:gd name="T3" fmla="*/ 416 h 427"/>
              <a:gd name="T4" fmla="*/ 92 w 449"/>
              <a:gd name="T5" fmla="*/ 392 h 427"/>
              <a:gd name="T6" fmla="*/ 97 w 449"/>
              <a:gd name="T7" fmla="*/ 362 h 427"/>
              <a:gd name="T8" fmla="*/ 103 w 449"/>
              <a:gd name="T9" fmla="*/ 328 h 427"/>
              <a:gd name="T10" fmla="*/ 107 w 449"/>
              <a:gd name="T11" fmla="*/ 303 h 427"/>
              <a:gd name="T12" fmla="*/ 112 w 449"/>
              <a:gd name="T13" fmla="*/ 274 h 427"/>
              <a:gd name="T14" fmla="*/ 111 w 449"/>
              <a:gd name="T15" fmla="*/ 272 h 427"/>
              <a:gd name="T16" fmla="*/ 80 w 449"/>
              <a:gd name="T17" fmla="*/ 240 h 427"/>
              <a:gd name="T18" fmla="*/ 67 w 449"/>
              <a:gd name="T19" fmla="*/ 228 h 427"/>
              <a:gd name="T20" fmla="*/ 35 w 449"/>
              <a:gd name="T21" fmla="*/ 197 h 427"/>
              <a:gd name="T22" fmla="*/ 6 w 449"/>
              <a:gd name="T23" fmla="*/ 169 h 427"/>
              <a:gd name="T24" fmla="*/ 1 w 449"/>
              <a:gd name="T25" fmla="*/ 164 h 427"/>
              <a:gd name="T26" fmla="*/ 1 w 449"/>
              <a:gd name="T27" fmla="*/ 163 h 427"/>
              <a:gd name="T28" fmla="*/ 2 w 449"/>
              <a:gd name="T29" fmla="*/ 163 h 427"/>
              <a:gd name="T30" fmla="*/ 35 w 449"/>
              <a:gd name="T31" fmla="*/ 158 h 427"/>
              <a:gd name="T32" fmla="*/ 67 w 449"/>
              <a:gd name="T33" fmla="*/ 153 h 427"/>
              <a:gd name="T34" fmla="*/ 91 w 449"/>
              <a:gd name="T35" fmla="*/ 150 h 427"/>
              <a:gd name="T36" fmla="*/ 116 w 449"/>
              <a:gd name="T37" fmla="*/ 146 h 427"/>
              <a:gd name="T38" fmla="*/ 134 w 449"/>
              <a:gd name="T39" fmla="*/ 144 h 427"/>
              <a:gd name="T40" fmla="*/ 154 w 449"/>
              <a:gd name="T41" fmla="*/ 141 h 427"/>
              <a:gd name="T42" fmla="*/ 156 w 449"/>
              <a:gd name="T43" fmla="*/ 139 h 427"/>
              <a:gd name="T44" fmla="*/ 181 w 449"/>
              <a:gd name="T45" fmla="*/ 89 h 427"/>
              <a:gd name="T46" fmla="*/ 204 w 449"/>
              <a:gd name="T47" fmla="*/ 42 h 427"/>
              <a:gd name="T48" fmla="*/ 224 w 449"/>
              <a:gd name="T49" fmla="*/ 2 h 427"/>
              <a:gd name="T50" fmla="*/ 225 w 449"/>
              <a:gd name="T51" fmla="*/ 0 h 427"/>
              <a:gd name="T52" fmla="*/ 227 w 449"/>
              <a:gd name="T53" fmla="*/ 4 h 427"/>
              <a:gd name="T54" fmla="*/ 248 w 449"/>
              <a:gd name="T55" fmla="*/ 46 h 427"/>
              <a:gd name="T56" fmla="*/ 276 w 449"/>
              <a:gd name="T57" fmla="*/ 104 h 427"/>
              <a:gd name="T58" fmla="*/ 293 w 449"/>
              <a:gd name="T59" fmla="*/ 138 h 427"/>
              <a:gd name="T60" fmla="*/ 298 w 449"/>
              <a:gd name="T61" fmla="*/ 141 h 427"/>
              <a:gd name="T62" fmla="*/ 328 w 449"/>
              <a:gd name="T63" fmla="*/ 146 h 427"/>
              <a:gd name="T64" fmla="*/ 358 w 449"/>
              <a:gd name="T65" fmla="*/ 150 h 427"/>
              <a:gd name="T66" fmla="*/ 385 w 449"/>
              <a:gd name="T67" fmla="*/ 154 h 427"/>
              <a:gd name="T68" fmla="*/ 417 w 449"/>
              <a:gd name="T69" fmla="*/ 158 h 427"/>
              <a:gd name="T70" fmla="*/ 444 w 449"/>
              <a:gd name="T71" fmla="*/ 162 h 427"/>
              <a:gd name="T72" fmla="*/ 448 w 449"/>
              <a:gd name="T73" fmla="*/ 163 h 427"/>
              <a:gd name="T74" fmla="*/ 449 w 449"/>
              <a:gd name="T75" fmla="*/ 163 h 427"/>
              <a:gd name="T76" fmla="*/ 448 w 449"/>
              <a:gd name="T77" fmla="*/ 164 h 427"/>
              <a:gd name="T78" fmla="*/ 436 w 449"/>
              <a:gd name="T79" fmla="*/ 176 h 427"/>
              <a:gd name="T80" fmla="*/ 424 w 449"/>
              <a:gd name="T81" fmla="*/ 189 h 427"/>
              <a:gd name="T82" fmla="*/ 392 w 449"/>
              <a:gd name="T83" fmla="*/ 219 h 427"/>
              <a:gd name="T84" fmla="*/ 363 w 449"/>
              <a:gd name="T85" fmla="*/ 248 h 427"/>
              <a:gd name="T86" fmla="*/ 339 w 449"/>
              <a:gd name="T87" fmla="*/ 271 h 427"/>
              <a:gd name="T88" fmla="*/ 337 w 449"/>
              <a:gd name="T89" fmla="*/ 274 h 427"/>
              <a:gd name="T90" fmla="*/ 342 w 449"/>
              <a:gd name="T91" fmla="*/ 300 h 427"/>
              <a:gd name="T92" fmla="*/ 347 w 449"/>
              <a:gd name="T93" fmla="*/ 328 h 427"/>
              <a:gd name="T94" fmla="*/ 351 w 449"/>
              <a:gd name="T95" fmla="*/ 352 h 427"/>
              <a:gd name="T96" fmla="*/ 356 w 449"/>
              <a:gd name="T97" fmla="*/ 380 h 427"/>
              <a:gd name="T98" fmla="*/ 359 w 449"/>
              <a:gd name="T99" fmla="*/ 402 h 427"/>
              <a:gd name="T100" fmla="*/ 364 w 449"/>
              <a:gd name="T101" fmla="*/ 427 h 427"/>
              <a:gd name="T102" fmla="*/ 354 w 449"/>
              <a:gd name="T103" fmla="*/ 422 h 427"/>
              <a:gd name="T104" fmla="*/ 301 w 449"/>
              <a:gd name="T105" fmla="*/ 394 h 427"/>
              <a:gd name="T106" fmla="*/ 250 w 449"/>
              <a:gd name="T107" fmla="*/ 367 h 427"/>
              <a:gd name="T108" fmla="*/ 226 w 449"/>
              <a:gd name="T109" fmla="*/ 355 h 427"/>
              <a:gd name="T110" fmla="*/ 223 w 449"/>
              <a:gd name="T111" fmla="*/ 355 h 427"/>
              <a:gd name="T112" fmla="*/ 168 w 449"/>
              <a:gd name="T113" fmla="*/ 384 h 427"/>
              <a:gd name="T114" fmla="*/ 142 w 449"/>
              <a:gd name="T115" fmla="*/ 398 h 427"/>
              <a:gd name="T116" fmla="*/ 89 w 449"/>
              <a:gd name="T117" fmla="*/ 426 h 427"/>
              <a:gd name="T118" fmla="*/ 86 w 449"/>
              <a:gd name="T11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9" h="427">
                <a:moveTo>
                  <a:pt x="86" y="427"/>
                </a:moveTo>
                <a:cubicBezTo>
                  <a:pt x="87" y="423"/>
                  <a:pt x="87" y="420"/>
                  <a:pt x="88" y="416"/>
                </a:cubicBezTo>
                <a:cubicBezTo>
                  <a:pt x="89" y="408"/>
                  <a:pt x="91" y="400"/>
                  <a:pt x="92" y="392"/>
                </a:cubicBezTo>
                <a:cubicBezTo>
                  <a:pt x="94" y="382"/>
                  <a:pt x="96" y="372"/>
                  <a:pt x="97" y="362"/>
                </a:cubicBezTo>
                <a:cubicBezTo>
                  <a:pt x="99" y="351"/>
                  <a:pt x="101" y="339"/>
                  <a:pt x="103" y="328"/>
                </a:cubicBezTo>
                <a:cubicBezTo>
                  <a:pt x="104" y="320"/>
                  <a:pt x="106" y="312"/>
                  <a:pt x="107" y="303"/>
                </a:cubicBezTo>
                <a:cubicBezTo>
                  <a:pt x="109" y="294"/>
                  <a:pt x="111" y="284"/>
                  <a:pt x="112" y="274"/>
                </a:cubicBezTo>
                <a:cubicBezTo>
                  <a:pt x="112" y="273"/>
                  <a:pt x="112" y="272"/>
                  <a:pt x="111" y="272"/>
                </a:cubicBezTo>
                <a:cubicBezTo>
                  <a:pt x="101" y="261"/>
                  <a:pt x="90" y="251"/>
                  <a:pt x="80" y="240"/>
                </a:cubicBezTo>
                <a:cubicBezTo>
                  <a:pt x="75" y="236"/>
                  <a:pt x="71" y="232"/>
                  <a:pt x="67" y="228"/>
                </a:cubicBezTo>
                <a:cubicBezTo>
                  <a:pt x="57" y="218"/>
                  <a:pt x="46" y="208"/>
                  <a:pt x="35" y="197"/>
                </a:cubicBezTo>
                <a:cubicBezTo>
                  <a:pt x="26" y="188"/>
                  <a:pt x="16" y="178"/>
                  <a:pt x="6" y="169"/>
                </a:cubicBezTo>
                <a:cubicBezTo>
                  <a:pt x="4" y="167"/>
                  <a:pt x="3" y="166"/>
                  <a:pt x="1" y="164"/>
                </a:cubicBezTo>
                <a:cubicBezTo>
                  <a:pt x="1" y="164"/>
                  <a:pt x="0" y="164"/>
                  <a:pt x="1" y="163"/>
                </a:cubicBezTo>
                <a:cubicBezTo>
                  <a:pt x="1" y="163"/>
                  <a:pt x="1" y="163"/>
                  <a:pt x="2" y="163"/>
                </a:cubicBezTo>
                <a:cubicBezTo>
                  <a:pt x="13" y="161"/>
                  <a:pt x="24" y="160"/>
                  <a:pt x="35" y="158"/>
                </a:cubicBezTo>
                <a:cubicBezTo>
                  <a:pt x="45" y="157"/>
                  <a:pt x="56" y="155"/>
                  <a:pt x="67" y="153"/>
                </a:cubicBezTo>
                <a:cubicBezTo>
                  <a:pt x="75" y="152"/>
                  <a:pt x="83" y="151"/>
                  <a:pt x="91" y="150"/>
                </a:cubicBezTo>
                <a:cubicBezTo>
                  <a:pt x="100" y="149"/>
                  <a:pt x="108" y="148"/>
                  <a:pt x="116" y="146"/>
                </a:cubicBezTo>
                <a:cubicBezTo>
                  <a:pt x="122" y="145"/>
                  <a:pt x="128" y="145"/>
                  <a:pt x="134" y="144"/>
                </a:cubicBezTo>
                <a:cubicBezTo>
                  <a:pt x="141" y="143"/>
                  <a:pt x="147" y="142"/>
                  <a:pt x="154" y="141"/>
                </a:cubicBezTo>
                <a:cubicBezTo>
                  <a:pt x="155" y="141"/>
                  <a:pt x="156" y="140"/>
                  <a:pt x="156" y="139"/>
                </a:cubicBezTo>
                <a:cubicBezTo>
                  <a:pt x="164" y="122"/>
                  <a:pt x="173" y="106"/>
                  <a:pt x="181" y="89"/>
                </a:cubicBezTo>
                <a:cubicBezTo>
                  <a:pt x="188" y="74"/>
                  <a:pt x="196" y="58"/>
                  <a:pt x="204" y="42"/>
                </a:cubicBezTo>
                <a:cubicBezTo>
                  <a:pt x="211" y="29"/>
                  <a:pt x="217" y="15"/>
                  <a:pt x="224" y="2"/>
                </a:cubicBezTo>
                <a:cubicBezTo>
                  <a:pt x="224" y="1"/>
                  <a:pt x="224" y="1"/>
                  <a:pt x="225" y="0"/>
                </a:cubicBezTo>
                <a:cubicBezTo>
                  <a:pt x="226" y="1"/>
                  <a:pt x="226" y="2"/>
                  <a:pt x="227" y="4"/>
                </a:cubicBezTo>
                <a:cubicBezTo>
                  <a:pt x="234" y="18"/>
                  <a:pt x="241" y="32"/>
                  <a:pt x="248" y="46"/>
                </a:cubicBezTo>
                <a:cubicBezTo>
                  <a:pt x="257" y="66"/>
                  <a:pt x="267" y="85"/>
                  <a:pt x="276" y="104"/>
                </a:cubicBezTo>
                <a:cubicBezTo>
                  <a:pt x="282" y="115"/>
                  <a:pt x="287" y="126"/>
                  <a:pt x="293" y="138"/>
                </a:cubicBezTo>
                <a:cubicBezTo>
                  <a:pt x="294" y="140"/>
                  <a:pt x="295" y="141"/>
                  <a:pt x="298" y="141"/>
                </a:cubicBezTo>
                <a:cubicBezTo>
                  <a:pt x="308" y="143"/>
                  <a:pt x="318" y="144"/>
                  <a:pt x="328" y="146"/>
                </a:cubicBezTo>
                <a:cubicBezTo>
                  <a:pt x="338" y="147"/>
                  <a:pt x="348" y="148"/>
                  <a:pt x="358" y="150"/>
                </a:cubicBezTo>
                <a:cubicBezTo>
                  <a:pt x="367" y="151"/>
                  <a:pt x="376" y="153"/>
                  <a:pt x="385" y="154"/>
                </a:cubicBezTo>
                <a:cubicBezTo>
                  <a:pt x="396" y="155"/>
                  <a:pt x="407" y="157"/>
                  <a:pt x="417" y="158"/>
                </a:cubicBezTo>
                <a:cubicBezTo>
                  <a:pt x="426" y="160"/>
                  <a:pt x="435" y="161"/>
                  <a:pt x="444" y="162"/>
                </a:cubicBezTo>
                <a:cubicBezTo>
                  <a:pt x="445" y="163"/>
                  <a:pt x="447" y="163"/>
                  <a:pt x="448" y="163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9" y="164"/>
                  <a:pt x="449" y="164"/>
                  <a:pt x="448" y="164"/>
                </a:cubicBezTo>
                <a:cubicBezTo>
                  <a:pt x="444" y="168"/>
                  <a:pt x="440" y="172"/>
                  <a:pt x="436" y="176"/>
                </a:cubicBezTo>
                <a:cubicBezTo>
                  <a:pt x="432" y="180"/>
                  <a:pt x="428" y="184"/>
                  <a:pt x="424" y="189"/>
                </a:cubicBezTo>
                <a:cubicBezTo>
                  <a:pt x="413" y="199"/>
                  <a:pt x="403" y="209"/>
                  <a:pt x="392" y="219"/>
                </a:cubicBezTo>
                <a:cubicBezTo>
                  <a:pt x="382" y="229"/>
                  <a:pt x="372" y="238"/>
                  <a:pt x="363" y="248"/>
                </a:cubicBezTo>
                <a:cubicBezTo>
                  <a:pt x="355" y="256"/>
                  <a:pt x="347" y="264"/>
                  <a:pt x="339" y="271"/>
                </a:cubicBezTo>
                <a:cubicBezTo>
                  <a:pt x="338" y="272"/>
                  <a:pt x="337" y="273"/>
                  <a:pt x="337" y="274"/>
                </a:cubicBezTo>
                <a:cubicBezTo>
                  <a:pt x="339" y="283"/>
                  <a:pt x="340" y="291"/>
                  <a:pt x="342" y="300"/>
                </a:cubicBezTo>
                <a:cubicBezTo>
                  <a:pt x="343" y="309"/>
                  <a:pt x="345" y="318"/>
                  <a:pt x="347" y="328"/>
                </a:cubicBezTo>
                <a:cubicBezTo>
                  <a:pt x="348" y="336"/>
                  <a:pt x="349" y="344"/>
                  <a:pt x="351" y="352"/>
                </a:cubicBezTo>
                <a:cubicBezTo>
                  <a:pt x="352" y="361"/>
                  <a:pt x="354" y="371"/>
                  <a:pt x="356" y="380"/>
                </a:cubicBezTo>
                <a:cubicBezTo>
                  <a:pt x="357" y="388"/>
                  <a:pt x="358" y="395"/>
                  <a:pt x="359" y="402"/>
                </a:cubicBezTo>
                <a:cubicBezTo>
                  <a:pt x="361" y="411"/>
                  <a:pt x="362" y="419"/>
                  <a:pt x="364" y="427"/>
                </a:cubicBezTo>
                <a:cubicBezTo>
                  <a:pt x="360" y="425"/>
                  <a:pt x="357" y="424"/>
                  <a:pt x="354" y="422"/>
                </a:cubicBezTo>
                <a:cubicBezTo>
                  <a:pt x="336" y="413"/>
                  <a:pt x="319" y="404"/>
                  <a:pt x="301" y="394"/>
                </a:cubicBezTo>
                <a:cubicBezTo>
                  <a:pt x="284" y="385"/>
                  <a:pt x="267" y="376"/>
                  <a:pt x="250" y="367"/>
                </a:cubicBezTo>
                <a:cubicBezTo>
                  <a:pt x="242" y="363"/>
                  <a:pt x="234" y="359"/>
                  <a:pt x="226" y="355"/>
                </a:cubicBezTo>
                <a:cubicBezTo>
                  <a:pt x="225" y="354"/>
                  <a:pt x="224" y="355"/>
                  <a:pt x="223" y="355"/>
                </a:cubicBezTo>
                <a:cubicBezTo>
                  <a:pt x="205" y="365"/>
                  <a:pt x="187" y="374"/>
                  <a:pt x="168" y="384"/>
                </a:cubicBezTo>
                <a:cubicBezTo>
                  <a:pt x="159" y="389"/>
                  <a:pt x="151" y="393"/>
                  <a:pt x="142" y="398"/>
                </a:cubicBezTo>
                <a:cubicBezTo>
                  <a:pt x="124" y="407"/>
                  <a:pt x="106" y="417"/>
                  <a:pt x="89" y="426"/>
                </a:cubicBezTo>
                <a:cubicBezTo>
                  <a:pt x="88" y="426"/>
                  <a:pt x="87" y="427"/>
                  <a:pt x="86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84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7" r:id="rId2"/>
    <p:sldLayoutId id="2147483699" r:id="rId3"/>
    <p:sldLayoutId id="2147483654" r:id="rId4"/>
    <p:sldLayoutId id="2147483709" r:id="rId5"/>
    <p:sldLayoutId id="2147483711" r:id="rId6"/>
    <p:sldLayoutId id="2147483710" r:id="rId7"/>
    <p:sldLayoutId id="2147483712" r:id="rId8"/>
    <p:sldLayoutId id="2147483713" r:id="rId9"/>
    <p:sldLayoutId id="2147483714" r:id="rId10"/>
    <p:sldLayoutId id="2147483715" r:id="rId11"/>
    <p:sldLayoutId id="2147483703" r:id="rId12"/>
    <p:sldLayoutId id="2147483705" r:id="rId13"/>
    <p:sldLayoutId id="2147483706" r:id="rId14"/>
    <p:sldLayoutId id="2147483701" r:id="rId15"/>
    <p:sldLayoutId id="2147483700" r:id="rId16"/>
    <p:sldLayoutId id="2147483697" r:id="rId17"/>
    <p:sldLayoutId id="2147483695" r:id="rId18"/>
    <p:sldLayoutId id="2147483680" r:id="rId19"/>
    <p:sldLayoutId id="2147483676" r:id="rId20"/>
    <p:sldLayoutId id="2147483690" r:id="rId21"/>
    <p:sldLayoutId id="2147483691" r:id="rId22"/>
    <p:sldLayoutId id="2147483704" r:id="rId23"/>
    <p:sldLayoutId id="2147483681" r:id="rId24"/>
    <p:sldLayoutId id="2147483682" r:id="rId25"/>
    <p:sldLayoutId id="2147483692" r:id="rId26"/>
    <p:sldLayoutId id="2147483684" r:id="rId27"/>
    <p:sldLayoutId id="2147483685" r:id="rId28"/>
    <p:sldLayoutId id="2147483693" r:id="rId29"/>
    <p:sldLayoutId id="2147483671" r:id="rId30"/>
    <p:sldLayoutId id="2147483672" r:id="rId31"/>
    <p:sldLayoutId id="2147483708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500">
            <a:extLst>
              <a:ext uri="{FF2B5EF4-FFF2-40B4-BE49-F238E27FC236}">
                <a16:creationId xmlns:a16="http://schemas.microsoft.com/office/drawing/2014/main" id="{6885F2DB-EE95-43D6-AA15-43E10FDC0905}"/>
              </a:ext>
            </a:extLst>
          </p:cNvPr>
          <p:cNvSpPr>
            <a:spLocks/>
          </p:cNvSpPr>
          <p:nvPr/>
        </p:nvSpPr>
        <p:spPr bwMode="auto">
          <a:xfrm>
            <a:off x="5020495" y="1872230"/>
            <a:ext cx="1778092" cy="2698516"/>
          </a:xfrm>
          <a:custGeom>
            <a:avLst/>
            <a:gdLst>
              <a:gd name="T0" fmla="*/ 28 w 170"/>
              <a:gd name="T1" fmla="*/ 258 h 258"/>
              <a:gd name="T2" fmla="*/ 0 w 170"/>
              <a:gd name="T3" fmla="*/ 242 h 258"/>
              <a:gd name="T4" fmla="*/ 143 w 170"/>
              <a:gd name="T5" fmla="*/ 0 h 258"/>
              <a:gd name="T6" fmla="*/ 170 w 170"/>
              <a:gd name="T7" fmla="*/ 16 h 258"/>
              <a:gd name="T8" fmla="*/ 28 w 170"/>
              <a:gd name="T9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258">
                <a:moveTo>
                  <a:pt x="28" y="258"/>
                </a:moveTo>
                <a:lnTo>
                  <a:pt x="0" y="242"/>
                </a:lnTo>
                <a:lnTo>
                  <a:pt x="143" y="0"/>
                </a:lnTo>
                <a:lnTo>
                  <a:pt x="170" y="16"/>
                </a:lnTo>
                <a:lnTo>
                  <a:pt x="28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Grupo 44"/>
          <p:cNvGrpSpPr/>
          <p:nvPr/>
        </p:nvGrpSpPr>
        <p:grpSpPr>
          <a:xfrm>
            <a:off x="1427379" y="2143632"/>
            <a:ext cx="9198761" cy="3446396"/>
            <a:chOff x="1427379" y="2143632"/>
            <a:chExt cx="9198761" cy="3446396"/>
          </a:xfrm>
        </p:grpSpPr>
        <p:sp>
          <p:nvSpPr>
            <p:cNvPr id="396" name="TextBox 19">
              <a:extLst>
                <a:ext uri="{FF2B5EF4-FFF2-40B4-BE49-F238E27FC236}">
                  <a16:creationId xmlns:a16="http://schemas.microsoft.com/office/drawing/2014/main" id="{050CF1C8-BC3E-41DD-A59E-F9A0BF7AD380}"/>
                </a:ext>
              </a:extLst>
            </p:cNvPr>
            <p:cNvSpPr txBox="1"/>
            <p:nvPr/>
          </p:nvSpPr>
          <p:spPr>
            <a:xfrm>
              <a:off x="1591871" y="2785100"/>
              <a:ext cx="9034269" cy="212365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13800" b="1" dirty="0" smtClean="0">
                  <a:solidFill>
                    <a:srgbClr val="1D3E86"/>
                  </a:solidFill>
                </a:rPr>
                <a:t>CHILE</a:t>
              </a:r>
              <a:endParaRPr lang="ko-KR" altLang="en-US" sz="13800" b="1" dirty="0">
                <a:solidFill>
                  <a:srgbClr val="1D3E86"/>
                </a:solidFill>
              </a:endParaRPr>
            </a:p>
          </p:txBody>
        </p:sp>
        <p:sp>
          <p:nvSpPr>
            <p:cNvPr id="56" name="TextBox 19">
              <a:extLst>
                <a:ext uri="{FF2B5EF4-FFF2-40B4-BE49-F238E27FC236}">
                  <a16:creationId xmlns:a16="http://schemas.microsoft.com/office/drawing/2014/main" id="{050CF1C8-BC3E-41DD-A59E-F9A0BF7AD380}"/>
                </a:ext>
              </a:extLst>
            </p:cNvPr>
            <p:cNvSpPr txBox="1"/>
            <p:nvPr/>
          </p:nvSpPr>
          <p:spPr>
            <a:xfrm>
              <a:off x="1427379" y="4851364"/>
              <a:ext cx="9034269" cy="73866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4800" b="1" dirty="0" smtClean="0">
                  <a:solidFill>
                    <a:srgbClr val="1D3E86"/>
                  </a:solidFill>
                </a:rPr>
                <a:t>National Holidays</a:t>
              </a:r>
              <a:endParaRPr lang="ko-KR" altLang="en-US" sz="4800" b="1" dirty="0">
                <a:solidFill>
                  <a:srgbClr val="1D3E86"/>
                </a:solidFill>
              </a:endParaRPr>
            </a:p>
          </p:txBody>
        </p: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050CF1C8-BC3E-41DD-A59E-F9A0BF7AD380}"/>
                </a:ext>
              </a:extLst>
            </p:cNvPr>
            <p:cNvSpPr txBox="1"/>
            <p:nvPr/>
          </p:nvSpPr>
          <p:spPr>
            <a:xfrm>
              <a:off x="1591871" y="2143632"/>
              <a:ext cx="9034269" cy="830997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rgbClr val="1D3E86"/>
                  </a:solidFill>
                </a:rPr>
                <a:t>Free Templates</a:t>
              </a:r>
              <a:endParaRPr lang="ko-KR" altLang="en-US" sz="5400" b="1" dirty="0">
                <a:solidFill>
                  <a:srgbClr val="1D3E86"/>
                </a:solidFill>
              </a:endParaRPr>
            </a:p>
          </p:txBody>
        </p:sp>
      </p:grpSp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2466">
            <a:off x="25547" y="587265"/>
            <a:ext cx="4861064" cy="83613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7447532" y="1118432"/>
            <a:ext cx="4861064" cy="836136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" y="2047143"/>
            <a:ext cx="3454880" cy="4444384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224" y="2390022"/>
            <a:ext cx="3454880" cy="4444384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528" y="841221"/>
            <a:ext cx="4119861" cy="10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ágrima 3"/>
          <p:cNvSpPr/>
          <p:nvPr/>
        </p:nvSpPr>
        <p:spPr>
          <a:xfrm rot="10800000">
            <a:off x="0" y="1676400"/>
            <a:ext cx="5181600" cy="51816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533029" y="415060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8" y="2910460"/>
            <a:ext cx="3811749" cy="1437566"/>
            <a:chOff x="395534" y="3496541"/>
            <a:chExt cx="3972999" cy="1989465"/>
          </a:xfrm>
          <a:noFill/>
        </p:grpSpPr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7" y="4935203"/>
            <a:ext cx="3811749" cy="1437566"/>
            <a:chOff x="395534" y="3496541"/>
            <a:chExt cx="3972999" cy="1989465"/>
          </a:xfrm>
          <a:noFill/>
        </p:grpSpPr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3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7" y="629800"/>
            <a:ext cx="3811749" cy="1437566"/>
            <a:chOff x="395534" y="3496541"/>
            <a:chExt cx="3972999" cy="1989465"/>
          </a:xfrm>
          <a:noFill/>
        </p:grpSpPr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0" y="2808936"/>
            <a:ext cx="4487790" cy="35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84">
            <a:extLst>
              <a:ext uri="{FF2B5EF4-FFF2-40B4-BE49-F238E27FC236}">
                <a16:creationId xmlns:a16="http://schemas.microsoft.com/office/drawing/2014/main" id="{D2E32E58-89FA-481D-8272-D97B75A26686}"/>
              </a:ext>
            </a:extLst>
          </p:cNvPr>
          <p:cNvSpPr>
            <a:spLocks/>
          </p:cNvSpPr>
          <p:nvPr/>
        </p:nvSpPr>
        <p:spPr bwMode="auto">
          <a:xfrm>
            <a:off x="10383811" y="5850670"/>
            <a:ext cx="586745" cy="895559"/>
          </a:xfrm>
          <a:custGeom>
            <a:avLst/>
            <a:gdLst>
              <a:gd name="T0" fmla="*/ 64 w 76"/>
              <a:gd name="T1" fmla="*/ 116 h 116"/>
              <a:gd name="T2" fmla="*/ 76 w 76"/>
              <a:gd name="T3" fmla="*/ 109 h 116"/>
              <a:gd name="T4" fmla="*/ 12 w 76"/>
              <a:gd name="T5" fmla="*/ 0 h 116"/>
              <a:gd name="T6" fmla="*/ 0 w 76"/>
              <a:gd name="T7" fmla="*/ 8 h 116"/>
              <a:gd name="T8" fmla="*/ 64 w 76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16">
                <a:moveTo>
                  <a:pt x="64" y="116"/>
                </a:moveTo>
                <a:lnTo>
                  <a:pt x="76" y="109"/>
                </a:lnTo>
                <a:lnTo>
                  <a:pt x="12" y="0"/>
                </a:lnTo>
                <a:lnTo>
                  <a:pt x="0" y="8"/>
                </a:lnTo>
                <a:lnTo>
                  <a:pt x="64" y="1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2697">
            <a:extLst>
              <a:ext uri="{FF2B5EF4-FFF2-40B4-BE49-F238E27FC236}">
                <a16:creationId xmlns:a16="http://schemas.microsoft.com/office/drawing/2014/main" id="{C4651CDF-5F12-452D-BA84-EB5BBD28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04" y="2397348"/>
            <a:ext cx="2261176" cy="3234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2698">
            <a:extLst>
              <a:ext uri="{FF2B5EF4-FFF2-40B4-BE49-F238E27FC236}">
                <a16:creationId xmlns:a16="http://schemas.microsoft.com/office/drawing/2014/main" id="{5684148A-7C11-4C01-8680-BAE8ABC0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04" y="2397348"/>
            <a:ext cx="2261176" cy="37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Rectangle 2699">
            <a:extLst>
              <a:ext uri="{FF2B5EF4-FFF2-40B4-BE49-F238E27FC236}">
                <a16:creationId xmlns:a16="http://schemas.microsoft.com/office/drawing/2014/main" id="{C6C13376-1088-4EEB-855E-EC2DC56D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284" y="2397348"/>
            <a:ext cx="2261176" cy="3234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00">
            <a:extLst>
              <a:ext uri="{FF2B5EF4-FFF2-40B4-BE49-F238E27FC236}">
                <a16:creationId xmlns:a16="http://schemas.microsoft.com/office/drawing/2014/main" id="{D9E29AAB-BF08-43ED-AC2E-DF2271FE0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284" y="2397348"/>
            <a:ext cx="2261176" cy="37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D76C2780-F8F9-4097-A700-FE607BA2FD3C}"/>
              </a:ext>
            </a:extLst>
          </p:cNvPr>
          <p:cNvSpPr txBox="1"/>
          <p:nvPr/>
        </p:nvSpPr>
        <p:spPr>
          <a:xfrm>
            <a:off x="923508" y="2544537"/>
            <a:ext cx="19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34CCAC7B-DBA2-486D-BE94-B377E39FCF8D}"/>
              </a:ext>
            </a:extLst>
          </p:cNvPr>
          <p:cNvSpPr txBox="1"/>
          <p:nvPr/>
        </p:nvSpPr>
        <p:spPr>
          <a:xfrm>
            <a:off x="3466219" y="2558919"/>
            <a:ext cx="19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93" y="1649964"/>
            <a:ext cx="3981909" cy="39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4191FCB-4EE4-49DD-8DAE-E5932C4AFCD9}"/>
              </a:ext>
            </a:extLst>
          </p:cNvPr>
          <p:cNvSpPr txBox="1"/>
          <p:nvPr/>
        </p:nvSpPr>
        <p:spPr>
          <a:xfrm>
            <a:off x="3778397" y="-3062777"/>
            <a:ext cx="630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43" name="그룹 2">
            <a:extLst>
              <a:ext uri="{FF2B5EF4-FFF2-40B4-BE49-F238E27FC236}">
                <a16:creationId xmlns:a16="http://schemas.microsoft.com/office/drawing/2014/main" id="{464FE394-0B1D-4E2D-88A3-C0EAFF5D4487}"/>
              </a:ext>
            </a:extLst>
          </p:cNvPr>
          <p:cNvGrpSpPr/>
          <p:nvPr/>
        </p:nvGrpSpPr>
        <p:grpSpPr>
          <a:xfrm>
            <a:off x="2835212" y="4479192"/>
            <a:ext cx="1893253" cy="1502077"/>
            <a:chOff x="4986771" y="4655451"/>
            <a:chExt cx="1996552" cy="15020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5D5FD3-79F9-426E-A135-5CA948A6404A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F82613-3BCD-40C1-9011-DC8E0BD568B7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23">
            <a:extLst>
              <a:ext uri="{FF2B5EF4-FFF2-40B4-BE49-F238E27FC236}">
                <a16:creationId xmlns:a16="http://schemas.microsoft.com/office/drawing/2014/main" id="{C35CAF1A-DA85-4892-89C5-596106F5E27E}"/>
              </a:ext>
            </a:extLst>
          </p:cNvPr>
          <p:cNvGrpSpPr/>
          <p:nvPr/>
        </p:nvGrpSpPr>
        <p:grpSpPr>
          <a:xfrm>
            <a:off x="732421" y="4479192"/>
            <a:ext cx="1893253" cy="1502077"/>
            <a:chOff x="3059832" y="4655451"/>
            <a:chExt cx="1996552" cy="15020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B7C619-7DF5-4B8E-919A-9FFD39935425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DBC3E1-EBC5-4C95-A99C-8BE3AFEF57B1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9D6960D-13E7-4ED8-8E0F-DF9180A35AA0}"/>
              </a:ext>
            </a:extLst>
          </p:cNvPr>
          <p:cNvGrpSpPr/>
          <p:nvPr/>
        </p:nvGrpSpPr>
        <p:grpSpPr>
          <a:xfrm>
            <a:off x="4938001" y="4479192"/>
            <a:ext cx="1893253" cy="1502077"/>
            <a:chOff x="6913710" y="4655451"/>
            <a:chExt cx="1996552" cy="15020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BE303E-776B-4DF9-ADD1-335F57263558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76035" y="1223420"/>
            <a:ext cx="115744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6278590" y="2242035"/>
            <a:ext cx="779985" cy="1859362"/>
          </a:xfrm>
          <a:custGeom>
            <a:avLst/>
            <a:gdLst>
              <a:gd name="T0" fmla="*/ 2 w 16"/>
              <a:gd name="T1" fmla="*/ 24 h 24"/>
              <a:gd name="T2" fmla="*/ 0 w 16"/>
              <a:gd name="T3" fmla="*/ 23 h 24"/>
              <a:gd name="T4" fmla="*/ 13 w 16"/>
              <a:gd name="T5" fmla="*/ 0 h 24"/>
              <a:gd name="T6" fmla="*/ 16 w 16"/>
              <a:gd name="T7" fmla="*/ 2 h 24"/>
              <a:gd name="T8" fmla="*/ 2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6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6297641" y="2238860"/>
            <a:ext cx="731251" cy="1859362"/>
          </a:xfrm>
          <a:custGeom>
            <a:avLst/>
            <a:gdLst>
              <a:gd name="T0" fmla="*/ 13 w 15"/>
              <a:gd name="T1" fmla="*/ 24 h 24"/>
              <a:gd name="T2" fmla="*/ 15 w 15"/>
              <a:gd name="T3" fmla="*/ 22 h 24"/>
              <a:gd name="T4" fmla="*/ 2 w 15"/>
              <a:gd name="T5" fmla="*/ 0 h 24"/>
              <a:gd name="T6" fmla="*/ 0 w 15"/>
              <a:gd name="T7" fmla="*/ 1 h 24"/>
              <a:gd name="T8" fmla="*/ 13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3" y="24"/>
                </a:moveTo>
                <a:lnTo>
                  <a:pt x="15" y="22"/>
                </a:lnTo>
                <a:lnTo>
                  <a:pt x="2" y="0"/>
                </a:lnTo>
                <a:lnTo>
                  <a:pt x="0" y="1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6292877" y="2240447"/>
            <a:ext cx="779985" cy="1859362"/>
          </a:xfrm>
          <a:custGeom>
            <a:avLst/>
            <a:gdLst>
              <a:gd name="T0" fmla="*/ 13 w 16"/>
              <a:gd name="T1" fmla="*/ 24 h 24"/>
              <a:gd name="T2" fmla="*/ 16 w 16"/>
              <a:gd name="T3" fmla="*/ 23 h 24"/>
              <a:gd name="T4" fmla="*/ 3 w 16"/>
              <a:gd name="T5" fmla="*/ 0 h 24"/>
              <a:gd name="T6" fmla="*/ 0 w 16"/>
              <a:gd name="T7" fmla="*/ 2 h 24"/>
              <a:gd name="T8" fmla="*/ 1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3" y="24"/>
                </a:moveTo>
                <a:lnTo>
                  <a:pt x="16" y="23"/>
                </a:lnTo>
                <a:lnTo>
                  <a:pt x="3" y="0"/>
                </a:lnTo>
                <a:lnTo>
                  <a:pt x="0" y="2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59"/>
          <p:cNvSpPr>
            <a:spLocks/>
          </p:cNvSpPr>
          <p:nvPr/>
        </p:nvSpPr>
        <p:spPr bwMode="auto">
          <a:xfrm>
            <a:off x="6288115" y="2243622"/>
            <a:ext cx="779985" cy="1859362"/>
          </a:xfrm>
          <a:custGeom>
            <a:avLst/>
            <a:gdLst>
              <a:gd name="T0" fmla="*/ 14 w 16"/>
              <a:gd name="T1" fmla="*/ 24 h 24"/>
              <a:gd name="T2" fmla="*/ 16 w 16"/>
              <a:gd name="T3" fmla="*/ 22 h 24"/>
              <a:gd name="T4" fmla="*/ 3 w 16"/>
              <a:gd name="T5" fmla="*/ 0 h 24"/>
              <a:gd name="T6" fmla="*/ 0 w 16"/>
              <a:gd name="T7" fmla="*/ 1 h 24"/>
              <a:gd name="T8" fmla="*/ 14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4" y="24"/>
                </a:moveTo>
                <a:lnTo>
                  <a:pt x="16" y="22"/>
                </a:lnTo>
                <a:lnTo>
                  <a:pt x="3" y="0"/>
                </a:lnTo>
                <a:lnTo>
                  <a:pt x="0" y="1"/>
                </a:lnTo>
                <a:lnTo>
                  <a:pt x="14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0" name="Grupo 299"/>
          <p:cNvGrpSpPr/>
          <p:nvPr/>
        </p:nvGrpSpPr>
        <p:grpSpPr>
          <a:xfrm>
            <a:off x="5281652" y="2635586"/>
            <a:ext cx="1075518" cy="1749195"/>
            <a:chOff x="2863850" y="3378200"/>
            <a:chExt cx="433388" cy="704851"/>
          </a:xfrm>
        </p:grpSpPr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2871788" y="3378200"/>
              <a:ext cx="400050" cy="463550"/>
            </a:xfrm>
            <a:custGeom>
              <a:avLst/>
              <a:gdLst>
                <a:gd name="T0" fmla="*/ 4 w 106"/>
                <a:gd name="T1" fmla="*/ 66 h 122"/>
                <a:gd name="T2" fmla="*/ 1 w 106"/>
                <a:gd name="T3" fmla="*/ 61 h 122"/>
                <a:gd name="T4" fmla="*/ 1 w 106"/>
                <a:gd name="T5" fmla="*/ 57 h 122"/>
                <a:gd name="T6" fmla="*/ 0 w 106"/>
                <a:gd name="T7" fmla="*/ 53 h 122"/>
                <a:gd name="T8" fmla="*/ 1 w 106"/>
                <a:gd name="T9" fmla="*/ 52 h 122"/>
                <a:gd name="T10" fmla="*/ 2 w 106"/>
                <a:gd name="T11" fmla="*/ 48 h 122"/>
                <a:gd name="T12" fmla="*/ 7 w 106"/>
                <a:gd name="T13" fmla="*/ 37 h 122"/>
                <a:gd name="T14" fmla="*/ 20 w 106"/>
                <a:gd name="T15" fmla="*/ 18 h 122"/>
                <a:gd name="T16" fmla="*/ 22 w 106"/>
                <a:gd name="T17" fmla="*/ 16 h 122"/>
                <a:gd name="T18" fmla="*/ 22 w 106"/>
                <a:gd name="T19" fmla="*/ 12 h 122"/>
                <a:gd name="T20" fmla="*/ 28 w 106"/>
                <a:gd name="T21" fmla="*/ 12 h 122"/>
                <a:gd name="T22" fmla="*/ 57 w 106"/>
                <a:gd name="T23" fmla="*/ 3 h 122"/>
                <a:gd name="T24" fmla="*/ 76 w 106"/>
                <a:gd name="T25" fmla="*/ 6 h 122"/>
                <a:gd name="T26" fmla="*/ 89 w 106"/>
                <a:gd name="T27" fmla="*/ 15 h 122"/>
                <a:gd name="T28" fmla="*/ 101 w 106"/>
                <a:gd name="T29" fmla="*/ 43 h 122"/>
                <a:gd name="T30" fmla="*/ 104 w 106"/>
                <a:gd name="T31" fmla="*/ 53 h 122"/>
                <a:gd name="T32" fmla="*/ 105 w 106"/>
                <a:gd name="T33" fmla="*/ 54 h 122"/>
                <a:gd name="T34" fmla="*/ 104 w 106"/>
                <a:gd name="T35" fmla="*/ 63 h 122"/>
                <a:gd name="T36" fmla="*/ 104 w 106"/>
                <a:gd name="T37" fmla="*/ 64 h 122"/>
                <a:gd name="T38" fmla="*/ 102 w 106"/>
                <a:gd name="T39" fmla="*/ 65 h 122"/>
                <a:gd name="T40" fmla="*/ 98 w 106"/>
                <a:gd name="T41" fmla="*/ 71 h 122"/>
                <a:gd name="T42" fmla="*/ 97 w 106"/>
                <a:gd name="T43" fmla="*/ 71 h 122"/>
                <a:gd name="T44" fmla="*/ 95 w 106"/>
                <a:gd name="T45" fmla="*/ 70 h 122"/>
                <a:gd name="T46" fmla="*/ 85 w 106"/>
                <a:gd name="T47" fmla="*/ 63 h 122"/>
                <a:gd name="T48" fmla="*/ 86 w 106"/>
                <a:gd name="T49" fmla="*/ 69 h 122"/>
                <a:gd name="T50" fmla="*/ 80 w 106"/>
                <a:gd name="T51" fmla="*/ 73 h 122"/>
                <a:gd name="T52" fmla="*/ 75 w 106"/>
                <a:gd name="T53" fmla="*/ 64 h 122"/>
                <a:gd name="T54" fmla="*/ 74 w 106"/>
                <a:gd name="T55" fmla="*/ 61 h 122"/>
                <a:gd name="T56" fmla="*/ 85 w 106"/>
                <a:gd name="T57" fmla="*/ 57 h 122"/>
                <a:gd name="T58" fmla="*/ 89 w 106"/>
                <a:gd name="T59" fmla="*/ 56 h 122"/>
                <a:gd name="T60" fmla="*/ 94 w 106"/>
                <a:gd name="T61" fmla="*/ 50 h 122"/>
                <a:gd name="T62" fmla="*/ 80 w 106"/>
                <a:gd name="T63" fmla="*/ 33 h 122"/>
                <a:gd name="T64" fmla="*/ 48 w 106"/>
                <a:gd name="T65" fmla="*/ 34 h 122"/>
                <a:gd name="T66" fmla="*/ 40 w 106"/>
                <a:gd name="T67" fmla="*/ 35 h 122"/>
                <a:gd name="T68" fmla="*/ 26 w 106"/>
                <a:gd name="T69" fmla="*/ 47 h 122"/>
                <a:gd name="T70" fmla="*/ 26 w 106"/>
                <a:gd name="T71" fmla="*/ 56 h 122"/>
                <a:gd name="T72" fmla="*/ 26 w 106"/>
                <a:gd name="T73" fmla="*/ 66 h 122"/>
                <a:gd name="T74" fmla="*/ 29 w 106"/>
                <a:gd name="T75" fmla="*/ 84 h 122"/>
                <a:gd name="T76" fmla="*/ 37 w 106"/>
                <a:gd name="T77" fmla="*/ 102 h 122"/>
                <a:gd name="T78" fmla="*/ 46 w 106"/>
                <a:gd name="T79" fmla="*/ 115 h 122"/>
                <a:gd name="T80" fmla="*/ 46 w 106"/>
                <a:gd name="T81" fmla="*/ 120 h 122"/>
                <a:gd name="T82" fmla="*/ 23 w 106"/>
                <a:gd name="T83" fmla="*/ 113 h 122"/>
                <a:gd name="T84" fmla="*/ 17 w 106"/>
                <a:gd name="T85" fmla="*/ 111 h 122"/>
                <a:gd name="T86" fmla="*/ 17 w 106"/>
                <a:gd name="T87" fmla="*/ 108 h 122"/>
                <a:gd name="T88" fmla="*/ 11 w 106"/>
                <a:gd name="T89" fmla="*/ 98 h 122"/>
                <a:gd name="T90" fmla="*/ 12 w 106"/>
                <a:gd name="T91" fmla="*/ 96 h 122"/>
                <a:gd name="T92" fmla="*/ 15 w 106"/>
                <a:gd name="T93" fmla="*/ 86 h 122"/>
                <a:gd name="T94" fmla="*/ 10 w 106"/>
                <a:gd name="T95" fmla="*/ 70 h 122"/>
                <a:gd name="T96" fmla="*/ 4 w 106"/>
                <a:gd name="T97" fmla="*/ 6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122">
                  <a:moveTo>
                    <a:pt x="4" y="66"/>
                  </a:moveTo>
                  <a:cubicBezTo>
                    <a:pt x="3" y="64"/>
                    <a:pt x="2" y="63"/>
                    <a:pt x="1" y="61"/>
                  </a:cubicBezTo>
                  <a:cubicBezTo>
                    <a:pt x="0" y="60"/>
                    <a:pt x="0" y="58"/>
                    <a:pt x="1" y="57"/>
                  </a:cubicBezTo>
                  <a:cubicBezTo>
                    <a:pt x="3" y="55"/>
                    <a:pt x="0" y="54"/>
                    <a:pt x="0" y="53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2" y="51"/>
                    <a:pt x="1" y="49"/>
                    <a:pt x="2" y="48"/>
                  </a:cubicBezTo>
                  <a:cubicBezTo>
                    <a:pt x="6" y="46"/>
                    <a:pt x="6" y="41"/>
                    <a:pt x="7" y="37"/>
                  </a:cubicBezTo>
                  <a:cubicBezTo>
                    <a:pt x="9" y="29"/>
                    <a:pt x="15" y="24"/>
                    <a:pt x="20" y="18"/>
                  </a:cubicBezTo>
                  <a:cubicBezTo>
                    <a:pt x="21" y="17"/>
                    <a:pt x="22" y="17"/>
                    <a:pt x="22" y="16"/>
                  </a:cubicBezTo>
                  <a:cubicBezTo>
                    <a:pt x="23" y="15"/>
                    <a:pt x="19" y="13"/>
                    <a:pt x="22" y="12"/>
                  </a:cubicBezTo>
                  <a:cubicBezTo>
                    <a:pt x="24" y="11"/>
                    <a:pt x="27" y="13"/>
                    <a:pt x="28" y="12"/>
                  </a:cubicBezTo>
                  <a:cubicBezTo>
                    <a:pt x="36" y="5"/>
                    <a:pt x="47" y="5"/>
                    <a:pt x="57" y="3"/>
                  </a:cubicBezTo>
                  <a:cubicBezTo>
                    <a:pt x="63" y="1"/>
                    <a:pt x="71" y="0"/>
                    <a:pt x="76" y="6"/>
                  </a:cubicBezTo>
                  <a:cubicBezTo>
                    <a:pt x="80" y="10"/>
                    <a:pt x="86" y="11"/>
                    <a:pt x="89" y="15"/>
                  </a:cubicBezTo>
                  <a:cubicBezTo>
                    <a:pt x="97" y="23"/>
                    <a:pt x="98" y="33"/>
                    <a:pt x="101" y="43"/>
                  </a:cubicBezTo>
                  <a:cubicBezTo>
                    <a:pt x="101" y="47"/>
                    <a:pt x="100" y="51"/>
                    <a:pt x="104" y="53"/>
                  </a:cubicBezTo>
                  <a:cubicBezTo>
                    <a:pt x="105" y="53"/>
                    <a:pt x="106" y="54"/>
                    <a:pt x="105" y="54"/>
                  </a:cubicBezTo>
                  <a:cubicBezTo>
                    <a:pt x="105" y="55"/>
                    <a:pt x="104" y="62"/>
                    <a:pt x="104" y="63"/>
                  </a:cubicBezTo>
                  <a:cubicBezTo>
                    <a:pt x="105" y="64"/>
                    <a:pt x="104" y="64"/>
                    <a:pt x="104" y="64"/>
                  </a:cubicBezTo>
                  <a:cubicBezTo>
                    <a:pt x="103" y="65"/>
                    <a:pt x="102" y="65"/>
                    <a:pt x="102" y="65"/>
                  </a:cubicBezTo>
                  <a:cubicBezTo>
                    <a:pt x="101" y="69"/>
                    <a:pt x="101" y="70"/>
                    <a:pt x="98" y="71"/>
                  </a:cubicBezTo>
                  <a:cubicBezTo>
                    <a:pt x="98" y="71"/>
                    <a:pt x="97" y="71"/>
                    <a:pt x="97" y="71"/>
                  </a:cubicBezTo>
                  <a:cubicBezTo>
                    <a:pt x="96" y="71"/>
                    <a:pt x="96" y="71"/>
                    <a:pt x="95" y="70"/>
                  </a:cubicBezTo>
                  <a:cubicBezTo>
                    <a:pt x="93" y="65"/>
                    <a:pt x="93" y="65"/>
                    <a:pt x="85" y="63"/>
                  </a:cubicBezTo>
                  <a:cubicBezTo>
                    <a:pt x="84" y="65"/>
                    <a:pt x="86" y="67"/>
                    <a:pt x="86" y="69"/>
                  </a:cubicBezTo>
                  <a:cubicBezTo>
                    <a:pt x="85" y="71"/>
                    <a:pt x="83" y="72"/>
                    <a:pt x="80" y="73"/>
                  </a:cubicBezTo>
                  <a:cubicBezTo>
                    <a:pt x="74" y="73"/>
                    <a:pt x="73" y="71"/>
                    <a:pt x="75" y="64"/>
                  </a:cubicBezTo>
                  <a:cubicBezTo>
                    <a:pt x="76" y="64"/>
                    <a:pt x="73" y="63"/>
                    <a:pt x="74" y="61"/>
                  </a:cubicBezTo>
                  <a:cubicBezTo>
                    <a:pt x="77" y="58"/>
                    <a:pt x="81" y="58"/>
                    <a:pt x="85" y="57"/>
                  </a:cubicBezTo>
                  <a:cubicBezTo>
                    <a:pt x="86" y="56"/>
                    <a:pt x="88" y="56"/>
                    <a:pt x="89" y="56"/>
                  </a:cubicBezTo>
                  <a:cubicBezTo>
                    <a:pt x="95" y="56"/>
                    <a:pt x="95" y="56"/>
                    <a:pt x="94" y="50"/>
                  </a:cubicBezTo>
                  <a:cubicBezTo>
                    <a:pt x="92" y="42"/>
                    <a:pt x="88" y="36"/>
                    <a:pt x="80" y="33"/>
                  </a:cubicBezTo>
                  <a:cubicBezTo>
                    <a:pt x="70" y="37"/>
                    <a:pt x="59" y="33"/>
                    <a:pt x="48" y="34"/>
                  </a:cubicBezTo>
                  <a:cubicBezTo>
                    <a:pt x="46" y="34"/>
                    <a:pt x="43" y="34"/>
                    <a:pt x="40" y="35"/>
                  </a:cubicBezTo>
                  <a:cubicBezTo>
                    <a:pt x="34" y="38"/>
                    <a:pt x="29" y="42"/>
                    <a:pt x="26" y="47"/>
                  </a:cubicBezTo>
                  <a:cubicBezTo>
                    <a:pt x="24" y="50"/>
                    <a:pt x="22" y="53"/>
                    <a:pt x="26" y="56"/>
                  </a:cubicBezTo>
                  <a:cubicBezTo>
                    <a:pt x="29" y="59"/>
                    <a:pt x="26" y="63"/>
                    <a:pt x="26" y="66"/>
                  </a:cubicBezTo>
                  <a:cubicBezTo>
                    <a:pt x="25" y="72"/>
                    <a:pt x="28" y="78"/>
                    <a:pt x="29" y="84"/>
                  </a:cubicBezTo>
                  <a:cubicBezTo>
                    <a:pt x="29" y="91"/>
                    <a:pt x="31" y="98"/>
                    <a:pt x="37" y="102"/>
                  </a:cubicBezTo>
                  <a:cubicBezTo>
                    <a:pt x="41" y="106"/>
                    <a:pt x="43" y="110"/>
                    <a:pt x="46" y="115"/>
                  </a:cubicBezTo>
                  <a:cubicBezTo>
                    <a:pt x="46" y="117"/>
                    <a:pt x="47" y="118"/>
                    <a:pt x="46" y="120"/>
                  </a:cubicBezTo>
                  <a:cubicBezTo>
                    <a:pt x="37" y="122"/>
                    <a:pt x="28" y="122"/>
                    <a:pt x="23" y="113"/>
                  </a:cubicBezTo>
                  <a:cubicBezTo>
                    <a:pt x="21" y="111"/>
                    <a:pt x="18" y="113"/>
                    <a:pt x="17" y="111"/>
                  </a:cubicBezTo>
                  <a:cubicBezTo>
                    <a:pt x="17" y="110"/>
                    <a:pt x="17" y="109"/>
                    <a:pt x="17" y="108"/>
                  </a:cubicBezTo>
                  <a:cubicBezTo>
                    <a:pt x="19" y="101"/>
                    <a:pt x="18" y="99"/>
                    <a:pt x="11" y="98"/>
                  </a:cubicBezTo>
                  <a:cubicBezTo>
                    <a:pt x="11" y="97"/>
                    <a:pt x="12" y="96"/>
                    <a:pt x="12" y="96"/>
                  </a:cubicBezTo>
                  <a:cubicBezTo>
                    <a:pt x="16" y="93"/>
                    <a:pt x="14" y="89"/>
                    <a:pt x="15" y="86"/>
                  </a:cubicBezTo>
                  <a:cubicBezTo>
                    <a:pt x="15" y="80"/>
                    <a:pt x="15" y="74"/>
                    <a:pt x="10" y="70"/>
                  </a:cubicBezTo>
                  <a:cubicBezTo>
                    <a:pt x="9" y="68"/>
                    <a:pt x="5" y="69"/>
                    <a:pt x="4" y="66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3071813" y="3914775"/>
              <a:ext cx="187325" cy="157163"/>
            </a:xfrm>
            <a:custGeom>
              <a:avLst/>
              <a:gdLst>
                <a:gd name="T0" fmla="*/ 47 w 50"/>
                <a:gd name="T1" fmla="*/ 37 h 41"/>
                <a:gd name="T2" fmla="*/ 31 w 50"/>
                <a:gd name="T3" fmla="*/ 38 h 41"/>
                <a:gd name="T4" fmla="*/ 26 w 50"/>
                <a:gd name="T5" fmla="*/ 38 h 41"/>
                <a:gd name="T6" fmla="*/ 17 w 50"/>
                <a:gd name="T7" fmla="*/ 40 h 41"/>
                <a:gd name="T8" fmla="*/ 13 w 50"/>
                <a:gd name="T9" fmla="*/ 40 h 41"/>
                <a:gd name="T10" fmla="*/ 10 w 50"/>
                <a:gd name="T11" fmla="*/ 40 h 41"/>
                <a:gd name="T12" fmla="*/ 8 w 50"/>
                <a:gd name="T13" fmla="*/ 32 h 41"/>
                <a:gd name="T14" fmla="*/ 2 w 50"/>
                <a:gd name="T15" fmla="*/ 12 h 41"/>
                <a:gd name="T16" fmla="*/ 0 w 50"/>
                <a:gd name="T17" fmla="*/ 8 h 41"/>
                <a:gd name="T18" fmla="*/ 4 w 50"/>
                <a:gd name="T19" fmla="*/ 3 h 41"/>
                <a:gd name="T20" fmla="*/ 8 w 50"/>
                <a:gd name="T21" fmla="*/ 4 h 41"/>
                <a:gd name="T22" fmla="*/ 11 w 50"/>
                <a:gd name="T23" fmla="*/ 5 h 41"/>
                <a:gd name="T24" fmla="*/ 18 w 50"/>
                <a:gd name="T25" fmla="*/ 4 h 41"/>
                <a:gd name="T26" fmla="*/ 29 w 50"/>
                <a:gd name="T27" fmla="*/ 0 h 41"/>
                <a:gd name="T28" fmla="*/ 31 w 50"/>
                <a:gd name="T29" fmla="*/ 1 h 41"/>
                <a:gd name="T30" fmla="*/ 33 w 50"/>
                <a:gd name="T31" fmla="*/ 12 h 41"/>
                <a:gd name="T32" fmla="*/ 34 w 50"/>
                <a:gd name="T33" fmla="*/ 20 h 41"/>
                <a:gd name="T34" fmla="*/ 30 w 50"/>
                <a:gd name="T35" fmla="*/ 28 h 41"/>
                <a:gd name="T36" fmla="*/ 28 w 50"/>
                <a:gd name="T37" fmla="*/ 31 h 41"/>
                <a:gd name="T38" fmla="*/ 32 w 50"/>
                <a:gd name="T39" fmla="*/ 33 h 41"/>
                <a:gd name="T40" fmla="*/ 41 w 50"/>
                <a:gd name="T41" fmla="*/ 32 h 41"/>
                <a:gd name="T42" fmla="*/ 49 w 50"/>
                <a:gd name="T43" fmla="*/ 35 h 41"/>
                <a:gd name="T44" fmla="*/ 50 w 50"/>
                <a:gd name="T45" fmla="*/ 37 h 41"/>
                <a:gd name="T46" fmla="*/ 47 w 50"/>
                <a:gd name="T4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41">
                  <a:moveTo>
                    <a:pt x="47" y="37"/>
                  </a:moveTo>
                  <a:cubicBezTo>
                    <a:pt x="42" y="37"/>
                    <a:pt x="36" y="37"/>
                    <a:pt x="31" y="38"/>
                  </a:cubicBezTo>
                  <a:cubicBezTo>
                    <a:pt x="30" y="38"/>
                    <a:pt x="28" y="38"/>
                    <a:pt x="26" y="38"/>
                  </a:cubicBezTo>
                  <a:cubicBezTo>
                    <a:pt x="23" y="37"/>
                    <a:pt x="19" y="35"/>
                    <a:pt x="17" y="40"/>
                  </a:cubicBezTo>
                  <a:cubicBezTo>
                    <a:pt x="17" y="41"/>
                    <a:pt x="15" y="41"/>
                    <a:pt x="13" y="40"/>
                  </a:cubicBezTo>
                  <a:cubicBezTo>
                    <a:pt x="12" y="41"/>
                    <a:pt x="11" y="41"/>
                    <a:pt x="10" y="40"/>
                  </a:cubicBezTo>
                  <a:cubicBezTo>
                    <a:pt x="8" y="37"/>
                    <a:pt x="8" y="35"/>
                    <a:pt x="8" y="32"/>
                  </a:cubicBezTo>
                  <a:cubicBezTo>
                    <a:pt x="10" y="24"/>
                    <a:pt x="7" y="18"/>
                    <a:pt x="2" y="12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1" y="6"/>
                    <a:pt x="1" y="3"/>
                    <a:pt x="4" y="3"/>
                  </a:cubicBezTo>
                  <a:cubicBezTo>
                    <a:pt x="6" y="3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4" y="5"/>
                    <a:pt x="16" y="5"/>
                    <a:pt x="18" y="4"/>
                  </a:cubicBezTo>
                  <a:cubicBezTo>
                    <a:pt x="22" y="4"/>
                    <a:pt x="25" y="1"/>
                    <a:pt x="29" y="0"/>
                  </a:cubicBezTo>
                  <a:cubicBezTo>
                    <a:pt x="30" y="0"/>
                    <a:pt x="30" y="0"/>
                    <a:pt x="31" y="1"/>
                  </a:cubicBezTo>
                  <a:cubicBezTo>
                    <a:pt x="34" y="4"/>
                    <a:pt x="32" y="8"/>
                    <a:pt x="33" y="12"/>
                  </a:cubicBezTo>
                  <a:cubicBezTo>
                    <a:pt x="33" y="15"/>
                    <a:pt x="33" y="17"/>
                    <a:pt x="34" y="20"/>
                  </a:cubicBezTo>
                  <a:cubicBezTo>
                    <a:pt x="36" y="23"/>
                    <a:pt x="31" y="25"/>
                    <a:pt x="30" y="28"/>
                  </a:cubicBezTo>
                  <a:cubicBezTo>
                    <a:pt x="30" y="29"/>
                    <a:pt x="27" y="30"/>
                    <a:pt x="28" y="31"/>
                  </a:cubicBezTo>
                  <a:cubicBezTo>
                    <a:pt x="29" y="33"/>
                    <a:pt x="31" y="33"/>
                    <a:pt x="32" y="33"/>
                  </a:cubicBezTo>
                  <a:cubicBezTo>
                    <a:pt x="35" y="33"/>
                    <a:pt x="38" y="33"/>
                    <a:pt x="41" y="32"/>
                  </a:cubicBezTo>
                  <a:cubicBezTo>
                    <a:pt x="44" y="32"/>
                    <a:pt x="47" y="33"/>
                    <a:pt x="49" y="35"/>
                  </a:cubicBezTo>
                  <a:cubicBezTo>
                    <a:pt x="50" y="35"/>
                    <a:pt x="50" y="36"/>
                    <a:pt x="50" y="37"/>
                  </a:cubicBezTo>
                  <a:cubicBezTo>
                    <a:pt x="49" y="38"/>
                    <a:pt x="48" y="37"/>
                    <a:pt x="47" y="37"/>
                  </a:cubicBezTo>
                  <a:close/>
                </a:path>
              </a:pathLst>
            </a:custGeom>
            <a:solidFill>
              <a:srgbClr val="0A0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2889250" y="3803650"/>
              <a:ext cx="200025" cy="244475"/>
            </a:xfrm>
            <a:custGeom>
              <a:avLst/>
              <a:gdLst>
                <a:gd name="T0" fmla="*/ 52 w 53"/>
                <a:gd name="T1" fmla="*/ 32 h 64"/>
                <a:gd name="T2" fmla="*/ 48 w 53"/>
                <a:gd name="T3" fmla="*/ 37 h 64"/>
                <a:gd name="T4" fmla="*/ 24 w 53"/>
                <a:gd name="T5" fmla="*/ 26 h 64"/>
                <a:gd name="T6" fmla="*/ 17 w 53"/>
                <a:gd name="T7" fmla="*/ 20 h 64"/>
                <a:gd name="T8" fmla="*/ 24 w 53"/>
                <a:gd name="T9" fmla="*/ 26 h 64"/>
                <a:gd name="T10" fmla="*/ 41 w 53"/>
                <a:gd name="T11" fmla="*/ 35 h 64"/>
                <a:gd name="T12" fmla="*/ 49 w 53"/>
                <a:gd name="T13" fmla="*/ 41 h 64"/>
                <a:gd name="T14" fmla="*/ 48 w 53"/>
                <a:gd name="T15" fmla="*/ 43 h 64"/>
                <a:gd name="T16" fmla="*/ 43 w 53"/>
                <a:gd name="T17" fmla="*/ 42 h 64"/>
                <a:gd name="T18" fmla="*/ 32 w 53"/>
                <a:gd name="T19" fmla="*/ 36 h 64"/>
                <a:gd name="T20" fmla="*/ 23 w 53"/>
                <a:gd name="T21" fmla="*/ 32 h 64"/>
                <a:gd name="T22" fmla="*/ 12 w 53"/>
                <a:gd name="T23" fmla="*/ 22 h 64"/>
                <a:gd name="T24" fmla="*/ 16 w 53"/>
                <a:gd name="T25" fmla="*/ 31 h 64"/>
                <a:gd name="T26" fmla="*/ 14 w 53"/>
                <a:gd name="T27" fmla="*/ 35 h 64"/>
                <a:gd name="T28" fmla="*/ 10 w 53"/>
                <a:gd name="T29" fmla="*/ 44 h 64"/>
                <a:gd name="T30" fmla="*/ 15 w 53"/>
                <a:gd name="T31" fmla="*/ 49 h 64"/>
                <a:gd name="T32" fmla="*/ 21 w 53"/>
                <a:gd name="T33" fmla="*/ 52 h 64"/>
                <a:gd name="T34" fmla="*/ 30 w 53"/>
                <a:gd name="T35" fmla="*/ 60 h 64"/>
                <a:gd name="T36" fmla="*/ 22 w 53"/>
                <a:gd name="T37" fmla="*/ 59 h 64"/>
                <a:gd name="T38" fmla="*/ 14 w 53"/>
                <a:gd name="T39" fmla="*/ 54 h 64"/>
                <a:gd name="T40" fmla="*/ 22 w 53"/>
                <a:gd name="T41" fmla="*/ 59 h 64"/>
                <a:gd name="T42" fmla="*/ 27 w 53"/>
                <a:gd name="T43" fmla="*/ 62 h 64"/>
                <a:gd name="T44" fmla="*/ 26 w 53"/>
                <a:gd name="T45" fmla="*/ 63 h 64"/>
                <a:gd name="T46" fmla="*/ 3 w 53"/>
                <a:gd name="T47" fmla="*/ 47 h 64"/>
                <a:gd name="T48" fmla="*/ 4 w 53"/>
                <a:gd name="T49" fmla="*/ 37 h 64"/>
                <a:gd name="T50" fmla="*/ 8 w 53"/>
                <a:gd name="T51" fmla="*/ 25 h 64"/>
                <a:gd name="T52" fmla="*/ 11 w 53"/>
                <a:gd name="T53" fmla="*/ 7 h 64"/>
                <a:gd name="T54" fmla="*/ 11 w 53"/>
                <a:gd name="T55" fmla="*/ 0 h 64"/>
                <a:gd name="T56" fmla="*/ 13 w 53"/>
                <a:gd name="T57" fmla="*/ 0 h 64"/>
                <a:gd name="T58" fmla="*/ 19 w 53"/>
                <a:gd name="T59" fmla="*/ 13 h 64"/>
                <a:gd name="T60" fmla="*/ 37 w 53"/>
                <a:gd name="T61" fmla="*/ 24 h 64"/>
                <a:gd name="T62" fmla="*/ 50 w 53"/>
                <a:gd name="T63" fmla="*/ 29 h 64"/>
                <a:gd name="T64" fmla="*/ 52 w 53"/>
                <a:gd name="T6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64">
                  <a:moveTo>
                    <a:pt x="52" y="32"/>
                  </a:moveTo>
                  <a:cubicBezTo>
                    <a:pt x="51" y="34"/>
                    <a:pt x="50" y="36"/>
                    <a:pt x="48" y="37"/>
                  </a:cubicBezTo>
                  <a:cubicBezTo>
                    <a:pt x="39" y="35"/>
                    <a:pt x="32" y="30"/>
                    <a:pt x="24" y="26"/>
                  </a:cubicBezTo>
                  <a:cubicBezTo>
                    <a:pt x="22" y="24"/>
                    <a:pt x="19" y="22"/>
                    <a:pt x="17" y="20"/>
                  </a:cubicBezTo>
                  <a:cubicBezTo>
                    <a:pt x="19" y="22"/>
                    <a:pt x="21" y="24"/>
                    <a:pt x="24" y="26"/>
                  </a:cubicBezTo>
                  <a:cubicBezTo>
                    <a:pt x="29" y="29"/>
                    <a:pt x="35" y="32"/>
                    <a:pt x="41" y="35"/>
                  </a:cubicBezTo>
                  <a:cubicBezTo>
                    <a:pt x="44" y="36"/>
                    <a:pt x="48" y="38"/>
                    <a:pt x="49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6" y="43"/>
                    <a:pt x="45" y="42"/>
                    <a:pt x="43" y="42"/>
                  </a:cubicBezTo>
                  <a:cubicBezTo>
                    <a:pt x="39" y="40"/>
                    <a:pt x="36" y="37"/>
                    <a:pt x="32" y="36"/>
                  </a:cubicBezTo>
                  <a:cubicBezTo>
                    <a:pt x="29" y="35"/>
                    <a:pt x="25" y="34"/>
                    <a:pt x="23" y="32"/>
                  </a:cubicBezTo>
                  <a:cubicBezTo>
                    <a:pt x="19" y="29"/>
                    <a:pt x="14" y="27"/>
                    <a:pt x="12" y="22"/>
                  </a:cubicBezTo>
                  <a:cubicBezTo>
                    <a:pt x="11" y="26"/>
                    <a:pt x="14" y="28"/>
                    <a:pt x="16" y="31"/>
                  </a:cubicBezTo>
                  <a:cubicBezTo>
                    <a:pt x="17" y="33"/>
                    <a:pt x="19" y="35"/>
                    <a:pt x="14" y="35"/>
                  </a:cubicBezTo>
                  <a:cubicBezTo>
                    <a:pt x="10" y="35"/>
                    <a:pt x="8" y="40"/>
                    <a:pt x="10" y="44"/>
                  </a:cubicBezTo>
                  <a:cubicBezTo>
                    <a:pt x="12" y="46"/>
                    <a:pt x="13" y="47"/>
                    <a:pt x="15" y="49"/>
                  </a:cubicBezTo>
                  <a:cubicBezTo>
                    <a:pt x="17" y="50"/>
                    <a:pt x="19" y="51"/>
                    <a:pt x="21" y="52"/>
                  </a:cubicBezTo>
                  <a:cubicBezTo>
                    <a:pt x="23" y="57"/>
                    <a:pt x="29" y="56"/>
                    <a:pt x="30" y="60"/>
                  </a:cubicBezTo>
                  <a:cubicBezTo>
                    <a:pt x="27" y="64"/>
                    <a:pt x="25" y="59"/>
                    <a:pt x="22" y="59"/>
                  </a:cubicBezTo>
                  <a:cubicBezTo>
                    <a:pt x="20" y="58"/>
                    <a:pt x="17" y="57"/>
                    <a:pt x="14" y="54"/>
                  </a:cubicBezTo>
                  <a:cubicBezTo>
                    <a:pt x="17" y="57"/>
                    <a:pt x="20" y="57"/>
                    <a:pt x="22" y="59"/>
                  </a:cubicBezTo>
                  <a:cubicBezTo>
                    <a:pt x="24" y="60"/>
                    <a:pt x="26" y="60"/>
                    <a:pt x="27" y="62"/>
                  </a:cubicBezTo>
                  <a:cubicBezTo>
                    <a:pt x="27" y="63"/>
                    <a:pt x="27" y="63"/>
                    <a:pt x="26" y="63"/>
                  </a:cubicBezTo>
                  <a:cubicBezTo>
                    <a:pt x="16" y="62"/>
                    <a:pt x="9" y="56"/>
                    <a:pt x="3" y="47"/>
                  </a:cubicBezTo>
                  <a:cubicBezTo>
                    <a:pt x="1" y="44"/>
                    <a:pt x="0" y="41"/>
                    <a:pt x="4" y="37"/>
                  </a:cubicBezTo>
                  <a:cubicBezTo>
                    <a:pt x="7" y="34"/>
                    <a:pt x="8" y="30"/>
                    <a:pt x="8" y="25"/>
                  </a:cubicBezTo>
                  <a:cubicBezTo>
                    <a:pt x="7" y="19"/>
                    <a:pt x="7" y="13"/>
                    <a:pt x="11" y="7"/>
                  </a:cubicBezTo>
                  <a:cubicBezTo>
                    <a:pt x="13" y="5"/>
                    <a:pt x="10" y="3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5" y="4"/>
                    <a:pt x="16" y="9"/>
                    <a:pt x="19" y="13"/>
                  </a:cubicBezTo>
                  <a:cubicBezTo>
                    <a:pt x="25" y="17"/>
                    <a:pt x="30" y="22"/>
                    <a:pt x="37" y="24"/>
                  </a:cubicBezTo>
                  <a:cubicBezTo>
                    <a:pt x="41" y="27"/>
                    <a:pt x="46" y="28"/>
                    <a:pt x="50" y="29"/>
                  </a:cubicBezTo>
                  <a:cubicBezTo>
                    <a:pt x="51" y="30"/>
                    <a:pt x="53" y="30"/>
                    <a:pt x="52" y="32"/>
                  </a:cubicBezTo>
                  <a:close/>
                </a:path>
              </a:pathLst>
            </a:custGeom>
            <a:solidFill>
              <a:srgbClr val="22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3165475" y="3884613"/>
              <a:ext cx="131763" cy="198438"/>
            </a:xfrm>
            <a:custGeom>
              <a:avLst/>
              <a:gdLst>
                <a:gd name="T0" fmla="*/ 22 w 35"/>
                <a:gd name="T1" fmla="*/ 45 h 52"/>
                <a:gd name="T2" fmla="*/ 23 w 35"/>
                <a:gd name="T3" fmla="*/ 43 h 52"/>
                <a:gd name="T4" fmla="*/ 9 w 35"/>
                <a:gd name="T5" fmla="*/ 43 h 52"/>
                <a:gd name="T6" fmla="*/ 2 w 35"/>
                <a:gd name="T7" fmla="*/ 41 h 52"/>
                <a:gd name="T8" fmla="*/ 1 w 35"/>
                <a:gd name="T9" fmla="*/ 39 h 52"/>
                <a:gd name="T10" fmla="*/ 9 w 35"/>
                <a:gd name="T11" fmla="*/ 29 h 52"/>
                <a:gd name="T12" fmla="*/ 6 w 35"/>
                <a:gd name="T13" fmla="*/ 14 h 52"/>
                <a:gd name="T14" fmla="*/ 5 w 35"/>
                <a:gd name="T15" fmla="*/ 9 h 52"/>
                <a:gd name="T16" fmla="*/ 10 w 35"/>
                <a:gd name="T17" fmla="*/ 1 h 52"/>
                <a:gd name="T18" fmla="*/ 12 w 35"/>
                <a:gd name="T19" fmla="*/ 1 h 52"/>
                <a:gd name="T20" fmla="*/ 15 w 35"/>
                <a:gd name="T21" fmla="*/ 5 h 52"/>
                <a:gd name="T22" fmla="*/ 18 w 35"/>
                <a:gd name="T23" fmla="*/ 8 h 52"/>
                <a:gd name="T24" fmla="*/ 17 w 35"/>
                <a:gd name="T25" fmla="*/ 11 h 52"/>
                <a:gd name="T26" fmla="*/ 10 w 35"/>
                <a:gd name="T27" fmla="*/ 20 h 52"/>
                <a:gd name="T28" fmla="*/ 14 w 35"/>
                <a:gd name="T29" fmla="*/ 25 h 52"/>
                <a:gd name="T30" fmla="*/ 18 w 35"/>
                <a:gd name="T31" fmla="*/ 29 h 52"/>
                <a:gd name="T32" fmla="*/ 34 w 35"/>
                <a:gd name="T33" fmla="*/ 48 h 52"/>
                <a:gd name="T34" fmla="*/ 34 w 35"/>
                <a:gd name="T35" fmla="*/ 52 h 52"/>
                <a:gd name="T36" fmla="*/ 31 w 35"/>
                <a:gd name="T37" fmla="*/ 50 h 52"/>
                <a:gd name="T38" fmla="*/ 22 w 35"/>
                <a:gd name="T3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52">
                  <a:moveTo>
                    <a:pt x="22" y="45"/>
                  </a:moveTo>
                  <a:cubicBezTo>
                    <a:pt x="22" y="44"/>
                    <a:pt x="25" y="45"/>
                    <a:pt x="23" y="43"/>
                  </a:cubicBezTo>
                  <a:cubicBezTo>
                    <a:pt x="19" y="40"/>
                    <a:pt x="14" y="42"/>
                    <a:pt x="9" y="43"/>
                  </a:cubicBezTo>
                  <a:cubicBezTo>
                    <a:pt x="6" y="43"/>
                    <a:pt x="4" y="41"/>
                    <a:pt x="2" y="41"/>
                  </a:cubicBezTo>
                  <a:cubicBezTo>
                    <a:pt x="0" y="41"/>
                    <a:pt x="0" y="39"/>
                    <a:pt x="1" y="39"/>
                  </a:cubicBezTo>
                  <a:cubicBezTo>
                    <a:pt x="4" y="36"/>
                    <a:pt x="4" y="31"/>
                    <a:pt x="9" y="29"/>
                  </a:cubicBezTo>
                  <a:cubicBezTo>
                    <a:pt x="3" y="25"/>
                    <a:pt x="8" y="19"/>
                    <a:pt x="6" y="14"/>
                  </a:cubicBezTo>
                  <a:cubicBezTo>
                    <a:pt x="5" y="13"/>
                    <a:pt x="7" y="10"/>
                    <a:pt x="5" y="9"/>
                  </a:cubicBezTo>
                  <a:cubicBezTo>
                    <a:pt x="4" y="4"/>
                    <a:pt x="7" y="3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6" y="0"/>
                    <a:pt x="13" y="5"/>
                    <a:pt x="15" y="5"/>
                  </a:cubicBezTo>
                  <a:cubicBezTo>
                    <a:pt x="16" y="6"/>
                    <a:pt x="17" y="7"/>
                    <a:pt x="18" y="8"/>
                  </a:cubicBezTo>
                  <a:cubicBezTo>
                    <a:pt x="19" y="9"/>
                    <a:pt x="18" y="10"/>
                    <a:pt x="17" y="11"/>
                  </a:cubicBezTo>
                  <a:cubicBezTo>
                    <a:pt x="14" y="12"/>
                    <a:pt x="10" y="16"/>
                    <a:pt x="10" y="20"/>
                  </a:cubicBezTo>
                  <a:cubicBezTo>
                    <a:pt x="10" y="22"/>
                    <a:pt x="10" y="26"/>
                    <a:pt x="14" y="25"/>
                  </a:cubicBezTo>
                  <a:cubicBezTo>
                    <a:pt x="18" y="24"/>
                    <a:pt x="16" y="28"/>
                    <a:pt x="18" y="29"/>
                  </a:cubicBezTo>
                  <a:cubicBezTo>
                    <a:pt x="27" y="32"/>
                    <a:pt x="33" y="38"/>
                    <a:pt x="34" y="48"/>
                  </a:cubicBezTo>
                  <a:cubicBezTo>
                    <a:pt x="34" y="49"/>
                    <a:pt x="35" y="51"/>
                    <a:pt x="34" y="52"/>
                  </a:cubicBezTo>
                  <a:cubicBezTo>
                    <a:pt x="33" y="52"/>
                    <a:pt x="32" y="51"/>
                    <a:pt x="31" y="50"/>
                  </a:cubicBezTo>
                  <a:cubicBezTo>
                    <a:pt x="29" y="47"/>
                    <a:pt x="25" y="47"/>
                    <a:pt x="22" y="45"/>
                  </a:cubicBezTo>
                  <a:close/>
                </a:path>
              </a:pathLst>
            </a:custGeom>
            <a:solidFill>
              <a:srgbClr val="0A0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3198813" y="3648075"/>
              <a:ext cx="68263" cy="174625"/>
            </a:xfrm>
            <a:custGeom>
              <a:avLst/>
              <a:gdLst>
                <a:gd name="T0" fmla="*/ 10 w 18"/>
                <a:gd name="T1" fmla="*/ 0 h 46"/>
                <a:gd name="T2" fmla="*/ 11 w 18"/>
                <a:gd name="T3" fmla="*/ 0 h 46"/>
                <a:gd name="T4" fmla="*/ 13 w 18"/>
                <a:gd name="T5" fmla="*/ 30 h 46"/>
                <a:gd name="T6" fmla="*/ 3 w 18"/>
                <a:gd name="T7" fmla="*/ 46 h 46"/>
                <a:gd name="T8" fmla="*/ 1 w 18"/>
                <a:gd name="T9" fmla="*/ 46 h 46"/>
                <a:gd name="T10" fmla="*/ 3 w 18"/>
                <a:gd name="T11" fmla="*/ 37 h 46"/>
                <a:gd name="T12" fmla="*/ 7 w 18"/>
                <a:gd name="T13" fmla="*/ 27 h 46"/>
                <a:gd name="T14" fmla="*/ 8 w 18"/>
                <a:gd name="T15" fmla="*/ 21 h 46"/>
                <a:gd name="T16" fmla="*/ 8 w 18"/>
                <a:gd name="T17" fmla="*/ 7 h 46"/>
                <a:gd name="T18" fmla="*/ 10 w 1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6">
                  <a:moveTo>
                    <a:pt x="10" y="0"/>
                  </a:moveTo>
                  <a:cubicBezTo>
                    <a:pt x="10" y="0"/>
                    <a:pt x="11" y="0"/>
                    <a:pt x="11" y="0"/>
                  </a:cubicBezTo>
                  <a:cubicBezTo>
                    <a:pt x="16" y="9"/>
                    <a:pt x="18" y="19"/>
                    <a:pt x="13" y="30"/>
                  </a:cubicBezTo>
                  <a:cubicBezTo>
                    <a:pt x="11" y="36"/>
                    <a:pt x="8" y="41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0" y="43"/>
                    <a:pt x="2" y="40"/>
                    <a:pt x="3" y="37"/>
                  </a:cubicBezTo>
                  <a:cubicBezTo>
                    <a:pt x="4" y="34"/>
                    <a:pt x="5" y="30"/>
                    <a:pt x="7" y="27"/>
                  </a:cubicBezTo>
                  <a:cubicBezTo>
                    <a:pt x="7" y="25"/>
                    <a:pt x="7" y="23"/>
                    <a:pt x="8" y="21"/>
                  </a:cubicBezTo>
                  <a:cubicBezTo>
                    <a:pt x="9" y="17"/>
                    <a:pt x="8" y="12"/>
                    <a:pt x="8" y="7"/>
                  </a:cubicBezTo>
                  <a:cubicBezTo>
                    <a:pt x="8" y="5"/>
                    <a:pt x="8" y="2"/>
                    <a:pt x="10" y="0"/>
                  </a:cubicBezTo>
                  <a:close/>
                </a:path>
              </a:pathLst>
            </a:custGeom>
            <a:solidFill>
              <a:srgbClr val="29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2874963" y="3629025"/>
              <a:ext cx="44450" cy="122238"/>
            </a:xfrm>
            <a:custGeom>
              <a:avLst/>
              <a:gdLst>
                <a:gd name="T0" fmla="*/ 12 w 12"/>
                <a:gd name="T1" fmla="*/ 31 h 32"/>
                <a:gd name="T2" fmla="*/ 10 w 12"/>
                <a:gd name="T3" fmla="*/ 32 h 32"/>
                <a:gd name="T4" fmla="*/ 5 w 12"/>
                <a:gd name="T5" fmla="*/ 24 h 32"/>
                <a:gd name="T6" fmla="*/ 3 w 12"/>
                <a:gd name="T7" fmla="*/ 0 h 32"/>
                <a:gd name="T8" fmla="*/ 10 w 12"/>
                <a:gd name="T9" fmla="*/ 2 h 32"/>
                <a:gd name="T10" fmla="*/ 8 w 12"/>
                <a:gd name="T11" fmla="*/ 3 h 32"/>
                <a:gd name="T12" fmla="*/ 11 w 12"/>
                <a:gd name="T13" fmla="*/ 5 h 32"/>
                <a:gd name="T14" fmla="*/ 10 w 12"/>
                <a:gd name="T15" fmla="*/ 9 h 32"/>
                <a:gd name="T16" fmla="*/ 12 w 1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12" y="31"/>
                  </a:moveTo>
                  <a:cubicBezTo>
                    <a:pt x="11" y="31"/>
                    <a:pt x="11" y="31"/>
                    <a:pt x="10" y="32"/>
                  </a:cubicBezTo>
                  <a:cubicBezTo>
                    <a:pt x="6" y="31"/>
                    <a:pt x="6" y="27"/>
                    <a:pt x="5" y="24"/>
                  </a:cubicBezTo>
                  <a:cubicBezTo>
                    <a:pt x="3" y="16"/>
                    <a:pt x="0" y="8"/>
                    <a:pt x="3" y="0"/>
                  </a:cubicBezTo>
                  <a:cubicBezTo>
                    <a:pt x="5" y="2"/>
                    <a:pt x="9" y="0"/>
                    <a:pt x="10" y="2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11" y="3"/>
                    <a:pt x="11" y="5"/>
                  </a:cubicBezTo>
                  <a:cubicBezTo>
                    <a:pt x="10" y="7"/>
                    <a:pt x="10" y="7"/>
                    <a:pt x="10" y="9"/>
                  </a:cubicBezTo>
                  <a:cubicBezTo>
                    <a:pt x="7" y="16"/>
                    <a:pt x="9" y="23"/>
                    <a:pt x="12" y="31"/>
                  </a:cubicBezTo>
                  <a:close/>
                </a:path>
              </a:pathLst>
            </a:custGeom>
            <a:solidFill>
              <a:srgbClr val="4E3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3033713" y="3968750"/>
              <a:ext cx="85725" cy="106363"/>
            </a:xfrm>
            <a:custGeom>
              <a:avLst/>
              <a:gdLst>
                <a:gd name="T0" fmla="*/ 21 w 23"/>
                <a:gd name="T1" fmla="*/ 25 h 28"/>
                <a:gd name="T2" fmla="*/ 23 w 23"/>
                <a:gd name="T3" fmla="*/ 26 h 28"/>
                <a:gd name="T4" fmla="*/ 16 w 23"/>
                <a:gd name="T5" fmla="*/ 27 h 28"/>
                <a:gd name="T6" fmla="*/ 4 w 23"/>
                <a:gd name="T7" fmla="*/ 24 h 28"/>
                <a:gd name="T8" fmla="*/ 0 w 23"/>
                <a:gd name="T9" fmla="*/ 21 h 28"/>
                <a:gd name="T10" fmla="*/ 3 w 23"/>
                <a:gd name="T11" fmla="*/ 18 h 28"/>
                <a:gd name="T12" fmla="*/ 5 w 23"/>
                <a:gd name="T13" fmla="*/ 19 h 28"/>
                <a:gd name="T14" fmla="*/ 14 w 23"/>
                <a:gd name="T15" fmla="*/ 12 h 28"/>
                <a:gd name="T16" fmla="*/ 11 w 23"/>
                <a:gd name="T17" fmla="*/ 4 h 28"/>
                <a:gd name="T18" fmla="*/ 13 w 23"/>
                <a:gd name="T19" fmla="*/ 0 h 28"/>
                <a:gd name="T20" fmla="*/ 16 w 23"/>
                <a:gd name="T21" fmla="*/ 3 h 28"/>
                <a:gd name="T22" fmla="*/ 19 w 23"/>
                <a:gd name="T23" fmla="*/ 17 h 28"/>
                <a:gd name="T24" fmla="*/ 21 w 23"/>
                <a:gd name="T2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8">
                  <a:moveTo>
                    <a:pt x="21" y="25"/>
                  </a:moveTo>
                  <a:cubicBezTo>
                    <a:pt x="21" y="26"/>
                    <a:pt x="22" y="26"/>
                    <a:pt x="23" y="26"/>
                  </a:cubicBezTo>
                  <a:cubicBezTo>
                    <a:pt x="21" y="28"/>
                    <a:pt x="19" y="28"/>
                    <a:pt x="16" y="27"/>
                  </a:cubicBezTo>
                  <a:cubicBezTo>
                    <a:pt x="12" y="25"/>
                    <a:pt x="8" y="24"/>
                    <a:pt x="4" y="24"/>
                  </a:cubicBezTo>
                  <a:cubicBezTo>
                    <a:pt x="2" y="24"/>
                    <a:pt x="1" y="23"/>
                    <a:pt x="0" y="21"/>
                  </a:cubicBezTo>
                  <a:cubicBezTo>
                    <a:pt x="0" y="19"/>
                    <a:pt x="2" y="19"/>
                    <a:pt x="3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13" y="21"/>
                    <a:pt x="15" y="20"/>
                    <a:pt x="14" y="12"/>
                  </a:cubicBezTo>
                  <a:cubicBezTo>
                    <a:pt x="12" y="10"/>
                    <a:pt x="12" y="7"/>
                    <a:pt x="11" y="4"/>
                  </a:cubicBezTo>
                  <a:cubicBezTo>
                    <a:pt x="11" y="2"/>
                    <a:pt x="11" y="1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8" y="7"/>
                    <a:pt x="20" y="12"/>
                    <a:pt x="19" y="17"/>
                  </a:cubicBezTo>
                  <a:cubicBezTo>
                    <a:pt x="19" y="19"/>
                    <a:pt x="17" y="23"/>
                    <a:pt x="21" y="25"/>
                  </a:cubicBezTo>
                  <a:close/>
                </a:path>
              </a:pathLst>
            </a:custGeom>
            <a:solidFill>
              <a:srgbClr val="20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5"/>
            <p:cNvSpPr>
              <a:spLocks/>
            </p:cNvSpPr>
            <p:nvPr/>
          </p:nvSpPr>
          <p:spPr bwMode="auto">
            <a:xfrm>
              <a:off x="3217863" y="3914775"/>
              <a:ext cx="34925" cy="84138"/>
            </a:xfrm>
            <a:custGeom>
              <a:avLst/>
              <a:gdLst>
                <a:gd name="T0" fmla="*/ 4 w 9"/>
                <a:gd name="T1" fmla="*/ 21 h 22"/>
                <a:gd name="T2" fmla="*/ 0 w 9"/>
                <a:gd name="T3" fmla="*/ 17 h 22"/>
                <a:gd name="T4" fmla="*/ 3 w 9"/>
                <a:gd name="T5" fmla="*/ 3 h 22"/>
                <a:gd name="T6" fmla="*/ 4 w 9"/>
                <a:gd name="T7" fmla="*/ 0 h 22"/>
                <a:gd name="T8" fmla="*/ 7 w 9"/>
                <a:gd name="T9" fmla="*/ 13 h 22"/>
                <a:gd name="T10" fmla="*/ 4 w 9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2">
                  <a:moveTo>
                    <a:pt x="4" y="21"/>
                  </a:moveTo>
                  <a:cubicBezTo>
                    <a:pt x="1" y="22"/>
                    <a:pt x="3" y="17"/>
                    <a:pt x="0" y="17"/>
                  </a:cubicBezTo>
                  <a:cubicBezTo>
                    <a:pt x="0" y="13"/>
                    <a:pt x="3" y="8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9" y="3"/>
                    <a:pt x="8" y="8"/>
                    <a:pt x="7" y="13"/>
                  </a:cubicBezTo>
                  <a:cubicBezTo>
                    <a:pt x="6" y="16"/>
                    <a:pt x="5" y="18"/>
                    <a:pt x="4" y="21"/>
                  </a:cubicBezTo>
                  <a:close/>
                </a:path>
              </a:pathLst>
            </a:custGeom>
            <a:solidFill>
              <a:srgbClr val="20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2932113" y="3789363"/>
              <a:ext cx="82550" cy="79375"/>
            </a:xfrm>
            <a:custGeom>
              <a:avLst/>
              <a:gdLst>
                <a:gd name="T0" fmla="*/ 1 w 22"/>
                <a:gd name="T1" fmla="*/ 4 h 21"/>
                <a:gd name="T2" fmla="*/ 1 w 22"/>
                <a:gd name="T3" fmla="*/ 4 h 21"/>
                <a:gd name="T4" fmla="*/ 0 w 22"/>
                <a:gd name="T5" fmla="*/ 4 h 21"/>
                <a:gd name="T6" fmla="*/ 1 w 22"/>
                <a:gd name="T7" fmla="*/ 3 h 21"/>
                <a:gd name="T8" fmla="*/ 7 w 22"/>
                <a:gd name="T9" fmla="*/ 3 h 21"/>
                <a:gd name="T10" fmla="*/ 21 w 22"/>
                <a:gd name="T11" fmla="*/ 17 h 21"/>
                <a:gd name="T12" fmla="*/ 22 w 22"/>
                <a:gd name="T13" fmla="*/ 19 h 21"/>
                <a:gd name="T14" fmla="*/ 18 w 22"/>
                <a:gd name="T15" fmla="*/ 21 h 21"/>
                <a:gd name="T16" fmla="*/ 10 w 22"/>
                <a:gd name="T17" fmla="*/ 17 h 21"/>
                <a:gd name="T18" fmla="*/ 1 w 22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3" y="4"/>
                    <a:pt x="5" y="0"/>
                    <a:pt x="7" y="3"/>
                  </a:cubicBezTo>
                  <a:cubicBezTo>
                    <a:pt x="9" y="11"/>
                    <a:pt x="15" y="13"/>
                    <a:pt x="21" y="17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5" y="21"/>
                    <a:pt x="13" y="19"/>
                    <a:pt x="10" y="17"/>
                  </a:cubicBezTo>
                  <a:cubicBezTo>
                    <a:pt x="6" y="14"/>
                    <a:pt x="4" y="9"/>
                    <a:pt x="1" y="4"/>
                  </a:cubicBezTo>
                  <a:close/>
                </a:path>
              </a:pathLst>
            </a:custGeom>
            <a:solidFill>
              <a:srgbClr val="3A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7"/>
            <p:cNvSpPr>
              <a:spLocks/>
            </p:cNvSpPr>
            <p:nvPr/>
          </p:nvSpPr>
          <p:spPr bwMode="auto">
            <a:xfrm>
              <a:off x="3198813" y="3835400"/>
              <a:ext cx="46038" cy="79375"/>
            </a:xfrm>
            <a:custGeom>
              <a:avLst/>
              <a:gdLst>
                <a:gd name="T0" fmla="*/ 6 w 12"/>
                <a:gd name="T1" fmla="*/ 18 h 21"/>
                <a:gd name="T2" fmla="*/ 4 w 12"/>
                <a:gd name="T3" fmla="*/ 20 h 21"/>
                <a:gd name="T4" fmla="*/ 4 w 12"/>
                <a:gd name="T5" fmla="*/ 17 h 21"/>
                <a:gd name="T6" fmla="*/ 3 w 12"/>
                <a:gd name="T7" fmla="*/ 15 h 21"/>
                <a:gd name="T8" fmla="*/ 1 w 12"/>
                <a:gd name="T9" fmla="*/ 4 h 21"/>
                <a:gd name="T10" fmla="*/ 2 w 12"/>
                <a:gd name="T11" fmla="*/ 0 h 21"/>
                <a:gd name="T12" fmla="*/ 7 w 12"/>
                <a:gd name="T13" fmla="*/ 7 h 21"/>
                <a:gd name="T14" fmla="*/ 7 w 12"/>
                <a:gd name="T15" fmla="*/ 15 h 21"/>
                <a:gd name="T16" fmla="*/ 6 w 1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">
                  <a:moveTo>
                    <a:pt x="6" y="18"/>
                  </a:moveTo>
                  <a:cubicBezTo>
                    <a:pt x="5" y="19"/>
                    <a:pt x="5" y="21"/>
                    <a:pt x="4" y="20"/>
                  </a:cubicBezTo>
                  <a:cubicBezTo>
                    <a:pt x="2" y="19"/>
                    <a:pt x="3" y="18"/>
                    <a:pt x="4" y="17"/>
                  </a:cubicBezTo>
                  <a:cubicBezTo>
                    <a:pt x="5" y="16"/>
                    <a:pt x="4" y="15"/>
                    <a:pt x="3" y="15"/>
                  </a:cubicBezTo>
                  <a:cubicBezTo>
                    <a:pt x="5" y="11"/>
                    <a:pt x="3" y="8"/>
                    <a:pt x="1" y="4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4" y="3"/>
                    <a:pt x="5" y="5"/>
                    <a:pt x="7" y="7"/>
                  </a:cubicBezTo>
                  <a:cubicBezTo>
                    <a:pt x="11" y="9"/>
                    <a:pt x="12" y="12"/>
                    <a:pt x="7" y="15"/>
                  </a:cubicBezTo>
                  <a:cubicBezTo>
                    <a:pt x="6" y="16"/>
                    <a:pt x="6" y="17"/>
                    <a:pt x="6" y="18"/>
                  </a:cubicBezTo>
                  <a:close/>
                </a:path>
              </a:pathLst>
            </a:custGeom>
            <a:solidFill>
              <a:srgbClr val="20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8"/>
            <p:cNvSpPr>
              <a:spLocks/>
            </p:cNvSpPr>
            <p:nvPr/>
          </p:nvSpPr>
          <p:spPr bwMode="auto">
            <a:xfrm>
              <a:off x="3044825" y="4052888"/>
              <a:ext cx="49213" cy="22225"/>
            </a:xfrm>
            <a:custGeom>
              <a:avLst/>
              <a:gdLst>
                <a:gd name="T0" fmla="*/ 1 w 13"/>
                <a:gd name="T1" fmla="*/ 2 h 6"/>
                <a:gd name="T2" fmla="*/ 13 w 13"/>
                <a:gd name="T3" fmla="*/ 5 h 6"/>
                <a:gd name="T4" fmla="*/ 1 w 13"/>
                <a:gd name="T5" fmla="*/ 3 h 6"/>
                <a:gd name="T6" fmla="*/ 1 w 13"/>
                <a:gd name="T7" fmla="*/ 2 h 6"/>
                <a:gd name="T8" fmla="*/ 1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" y="2"/>
                  </a:moveTo>
                  <a:cubicBezTo>
                    <a:pt x="6" y="0"/>
                    <a:pt x="10" y="0"/>
                    <a:pt x="13" y="5"/>
                  </a:cubicBezTo>
                  <a:cubicBezTo>
                    <a:pt x="9" y="6"/>
                    <a:pt x="5" y="4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54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2987675" y="4037013"/>
              <a:ext cx="60325" cy="26988"/>
            </a:xfrm>
            <a:custGeom>
              <a:avLst/>
              <a:gdLst>
                <a:gd name="T0" fmla="*/ 16 w 16"/>
                <a:gd name="T1" fmla="*/ 6 h 7"/>
                <a:gd name="T2" fmla="*/ 16 w 16"/>
                <a:gd name="T3" fmla="*/ 7 h 7"/>
                <a:gd name="T4" fmla="*/ 0 w 16"/>
                <a:gd name="T5" fmla="*/ 2 h 7"/>
                <a:gd name="T6" fmla="*/ 0 w 16"/>
                <a:gd name="T7" fmla="*/ 1 h 7"/>
                <a:gd name="T8" fmla="*/ 9 w 16"/>
                <a:gd name="T9" fmla="*/ 2 h 7"/>
                <a:gd name="T10" fmla="*/ 12 w 16"/>
                <a:gd name="T11" fmla="*/ 3 h 7"/>
                <a:gd name="T12" fmla="*/ 16 w 1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16" y="6"/>
                  </a:moveTo>
                  <a:cubicBezTo>
                    <a:pt x="16" y="6"/>
                    <a:pt x="16" y="7"/>
                    <a:pt x="16" y="7"/>
                  </a:cubicBezTo>
                  <a:cubicBezTo>
                    <a:pt x="10" y="7"/>
                    <a:pt x="5" y="6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3" y="0"/>
                    <a:pt x="6" y="2"/>
                    <a:pt x="9" y="2"/>
                  </a:cubicBezTo>
                  <a:cubicBezTo>
                    <a:pt x="10" y="2"/>
                    <a:pt x="12" y="2"/>
                    <a:pt x="12" y="3"/>
                  </a:cubicBezTo>
                  <a:cubicBezTo>
                    <a:pt x="14" y="4"/>
                    <a:pt x="15" y="5"/>
                    <a:pt x="16" y="6"/>
                  </a:cubicBezTo>
                  <a:close/>
                </a:path>
              </a:pathLst>
            </a:custGeom>
            <a:solidFill>
              <a:srgbClr val="394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2867025" y="3517900"/>
              <a:ext cx="34925" cy="57150"/>
            </a:xfrm>
            <a:custGeom>
              <a:avLst/>
              <a:gdLst>
                <a:gd name="T0" fmla="*/ 8 w 9"/>
                <a:gd name="T1" fmla="*/ 0 h 15"/>
                <a:gd name="T2" fmla="*/ 2 w 9"/>
                <a:gd name="T3" fmla="*/ 15 h 15"/>
                <a:gd name="T4" fmla="*/ 8 w 9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8" y="0"/>
                  </a:moveTo>
                  <a:cubicBezTo>
                    <a:pt x="9" y="6"/>
                    <a:pt x="6" y="11"/>
                    <a:pt x="2" y="15"/>
                  </a:cubicBezTo>
                  <a:cubicBezTo>
                    <a:pt x="0" y="8"/>
                    <a:pt x="7" y="6"/>
                    <a:pt x="8" y="0"/>
                  </a:cubicBezTo>
                  <a:close/>
                </a:path>
              </a:pathLst>
            </a:custGeom>
            <a:solidFill>
              <a:srgbClr val="29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63850" y="3579813"/>
              <a:ext cx="30163" cy="30163"/>
            </a:xfrm>
            <a:custGeom>
              <a:avLst/>
              <a:gdLst>
                <a:gd name="T0" fmla="*/ 2 w 8"/>
                <a:gd name="T1" fmla="*/ 0 h 8"/>
                <a:gd name="T2" fmla="*/ 5 w 8"/>
                <a:gd name="T3" fmla="*/ 4 h 8"/>
                <a:gd name="T4" fmla="*/ 3 w 8"/>
                <a:gd name="T5" fmla="*/ 8 h 8"/>
                <a:gd name="T6" fmla="*/ 2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5" y="0"/>
                    <a:pt x="8" y="0"/>
                    <a:pt x="5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0" y="5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29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2"/>
            <p:cNvSpPr>
              <a:spLocks/>
            </p:cNvSpPr>
            <p:nvPr/>
          </p:nvSpPr>
          <p:spPr bwMode="auto">
            <a:xfrm>
              <a:off x="3187700" y="3822700"/>
              <a:ext cx="22225" cy="46038"/>
            </a:xfrm>
            <a:custGeom>
              <a:avLst/>
              <a:gdLst>
                <a:gd name="T0" fmla="*/ 5 w 6"/>
                <a:gd name="T1" fmla="*/ 3 h 12"/>
                <a:gd name="T2" fmla="*/ 5 w 6"/>
                <a:gd name="T3" fmla="*/ 8 h 12"/>
                <a:gd name="T4" fmla="*/ 4 w 6"/>
                <a:gd name="T5" fmla="*/ 12 h 12"/>
                <a:gd name="T6" fmla="*/ 2 w 6"/>
                <a:gd name="T7" fmla="*/ 12 h 12"/>
                <a:gd name="T8" fmla="*/ 5 w 6"/>
                <a:gd name="T9" fmla="*/ 0 h 12"/>
                <a:gd name="T10" fmla="*/ 6 w 6"/>
                <a:gd name="T11" fmla="*/ 0 h 12"/>
                <a:gd name="T12" fmla="*/ 5 w 6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5" y="3"/>
                  </a:moveTo>
                  <a:cubicBezTo>
                    <a:pt x="5" y="5"/>
                    <a:pt x="5" y="7"/>
                    <a:pt x="5" y="8"/>
                  </a:cubicBezTo>
                  <a:cubicBezTo>
                    <a:pt x="6" y="10"/>
                    <a:pt x="6" y="11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1" y="8"/>
                    <a:pt x="0" y="3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3B2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4"/>
            <p:cNvSpPr>
              <a:spLocks/>
            </p:cNvSpPr>
            <p:nvPr/>
          </p:nvSpPr>
          <p:spPr bwMode="auto">
            <a:xfrm>
              <a:off x="2984500" y="3678238"/>
              <a:ext cx="214313" cy="220663"/>
            </a:xfrm>
            <a:custGeom>
              <a:avLst/>
              <a:gdLst>
                <a:gd name="T0" fmla="*/ 7 w 57"/>
                <a:gd name="T1" fmla="*/ 48 h 58"/>
                <a:gd name="T2" fmla="*/ 6 w 57"/>
                <a:gd name="T3" fmla="*/ 47 h 58"/>
                <a:gd name="T4" fmla="*/ 10 w 57"/>
                <a:gd name="T5" fmla="*/ 41 h 58"/>
                <a:gd name="T6" fmla="*/ 16 w 57"/>
                <a:gd name="T7" fmla="*/ 40 h 58"/>
                <a:gd name="T8" fmla="*/ 6 w 57"/>
                <a:gd name="T9" fmla="*/ 24 h 58"/>
                <a:gd name="T10" fmla="*/ 5 w 57"/>
                <a:gd name="T11" fmla="*/ 13 h 58"/>
                <a:gd name="T12" fmla="*/ 8 w 57"/>
                <a:gd name="T13" fmla="*/ 14 h 58"/>
                <a:gd name="T14" fmla="*/ 11 w 57"/>
                <a:gd name="T15" fmla="*/ 15 h 58"/>
                <a:gd name="T16" fmla="*/ 10 w 57"/>
                <a:gd name="T17" fmla="*/ 9 h 58"/>
                <a:gd name="T18" fmla="*/ 7 w 57"/>
                <a:gd name="T19" fmla="*/ 11 h 58"/>
                <a:gd name="T20" fmla="*/ 4 w 57"/>
                <a:gd name="T21" fmla="*/ 14 h 58"/>
                <a:gd name="T22" fmla="*/ 2 w 57"/>
                <a:gd name="T23" fmla="*/ 5 h 58"/>
                <a:gd name="T24" fmla="*/ 12 w 57"/>
                <a:gd name="T25" fmla="*/ 1 h 58"/>
                <a:gd name="T26" fmla="*/ 17 w 57"/>
                <a:gd name="T27" fmla="*/ 4 h 58"/>
                <a:gd name="T28" fmla="*/ 18 w 57"/>
                <a:gd name="T29" fmla="*/ 12 h 58"/>
                <a:gd name="T30" fmla="*/ 28 w 57"/>
                <a:gd name="T31" fmla="*/ 11 h 58"/>
                <a:gd name="T32" fmla="*/ 26 w 57"/>
                <a:gd name="T33" fmla="*/ 17 h 58"/>
                <a:gd name="T34" fmla="*/ 25 w 57"/>
                <a:gd name="T35" fmla="*/ 18 h 58"/>
                <a:gd name="T36" fmla="*/ 25 w 57"/>
                <a:gd name="T37" fmla="*/ 18 h 58"/>
                <a:gd name="T38" fmla="*/ 25 w 57"/>
                <a:gd name="T39" fmla="*/ 17 h 58"/>
                <a:gd name="T40" fmla="*/ 36 w 57"/>
                <a:gd name="T41" fmla="*/ 21 h 58"/>
                <a:gd name="T42" fmla="*/ 38 w 57"/>
                <a:gd name="T43" fmla="*/ 24 h 58"/>
                <a:gd name="T44" fmla="*/ 35 w 57"/>
                <a:gd name="T45" fmla="*/ 30 h 58"/>
                <a:gd name="T46" fmla="*/ 28 w 57"/>
                <a:gd name="T47" fmla="*/ 30 h 58"/>
                <a:gd name="T48" fmla="*/ 37 w 57"/>
                <a:gd name="T49" fmla="*/ 30 h 58"/>
                <a:gd name="T50" fmla="*/ 37 w 57"/>
                <a:gd name="T51" fmla="*/ 34 h 58"/>
                <a:gd name="T52" fmla="*/ 42 w 57"/>
                <a:gd name="T53" fmla="*/ 35 h 58"/>
                <a:gd name="T54" fmla="*/ 38 w 57"/>
                <a:gd name="T55" fmla="*/ 33 h 58"/>
                <a:gd name="T56" fmla="*/ 55 w 57"/>
                <a:gd name="T57" fmla="*/ 34 h 58"/>
                <a:gd name="T58" fmla="*/ 57 w 57"/>
                <a:gd name="T59" fmla="*/ 37 h 58"/>
                <a:gd name="T60" fmla="*/ 39 w 57"/>
                <a:gd name="T61" fmla="*/ 56 h 58"/>
                <a:gd name="T62" fmla="*/ 28 w 57"/>
                <a:gd name="T63" fmla="*/ 56 h 58"/>
                <a:gd name="T64" fmla="*/ 7 w 57"/>
                <a:gd name="T6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8">
                  <a:moveTo>
                    <a:pt x="7" y="48"/>
                  </a:moveTo>
                  <a:cubicBezTo>
                    <a:pt x="7" y="47"/>
                    <a:pt x="7" y="47"/>
                    <a:pt x="6" y="47"/>
                  </a:cubicBezTo>
                  <a:cubicBezTo>
                    <a:pt x="3" y="42"/>
                    <a:pt x="8" y="42"/>
                    <a:pt x="10" y="41"/>
                  </a:cubicBezTo>
                  <a:cubicBezTo>
                    <a:pt x="12" y="40"/>
                    <a:pt x="14" y="42"/>
                    <a:pt x="16" y="40"/>
                  </a:cubicBezTo>
                  <a:cubicBezTo>
                    <a:pt x="13" y="34"/>
                    <a:pt x="10" y="29"/>
                    <a:pt x="6" y="24"/>
                  </a:cubicBezTo>
                  <a:cubicBezTo>
                    <a:pt x="6" y="20"/>
                    <a:pt x="3" y="17"/>
                    <a:pt x="5" y="13"/>
                  </a:cubicBezTo>
                  <a:cubicBezTo>
                    <a:pt x="6" y="12"/>
                    <a:pt x="7" y="13"/>
                    <a:pt x="8" y="14"/>
                  </a:cubicBezTo>
                  <a:cubicBezTo>
                    <a:pt x="9" y="15"/>
                    <a:pt x="10" y="17"/>
                    <a:pt x="11" y="15"/>
                  </a:cubicBezTo>
                  <a:cubicBezTo>
                    <a:pt x="13" y="13"/>
                    <a:pt x="12" y="11"/>
                    <a:pt x="10" y="9"/>
                  </a:cubicBezTo>
                  <a:cubicBezTo>
                    <a:pt x="9" y="8"/>
                    <a:pt x="8" y="10"/>
                    <a:pt x="7" y="11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0" y="12"/>
                    <a:pt x="1" y="8"/>
                    <a:pt x="2" y="5"/>
                  </a:cubicBezTo>
                  <a:cubicBezTo>
                    <a:pt x="3" y="0"/>
                    <a:pt x="7" y="0"/>
                    <a:pt x="12" y="1"/>
                  </a:cubicBezTo>
                  <a:cubicBezTo>
                    <a:pt x="14" y="2"/>
                    <a:pt x="15" y="3"/>
                    <a:pt x="17" y="4"/>
                  </a:cubicBezTo>
                  <a:cubicBezTo>
                    <a:pt x="19" y="6"/>
                    <a:pt x="21" y="8"/>
                    <a:pt x="18" y="12"/>
                  </a:cubicBezTo>
                  <a:cubicBezTo>
                    <a:pt x="22" y="10"/>
                    <a:pt x="25" y="5"/>
                    <a:pt x="28" y="11"/>
                  </a:cubicBezTo>
                  <a:cubicBezTo>
                    <a:pt x="29" y="14"/>
                    <a:pt x="28" y="15"/>
                    <a:pt x="26" y="17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5" y="17"/>
                    <a:pt x="25" y="18"/>
                    <a:pt x="25" y="17"/>
                  </a:cubicBezTo>
                  <a:cubicBezTo>
                    <a:pt x="29" y="19"/>
                    <a:pt x="33" y="17"/>
                    <a:pt x="36" y="21"/>
                  </a:cubicBezTo>
                  <a:cubicBezTo>
                    <a:pt x="36" y="22"/>
                    <a:pt x="37" y="24"/>
                    <a:pt x="38" y="24"/>
                  </a:cubicBezTo>
                  <a:cubicBezTo>
                    <a:pt x="41" y="28"/>
                    <a:pt x="40" y="30"/>
                    <a:pt x="35" y="30"/>
                  </a:cubicBezTo>
                  <a:cubicBezTo>
                    <a:pt x="33" y="29"/>
                    <a:pt x="30" y="30"/>
                    <a:pt x="28" y="30"/>
                  </a:cubicBezTo>
                  <a:cubicBezTo>
                    <a:pt x="31" y="30"/>
                    <a:pt x="34" y="29"/>
                    <a:pt x="37" y="30"/>
                  </a:cubicBezTo>
                  <a:cubicBezTo>
                    <a:pt x="38" y="32"/>
                    <a:pt x="37" y="33"/>
                    <a:pt x="37" y="34"/>
                  </a:cubicBezTo>
                  <a:cubicBezTo>
                    <a:pt x="38" y="37"/>
                    <a:pt x="40" y="35"/>
                    <a:pt x="42" y="35"/>
                  </a:cubicBezTo>
                  <a:cubicBezTo>
                    <a:pt x="41" y="35"/>
                    <a:pt x="38" y="36"/>
                    <a:pt x="38" y="33"/>
                  </a:cubicBezTo>
                  <a:cubicBezTo>
                    <a:pt x="44" y="30"/>
                    <a:pt x="50" y="32"/>
                    <a:pt x="55" y="34"/>
                  </a:cubicBezTo>
                  <a:cubicBezTo>
                    <a:pt x="56" y="35"/>
                    <a:pt x="57" y="36"/>
                    <a:pt x="57" y="37"/>
                  </a:cubicBezTo>
                  <a:cubicBezTo>
                    <a:pt x="56" y="47"/>
                    <a:pt x="50" y="58"/>
                    <a:pt x="39" y="56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1" y="53"/>
                    <a:pt x="13" y="52"/>
                    <a:pt x="7" y="48"/>
                  </a:cubicBezTo>
                  <a:close/>
                </a:path>
              </a:pathLst>
            </a:cu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2998788" y="3492500"/>
              <a:ext cx="196850" cy="133350"/>
            </a:xfrm>
            <a:custGeom>
              <a:avLst/>
              <a:gdLst>
                <a:gd name="T0" fmla="*/ 51 w 52"/>
                <a:gd name="T1" fmla="*/ 28 h 35"/>
                <a:gd name="T2" fmla="*/ 40 w 52"/>
                <a:gd name="T3" fmla="*/ 31 h 35"/>
                <a:gd name="T4" fmla="*/ 38 w 52"/>
                <a:gd name="T5" fmla="*/ 35 h 35"/>
                <a:gd name="T6" fmla="*/ 36 w 52"/>
                <a:gd name="T7" fmla="*/ 35 h 35"/>
                <a:gd name="T8" fmla="*/ 34 w 52"/>
                <a:gd name="T9" fmla="*/ 32 h 35"/>
                <a:gd name="T10" fmla="*/ 30 w 52"/>
                <a:gd name="T11" fmla="*/ 30 h 35"/>
                <a:gd name="T12" fmla="*/ 21 w 52"/>
                <a:gd name="T13" fmla="*/ 30 h 35"/>
                <a:gd name="T14" fmla="*/ 11 w 52"/>
                <a:gd name="T15" fmla="*/ 28 h 35"/>
                <a:gd name="T16" fmla="*/ 5 w 52"/>
                <a:gd name="T17" fmla="*/ 20 h 35"/>
                <a:gd name="T18" fmla="*/ 3 w 52"/>
                <a:gd name="T19" fmla="*/ 16 h 35"/>
                <a:gd name="T20" fmla="*/ 4 w 52"/>
                <a:gd name="T21" fmla="*/ 8 h 35"/>
                <a:gd name="T22" fmla="*/ 5 w 52"/>
                <a:gd name="T23" fmla="*/ 4 h 35"/>
                <a:gd name="T24" fmla="*/ 33 w 52"/>
                <a:gd name="T25" fmla="*/ 4 h 35"/>
                <a:gd name="T26" fmla="*/ 39 w 52"/>
                <a:gd name="T27" fmla="*/ 3 h 35"/>
                <a:gd name="T28" fmla="*/ 48 w 52"/>
                <a:gd name="T29" fmla="*/ 1 h 35"/>
                <a:gd name="T30" fmla="*/ 46 w 52"/>
                <a:gd name="T31" fmla="*/ 9 h 35"/>
                <a:gd name="T32" fmla="*/ 51 w 52"/>
                <a:gd name="T33" fmla="*/ 26 h 35"/>
                <a:gd name="T34" fmla="*/ 51 w 52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5">
                  <a:moveTo>
                    <a:pt x="51" y="28"/>
                  </a:moveTo>
                  <a:cubicBezTo>
                    <a:pt x="48" y="30"/>
                    <a:pt x="44" y="30"/>
                    <a:pt x="40" y="31"/>
                  </a:cubicBezTo>
                  <a:cubicBezTo>
                    <a:pt x="39" y="32"/>
                    <a:pt x="39" y="34"/>
                    <a:pt x="38" y="35"/>
                  </a:cubicBezTo>
                  <a:cubicBezTo>
                    <a:pt x="37" y="35"/>
                    <a:pt x="37" y="35"/>
                    <a:pt x="36" y="35"/>
                  </a:cubicBezTo>
                  <a:cubicBezTo>
                    <a:pt x="36" y="34"/>
                    <a:pt x="35" y="33"/>
                    <a:pt x="34" y="32"/>
                  </a:cubicBezTo>
                  <a:cubicBezTo>
                    <a:pt x="33" y="30"/>
                    <a:pt x="32" y="29"/>
                    <a:pt x="30" y="30"/>
                  </a:cubicBezTo>
                  <a:cubicBezTo>
                    <a:pt x="27" y="30"/>
                    <a:pt x="24" y="30"/>
                    <a:pt x="21" y="30"/>
                  </a:cubicBezTo>
                  <a:cubicBezTo>
                    <a:pt x="17" y="30"/>
                    <a:pt x="14" y="29"/>
                    <a:pt x="11" y="28"/>
                  </a:cubicBezTo>
                  <a:cubicBezTo>
                    <a:pt x="7" y="27"/>
                    <a:pt x="3" y="26"/>
                    <a:pt x="5" y="20"/>
                  </a:cubicBezTo>
                  <a:cubicBezTo>
                    <a:pt x="5" y="19"/>
                    <a:pt x="4" y="17"/>
                    <a:pt x="3" y="16"/>
                  </a:cubicBezTo>
                  <a:cubicBezTo>
                    <a:pt x="0" y="13"/>
                    <a:pt x="0" y="10"/>
                    <a:pt x="4" y="8"/>
                  </a:cubicBezTo>
                  <a:cubicBezTo>
                    <a:pt x="6" y="7"/>
                    <a:pt x="3" y="5"/>
                    <a:pt x="5" y="4"/>
                  </a:cubicBezTo>
                  <a:cubicBezTo>
                    <a:pt x="14" y="1"/>
                    <a:pt x="24" y="1"/>
                    <a:pt x="33" y="4"/>
                  </a:cubicBezTo>
                  <a:cubicBezTo>
                    <a:pt x="36" y="5"/>
                    <a:pt x="37" y="4"/>
                    <a:pt x="39" y="3"/>
                  </a:cubicBezTo>
                  <a:cubicBezTo>
                    <a:pt x="42" y="2"/>
                    <a:pt x="44" y="0"/>
                    <a:pt x="48" y="1"/>
                  </a:cubicBezTo>
                  <a:cubicBezTo>
                    <a:pt x="49" y="4"/>
                    <a:pt x="47" y="7"/>
                    <a:pt x="46" y="9"/>
                  </a:cubicBezTo>
                  <a:cubicBezTo>
                    <a:pt x="42" y="17"/>
                    <a:pt x="43" y="21"/>
                    <a:pt x="51" y="26"/>
                  </a:cubicBezTo>
                  <a:cubicBezTo>
                    <a:pt x="51" y="26"/>
                    <a:pt x="52" y="27"/>
                    <a:pt x="51" y="28"/>
                  </a:cubicBezTo>
                  <a:close/>
                </a:path>
              </a:pathLst>
            </a:custGeom>
            <a:solidFill>
              <a:srgbClr val="FCE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2962275" y="3602038"/>
              <a:ext cx="176213" cy="100013"/>
            </a:xfrm>
            <a:custGeom>
              <a:avLst/>
              <a:gdLst>
                <a:gd name="T0" fmla="*/ 18 w 47"/>
                <a:gd name="T1" fmla="*/ 22 h 26"/>
                <a:gd name="T2" fmla="*/ 9 w 47"/>
                <a:gd name="T3" fmla="*/ 25 h 26"/>
                <a:gd name="T4" fmla="*/ 4 w 47"/>
                <a:gd name="T5" fmla="*/ 25 h 26"/>
                <a:gd name="T6" fmla="*/ 0 w 47"/>
                <a:gd name="T7" fmla="*/ 8 h 26"/>
                <a:gd name="T8" fmla="*/ 6 w 47"/>
                <a:gd name="T9" fmla="*/ 2 h 26"/>
                <a:gd name="T10" fmla="*/ 19 w 47"/>
                <a:gd name="T11" fmla="*/ 2 h 26"/>
                <a:gd name="T12" fmla="*/ 15 w 47"/>
                <a:gd name="T13" fmla="*/ 7 h 26"/>
                <a:gd name="T14" fmla="*/ 17 w 47"/>
                <a:gd name="T15" fmla="*/ 12 h 26"/>
                <a:gd name="T16" fmla="*/ 26 w 47"/>
                <a:gd name="T17" fmla="*/ 13 h 26"/>
                <a:gd name="T18" fmla="*/ 28 w 47"/>
                <a:gd name="T19" fmla="*/ 13 h 26"/>
                <a:gd name="T20" fmla="*/ 34 w 47"/>
                <a:gd name="T21" fmla="*/ 11 h 26"/>
                <a:gd name="T22" fmla="*/ 38 w 47"/>
                <a:gd name="T23" fmla="*/ 7 h 26"/>
                <a:gd name="T24" fmla="*/ 42 w 47"/>
                <a:gd name="T25" fmla="*/ 7 h 26"/>
                <a:gd name="T26" fmla="*/ 42 w 47"/>
                <a:gd name="T27" fmla="*/ 19 h 26"/>
                <a:gd name="T28" fmla="*/ 38 w 47"/>
                <a:gd name="T29" fmla="*/ 22 h 26"/>
                <a:gd name="T30" fmla="*/ 18 w 47"/>
                <a:gd name="T3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26">
                  <a:moveTo>
                    <a:pt x="18" y="22"/>
                  </a:moveTo>
                  <a:cubicBezTo>
                    <a:pt x="15" y="23"/>
                    <a:pt x="11" y="21"/>
                    <a:pt x="9" y="25"/>
                  </a:cubicBezTo>
                  <a:cubicBezTo>
                    <a:pt x="7" y="26"/>
                    <a:pt x="5" y="24"/>
                    <a:pt x="4" y="25"/>
                  </a:cubicBezTo>
                  <a:cubicBezTo>
                    <a:pt x="2" y="20"/>
                    <a:pt x="0" y="14"/>
                    <a:pt x="0" y="8"/>
                  </a:cubicBezTo>
                  <a:cubicBezTo>
                    <a:pt x="2" y="6"/>
                    <a:pt x="2" y="3"/>
                    <a:pt x="6" y="2"/>
                  </a:cubicBezTo>
                  <a:cubicBezTo>
                    <a:pt x="10" y="3"/>
                    <a:pt x="15" y="0"/>
                    <a:pt x="19" y="2"/>
                  </a:cubicBezTo>
                  <a:cubicBezTo>
                    <a:pt x="22" y="6"/>
                    <a:pt x="16" y="5"/>
                    <a:pt x="15" y="7"/>
                  </a:cubicBezTo>
                  <a:cubicBezTo>
                    <a:pt x="15" y="9"/>
                    <a:pt x="16" y="11"/>
                    <a:pt x="17" y="12"/>
                  </a:cubicBezTo>
                  <a:cubicBezTo>
                    <a:pt x="20" y="13"/>
                    <a:pt x="23" y="13"/>
                    <a:pt x="26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6" y="10"/>
                    <a:pt x="37" y="8"/>
                    <a:pt x="38" y="7"/>
                  </a:cubicBezTo>
                  <a:cubicBezTo>
                    <a:pt x="39" y="6"/>
                    <a:pt x="40" y="6"/>
                    <a:pt x="42" y="7"/>
                  </a:cubicBezTo>
                  <a:cubicBezTo>
                    <a:pt x="43" y="11"/>
                    <a:pt x="47" y="15"/>
                    <a:pt x="42" y="19"/>
                  </a:cubicBezTo>
                  <a:cubicBezTo>
                    <a:pt x="38" y="16"/>
                    <a:pt x="39" y="21"/>
                    <a:pt x="38" y="22"/>
                  </a:cubicBezTo>
                  <a:cubicBezTo>
                    <a:pt x="32" y="26"/>
                    <a:pt x="25" y="25"/>
                    <a:pt x="18" y="22"/>
                  </a:cubicBezTo>
                  <a:close/>
                </a:path>
              </a:pathLst>
            </a:custGeom>
            <a:solidFill>
              <a:srgbClr val="F2A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7"/>
            <p:cNvSpPr>
              <a:spLocks/>
            </p:cNvSpPr>
            <p:nvPr/>
          </p:nvSpPr>
          <p:spPr bwMode="auto">
            <a:xfrm>
              <a:off x="3154363" y="3495675"/>
              <a:ext cx="87313" cy="106363"/>
            </a:xfrm>
            <a:custGeom>
              <a:avLst/>
              <a:gdLst>
                <a:gd name="T0" fmla="*/ 10 w 23"/>
                <a:gd name="T1" fmla="*/ 27 h 28"/>
                <a:gd name="T2" fmla="*/ 1 w 23"/>
                <a:gd name="T3" fmla="*/ 15 h 28"/>
                <a:gd name="T4" fmla="*/ 4 w 23"/>
                <a:gd name="T5" fmla="*/ 8 h 28"/>
                <a:gd name="T6" fmla="*/ 7 w 23"/>
                <a:gd name="T7" fmla="*/ 0 h 28"/>
                <a:gd name="T8" fmla="*/ 22 w 23"/>
                <a:gd name="T9" fmla="*/ 26 h 28"/>
                <a:gd name="T10" fmla="*/ 19 w 23"/>
                <a:gd name="T11" fmla="*/ 27 h 28"/>
                <a:gd name="T12" fmla="*/ 10 w 23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8">
                  <a:moveTo>
                    <a:pt x="10" y="27"/>
                  </a:moveTo>
                  <a:cubicBezTo>
                    <a:pt x="4" y="25"/>
                    <a:pt x="2" y="21"/>
                    <a:pt x="1" y="15"/>
                  </a:cubicBezTo>
                  <a:cubicBezTo>
                    <a:pt x="0" y="11"/>
                    <a:pt x="3" y="10"/>
                    <a:pt x="4" y="8"/>
                  </a:cubicBezTo>
                  <a:cubicBezTo>
                    <a:pt x="5" y="5"/>
                    <a:pt x="6" y="3"/>
                    <a:pt x="7" y="0"/>
                  </a:cubicBezTo>
                  <a:cubicBezTo>
                    <a:pt x="15" y="4"/>
                    <a:pt x="23" y="17"/>
                    <a:pt x="22" y="26"/>
                  </a:cubicBezTo>
                  <a:cubicBezTo>
                    <a:pt x="22" y="27"/>
                    <a:pt x="21" y="28"/>
                    <a:pt x="19" y="27"/>
                  </a:cubicBezTo>
                  <a:cubicBezTo>
                    <a:pt x="16" y="26"/>
                    <a:pt x="13" y="27"/>
                    <a:pt x="10" y="27"/>
                  </a:cubicBezTo>
                  <a:close/>
                </a:path>
              </a:pathLst>
            </a:custGeom>
            <a:solidFill>
              <a:srgbClr val="F9D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3127375" y="3609975"/>
              <a:ext cx="114300" cy="122238"/>
            </a:xfrm>
            <a:custGeom>
              <a:avLst/>
              <a:gdLst>
                <a:gd name="T0" fmla="*/ 3 w 30"/>
                <a:gd name="T1" fmla="*/ 4 h 32"/>
                <a:gd name="T2" fmla="*/ 6 w 30"/>
                <a:gd name="T3" fmla="*/ 0 h 32"/>
                <a:gd name="T4" fmla="*/ 12 w 30"/>
                <a:gd name="T5" fmla="*/ 2 h 32"/>
                <a:gd name="T6" fmla="*/ 7 w 30"/>
                <a:gd name="T7" fmla="*/ 8 h 32"/>
                <a:gd name="T8" fmla="*/ 12 w 30"/>
                <a:gd name="T9" fmla="*/ 11 h 32"/>
                <a:gd name="T10" fmla="*/ 21 w 30"/>
                <a:gd name="T11" fmla="*/ 9 h 32"/>
                <a:gd name="T12" fmla="*/ 28 w 30"/>
                <a:gd name="T13" fmla="*/ 10 h 32"/>
                <a:gd name="T14" fmla="*/ 29 w 30"/>
                <a:gd name="T15" fmla="*/ 10 h 32"/>
                <a:gd name="T16" fmla="*/ 28 w 30"/>
                <a:gd name="T17" fmla="*/ 32 h 32"/>
                <a:gd name="T18" fmla="*/ 26 w 30"/>
                <a:gd name="T19" fmla="*/ 29 h 32"/>
                <a:gd name="T20" fmla="*/ 20 w 30"/>
                <a:gd name="T21" fmla="*/ 25 h 32"/>
                <a:gd name="T22" fmla="*/ 8 w 30"/>
                <a:gd name="T23" fmla="*/ 23 h 32"/>
                <a:gd name="T24" fmla="*/ 3 w 30"/>
                <a:gd name="T25" fmla="*/ 12 h 32"/>
                <a:gd name="T26" fmla="*/ 3 w 30"/>
                <a:gd name="T2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2">
                  <a:moveTo>
                    <a:pt x="3" y="4"/>
                  </a:moveTo>
                  <a:cubicBezTo>
                    <a:pt x="4" y="3"/>
                    <a:pt x="4" y="0"/>
                    <a:pt x="6" y="0"/>
                  </a:cubicBezTo>
                  <a:cubicBezTo>
                    <a:pt x="7" y="5"/>
                    <a:pt x="10" y="1"/>
                    <a:pt x="12" y="2"/>
                  </a:cubicBezTo>
                  <a:cubicBezTo>
                    <a:pt x="10" y="4"/>
                    <a:pt x="6" y="4"/>
                    <a:pt x="7" y="8"/>
                  </a:cubicBezTo>
                  <a:cubicBezTo>
                    <a:pt x="8" y="10"/>
                    <a:pt x="10" y="11"/>
                    <a:pt x="12" y="11"/>
                  </a:cubicBezTo>
                  <a:cubicBezTo>
                    <a:pt x="15" y="10"/>
                    <a:pt x="18" y="10"/>
                    <a:pt x="21" y="9"/>
                  </a:cubicBezTo>
                  <a:cubicBezTo>
                    <a:pt x="23" y="9"/>
                    <a:pt x="26" y="8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ubicBezTo>
                    <a:pt x="29" y="17"/>
                    <a:pt x="30" y="25"/>
                    <a:pt x="28" y="32"/>
                  </a:cubicBezTo>
                  <a:cubicBezTo>
                    <a:pt x="27" y="31"/>
                    <a:pt x="26" y="30"/>
                    <a:pt x="26" y="29"/>
                  </a:cubicBezTo>
                  <a:cubicBezTo>
                    <a:pt x="24" y="27"/>
                    <a:pt x="22" y="24"/>
                    <a:pt x="20" y="25"/>
                  </a:cubicBezTo>
                  <a:cubicBezTo>
                    <a:pt x="15" y="27"/>
                    <a:pt x="12" y="26"/>
                    <a:pt x="8" y="23"/>
                  </a:cubicBezTo>
                  <a:cubicBezTo>
                    <a:pt x="5" y="20"/>
                    <a:pt x="6" y="15"/>
                    <a:pt x="3" y="12"/>
                  </a:cubicBezTo>
                  <a:cubicBezTo>
                    <a:pt x="2" y="9"/>
                    <a:pt x="0" y="6"/>
                    <a:pt x="3" y="4"/>
                  </a:cubicBezTo>
                  <a:close/>
                </a:path>
              </a:pathLst>
            </a:custGeom>
            <a:solidFill>
              <a:srgbClr val="EE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9"/>
            <p:cNvSpPr>
              <a:spLocks/>
            </p:cNvSpPr>
            <p:nvPr/>
          </p:nvSpPr>
          <p:spPr bwMode="auto">
            <a:xfrm>
              <a:off x="2949575" y="3506788"/>
              <a:ext cx="92075" cy="103188"/>
            </a:xfrm>
            <a:custGeom>
              <a:avLst/>
              <a:gdLst>
                <a:gd name="T0" fmla="*/ 18 w 24"/>
                <a:gd name="T1" fmla="*/ 0 h 27"/>
                <a:gd name="T2" fmla="*/ 21 w 24"/>
                <a:gd name="T3" fmla="*/ 2 h 27"/>
                <a:gd name="T4" fmla="*/ 18 w 24"/>
                <a:gd name="T5" fmla="*/ 14 h 27"/>
                <a:gd name="T6" fmla="*/ 19 w 24"/>
                <a:gd name="T7" fmla="*/ 16 h 27"/>
                <a:gd name="T8" fmla="*/ 24 w 24"/>
                <a:gd name="T9" fmla="*/ 22 h 27"/>
                <a:gd name="T10" fmla="*/ 8 w 24"/>
                <a:gd name="T11" fmla="*/ 27 h 27"/>
                <a:gd name="T12" fmla="*/ 12 w 24"/>
                <a:gd name="T13" fmla="*/ 20 h 27"/>
                <a:gd name="T14" fmla="*/ 14 w 24"/>
                <a:gd name="T15" fmla="*/ 17 h 27"/>
                <a:gd name="T16" fmla="*/ 10 w 24"/>
                <a:gd name="T17" fmla="*/ 12 h 27"/>
                <a:gd name="T18" fmla="*/ 7 w 24"/>
                <a:gd name="T19" fmla="*/ 15 h 27"/>
                <a:gd name="T20" fmla="*/ 5 w 24"/>
                <a:gd name="T21" fmla="*/ 22 h 27"/>
                <a:gd name="T22" fmla="*/ 2 w 24"/>
                <a:gd name="T23" fmla="*/ 16 h 27"/>
                <a:gd name="T24" fmla="*/ 18 w 24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7">
                  <a:moveTo>
                    <a:pt x="18" y="0"/>
                  </a:moveTo>
                  <a:cubicBezTo>
                    <a:pt x="18" y="2"/>
                    <a:pt x="20" y="1"/>
                    <a:pt x="21" y="2"/>
                  </a:cubicBezTo>
                  <a:cubicBezTo>
                    <a:pt x="16" y="5"/>
                    <a:pt x="13" y="9"/>
                    <a:pt x="18" y="14"/>
                  </a:cubicBezTo>
                  <a:cubicBezTo>
                    <a:pt x="19" y="14"/>
                    <a:pt x="19" y="15"/>
                    <a:pt x="19" y="16"/>
                  </a:cubicBezTo>
                  <a:cubicBezTo>
                    <a:pt x="20" y="20"/>
                    <a:pt x="20" y="21"/>
                    <a:pt x="24" y="22"/>
                  </a:cubicBezTo>
                  <a:cubicBezTo>
                    <a:pt x="19" y="25"/>
                    <a:pt x="14" y="26"/>
                    <a:pt x="8" y="27"/>
                  </a:cubicBezTo>
                  <a:cubicBezTo>
                    <a:pt x="5" y="23"/>
                    <a:pt x="9" y="22"/>
                    <a:pt x="12" y="20"/>
                  </a:cubicBezTo>
                  <a:cubicBezTo>
                    <a:pt x="13" y="19"/>
                    <a:pt x="15" y="19"/>
                    <a:pt x="14" y="17"/>
                  </a:cubicBezTo>
                  <a:cubicBezTo>
                    <a:pt x="13" y="15"/>
                    <a:pt x="12" y="13"/>
                    <a:pt x="10" y="12"/>
                  </a:cubicBezTo>
                  <a:cubicBezTo>
                    <a:pt x="8" y="12"/>
                    <a:pt x="8" y="14"/>
                    <a:pt x="7" y="15"/>
                  </a:cubicBezTo>
                  <a:cubicBezTo>
                    <a:pt x="5" y="17"/>
                    <a:pt x="6" y="20"/>
                    <a:pt x="5" y="22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4" y="8"/>
                    <a:pt x="11" y="4"/>
                    <a:pt x="18" y="0"/>
                  </a:cubicBezTo>
                  <a:close/>
                </a:path>
              </a:pathLst>
            </a:custGeom>
            <a:solidFill>
              <a:srgbClr val="EFC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0"/>
            <p:cNvSpPr>
              <a:spLocks/>
            </p:cNvSpPr>
            <p:nvPr/>
          </p:nvSpPr>
          <p:spPr bwMode="auto">
            <a:xfrm>
              <a:off x="2957513" y="3536950"/>
              <a:ext cx="68263" cy="95250"/>
            </a:xfrm>
            <a:custGeom>
              <a:avLst/>
              <a:gdLst>
                <a:gd name="T0" fmla="*/ 3 w 18"/>
                <a:gd name="T1" fmla="*/ 14 h 25"/>
                <a:gd name="T2" fmla="*/ 4 w 18"/>
                <a:gd name="T3" fmla="*/ 4 h 25"/>
                <a:gd name="T4" fmla="*/ 10 w 18"/>
                <a:gd name="T5" fmla="*/ 4 h 25"/>
                <a:gd name="T6" fmla="*/ 8 w 18"/>
                <a:gd name="T7" fmla="*/ 14 h 25"/>
                <a:gd name="T8" fmla="*/ 6 w 18"/>
                <a:gd name="T9" fmla="*/ 19 h 25"/>
                <a:gd name="T10" fmla="*/ 7 w 18"/>
                <a:gd name="T11" fmla="*/ 20 h 25"/>
                <a:gd name="T12" fmla="*/ 6 w 18"/>
                <a:gd name="T13" fmla="*/ 20 h 25"/>
                <a:gd name="T14" fmla="*/ 1 w 18"/>
                <a:gd name="T15" fmla="*/ 25 h 25"/>
                <a:gd name="T16" fmla="*/ 3 w 18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">
                  <a:moveTo>
                    <a:pt x="3" y="14"/>
                  </a:moveTo>
                  <a:cubicBezTo>
                    <a:pt x="0" y="10"/>
                    <a:pt x="3" y="7"/>
                    <a:pt x="4" y="4"/>
                  </a:cubicBezTo>
                  <a:cubicBezTo>
                    <a:pt x="5" y="2"/>
                    <a:pt x="7" y="0"/>
                    <a:pt x="10" y="4"/>
                  </a:cubicBezTo>
                  <a:cubicBezTo>
                    <a:pt x="14" y="8"/>
                    <a:pt x="18" y="12"/>
                    <a:pt x="8" y="14"/>
                  </a:cubicBezTo>
                  <a:cubicBezTo>
                    <a:pt x="6" y="15"/>
                    <a:pt x="6" y="17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2"/>
                    <a:pt x="4" y="24"/>
                    <a:pt x="1" y="25"/>
                  </a:cubicBezTo>
                  <a:cubicBezTo>
                    <a:pt x="0" y="21"/>
                    <a:pt x="4" y="18"/>
                    <a:pt x="3" y="14"/>
                  </a:cubicBezTo>
                  <a:close/>
                </a:path>
              </a:pathLst>
            </a:custGeom>
            <a:solidFill>
              <a:srgbClr val="F6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41"/>
            <p:cNvSpPr>
              <a:spLocks/>
            </p:cNvSpPr>
            <p:nvPr/>
          </p:nvSpPr>
          <p:spPr bwMode="auto">
            <a:xfrm>
              <a:off x="2973388" y="3675063"/>
              <a:ext cx="49213" cy="95250"/>
            </a:xfrm>
            <a:custGeom>
              <a:avLst/>
              <a:gdLst>
                <a:gd name="T0" fmla="*/ 1 w 13"/>
                <a:gd name="T1" fmla="*/ 6 h 25"/>
                <a:gd name="T2" fmla="*/ 6 w 13"/>
                <a:gd name="T3" fmla="*/ 6 h 25"/>
                <a:gd name="T4" fmla="*/ 8 w 13"/>
                <a:gd name="T5" fmla="*/ 14 h 25"/>
                <a:gd name="T6" fmla="*/ 8 w 13"/>
                <a:gd name="T7" fmla="*/ 14 h 25"/>
                <a:gd name="T8" fmla="*/ 9 w 13"/>
                <a:gd name="T9" fmla="*/ 25 h 25"/>
                <a:gd name="T10" fmla="*/ 1 w 13"/>
                <a:gd name="T1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5">
                  <a:moveTo>
                    <a:pt x="1" y="6"/>
                  </a:moveTo>
                  <a:cubicBezTo>
                    <a:pt x="2" y="0"/>
                    <a:pt x="4" y="7"/>
                    <a:pt x="6" y="6"/>
                  </a:cubicBezTo>
                  <a:cubicBezTo>
                    <a:pt x="7" y="8"/>
                    <a:pt x="4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8"/>
                    <a:pt x="13" y="21"/>
                    <a:pt x="9" y="25"/>
                  </a:cubicBezTo>
                  <a:cubicBezTo>
                    <a:pt x="2" y="21"/>
                    <a:pt x="0" y="14"/>
                    <a:pt x="1" y="6"/>
                  </a:cubicBezTo>
                  <a:close/>
                </a:path>
              </a:pathLst>
            </a:custGeom>
            <a:solidFill>
              <a:srgbClr val="F0B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42"/>
            <p:cNvSpPr>
              <a:spLocks/>
            </p:cNvSpPr>
            <p:nvPr/>
          </p:nvSpPr>
          <p:spPr bwMode="auto">
            <a:xfrm>
              <a:off x="3179763" y="3606800"/>
              <a:ext cx="53975" cy="44450"/>
            </a:xfrm>
            <a:custGeom>
              <a:avLst/>
              <a:gdLst>
                <a:gd name="T0" fmla="*/ 14 w 14"/>
                <a:gd name="T1" fmla="*/ 11 h 12"/>
                <a:gd name="T2" fmla="*/ 7 w 14"/>
                <a:gd name="T3" fmla="*/ 12 h 12"/>
                <a:gd name="T4" fmla="*/ 3 w 14"/>
                <a:gd name="T5" fmla="*/ 8 h 12"/>
                <a:gd name="T6" fmla="*/ 0 w 14"/>
                <a:gd name="T7" fmla="*/ 3 h 12"/>
                <a:gd name="T8" fmla="*/ 2 w 14"/>
                <a:gd name="T9" fmla="*/ 1 h 12"/>
                <a:gd name="T10" fmla="*/ 14 w 14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14" y="11"/>
                  </a:moveTo>
                  <a:cubicBezTo>
                    <a:pt x="11" y="11"/>
                    <a:pt x="9" y="11"/>
                    <a:pt x="7" y="12"/>
                  </a:cubicBezTo>
                  <a:cubicBezTo>
                    <a:pt x="7" y="9"/>
                    <a:pt x="6" y="8"/>
                    <a:pt x="3" y="8"/>
                  </a:cubicBezTo>
                  <a:cubicBezTo>
                    <a:pt x="1" y="7"/>
                    <a:pt x="2" y="4"/>
                    <a:pt x="0" y="3"/>
                  </a:cubicBezTo>
                  <a:cubicBezTo>
                    <a:pt x="0" y="3"/>
                    <a:pt x="2" y="2"/>
                    <a:pt x="2" y="1"/>
                  </a:cubicBezTo>
                  <a:cubicBezTo>
                    <a:pt x="10" y="0"/>
                    <a:pt x="14" y="3"/>
                    <a:pt x="14" y="11"/>
                  </a:cubicBezTo>
                  <a:close/>
                </a:path>
              </a:pathLst>
            </a:custGeom>
            <a:solidFill>
              <a:srgbClr val="C4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43"/>
            <p:cNvSpPr>
              <a:spLocks/>
            </p:cNvSpPr>
            <p:nvPr/>
          </p:nvSpPr>
          <p:spPr bwMode="auto">
            <a:xfrm>
              <a:off x="2946400" y="3800475"/>
              <a:ext cx="98425" cy="57150"/>
            </a:xfrm>
            <a:custGeom>
              <a:avLst/>
              <a:gdLst>
                <a:gd name="T0" fmla="*/ 26 w 26"/>
                <a:gd name="T1" fmla="*/ 8 h 15"/>
                <a:gd name="T2" fmla="*/ 17 w 26"/>
                <a:gd name="T3" fmla="*/ 12 h 15"/>
                <a:gd name="T4" fmla="*/ 16 w 26"/>
                <a:gd name="T5" fmla="*/ 15 h 15"/>
                <a:gd name="T6" fmla="*/ 4 w 26"/>
                <a:gd name="T7" fmla="*/ 5 h 15"/>
                <a:gd name="T8" fmla="*/ 3 w 26"/>
                <a:gd name="T9" fmla="*/ 0 h 15"/>
                <a:gd name="T10" fmla="*/ 26 w 26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">
                  <a:moveTo>
                    <a:pt x="26" y="8"/>
                  </a:moveTo>
                  <a:cubicBezTo>
                    <a:pt x="23" y="11"/>
                    <a:pt x="19" y="9"/>
                    <a:pt x="17" y="12"/>
                  </a:cubicBezTo>
                  <a:cubicBezTo>
                    <a:pt x="16" y="13"/>
                    <a:pt x="16" y="14"/>
                    <a:pt x="16" y="15"/>
                  </a:cubicBezTo>
                  <a:cubicBezTo>
                    <a:pt x="12" y="12"/>
                    <a:pt x="6" y="10"/>
                    <a:pt x="4" y="5"/>
                  </a:cubicBezTo>
                  <a:cubicBezTo>
                    <a:pt x="3" y="4"/>
                    <a:pt x="0" y="2"/>
                    <a:pt x="3" y="0"/>
                  </a:cubicBezTo>
                  <a:cubicBezTo>
                    <a:pt x="8" y="10"/>
                    <a:pt x="17" y="9"/>
                    <a:pt x="26" y="8"/>
                  </a:cubicBezTo>
                  <a:close/>
                </a:path>
              </a:pathLst>
            </a:custGeom>
            <a:solidFill>
              <a:srgbClr val="D7B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4"/>
            <p:cNvSpPr>
              <a:spLocks/>
            </p:cNvSpPr>
            <p:nvPr/>
          </p:nvSpPr>
          <p:spPr bwMode="auto">
            <a:xfrm>
              <a:off x="2894013" y="3656013"/>
              <a:ext cx="49213" cy="90488"/>
            </a:xfrm>
            <a:custGeom>
              <a:avLst/>
              <a:gdLst>
                <a:gd name="T0" fmla="*/ 7 w 13"/>
                <a:gd name="T1" fmla="*/ 24 h 24"/>
                <a:gd name="T2" fmla="*/ 3 w 13"/>
                <a:gd name="T3" fmla="*/ 6 h 24"/>
                <a:gd name="T4" fmla="*/ 3 w 13"/>
                <a:gd name="T5" fmla="*/ 1 h 24"/>
                <a:gd name="T6" fmla="*/ 6 w 13"/>
                <a:gd name="T7" fmla="*/ 4 h 24"/>
                <a:gd name="T8" fmla="*/ 6 w 13"/>
                <a:gd name="T9" fmla="*/ 13 h 24"/>
                <a:gd name="T10" fmla="*/ 8 w 13"/>
                <a:gd name="T11" fmla="*/ 13 h 24"/>
                <a:gd name="T12" fmla="*/ 10 w 13"/>
                <a:gd name="T13" fmla="*/ 13 h 24"/>
                <a:gd name="T14" fmla="*/ 7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4" y="18"/>
                    <a:pt x="0" y="13"/>
                    <a:pt x="3" y="6"/>
                  </a:cubicBezTo>
                  <a:cubicBezTo>
                    <a:pt x="3" y="5"/>
                    <a:pt x="3" y="2"/>
                    <a:pt x="3" y="1"/>
                  </a:cubicBezTo>
                  <a:cubicBezTo>
                    <a:pt x="6" y="0"/>
                    <a:pt x="6" y="2"/>
                    <a:pt x="6" y="4"/>
                  </a:cubicBezTo>
                  <a:cubicBezTo>
                    <a:pt x="6" y="7"/>
                    <a:pt x="5" y="10"/>
                    <a:pt x="6" y="13"/>
                  </a:cubicBezTo>
                  <a:cubicBezTo>
                    <a:pt x="7" y="16"/>
                    <a:pt x="7" y="13"/>
                    <a:pt x="8" y="13"/>
                  </a:cubicBezTo>
                  <a:cubicBezTo>
                    <a:pt x="8" y="12"/>
                    <a:pt x="9" y="12"/>
                    <a:pt x="10" y="13"/>
                  </a:cubicBezTo>
                  <a:cubicBezTo>
                    <a:pt x="9" y="17"/>
                    <a:pt x="13" y="22"/>
                    <a:pt x="7" y="24"/>
                  </a:cubicBezTo>
                  <a:close/>
                </a:path>
              </a:pathLst>
            </a:custGeom>
            <a:solidFill>
              <a:srgbClr val="BE9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45"/>
            <p:cNvSpPr>
              <a:spLocks/>
            </p:cNvSpPr>
            <p:nvPr/>
          </p:nvSpPr>
          <p:spPr bwMode="auto">
            <a:xfrm>
              <a:off x="2897188" y="3632200"/>
              <a:ext cx="38100" cy="73025"/>
            </a:xfrm>
            <a:custGeom>
              <a:avLst/>
              <a:gdLst>
                <a:gd name="T0" fmla="*/ 9 w 10"/>
                <a:gd name="T1" fmla="*/ 19 h 19"/>
                <a:gd name="T2" fmla="*/ 7 w 10"/>
                <a:gd name="T3" fmla="*/ 19 h 19"/>
                <a:gd name="T4" fmla="*/ 4 w 10"/>
                <a:gd name="T5" fmla="*/ 5 h 19"/>
                <a:gd name="T6" fmla="*/ 0 w 10"/>
                <a:gd name="T7" fmla="*/ 2 h 19"/>
                <a:gd name="T8" fmla="*/ 4 w 10"/>
                <a:gd name="T9" fmla="*/ 1 h 19"/>
                <a:gd name="T10" fmla="*/ 9 w 10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9" y="19"/>
                  </a:moveTo>
                  <a:cubicBezTo>
                    <a:pt x="8" y="19"/>
                    <a:pt x="8" y="19"/>
                    <a:pt x="7" y="19"/>
                  </a:cubicBezTo>
                  <a:cubicBezTo>
                    <a:pt x="4" y="15"/>
                    <a:pt x="6" y="9"/>
                    <a:pt x="4" y="5"/>
                  </a:cubicBezTo>
                  <a:cubicBezTo>
                    <a:pt x="3" y="3"/>
                    <a:pt x="2" y="3"/>
                    <a:pt x="0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6"/>
                    <a:pt x="10" y="12"/>
                    <a:pt x="9" y="19"/>
                  </a:cubicBezTo>
                  <a:close/>
                </a:path>
              </a:pathLst>
            </a:custGeom>
            <a:solidFill>
              <a:srgbClr val="D6C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46"/>
            <p:cNvSpPr>
              <a:spLocks/>
            </p:cNvSpPr>
            <p:nvPr/>
          </p:nvSpPr>
          <p:spPr bwMode="auto">
            <a:xfrm>
              <a:off x="3173413" y="3617913"/>
              <a:ext cx="44450" cy="41275"/>
            </a:xfrm>
            <a:custGeom>
              <a:avLst/>
              <a:gdLst>
                <a:gd name="T0" fmla="*/ 5 w 12"/>
                <a:gd name="T1" fmla="*/ 5 h 11"/>
                <a:gd name="T2" fmla="*/ 6 w 12"/>
                <a:gd name="T3" fmla="*/ 5 h 11"/>
                <a:gd name="T4" fmla="*/ 10 w 12"/>
                <a:gd name="T5" fmla="*/ 3 h 11"/>
                <a:gd name="T6" fmla="*/ 9 w 12"/>
                <a:gd name="T7" fmla="*/ 9 h 11"/>
                <a:gd name="T8" fmla="*/ 0 w 12"/>
                <a:gd name="T9" fmla="*/ 9 h 11"/>
                <a:gd name="T10" fmla="*/ 5 w 12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5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9" y="7"/>
                    <a:pt x="8" y="0"/>
                    <a:pt x="10" y="3"/>
                  </a:cubicBezTo>
                  <a:cubicBezTo>
                    <a:pt x="12" y="5"/>
                    <a:pt x="9" y="7"/>
                    <a:pt x="9" y="9"/>
                  </a:cubicBezTo>
                  <a:cubicBezTo>
                    <a:pt x="6" y="11"/>
                    <a:pt x="3" y="8"/>
                    <a:pt x="0" y="9"/>
                  </a:cubicBezTo>
                  <a:cubicBezTo>
                    <a:pt x="2" y="8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C4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47"/>
            <p:cNvSpPr>
              <a:spLocks/>
            </p:cNvSpPr>
            <p:nvPr/>
          </p:nvSpPr>
          <p:spPr bwMode="auto">
            <a:xfrm>
              <a:off x="2886075" y="3590925"/>
              <a:ext cx="22225" cy="22225"/>
            </a:xfrm>
            <a:custGeom>
              <a:avLst/>
              <a:gdLst>
                <a:gd name="T0" fmla="*/ 6 w 6"/>
                <a:gd name="T1" fmla="*/ 2 h 6"/>
                <a:gd name="T2" fmla="*/ 2 w 6"/>
                <a:gd name="T3" fmla="*/ 6 h 6"/>
                <a:gd name="T4" fmla="*/ 0 w 6"/>
                <a:gd name="T5" fmla="*/ 4 h 6"/>
                <a:gd name="T6" fmla="*/ 4 w 6"/>
                <a:gd name="T7" fmla="*/ 0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5" y="4"/>
                    <a:pt x="3" y="4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29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48"/>
            <p:cNvSpPr>
              <a:spLocks/>
            </p:cNvSpPr>
            <p:nvPr/>
          </p:nvSpPr>
          <p:spPr bwMode="auto">
            <a:xfrm>
              <a:off x="2957513" y="3849688"/>
              <a:ext cx="150813" cy="87313"/>
            </a:xfrm>
            <a:custGeom>
              <a:avLst/>
              <a:gdLst>
                <a:gd name="T0" fmla="*/ 4 w 40"/>
                <a:gd name="T1" fmla="*/ 0 h 23"/>
                <a:gd name="T2" fmla="*/ 11 w 40"/>
                <a:gd name="T3" fmla="*/ 4 h 23"/>
                <a:gd name="T4" fmla="*/ 37 w 40"/>
                <a:gd name="T5" fmla="*/ 12 h 23"/>
                <a:gd name="T6" fmla="*/ 39 w 40"/>
                <a:gd name="T7" fmla="*/ 18 h 23"/>
                <a:gd name="T8" fmla="*/ 37 w 40"/>
                <a:gd name="T9" fmla="*/ 23 h 23"/>
                <a:gd name="T10" fmla="*/ 34 w 40"/>
                <a:gd name="T11" fmla="*/ 20 h 23"/>
                <a:gd name="T12" fmla="*/ 32 w 40"/>
                <a:gd name="T13" fmla="*/ 18 h 23"/>
                <a:gd name="T14" fmla="*/ 18 w 40"/>
                <a:gd name="T15" fmla="*/ 13 h 23"/>
                <a:gd name="T16" fmla="*/ 0 w 40"/>
                <a:gd name="T17" fmla="*/ 2 h 23"/>
                <a:gd name="T18" fmla="*/ 4 w 40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0"/>
                  </a:moveTo>
                  <a:cubicBezTo>
                    <a:pt x="6" y="1"/>
                    <a:pt x="8" y="3"/>
                    <a:pt x="11" y="4"/>
                  </a:cubicBezTo>
                  <a:cubicBezTo>
                    <a:pt x="20" y="5"/>
                    <a:pt x="29" y="7"/>
                    <a:pt x="37" y="12"/>
                  </a:cubicBezTo>
                  <a:cubicBezTo>
                    <a:pt x="38" y="14"/>
                    <a:pt x="39" y="16"/>
                    <a:pt x="39" y="18"/>
                  </a:cubicBezTo>
                  <a:cubicBezTo>
                    <a:pt x="39" y="20"/>
                    <a:pt x="40" y="22"/>
                    <a:pt x="37" y="23"/>
                  </a:cubicBezTo>
                  <a:cubicBezTo>
                    <a:pt x="36" y="22"/>
                    <a:pt x="35" y="21"/>
                    <a:pt x="34" y="20"/>
                  </a:cubicBezTo>
                  <a:cubicBezTo>
                    <a:pt x="34" y="20"/>
                    <a:pt x="33" y="19"/>
                    <a:pt x="32" y="18"/>
                  </a:cubicBezTo>
                  <a:cubicBezTo>
                    <a:pt x="28" y="16"/>
                    <a:pt x="23" y="13"/>
                    <a:pt x="18" y="13"/>
                  </a:cubicBezTo>
                  <a:cubicBezTo>
                    <a:pt x="11" y="12"/>
                    <a:pt x="6" y="6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49"/>
            <p:cNvSpPr>
              <a:spLocks/>
            </p:cNvSpPr>
            <p:nvPr/>
          </p:nvSpPr>
          <p:spPr bwMode="auto">
            <a:xfrm>
              <a:off x="3067050" y="3952875"/>
              <a:ext cx="46038" cy="119063"/>
            </a:xfrm>
            <a:custGeom>
              <a:avLst/>
              <a:gdLst>
                <a:gd name="T0" fmla="*/ 12 w 12"/>
                <a:gd name="T1" fmla="*/ 29 h 31"/>
                <a:gd name="T2" fmla="*/ 9 w 12"/>
                <a:gd name="T3" fmla="*/ 27 h 31"/>
                <a:gd name="T4" fmla="*/ 7 w 12"/>
                <a:gd name="T5" fmla="*/ 8 h 31"/>
                <a:gd name="T6" fmla="*/ 3 w 12"/>
                <a:gd name="T7" fmla="*/ 4 h 31"/>
                <a:gd name="T8" fmla="*/ 3 w 12"/>
                <a:gd name="T9" fmla="*/ 9 h 31"/>
                <a:gd name="T10" fmla="*/ 2 w 12"/>
                <a:gd name="T11" fmla="*/ 9 h 31"/>
                <a:gd name="T12" fmla="*/ 1 w 12"/>
                <a:gd name="T13" fmla="*/ 3 h 31"/>
                <a:gd name="T14" fmla="*/ 2 w 12"/>
                <a:gd name="T15" fmla="*/ 2 h 31"/>
                <a:gd name="T16" fmla="*/ 3 w 12"/>
                <a:gd name="T17" fmla="*/ 0 h 31"/>
                <a:gd name="T18" fmla="*/ 11 w 12"/>
                <a:gd name="T19" fmla="*/ 21 h 31"/>
                <a:gd name="T20" fmla="*/ 12 w 12"/>
                <a:gd name="T2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1">
                  <a:moveTo>
                    <a:pt x="12" y="29"/>
                  </a:moveTo>
                  <a:cubicBezTo>
                    <a:pt x="9" y="30"/>
                    <a:pt x="8" y="31"/>
                    <a:pt x="9" y="27"/>
                  </a:cubicBezTo>
                  <a:cubicBezTo>
                    <a:pt x="9" y="21"/>
                    <a:pt x="10" y="14"/>
                    <a:pt x="7" y="8"/>
                  </a:cubicBezTo>
                  <a:cubicBezTo>
                    <a:pt x="6" y="7"/>
                    <a:pt x="5" y="6"/>
                    <a:pt x="3" y="4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9" y="6"/>
                    <a:pt x="12" y="13"/>
                    <a:pt x="11" y="21"/>
                  </a:cubicBezTo>
                  <a:cubicBezTo>
                    <a:pt x="10" y="24"/>
                    <a:pt x="10" y="26"/>
                    <a:pt x="12" y="29"/>
                  </a:cubicBezTo>
                  <a:close/>
                </a:path>
              </a:pathLst>
            </a:custGeom>
            <a:solidFill>
              <a:srgbClr val="74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50"/>
            <p:cNvSpPr>
              <a:spLocks/>
            </p:cNvSpPr>
            <p:nvPr/>
          </p:nvSpPr>
          <p:spPr bwMode="auto">
            <a:xfrm>
              <a:off x="2976563" y="3898900"/>
              <a:ext cx="101600" cy="61913"/>
            </a:xfrm>
            <a:custGeom>
              <a:avLst/>
              <a:gdLst>
                <a:gd name="T0" fmla="*/ 27 w 27"/>
                <a:gd name="T1" fmla="*/ 14 h 16"/>
                <a:gd name="T2" fmla="*/ 26 w 27"/>
                <a:gd name="T3" fmla="*/ 16 h 16"/>
                <a:gd name="T4" fmla="*/ 0 w 27"/>
                <a:gd name="T5" fmla="*/ 1 h 16"/>
                <a:gd name="T6" fmla="*/ 1 w 27"/>
                <a:gd name="T7" fmla="*/ 0 h 16"/>
                <a:gd name="T8" fmla="*/ 25 w 27"/>
                <a:gd name="T9" fmla="*/ 12 h 16"/>
                <a:gd name="T10" fmla="*/ 27 w 2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6">
                  <a:moveTo>
                    <a:pt x="27" y="14"/>
                  </a:moveTo>
                  <a:cubicBezTo>
                    <a:pt x="27" y="15"/>
                    <a:pt x="27" y="15"/>
                    <a:pt x="26" y="16"/>
                  </a:cubicBezTo>
                  <a:cubicBezTo>
                    <a:pt x="18" y="9"/>
                    <a:pt x="8" y="7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4"/>
                    <a:pt x="17" y="8"/>
                    <a:pt x="25" y="12"/>
                  </a:cubicBezTo>
                  <a:cubicBezTo>
                    <a:pt x="26" y="13"/>
                    <a:pt x="27" y="13"/>
                    <a:pt x="27" y="14"/>
                  </a:cubicBezTo>
                  <a:close/>
                </a:path>
              </a:pathLst>
            </a:custGeom>
            <a:solidFill>
              <a:srgbClr val="A4A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51"/>
            <p:cNvSpPr>
              <a:spLocks/>
            </p:cNvSpPr>
            <p:nvPr/>
          </p:nvSpPr>
          <p:spPr bwMode="auto">
            <a:xfrm>
              <a:off x="3097213" y="3906838"/>
              <a:ext cx="82550" cy="34925"/>
            </a:xfrm>
            <a:custGeom>
              <a:avLst/>
              <a:gdLst>
                <a:gd name="T0" fmla="*/ 0 w 22"/>
                <a:gd name="T1" fmla="*/ 8 h 9"/>
                <a:gd name="T2" fmla="*/ 1 w 22"/>
                <a:gd name="T3" fmla="*/ 3 h 9"/>
                <a:gd name="T4" fmla="*/ 8 w 22"/>
                <a:gd name="T5" fmla="*/ 1 h 9"/>
                <a:gd name="T6" fmla="*/ 18 w 22"/>
                <a:gd name="T7" fmla="*/ 2 h 9"/>
                <a:gd name="T8" fmla="*/ 22 w 22"/>
                <a:gd name="T9" fmla="*/ 3 h 9"/>
                <a:gd name="T10" fmla="*/ 12 w 22"/>
                <a:gd name="T11" fmla="*/ 8 h 9"/>
                <a:gd name="T12" fmla="*/ 4 w 22"/>
                <a:gd name="T13" fmla="*/ 9 h 9"/>
                <a:gd name="T14" fmla="*/ 0 w 22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9">
                  <a:moveTo>
                    <a:pt x="0" y="8"/>
                  </a:moveTo>
                  <a:cubicBezTo>
                    <a:pt x="3" y="7"/>
                    <a:pt x="1" y="5"/>
                    <a:pt x="1" y="3"/>
                  </a:cubicBezTo>
                  <a:cubicBezTo>
                    <a:pt x="3" y="0"/>
                    <a:pt x="5" y="1"/>
                    <a:pt x="8" y="1"/>
                  </a:cubicBezTo>
                  <a:cubicBezTo>
                    <a:pt x="11" y="1"/>
                    <a:pt x="15" y="3"/>
                    <a:pt x="18" y="2"/>
                  </a:cubicBezTo>
                  <a:cubicBezTo>
                    <a:pt x="19" y="2"/>
                    <a:pt x="21" y="2"/>
                    <a:pt x="22" y="3"/>
                  </a:cubicBezTo>
                  <a:cubicBezTo>
                    <a:pt x="19" y="5"/>
                    <a:pt x="16" y="7"/>
                    <a:pt x="12" y="8"/>
                  </a:cubicBezTo>
                  <a:cubicBezTo>
                    <a:pt x="9" y="8"/>
                    <a:pt x="6" y="3"/>
                    <a:pt x="4" y="9"/>
                  </a:cubicBezTo>
                  <a:cubicBezTo>
                    <a:pt x="2" y="9"/>
                    <a:pt x="1" y="9"/>
                    <a:pt x="0" y="8"/>
                  </a:cubicBezTo>
                  <a:close/>
                </a:path>
              </a:pathLst>
            </a:custGeom>
            <a:solidFill>
              <a:srgbClr val="5F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52"/>
            <p:cNvSpPr>
              <a:spLocks/>
            </p:cNvSpPr>
            <p:nvPr/>
          </p:nvSpPr>
          <p:spPr bwMode="auto">
            <a:xfrm>
              <a:off x="3154363" y="3884613"/>
              <a:ext cx="52388" cy="33338"/>
            </a:xfrm>
            <a:custGeom>
              <a:avLst/>
              <a:gdLst>
                <a:gd name="T0" fmla="*/ 7 w 14"/>
                <a:gd name="T1" fmla="*/ 9 h 9"/>
                <a:gd name="T2" fmla="*/ 3 w 14"/>
                <a:gd name="T3" fmla="*/ 9 h 9"/>
                <a:gd name="T4" fmla="*/ 3 w 14"/>
                <a:gd name="T5" fmla="*/ 5 h 9"/>
                <a:gd name="T6" fmla="*/ 12 w 14"/>
                <a:gd name="T7" fmla="*/ 0 h 9"/>
                <a:gd name="T8" fmla="*/ 14 w 14"/>
                <a:gd name="T9" fmla="*/ 2 h 9"/>
                <a:gd name="T10" fmla="*/ 8 w 14"/>
                <a:gd name="T11" fmla="*/ 9 h 9"/>
                <a:gd name="T12" fmla="*/ 7 w 1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7" y="9"/>
                  </a:moveTo>
                  <a:cubicBezTo>
                    <a:pt x="5" y="9"/>
                    <a:pt x="4" y="9"/>
                    <a:pt x="3" y="9"/>
                  </a:cubicBezTo>
                  <a:cubicBezTo>
                    <a:pt x="0" y="8"/>
                    <a:pt x="1" y="6"/>
                    <a:pt x="3" y="5"/>
                  </a:cubicBezTo>
                  <a:cubicBezTo>
                    <a:pt x="6" y="3"/>
                    <a:pt x="8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1" y="3"/>
                    <a:pt x="9" y="6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9FA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53"/>
            <p:cNvSpPr>
              <a:spLocks/>
            </p:cNvSpPr>
            <p:nvPr/>
          </p:nvSpPr>
          <p:spPr bwMode="auto">
            <a:xfrm>
              <a:off x="3113088" y="3917950"/>
              <a:ext cx="30163" cy="23813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1 h 6"/>
                <a:gd name="T4" fmla="*/ 8 w 8"/>
                <a:gd name="T5" fmla="*/ 5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3" y="0"/>
                    <a:pt x="6" y="3"/>
                    <a:pt x="8" y="5"/>
                  </a:cubicBezTo>
                  <a:cubicBezTo>
                    <a:pt x="5" y="6"/>
                    <a:pt x="3" y="6"/>
                    <a:pt x="0" y="6"/>
                  </a:cubicBezTo>
                  <a:close/>
                </a:path>
              </a:pathLst>
            </a:custGeom>
            <a:solidFill>
              <a:srgbClr val="DAB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54"/>
            <p:cNvSpPr>
              <a:spLocks/>
            </p:cNvSpPr>
            <p:nvPr/>
          </p:nvSpPr>
          <p:spPr bwMode="auto">
            <a:xfrm>
              <a:off x="2916238" y="3873500"/>
              <a:ext cx="76200" cy="122238"/>
            </a:xfrm>
            <a:custGeom>
              <a:avLst/>
              <a:gdLst>
                <a:gd name="T0" fmla="*/ 8 w 20"/>
                <a:gd name="T1" fmla="*/ 32 h 32"/>
                <a:gd name="T2" fmla="*/ 1 w 20"/>
                <a:gd name="T3" fmla="*/ 21 h 32"/>
                <a:gd name="T4" fmla="*/ 10 w 20"/>
                <a:gd name="T5" fmla="*/ 16 h 32"/>
                <a:gd name="T6" fmla="*/ 4 w 20"/>
                <a:gd name="T7" fmla="*/ 0 h 32"/>
                <a:gd name="T8" fmla="*/ 16 w 20"/>
                <a:gd name="T9" fmla="*/ 13 h 32"/>
                <a:gd name="T10" fmla="*/ 16 w 20"/>
                <a:gd name="T11" fmla="*/ 18 h 32"/>
                <a:gd name="T12" fmla="*/ 19 w 20"/>
                <a:gd name="T13" fmla="*/ 24 h 32"/>
                <a:gd name="T14" fmla="*/ 13 w 20"/>
                <a:gd name="T15" fmla="*/ 26 h 32"/>
                <a:gd name="T16" fmla="*/ 11 w 20"/>
                <a:gd name="T17" fmla="*/ 26 h 32"/>
                <a:gd name="T18" fmla="*/ 7 w 20"/>
                <a:gd name="T19" fmla="*/ 25 h 32"/>
                <a:gd name="T20" fmla="*/ 8 w 20"/>
                <a:gd name="T21" fmla="*/ 28 h 32"/>
                <a:gd name="T22" fmla="*/ 8 w 20"/>
                <a:gd name="T23" fmla="*/ 30 h 32"/>
                <a:gd name="T24" fmla="*/ 8 w 2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2">
                  <a:moveTo>
                    <a:pt x="8" y="32"/>
                  </a:moveTo>
                  <a:cubicBezTo>
                    <a:pt x="4" y="29"/>
                    <a:pt x="0" y="27"/>
                    <a:pt x="1" y="21"/>
                  </a:cubicBezTo>
                  <a:cubicBezTo>
                    <a:pt x="3" y="14"/>
                    <a:pt x="3" y="14"/>
                    <a:pt x="10" y="16"/>
                  </a:cubicBezTo>
                  <a:cubicBezTo>
                    <a:pt x="6" y="11"/>
                    <a:pt x="1" y="8"/>
                    <a:pt x="4" y="0"/>
                  </a:cubicBezTo>
                  <a:cubicBezTo>
                    <a:pt x="8" y="5"/>
                    <a:pt x="11" y="10"/>
                    <a:pt x="16" y="13"/>
                  </a:cubicBezTo>
                  <a:cubicBezTo>
                    <a:pt x="15" y="15"/>
                    <a:pt x="14" y="17"/>
                    <a:pt x="16" y="18"/>
                  </a:cubicBezTo>
                  <a:cubicBezTo>
                    <a:pt x="18" y="20"/>
                    <a:pt x="20" y="22"/>
                    <a:pt x="19" y="24"/>
                  </a:cubicBezTo>
                  <a:cubicBezTo>
                    <a:pt x="17" y="27"/>
                    <a:pt x="15" y="26"/>
                    <a:pt x="13" y="26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8" y="24"/>
                    <a:pt x="7" y="25"/>
                  </a:cubicBezTo>
                  <a:cubicBezTo>
                    <a:pt x="5" y="26"/>
                    <a:pt x="7" y="27"/>
                    <a:pt x="8" y="28"/>
                  </a:cubicBezTo>
                  <a:cubicBezTo>
                    <a:pt x="8" y="29"/>
                    <a:pt x="8" y="29"/>
                    <a:pt x="8" y="30"/>
                  </a:cubicBezTo>
                  <a:cubicBezTo>
                    <a:pt x="8" y="31"/>
                    <a:pt x="8" y="31"/>
                    <a:pt x="8" y="32"/>
                  </a:cubicBezTo>
                  <a:close/>
                </a:path>
              </a:pathLst>
            </a:custGeom>
            <a:solidFill>
              <a:srgbClr val="1C3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55"/>
            <p:cNvSpPr>
              <a:spLocks/>
            </p:cNvSpPr>
            <p:nvPr/>
          </p:nvSpPr>
          <p:spPr bwMode="auto">
            <a:xfrm>
              <a:off x="2938463" y="3925888"/>
              <a:ext cx="117475" cy="100013"/>
            </a:xfrm>
            <a:custGeom>
              <a:avLst/>
              <a:gdLst>
                <a:gd name="T0" fmla="*/ 19 w 31"/>
                <a:gd name="T1" fmla="*/ 3 h 26"/>
                <a:gd name="T2" fmla="*/ 30 w 31"/>
                <a:gd name="T3" fmla="*/ 9 h 26"/>
                <a:gd name="T4" fmla="*/ 28 w 31"/>
                <a:gd name="T5" fmla="*/ 11 h 26"/>
                <a:gd name="T6" fmla="*/ 25 w 31"/>
                <a:gd name="T7" fmla="*/ 12 h 26"/>
                <a:gd name="T8" fmla="*/ 20 w 31"/>
                <a:gd name="T9" fmla="*/ 14 h 26"/>
                <a:gd name="T10" fmla="*/ 18 w 31"/>
                <a:gd name="T11" fmla="*/ 19 h 26"/>
                <a:gd name="T12" fmla="*/ 17 w 31"/>
                <a:gd name="T13" fmla="*/ 24 h 26"/>
                <a:gd name="T14" fmla="*/ 10 w 31"/>
                <a:gd name="T15" fmla="*/ 23 h 26"/>
                <a:gd name="T16" fmla="*/ 8 w 31"/>
                <a:gd name="T17" fmla="*/ 21 h 26"/>
                <a:gd name="T18" fmla="*/ 2 w 31"/>
                <a:gd name="T19" fmla="*/ 16 h 26"/>
                <a:gd name="T20" fmla="*/ 2 w 31"/>
                <a:gd name="T21" fmla="*/ 16 h 26"/>
                <a:gd name="T22" fmla="*/ 5 w 31"/>
                <a:gd name="T23" fmla="*/ 11 h 26"/>
                <a:gd name="T24" fmla="*/ 5 w 31"/>
                <a:gd name="T25" fmla="*/ 11 h 26"/>
                <a:gd name="T26" fmla="*/ 13 w 31"/>
                <a:gd name="T27" fmla="*/ 6 h 26"/>
                <a:gd name="T28" fmla="*/ 19 w 31"/>
                <a:gd name="T2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26">
                  <a:moveTo>
                    <a:pt x="19" y="3"/>
                  </a:moveTo>
                  <a:cubicBezTo>
                    <a:pt x="23" y="4"/>
                    <a:pt x="26" y="7"/>
                    <a:pt x="30" y="9"/>
                  </a:cubicBezTo>
                  <a:cubicBezTo>
                    <a:pt x="31" y="10"/>
                    <a:pt x="29" y="10"/>
                    <a:pt x="28" y="11"/>
                  </a:cubicBezTo>
                  <a:cubicBezTo>
                    <a:pt x="27" y="11"/>
                    <a:pt x="26" y="12"/>
                    <a:pt x="25" y="12"/>
                  </a:cubicBezTo>
                  <a:cubicBezTo>
                    <a:pt x="23" y="12"/>
                    <a:pt x="21" y="12"/>
                    <a:pt x="20" y="14"/>
                  </a:cubicBezTo>
                  <a:cubicBezTo>
                    <a:pt x="19" y="16"/>
                    <a:pt x="18" y="17"/>
                    <a:pt x="18" y="19"/>
                  </a:cubicBezTo>
                  <a:cubicBezTo>
                    <a:pt x="19" y="21"/>
                    <a:pt x="19" y="23"/>
                    <a:pt x="17" y="24"/>
                  </a:cubicBezTo>
                  <a:cubicBezTo>
                    <a:pt x="14" y="26"/>
                    <a:pt x="12" y="24"/>
                    <a:pt x="10" y="23"/>
                  </a:cubicBezTo>
                  <a:cubicBezTo>
                    <a:pt x="9" y="23"/>
                    <a:pt x="9" y="22"/>
                    <a:pt x="8" y="21"/>
                  </a:cubicBezTo>
                  <a:cubicBezTo>
                    <a:pt x="7" y="18"/>
                    <a:pt x="4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1"/>
                    <a:pt x="1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2" y="13"/>
                    <a:pt x="13" y="13"/>
                    <a:pt x="13" y="6"/>
                  </a:cubicBezTo>
                  <a:cubicBezTo>
                    <a:pt x="12" y="0"/>
                    <a:pt x="16" y="2"/>
                    <a:pt x="19" y="3"/>
                  </a:cubicBezTo>
                  <a:close/>
                </a:path>
              </a:pathLst>
            </a:custGeom>
            <a:solidFill>
              <a:srgbClr val="0E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56"/>
            <p:cNvSpPr>
              <a:spLocks/>
            </p:cNvSpPr>
            <p:nvPr/>
          </p:nvSpPr>
          <p:spPr bwMode="auto">
            <a:xfrm>
              <a:off x="2968625" y="3976688"/>
              <a:ext cx="84138" cy="71438"/>
            </a:xfrm>
            <a:custGeom>
              <a:avLst/>
              <a:gdLst>
                <a:gd name="T0" fmla="*/ 1 w 22"/>
                <a:gd name="T1" fmla="*/ 7 h 19"/>
                <a:gd name="T2" fmla="*/ 4 w 22"/>
                <a:gd name="T3" fmla="*/ 10 h 19"/>
                <a:gd name="T4" fmla="*/ 9 w 22"/>
                <a:gd name="T5" fmla="*/ 10 h 19"/>
                <a:gd name="T6" fmla="*/ 9 w 22"/>
                <a:gd name="T7" fmla="*/ 7 h 19"/>
                <a:gd name="T8" fmla="*/ 11 w 22"/>
                <a:gd name="T9" fmla="*/ 0 h 19"/>
                <a:gd name="T10" fmla="*/ 15 w 22"/>
                <a:gd name="T11" fmla="*/ 5 h 19"/>
                <a:gd name="T12" fmla="*/ 19 w 22"/>
                <a:gd name="T13" fmla="*/ 13 h 19"/>
                <a:gd name="T14" fmla="*/ 20 w 22"/>
                <a:gd name="T15" fmla="*/ 17 h 19"/>
                <a:gd name="T16" fmla="*/ 17 w 22"/>
                <a:gd name="T17" fmla="*/ 19 h 19"/>
                <a:gd name="T18" fmla="*/ 14 w 22"/>
                <a:gd name="T19" fmla="*/ 19 h 19"/>
                <a:gd name="T20" fmla="*/ 9 w 22"/>
                <a:gd name="T21" fmla="*/ 15 h 19"/>
                <a:gd name="T22" fmla="*/ 0 w 22"/>
                <a:gd name="T23" fmla="*/ 7 h 19"/>
                <a:gd name="T24" fmla="*/ 1 w 22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9">
                  <a:moveTo>
                    <a:pt x="1" y="7"/>
                  </a:moveTo>
                  <a:cubicBezTo>
                    <a:pt x="2" y="8"/>
                    <a:pt x="3" y="9"/>
                    <a:pt x="4" y="10"/>
                  </a:cubicBezTo>
                  <a:cubicBezTo>
                    <a:pt x="6" y="11"/>
                    <a:pt x="7" y="11"/>
                    <a:pt x="9" y="10"/>
                  </a:cubicBezTo>
                  <a:cubicBezTo>
                    <a:pt x="10" y="9"/>
                    <a:pt x="10" y="8"/>
                    <a:pt x="9" y="7"/>
                  </a:cubicBezTo>
                  <a:cubicBezTo>
                    <a:pt x="7" y="4"/>
                    <a:pt x="9" y="2"/>
                    <a:pt x="11" y="0"/>
                  </a:cubicBezTo>
                  <a:cubicBezTo>
                    <a:pt x="13" y="1"/>
                    <a:pt x="13" y="3"/>
                    <a:pt x="15" y="5"/>
                  </a:cubicBezTo>
                  <a:cubicBezTo>
                    <a:pt x="17" y="7"/>
                    <a:pt x="17" y="11"/>
                    <a:pt x="19" y="13"/>
                  </a:cubicBezTo>
                  <a:cubicBezTo>
                    <a:pt x="22" y="14"/>
                    <a:pt x="22" y="16"/>
                    <a:pt x="20" y="17"/>
                  </a:cubicBezTo>
                  <a:cubicBezTo>
                    <a:pt x="19" y="18"/>
                    <a:pt x="18" y="19"/>
                    <a:pt x="17" y="19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2" y="18"/>
                    <a:pt x="10" y="17"/>
                    <a:pt x="9" y="15"/>
                  </a:cubicBezTo>
                  <a:cubicBezTo>
                    <a:pt x="6" y="12"/>
                    <a:pt x="0" y="14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1E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57"/>
            <p:cNvSpPr>
              <a:spLocks/>
            </p:cNvSpPr>
            <p:nvPr/>
          </p:nvSpPr>
          <p:spPr bwMode="auto">
            <a:xfrm>
              <a:off x="2957513" y="3922713"/>
              <a:ext cx="53975" cy="57150"/>
            </a:xfrm>
            <a:custGeom>
              <a:avLst/>
              <a:gdLst>
                <a:gd name="T0" fmla="*/ 14 w 14"/>
                <a:gd name="T1" fmla="*/ 4 h 15"/>
                <a:gd name="T2" fmla="*/ 9 w 14"/>
                <a:gd name="T3" fmla="*/ 9 h 15"/>
                <a:gd name="T4" fmla="*/ 8 w 14"/>
                <a:gd name="T5" fmla="*/ 14 h 15"/>
                <a:gd name="T6" fmla="*/ 0 w 14"/>
                <a:gd name="T7" fmla="*/ 12 h 15"/>
                <a:gd name="T8" fmla="*/ 2 w 14"/>
                <a:gd name="T9" fmla="*/ 12 h 15"/>
                <a:gd name="T10" fmla="*/ 7 w 14"/>
                <a:gd name="T11" fmla="*/ 11 h 15"/>
                <a:gd name="T12" fmla="*/ 4 w 14"/>
                <a:gd name="T13" fmla="*/ 6 h 15"/>
                <a:gd name="T14" fmla="*/ 2 w 14"/>
                <a:gd name="T15" fmla="*/ 2 h 15"/>
                <a:gd name="T16" fmla="*/ 5 w 14"/>
                <a:gd name="T17" fmla="*/ 0 h 15"/>
                <a:gd name="T18" fmla="*/ 14 w 14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cubicBezTo>
                    <a:pt x="11" y="4"/>
                    <a:pt x="7" y="4"/>
                    <a:pt x="9" y="9"/>
                  </a:cubicBezTo>
                  <a:cubicBezTo>
                    <a:pt x="10" y="11"/>
                    <a:pt x="10" y="13"/>
                    <a:pt x="8" y="14"/>
                  </a:cubicBezTo>
                  <a:cubicBezTo>
                    <a:pt x="5" y="15"/>
                    <a:pt x="2" y="15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3"/>
                    <a:pt x="7" y="11"/>
                  </a:cubicBezTo>
                  <a:cubicBezTo>
                    <a:pt x="8" y="9"/>
                    <a:pt x="6" y="7"/>
                    <a:pt x="4" y="6"/>
                  </a:cubicBezTo>
                  <a:cubicBezTo>
                    <a:pt x="3" y="5"/>
                    <a:pt x="1" y="4"/>
                    <a:pt x="2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1"/>
                    <a:pt x="11" y="2"/>
                    <a:pt x="14" y="4"/>
                  </a:cubicBezTo>
                  <a:close/>
                </a:path>
              </a:pathLst>
            </a:custGeom>
            <a:solidFill>
              <a:srgbClr val="134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58"/>
            <p:cNvSpPr>
              <a:spLocks/>
            </p:cNvSpPr>
            <p:nvPr/>
          </p:nvSpPr>
          <p:spPr bwMode="auto">
            <a:xfrm>
              <a:off x="3025775" y="3884613"/>
              <a:ext cx="52388" cy="33338"/>
            </a:xfrm>
            <a:custGeom>
              <a:avLst/>
              <a:gdLst>
                <a:gd name="T0" fmla="*/ 0 w 14"/>
                <a:gd name="T1" fmla="*/ 4 h 9"/>
                <a:gd name="T2" fmla="*/ 9 w 14"/>
                <a:gd name="T3" fmla="*/ 5 h 9"/>
                <a:gd name="T4" fmla="*/ 14 w 14"/>
                <a:gd name="T5" fmla="*/ 9 h 9"/>
                <a:gd name="T6" fmla="*/ 0 w 1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3" y="0"/>
                    <a:pt x="6" y="4"/>
                    <a:pt x="9" y="5"/>
                  </a:cubicBezTo>
                  <a:cubicBezTo>
                    <a:pt x="11" y="5"/>
                    <a:pt x="12" y="8"/>
                    <a:pt x="14" y="9"/>
                  </a:cubicBezTo>
                  <a:cubicBezTo>
                    <a:pt x="9" y="8"/>
                    <a:pt x="4" y="7"/>
                    <a:pt x="0" y="4"/>
                  </a:cubicBezTo>
                  <a:close/>
                </a:path>
              </a:pathLst>
            </a:custGeom>
            <a:solidFill>
              <a:srgbClr val="9D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59"/>
            <p:cNvSpPr>
              <a:spLocks/>
            </p:cNvSpPr>
            <p:nvPr/>
          </p:nvSpPr>
          <p:spPr bwMode="auto">
            <a:xfrm>
              <a:off x="2935288" y="3803650"/>
              <a:ext cx="38100" cy="53975"/>
            </a:xfrm>
            <a:custGeom>
              <a:avLst/>
              <a:gdLst>
                <a:gd name="T0" fmla="*/ 10 w 10"/>
                <a:gd name="T1" fmla="*/ 12 h 14"/>
                <a:gd name="T2" fmla="*/ 6 w 10"/>
                <a:gd name="T3" fmla="*/ 14 h 14"/>
                <a:gd name="T4" fmla="*/ 0 w 10"/>
                <a:gd name="T5" fmla="*/ 0 h 14"/>
                <a:gd name="T6" fmla="*/ 10 w 10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cubicBezTo>
                    <a:pt x="9" y="13"/>
                    <a:pt x="8" y="14"/>
                    <a:pt x="6" y="14"/>
                  </a:cubicBezTo>
                  <a:cubicBezTo>
                    <a:pt x="3" y="10"/>
                    <a:pt x="2" y="5"/>
                    <a:pt x="0" y="0"/>
                  </a:cubicBezTo>
                  <a:cubicBezTo>
                    <a:pt x="4" y="4"/>
                    <a:pt x="5" y="9"/>
                    <a:pt x="10" y="12"/>
                  </a:cubicBezTo>
                  <a:close/>
                </a:path>
              </a:pathLst>
            </a:custGeom>
            <a:solidFill>
              <a:srgbClr val="A8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60"/>
            <p:cNvSpPr>
              <a:spLocks/>
            </p:cNvSpPr>
            <p:nvPr/>
          </p:nvSpPr>
          <p:spPr bwMode="auto">
            <a:xfrm>
              <a:off x="3044825" y="3960813"/>
              <a:ext cx="33338" cy="26988"/>
            </a:xfrm>
            <a:custGeom>
              <a:avLst/>
              <a:gdLst>
                <a:gd name="T0" fmla="*/ 0 w 9"/>
                <a:gd name="T1" fmla="*/ 1 h 7"/>
                <a:gd name="T2" fmla="*/ 2 w 9"/>
                <a:gd name="T3" fmla="*/ 0 h 7"/>
                <a:gd name="T4" fmla="*/ 7 w 9"/>
                <a:gd name="T5" fmla="*/ 1 h 7"/>
                <a:gd name="T6" fmla="*/ 9 w 9"/>
                <a:gd name="T7" fmla="*/ 7 h 7"/>
                <a:gd name="T8" fmla="*/ 8 w 9"/>
                <a:gd name="T9" fmla="*/ 7 h 7"/>
                <a:gd name="T10" fmla="*/ 0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5" y="1"/>
                    <a:pt x="7" y="1"/>
                  </a:cubicBezTo>
                  <a:cubicBezTo>
                    <a:pt x="8" y="3"/>
                    <a:pt x="9" y="5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7"/>
                    <a:pt x="1" y="5"/>
                    <a:pt x="0" y="1"/>
                  </a:cubicBezTo>
                  <a:close/>
                </a:path>
              </a:pathLst>
            </a:cu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61"/>
            <p:cNvSpPr>
              <a:spLocks/>
            </p:cNvSpPr>
            <p:nvPr/>
          </p:nvSpPr>
          <p:spPr bwMode="auto">
            <a:xfrm>
              <a:off x="2968625" y="4025900"/>
              <a:ext cx="53975" cy="22225"/>
            </a:xfrm>
            <a:custGeom>
              <a:avLst/>
              <a:gdLst>
                <a:gd name="T0" fmla="*/ 9 w 14"/>
                <a:gd name="T1" fmla="*/ 2 h 6"/>
                <a:gd name="T2" fmla="*/ 14 w 14"/>
                <a:gd name="T3" fmla="*/ 6 h 6"/>
                <a:gd name="T4" fmla="*/ 5 w 14"/>
                <a:gd name="T5" fmla="*/ 4 h 6"/>
                <a:gd name="T6" fmla="*/ 1 w 14"/>
                <a:gd name="T7" fmla="*/ 2 h 6"/>
                <a:gd name="T8" fmla="*/ 1 w 14"/>
                <a:gd name="T9" fmla="*/ 0 h 6"/>
                <a:gd name="T10" fmla="*/ 9 w 14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6">
                  <a:moveTo>
                    <a:pt x="9" y="2"/>
                  </a:moveTo>
                  <a:cubicBezTo>
                    <a:pt x="11" y="3"/>
                    <a:pt x="13" y="4"/>
                    <a:pt x="14" y="6"/>
                  </a:cubicBezTo>
                  <a:cubicBezTo>
                    <a:pt x="11" y="6"/>
                    <a:pt x="8" y="5"/>
                    <a:pt x="5" y="4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4" y="0"/>
                    <a:pt x="6" y="4"/>
                    <a:pt x="9" y="2"/>
                  </a:cubicBezTo>
                  <a:close/>
                </a:path>
              </a:pathLst>
            </a:custGeom>
            <a:solidFill>
              <a:srgbClr val="49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62"/>
            <p:cNvSpPr>
              <a:spLocks/>
            </p:cNvSpPr>
            <p:nvPr/>
          </p:nvSpPr>
          <p:spPr bwMode="auto">
            <a:xfrm>
              <a:off x="2946400" y="3976688"/>
              <a:ext cx="26988" cy="30163"/>
            </a:xfrm>
            <a:custGeom>
              <a:avLst/>
              <a:gdLst>
                <a:gd name="T0" fmla="*/ 7 w 7"/>
                <a:gd name="T1" fmla="*/ 7 h 8"/>
                <a:gd name="T2" fmla="*/ 6 w 7"/>
                <a:gd name="T3" fmla="*/ 7 h 8"/>
                <a:gd name="T4" fmla="*/ 0 w 7"/>
                <a:gd name="T5" fmla="*/ 5 h 8"/>
                <a:gd name="T6" fmla="*/ 0 w 7"/>
                <a:gd name="T7" fmla="*/ 3 h 8"/>
                <a:gd name="T8" fmla="*/ 7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3" y="8"/>
                    <a:pt x="1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5" y="0"/>
                    <a:pt x="5" y="4"/>
                    <a:pt x="7" y="7"/>
                  </a:cubicBezTo>
                  <a:close/>
                </a:path>
              </a:pathLst>
            </a:custGeom>
            <a:solidFill>
              <a:srgbClr val="134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63"/>
            <p:cNvSpPr>
              <a:spLocks/>
            </p:cNvSpPr>
            <p:nvPr/>
          </p:nvSpPr>
          <p:spPr bwMode="auto">
            <a:xfrm>
              <a:off x="2943225" y="3865563"/>
              <a:ext cx="38100" cy="38100"/>
            </a:xfrm>
            <a:custGeom>
              <a:avLst/>
              <a:gdLst>
                <a:gd name="T0" fmla="*/ 10 w 10"/>
                <a:gd name="T1" fmla="*/ 9 h 10"/>
                <a:gd name="T2" fmla="*/ 9 w 10"/>
                <a:gd name="T3" fmla="*/ 10 h 10"/>
                <a:gd name="T4" fmla="*/ 0 w 10"/>
                <a:gd name="T5" fmla="*/ 0 h 10"/>
                <a:gd name="T6" fmla="*/ 10 w 10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9"/>
                  </a:moveTo>
                  <a:cubicBezTo>
                    <a:pt x="10" y="9"/>
                    <a:pt x="9" y="10"/>
                    <a:pt x="9" y="10"/>
                  </a:cubicBezTo>
                  <a:cubicBezTo>
                    <a:pt x="5" y="8"/>
                    <a:pt x="2" y="5"/>
                    <a:pt x="0" y="0"/>
                  </a:cubicBezTo>
                  <a:cubicBezTo>
                    <a:pt x="3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73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64"/>
            <p:cNvSpPr>
              <a:spLocks/>
            </p:cNvSpPr>
            <p:nvPr/>
          </p:nvSpPr>
          <p:spPr bwMode="auto">
            <a:xfrm>
              <a:off x="2935288" y="3998913"/>
              <a:ext cx="38100" cy="34925"/>
            </a:xfrm>
            <a:custGeom>
              <a:avLst/>
              <a:gdLst>
                <a:gd name="T0" fmla="*/ 10 w 10"/>
                <a:gd name="T1" fmla="*/ 7 h 9"/>
                <a:gd name="T2" fmla="*/ 10 w 10"/>
                <a:gd name="T3" fmla="*/ 9 h 9"/>
                <a:gd name="T4" fmla="*/ 0 w 10"/>
                <a:gd name="T5" fmla="*/ 0 h 9"/>
                <a:gd name="T6" fmla="*/ 10 w 10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cubicBezTo>
                    <a:pt x="10" y="8"/>
                    <a:pt x="10" y="8"/>
                    <a:pt x="10" y="9"/>
                  </a:cubicBezTo>
                  <a:cubicBezTo>
                    <a:pt x="6" y="7"/>
                    <a:pt x="2" y="4"/>
                    <a:pt x="0" y="0"/>
                  </a:cubicBezTo>
                  <a:cubicBezTo>
                    <a:pt x="3" y="3"/>
                    <a:pt x="7" y="5"/>
                    <a:pt x="10" y="7"/>
                  </a:cubicBezTo>
                  <a:close/>
                </a:path>
              </a:pathLst>
            </a:custGeom>
            <a:solidFill>
              <a:srgbClr val="939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65"/>
            <p:cNvSpPr>
              <a:spLocks/>
            </p:cNvSpPr>
            <p:nvPr/>
          </p:nvSpPr>
          <p:spPr bwMode="auto">
            <a:xfrm>
              <a:off x="3192463" y="3914775"/>
              <a:ext cx="44450" cy="80963"/>
            </a:xfrm>
            <a:custGeom>
              <a:avLst/>
              <a:gdLst>
                <a:gd name="T0" fmla="*/ 10 w 12"/>
                <a:gd name="T1" fmla="*/ 3 h 21"/>
                <a:gd name="T2" fmla="*/ 7 w 12"/>
                <a:gd name="T3" fmla="*/ 17 h 21"/>
                <a:gd name="T4" fmla="*/ 4 w 12"/>
                <a:gd name="T5" fmla="*/ 18 h 21"/>
                <a:gd name="T6" fmla="*/ 2 w 12"/>
                <a:gd name="T7" fmla="*/ 9 h 21"/>
                <a:gd name="T8" fmla="*/ 4 w 12"/>
                <a:gd name="T9" fmla="*/ 1 h 21"/>
                <a:gd name="T10" fmla="*/ 10 w 12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10" y="3"/>
                  </a:moveTo>
                  <a:cubicBezTo>
                    <a:pt x="12" y="9"/>
                    <a:pt x="9" y="13"/>
                    <a:pt x="7" y="17"/>
                  </a:cubicBezTo>
                  <a:cubicBezTo>
                    <a:pt x="6" y="18"/>
                    <a:pt x="5" y="21"/>
                    <a:pt x="4" y="18"/>
                  </a:cubicBezTo>
                  <a:cubicBezTo>
                    <a:pt x="2" y="15"/>
                    <a:pt x="0" y="12"/>
                    <a:pt x="2" y="9"/>
                  </a:cubicBezTo>
                  <a:cubicBezTo>
                    <a:pt x="4" y="7"/>
                    <a:pt x="7" y="5"/>
                    <a:pt x="4" y="1"/>
                  </a:cubicBezTo>
                  <a:cubicBezTo>
                    <a:pt x="7" y="0"/>
                    <a:pt x="8" y="3"/>
                    <a:pt x="10" y="3"/>
                  </a:cubicBezTo>
                  <a:close/>
                </a:path>
              </a:pathLst>
            </a:custGeom>
            <a:solidFill>
              <a:srgbClr val="1C3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66"/>
            <p:cNvSpPr>
              <a:spLocks/>
            </p:cNvSpPr>
            <p:nvPr/>
          </p:nvSpPr>
          <p:spPr bwMode="auto">
            <a:xfrm>
              <a:off x="3192463" y="3854450"/>
              <a:ext cx="36513" cy="38100"/>
            </a:xfrm>
            <a:custGeom>
              <a:avLst/>
              <a:gdLst>
                <a:gd name="T0" fmla="*/ 4 w 10"/>
                <a:gd name="T1" fmla="*/ 10 h 10"/>
                <a:gd name="T2" fmla="*/ 2 w 10"/>
                <a:gd name="T3" fmla="*/ 8 h 10"/>
                <a:gd name="T4" fmla="*/ 3 w 10"/>
                <a:gd name="T5" fmla="*/ 4 h 10"/>
                <a:gd name="T6" fmla="*/ 4 w 10"/>
                <a:gd name="T7" fmla="*/ 0 h 10"/>
                <a:gd name="T8" fmla="*/ 5 w 10"/>
                <a:gd name="T9" fmla="*/ 10 h 10"/>
                <a:gd name="T10" fmla="*/ 4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0" y="7"/>
                    <a:pt x="0" y="5"/>
                    <a:pt x="3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10" y="5"/>
                    <a:pt x="10" y="5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E5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67"/>
            <p:cNvSpPr>
              <a:spLocks/>
            </p:cNvSpPr>
            <p:nvPr/>
          </p:nvSpPr>
          <p:spPr bwMode="auto">
            <a:xfrm>
              <a:off x="3116263" y="3686175"/>
              <a:ext cx="117475" cy="106363"/>
            </a:xfrm>
            <a:custGeom>
              <a:avLst/>
              <a:gdLst>
                <a:gd name="T0" fmla="*/ 12 w 31"/>
                <a:gd name="T1" fmla="*/ 3 h 28"/>
                <a:gd name="T2" fmla="*/ 12 w 31"/>
                <a:gd name="T3" fmla="*/ 0 h 28"/>
                <a:gd name="T4" fmla="*/ 14 w 31"/>
                <a:gd name="T5" fmla="*/ 1 h 28"/>
                <a:gd name="T6" fmla="*/ 17 w 31"/>
                <a:gd name="T7" fmla="*/ 7 h 28"/>
                <a:gd name="T8" fmla="*/ 22 w 31"/>
                <a:gd name="T9" fmla="*/ 3 h 28"/>
                <a:gd name="T10" fmla="*/ 31 w 31"/>
                <a:gd name="T11" fmla="*/ 12 h 28"/>
                <a:gd name="T12" fmla="*/ 30 w 31"/>
                <a:gd name="T13" fmla="*/ 17 h 28"/>
                <a:gd name="T14" fmla="*/ 29 w 31"/>
                <a:gd name="T15" fmla="*/ 14 h 28"/>
                <a:gd name="T16" fmla="*/ 23 w 31"/>
                <a:gd name="T17" fmla="*/ 24 h 28"/>
                <a:gd name="T18" fmla="*/ 19 w 31"/>
                <a:gd name="T19" fmla="*/ 26 h 28"/>
                <a:gd name="T20" fmla="*/ 9 w 31"/>
                <a:gd name="T21" fmla="*/ 27 h 28"/>
                <a:gd name="T22" fmla="*/ 2 w 31"/>
                <a:gd name="T23" fmla="*/ 22 h 28"/>
                <a:gd name="T24" fmla="*/ 0 w 31"/>
                <a:gd name="T25" fmla="*/ 22 h 28"/>
                <a:gd name="T26" fmla="*/ 1 w 31"/>
                <a:gd name="T27" fmla="*/ 19 h 28"/>
                <a:gd name="T28" fmla="*/ 0 w 31"/>
                <a:gd name="T29" fmla="*/ 17 h 28"/>
                <a:gd name="T30" fmla="*/ 1 w 31"/>
                <a:gd name="T31" fmla="*/ 16 h 28"/>
                <a:gd name="T32" fmla="*/ 6 w 31"/>
                <a:gd name="T33" fmla="*/ 16 h 28"/>
                <a:gd name="T34" fmla="*/ 7 w 31"/>
                <a:gd name="T35" fmla="*/ 18 h 28"/>
                <a:gd name="T36" fmla="*/ 11 w 31"/>
                <a:gd name="T37" fmla="*/ 9 h 28"/>
                <a:gd name="T38" fmla="*/ 12 w 31"/>
                <a:gd name="T3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8">
                  <a:moveTo>
                    <a:pt x="12" y="3"/>
                  </a:moveTo>
                  <a:cubicBezTo>
                    <a:pt x="12" y="2"/>
                    <a:pt x="12" y="1"/>
                    <a:pt x="12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3"/>
                    <a:pt x="16" y="5"/>
                    <a:pt x="17" y="7"/>
                  </a:cubicBezTo>
                  <a:cubicBezTo>
                    <a:pt x="17" y="3"/>
                    <a:pt x="19" y="2"/>
                    <a:pt x="22" y="3"/>
                  </a:cubicBezTo>
                  <a:cubicBezTo>
                    <a:pt x="27" y="4"/>
                    <a:pt x="31" y="6"/>
                    <a:pt x="31" y="12"/>
                  </a:cubicBezTo>
                  <a:cubicBezTo>
                    <a:pt x="31" y="14"/>
                    <a:pt x="31" y="16"/>
                    <a:pt x="30" y="17"/>
                  </a:cubicBezTo>
                  <a:cubicBezTo>
                    <a:pt x="29" y="16"/>
                    <a:pt x="29" y="15"/>
                    <a:pt x="29" y="14"/>
                  </a:cubicBezTo>
                  <a:cubicBezTo>
                    <a:pt x="27" y="18"/>
                    <a:pt x="24" y="21"/>
                    <a:pt x="23" y="24"/>
                  </a:cubicBezTo>
                  <a:cubicBezTo>
                    <a:pt x="23" y="26"/>
                    <a:pt x="21" y="26"/>
                    <a:pt x="19" y="26"/>
                  </a:cubicBezTo>
                  <a:cubicBezTo>
                    <a:pt x="16" y="27"/>
                    <a:pt x="13" y="26"/>
                    <a:pt x="9" y="27"/>
                  </a:cubicBezTo>
                  <a:cubicBezTo>
                    <a:pt x="5" y="28"/>
                    <a:pt x="4" y="24"/>
                    <a:pt x="2" y="22"/>
                  </a:cubicBezTo>
                  <a:cubicBezTo>
                    <a:pt x="2" y="22"/>
                    <a:pt x="1" y="23"/>
                    <a:pt x="0" y="22"/>
                  </a:cubicBezTo>
                  <a:cubicBezTo>
                    <a:pt x="0" y="21"/>
                    <a:pt x="1" y="20"/>
                    <a:pt x="1" y="19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3" y="15"/>
                    <a:pt x="4" y="14"/>
                    <a:pt x="6" y="16"/>
                  </a:cubicBezTo>
                  <a:cubicBezTo>
                    <a:pt x="7" y="16"/>
                    <a:pt x="4" y="18"/>
                    <a:pt x="7" y="18"/>
                  </a:cubicBezTo>
                  <a:cubicBezTo>
                    <a:pt x="12" y="17"/>
                    <a:pt x="13" y="14"/>
                    <a:pt x="11" y="9"/>
                  </a:cubicBezTo>
                  <a:cubicBezTo>
                    <a:pt x="11" y="7"/>
                    <a:pt x="10" y="5"/>
                    <a:pt x="12" y="3"/>
                  </a:cubicBezTo>
                  <a:close/>
                </a:path>
              </a:pathLst>
            </a:custGeom>
            <a:solidFill>
              <a:srgbClr val="F9C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68"/>
            <p:cNvSpPr>
              <a:spLocks/>
            </p:cNvSpPr>
            <p:nvPr/>
          </p:nvSpPr>
          <p:spPr bwMode="auto">
            <a:xfrm>
              <a:off x="3086100" y="3732213"/>
              <a:ext cx="142875" cy="174625"/>
            </a:xfrm>
            <a:custGeom>
              <a:avLst/>
              <a:gdLst>
                <a:gd name="T0" fmla="*/ 27 w 38"/>
                <a:gd name="T1" fmla="*/ 13 h 46"/>
                <a:gd name="T2" fmla="*/ 31 w 38"/>
                <a:gd name="T3" fmla="*/ 10 h 46"/>
                <a:gd name="T4" fmla="*/ 35 w 38"/>
                <a:gd name="T5" fmla="*/ 3 h 46"/>
                <a:gd name="T6" fmla="*/ 38 w 38"/>
                <a:gd name="T7" fmla="*/ 5 h 46"/>
                <a:gd name="T8" fmla="*/ 32 w 38"/>
                <a:gd name="T9" fmla="*/ 24 h 46"/>
                <a:gd name="T10" fmla="*/ 29 w 38"/>
                <a:gd name="T11" fmla="*/ 36 h 46"/>
                <a:gd name="T12" fmla="*/ 10 w 38"/>
                <a:gd name="T13" fmla="*/ 46 h 46"/>
                <a:gd name="T14" fmla="*/ 3 w 38"/>
                <a:gd name="T15" fmla="*/ 44 h 46"/>
                <a:gd name="T16" fmla="*/ 1 w 38"/>
                <a:gd name="T17" fmla="*/ 41 h 46"/>
                <a:gd name="T18" fmla="*/ 14 w 38"/>
                <a:gd name="T19" fmla="*/ 41 h 46"/>
                <a:gd name="T20" fmla="*/ 22 w 38"/>
                <a:gd name="T21" fmla="*/ 36 h 46"/>
                <a:gd name="T22" fmla="*/ 24 w 38"/>
                <a:gd name="T23" fmla="*/ 34 h 46"/>
                <a:gd name="T24" fmla="*/ 29 w 38"/>
                <a:gd name="T25" fmla="*/ 23 h 46"/>
                <a:gd name="T26" fmla="*/ 27 w 38"/>
                <a:gd name="T27" fmla="*/ 21 h 46"/>
                <a:gd name="T28" fmla="*/ 11 w 38"/>
                <a:gd name="T29" fmla="*/ 20 h 46"/>
                <a:gd name="T30" fmla="*/ 9 w 38"/>
                <a:gd name="T31" fmla="*/ 20 h 46"/>
                <a:gd name="T32" fmla="*/ 10 w 38"/>
                <a:gd name="T33" fmla="*/ 17 h 46"/>
                <a:gd name="T34" fmla="*/ 20 w 38"/>
                <a:gd name="T35" fmla="*/ 15 h 46"/>
                <a:gd name="T36" fmla="*/ 27 w 38"/>
                <a:gd name="T37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46">
                  <a:moveTo>
                    <a:pt x="27" y="13"/>
                  </a:moveTo>
                  <a:cubicBezTo>
                    <a:pt x="29" y="13"/>
                    <a:pt x="30" y="12"/>
                    <a:pt x="31" y="10"/>
                  </a:cubicBezTo>
                  <a:cubicBezTo>
                    <a:pt x="31" y="7"/>
                    <a:pt x="33" y="5"/>
                    <a:pt x="35" y="3"/>
                  </a:cubicBezTo>
                  <a:cubicBezTo>
                    <a:pt x="38" y="0"/>
                    <a:pt x="37" y="4"/>
                    <a:pt x="38" y="5"/>
                  </a:cubicBezTo>
                  <a:cubicBezTo>
                    <a:pt x="37" y="12"/>
                    <a:pt x="32" y="17"/>
                    <a:pt x="32" y="24"/>
                  </a:cubicBezTo>
                  <a:cubicBezTo>
                    <a:pt x="29" y="28"/>
                    <a:pt x="31" y="32"/>
                    <a:pt x="29" y="36"/>
                  </a:cubicBezTo>
                  <a:cubicBezTo>
                    <a:pt x="26" y="43"/>
                    <a:pt x="19" y="46"/>
                    <a:pt x="10" y="46"/>
                  </a:cubicBezTo>
                  <a:cubicBezTo>
                    <a:pt x="8" y="46"/>
                    <a:pt x="5" y="45"/>
                    <a:pt x="3" y="44"/>
                  </a:cubicBezTo>
                  <a:cubicBezTo>
                    <a:pt x="2" y="43"/>
                    <a:pt x="0" y="43"/>
                    <a:pt x="1" y="41"/>
                  </a:cubicBezTo>
                  <a:cubicBezTo>
                    <a:pt x="5" y="39"/>
                    <a:pt x="10" y="41"/>
                    <a:pt x="14" y="41"/>
                  </a:cubicBezTo>
                  <a:cubicBezTo>
                    <a:pt x="18" y="40"/>
                    <a:pt x="22" y="41"/>
                    <a:pt x="22" y="36"/>
                  </a:cubicBezTo>
                  <a:cubicBezTo>
                    <a:pt x="22" y="35"/>
                    <a:pt x="23" y="34"/>
                    <a:pt x="24" y="34"/>
                  </a:cubicBezTo>
                  <a:cubicBezTo>
                    <a:pt x="31" y="33"/>
                    <a:pt x="25" y="26"/>
                    <a:pt x="29" y="23"/>
                  </a:cubicBezTo>
                  <a:cubicBezTo>
                    <a:pt x="29" y="22"/>
                    <a:pt x="28" y="22"/>
                    <a:pt x="27" y="21"/>
                  </a:cubicBezTo>
                  <a:cubicBezTo>
                    <a:pt x="22" y="19"/>
                    <a:pt x="17" y="18"/>
                    <a:pt x="11" y="20"/>
                  </a:cubicBezTo>
                  <a:cubicBezTo>
                    <a:pt x="11" y="21"/>
                    <a:pt x="10" y="21"/>
                    <a:pt x="9" y="20"/>
                  </a:cubicBezTo>
                  <a:cubicBezTo>
                    <a:pt x="9" y="19"/>
                    <a:pt x="10" y="18"/>
                    <a:pt x="10" y="17"/>
                  </a:cubicBezTo>
                  <a:cubicBezTo>
                    <a:pt x="13" y="14"/>
                    <a:pt x="17" y="15"/>
                    <a:pt x="20" y="15"/>
                  </a:cubicBezTo>
                  <a:cubicBezTo>
                    <a:pt x="22" y="14"/>
                    <a:pt x="25" y="13"/>
                    <a:pt x="27" y="13"/>
                  </a:cubicBezTo>
                  <a:close/>
                </a:path>
              </a:pathLst>
            </a:custGeom>
            <a:solidFill>
              <a:srgbClr val="F7D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69"/>
            <p:cNvSpPr>
              <a:spLocks/>
            </p:cNvSpPr>
            <p:nvPr/>
          </p:nvSpPr>
          <p:spPr bwMode="auto">
            <a:xfrm>
              <a:off x="2905125" y="3651250"/>
              <a:ext cx="26988" cy="73025"/>
            </a:xfrm>
            <a:custGeom>
              <a:avLst/>
              <a:gdLst>
                <a:gd name="T0" fmla="*/ 2 w 7"/>
                <a:gd name="T1" fmla="*/ 0 h 19"/>
                <a:gd name="T2" fmla="*/ 5 w 7"/>
                <a:gd name="T3" fmla="*/ 14 h 19"/>
                <a:gd name="T4" fmla="*/ 5 w 7"/>
                <a:gd name="T5" fmla="*/ 18 h 19"/>
                <a:gd name="T6" fmla="*/ 4 w 7"/>
                <a:gd name="T7" fmla="*/ 19 h 19"/>
                <a:gd name="T8" fmla="*/ 1 w 7"/>
                <a:gd name="T9" fmla="*/ 14 h 19"/>
                <a:gd name="T10" fmla="*/ 2 w 7"/>
                <a:gd name="T11" fmla="*/ 3 h 19"/>
                <a:gd name="T12" fmla="*/ 0 w 7"/>
                <a:gd name="T13" fmla="*/ 2 h 19"/>
                <a:gd name="T14" fmla="*/ 2 w 7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9">
                  <a:moveTo>
                    <a:pt x="2" y="0"/>
                  </a:moveTo>
                  <a:cubicBezTo>
                    <a:pt x="5" y="4"/>
                    <a:pt x="4" y="9"/>
                    <a:pt x="5" y="14"/>
                  </a:cubicBezTo>
                  <a:cubicBezTo>
                    <a:pt x="5" y="15"/>
                    <a:pt x="7" y="17"/>
                    <a:pt x="5" y="18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4" y="17"/>
                    <a:pt x="0" y="16"/>
                    <a:pt x="1" y="14"/>
                  </a:cubicBezTo>
                  <a:cubicBezTo>
                    <a:pt x="2" y="10"/>
                    <a:pt x="1" y="7"/>
                    <a:pt x="2" y="3"/>
                  </a:cubicBezTo>
                  <a:cubicBezTo>
                    <a:pt x="2" y="2"/>
                    <a:pt x="1" y="1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5E3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70"/>
            <p:cNvSpPr>
              <a:spLocks/>
            </p:cNvSpPr>
            <p:nvPr/>
          </p:nvSpPr>
          <p:spPr bwMode="auto">
            <a:xfrm>
              <a:off x="3033713" y="4006850"/>
              <a:ext cx="63500" cy="46038"/>
            </a:xfrm>
            <a:custGeom>
              <a:avLst/>
              <a:gdLst>
                <a:gd name="T0" fmla="*/ 3 w 17"/>
                <a:gd name="T1" fmla="*/ 9 h 12"/>
                <a:gd name="T2" fmla="*/ 2 w 17"/>
                <a:gd name="T3" fmla="*/ 5 h 12"/>
                <a:gd name="T4" fmla="*/ 4 w 17"/>
                <a:gd name="T5" fmla="*/ 3 h 12"/>
                <a:gd name="T6" fmla="*/ 8 w 17"/>
                <a:gd name="T7" fmla="*/ 8 h 12"/>
                <a:gd name="T8" fmla="*/ 6 w 17"/>
                <a:gd name="T9" fmla="*/ 4 h 12"/>
                <a:gd name="T10" fmla="*/ 14 w 17"/>
                <a:gd name="T11" fmla="*/ 1 h 12"/>
                <a:gd name="T12" fmla="*/ 16 w 17"/>
                <a:gd name="T13" fmla="*/ 1 h 12"/>
                <a:gd name="T14" fmla="*/ 16 w 17"/>
                <a:gd name="T15" fmla="*/ 2 h 12"/>
                <a:gd name="T16" fmla="*/ 14 w 17"/>
                <a:gd name="T17" fmla="*/ 11 h 12"/>
                <a:gd name="T18" fmla="*/ 3 w 17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3" y="9"/>
                  </a:moveTo>
                  <a:cubicBezTo>
                    <a:pt x="3" y="8"/>
                    <a:pt x="4" y="6"/>
                    <a:pt x="2" y="5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5"/>
                    <a:pt x="7" y="6"/>
                    <a:pt x="8" y="8"/>
                  </a:cubicBezTo>
                  <a:cubicBezTo>
                    <a:pt x="7" y="6"/>
                    <a:pt x="5" y="6"/>
                    <a:pt x="6" y="4"/>
                  </a:cubicBezTo>
                  <a:cubicBezTo>
                    <a:pt x="8" y="1"/>
                    <a:pt x="12" y="2"/>
                    <a:pt x="14" y="1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5"/>
                    <a:pt x="17" y="9"/>
                    <a:pt x="14" y="11"/>
                  </a:cubicBezTo>
                  <a:cubicBezTo>
                    <a:pt x="11" y="12"/>
                    <a:pt x="6" y="12"/>
                    <a:pt x="3" y="9"/>
                  </a:cubicBezTo>
                  <a:close/>
                </a:path>
              </a:pathLst>
            </a:custGeom>
            <a:solidFill>
              <a:srgbClr val="233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71"/>
            <p:cNvSpPr>
              <a:spLocks/>
            </p:cNvSpPr>
            <p:nvPr/>
          </p:nvSpPr>
          <p:spPr bwMode="auto">
            <a:xfrm>
              <a:off x="3059113" y="3987800"/>
              <a:ext cx="34925" cy="30163"/>
            </a:xfrm>
            <a:custGeom>
              <a:avLst/>
              <a:gdLst>
                <a:gd name="T0" fmla="*/ 9 w 9"/>
                <a:gd name="T1" fmla="*/ 6 h 8"/>
                <a:gd name="T2" fmla="*/ 8 w 9"/>
                <a:gd name="T3" fmla="*/ 6 h 8"/>
                <a:gd name="T4" fmla="*/ 0 w 9"/>
                <a:gd name="T5" fmla="*/ 5 h 8"/>
                <a:gd name="T6" fmla="*/ 0 w 9"/>
                <a:gd name="T7" fmla="*/ 4 h 8"/>
                <a:gd name="T8" fmla="*/ 4 w 9"/>
                <a:gd name="T9" fmla="*/ 0 h 8"/>
                <a:gd name="T10" fmla="*/ 5 w 9"/>
                <a:gd name="T11" fmla="*/ 0 h 8"/>
                <a:gd name="T12" fmla="*/ 5 w 9"/>
                <a:gd name="T13" fmla="*/ 0 h 8"/>
                <a:gd name="T14" fmla="*/ 9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5" y="7"/>
                    <a:pt x="3" y="8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6" y="5"/>
                    <a:pt x="9" y="6"/>
                  </a:cubicBezTo>
                  <a:close/>
                </a:path>
              </a:pathLst>
            </a:custGeom>
            <a:solidFill>
              <a:srgbClr val="243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72"/>
            <p:cNvSpPr>
              <a:spLocks/>
            </p:cNvSpPr>
            <p:nvPr/>
          </p:nvSpPr>
          <p:spPr bwMode="auto">
            <a:xfrm>
              <a:off x="2998788" y="3860800"/>
              <a:ext cx="98425" cy="38100"/>
            </a:xfrm>
            <a:custGeom>
              <a:avLst/>
              <a:gdLst>
                <a:gd name="T0" fmla="*/ 24 w 26"/>
                <a:gd name="T1" fmla="*/ 7 h 10"/>
                <a:gd name="T2" fmla="*/ 26 w 26"/>
                <a:gd name="T3" fmla="*/ 9 h 10"/>
                <a:gd name="T4" fmla="*/ 25 w 26"/>
                <a:gd name="T5" fmla="*/ 10 h 10"/>
                <a:gd name="T6" fmla="*/ 0 w 26"/>
                <a:gd name="T7" fmla="*/ 1 h 10"/>
                <a:gd name="T8" fmla="*/ 3 w 26"/>
                <a:gd name="T9" fmla="*/ 0 h 10"/>
                <a:gd name="T10" fmla="*/ 24 w 26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">
                  <a:moveTo>
                    <a:pt x="24" y="7"/>
                  </a:moveTo>
                  <a:cubicBezTo>
                    <a:pt x="25" y="7"/>
                    <a:pt x="25" y="8"/>
                    <a:pt x="26" y="9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17" y="5"/>
                    <a:pt x="8" y="4"/>
                    <a:pt x="0" y="1"/>
                  </a:cubicBezTo>
                  <a:cubicBezTo>
                    <a:pt x="1" y="0"/>
                    <a:pt x="3" y="1"/>
                    <a:pt x="3" y="0"/>
                  </a:cubicBezTo>
                  <a:cubicBezTo>
                    <a:pt x="10" y="2"/>
                    <a:pt x="17" y="3"/>
                    <a:pt x="24" y="7"/>
                  </a:cubicBezTo>
                  <a:close/>
                </a:path>
              </a:pathLst>
            </a:custGeom>
            <a:solidFill>
              <a:srgbClr val="5E4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73"/>
            <p:cNvSpPr>
              <a:spLocks/>
            </p:cNvSpPr>
            <p:nvPr/>
          </p:nvSpPr>
          <p:spPr bwMode="auto">
            <a:xfrm>
              <a:off x="3094038" y="3868738"/>
              <a:ext cx="109538" cy="61913"/>
            </a:xfrm>
            <a:custGeom>
              <a:avLst/>
              <a:gdLst>
                <a:gd name="T0" fmla="*/ 0 w 29"/>
                <a:gd name="T1" fmla="*/ 8 h 16"/>
                <a:gd name="T2" fmla="*/ 1 w 29"/>
                <a:gd name="T3" fmla="*/ 7 h 16"/>
                <a:gd name="T4" fmla="*/ 27 w 29"/>
                <a:gd name="T5" fmla="*/ 0 h 16"/>
                <a:gd name="T6" fmla="*/ 29 w 29"/>
                <a:gd name="T7" fmla="*/ 0 h 16"/>
                <a:gd name="T8" fmla="*/ 28 w 29"/>
                <a:gd name="T9" fmla="*/ 4 h 16"/>
                <a:gd name="T10" fmla="*/ 19 w 29"/>
                <a:gd name="T11" fmla="*/ 10 h 16"/>
                <a:gd name="T12" fmla="*/ 19 w 29"/>
                <a:gd name="T13" fmla="*/ 13 h 16"/>
                <a:gd name="T14" fmla="*/ 9 w 29"/>
                <a:gd name="T15" fmla="*/ 12 h 16"/>
                <a:gd name="T16" fmla="*/ 2 w 29"/>
                <a:gd name="T17" fmla="*/ 13 h 16"/>
                <a:gd name="T18" fmla="*/ 0 w 29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6">
                  <a:moveTo>
                    <a:pt x="0" y="8"/>
                  </a:moveTo>
                  <a:cubicBezTo>
                    <a:pt x="0" y="8"/>
                    <a:pt x="1" y="7"/>
                    <a:pt x="1" y="7"/>
                  </a:cubicBezTo>
                  <a:cubicBezTo>
                    <a:pt x="11" y="9"/>
                    <a:pt x="20" y="9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8" y="1"/>
                    <a:pt x="27" y="3"/>
                    <a:pt x="28" y="4"/>
                  </a:cubicBezTo>
                  <a:cubicBezTo>
                    <a:pt x="25" y="5"/>
                    <a:pt x="23" y="9"/>
                    <a:pt x="19" y="10"/>
                  </a:cubicBezTo>
                  <a:cubicBezTo>
                    <a:pt x="18" y="10"/>
                    <a:pt x="17" y="12"/>
                    <a:pt x="19" y="13"/>
                  </a:cubicBezTo>
                  <a:cubicBezTo>
                    <a:pt x="15" y="16"/>
                    <a:pt x="12" y="12"/>
                    <a:pt x="9" y="12"/>
                  </a:cubicBezTo>
                  <a:cubicBezTo>
                    <a:pt x="6" y="12"/>
                    <a:pt x="4" y="12"/>
                    <a:pt x="2" y="13"/>
                  </a:cubicBezTo>
                  <a:cubicBezTo>
                    <a:pt x="0" y="12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2A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22"/>
            <p:cNvSpPr>
              <a:spLocks/>
            </p:cNvSpPr>
            <p:nvPr/>
          </p:nvSpPr>
          <p:spPr bwMode="auto">
            <a:xfrm>
              <a:off x="3028950" y="3678238"/>
              <a:ext cx="109538" cy="73025"/>
            </a:xfrm>
            <a:custGeom>
              <a:avLst/>
              <a:gdLst>
                <a:gd name="T0" fmla="*/ 0 w 29"/>
                <a:gd name="T1" fmla="*/ 2 h 19"/>
                <a:gd name="T2" fmla="*/ 14 w 29"/>
                <a:gd name="T3" fmla="*/ 2 h 19"/>
                <a:gd name="T4" fmla="*/ 20 w 29"/>
                <a:gd name="T5" fmla="*/ 0 h 19"/>
                <a:gd name="T6" fmla="*/ 25 w 29"/>
                <a:gd name="T7" fmla="*/ 8 h 19"/>
                <a:gd name="T8" fmla="*/ 24 w 29"/>
                <a:gd name="T9" fmla="*/ 19 h 19"/>
                <a:gd name="T10" fmla="*/ 24 w 29"/>
                <a:gd name="T11" fmla="*/ 19 h 19"/>
                <a:gd name="T12" fmla="*/ 22 w 29"/>
                <a:gd name="T13" fmla="*/ 19 h 19"/>
                <a:gd name="T14" fmla="*/ 16 w 29"/>
                <a:gd name="T15" fmla="*/ 12 h 19"/>
                <a:gd name="T16" fmla="*/ 9 w 29"/>
                <a:gd name="T17" fmla="*/ 12 h 19"/>
                <a:gd name="T18" fmla="*/ 5 w 29"/>
                <a:gd name="T19" fmla="*/ 14 h 19"/>
                <a:gd name="T20" fmla="*/ 6 w 29"/>
                <a:gd name="T21" fmla="*/ 9 h 19"/>
                <a:gd name="T22" fmla="*/ 5 w 29"/>
                <a:gd name="T23" fmla="*/ 6 h 19"/>
                <a:gd name="T24" fmla="*/ 0 w 29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9">
                  <a:moveTo>
                    <a:pt x="0" y="2"/>
                  </a:moveTo>
                  <a:cubicBezTo>
                    <a:pt x="5" y="2"/>
                    <a:pt x="10" y="2"/>
                    <a:pt x="14" y="2"/>
                  </a:cubicBezTo>
                  <a:cubicBezTo>
                    <a:pt x="17" y="2"/>
                    <a:pt x="19" y="2"/>
                    <a:pt x="20" y="0"/>
                  </a:cubicBezTo>
                  <a:cubicBezTo>
                    <a:pt x="23" y="2"/>
                    <a:pt x="22" y="6"/>
                    <a:pt x="25" y="8"/>
                  </a:cubicBezTo>
                  <a:cubicBezTo>
                    <a:pt x="29" y="12"/>
                    <a:pt x="28" y="16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16" y="17"/>
                    <a:pt x="16" y="17"/>
                    <a:pt x="16" y="12"/>
                  </a:cubicBezTo>
                  <a:cubicBezTo>
                    <a:pt x="13" y="7"/>
                    <a:pt x="11" y="10"/>
                    <a:pt x="9" y="12"/>
                  </a:cubicBezTo>
                  <a:cubicBezTo>
                    <a:pt x="8" y="13"/>
                    <a:pt x="6" y="15"/>
                    <a:pt x="5" y="14"/>
                  </a:cubicBezTo>
                  <a:cubicBezTo>
                    <a:pt x="3" y="12"/>
                    <a:pt x="3" y="10"/>
                    <a:pt x="6" y="9"/>
                  </a:cubicBezTo>
                  <a:cubicBezTo>
                    <a:pt x="8" y="8"/>
                    <a:pt x="7" y="7"/>
                    <a:pt x="5" y="6"/>
                  </a:cubicBezTo>
                  <a:cubicBezTo>
                    <a:pt x="4" y="5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F7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23"/>
            <p:cNvSpPr>
              <a:spLocks/>
            </p:cNvSpPr>
            <p:nvPr/>
          </p:nvSpPr>
          <p:spPr bwMode="auto">
            <a:xfrm>
              <a:off x="3074988" y="3770313"/>
              <a:ext cx="112713" cy="26988"/>
            </a:xfrm>
            <a:custGeom>
              <a:avLst/>
              <a:gdLst>
                <a:gd name="T0" fmla="*/ 30 w 30"/>
                <a:gd name="T1" fmla="*/ 3 h 7"/>
                <a:gd name="T2" fmla="*/ 13 w 30"/>
                <a:gd name="T3" fmla="*/ 7 h 7"/>
                <a:gd name="T4" fmla="*/ 0 w 30"/>
                <a:gd name="T5" fmla="*/ 7 h 7"/>
                <a:gd name="T6" fmla="*/ 15 w 30"/>
                <a:gd name="T7" fmla="*/ 4 h 7"/>
                <a:gd name="T8" fmla="*/ 13 w 30"/>
                <a:gd name="T9" fmla="*/ 0 h 7"/>
                <a:gd name="T10" fmla="*/ 30 w 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">
                  <a:moveTo>
                    <a:pt x="30" y="3"/>
                  </a:moveTo>
                  <a:cubicBezTo>
                    <a:pt x="25" y="7"/>
                    <a:pt x="19" y="6"/>
                    <a:pt x="13" y="7"/>
                  </a:cubicBezTo>
                  <a:cubicBezTo>
                    <a:pt x="9" y="7"/>
                    <a:pt x="4" y="7"/>
                    <a:pt x="0" y="7"/>
                  </a:cubicBezTo>
                  <a:cubicBezTo>
                    <a:pt x="4" y="3"/>
                    <a:pt x="10" y="4"/>
                    <a:pt x="15" y="4"/>
                  </a:cubicBezTo>
                  <a:cubicBezTo>
                    <a:pt x="14" y="3"/>
                    <a:pt x="14" y="1"/>
                    <a:pt x="13" y="0"/>
                  </a:cubicBezTo>
                  <a:cubicBezTo>
                    <a:pt x="18" y="5"/>
                    <a:pt x="25" y="1"/>
                    <a:pt x="30" y="3"/>
                  </a:cubicBezTo>
                  <a:close/>
                </a:path>
              </a:pathLst>
            </a:custGeom>
            <a:solidFill>
              <a:srgbClr val="AF7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24"/>
            <p:cNvSpPr>
              <a:spLocks/>
            </p:cNvSpPr>
            <p:nvPr/>
          </p:nvSpPr>
          <p:spPr bwMode="auto">
            <a:xfrm>
              <a:off x="3003550" y="3702050"/>
              <a:ext cx="33338" cy="49213"/>
            </a:xfrm>
            <a:custGeom>
              <a:avLst/>
              <a:gdLst>
                <a:gd name="T0" fmla="*/ 0 w 9"/>
                <a:gd name="T1" fmla="*/ 7 h 13"/>
                <a:gd name="T2" fmla="*/ 1 w 9"/>
                <a:gd name="T3" fmla="*/ 3 h 13"/>
                <a:gd name="T4" fmla="*/ 4 w 9"/>
                <a:gd name="T5" fmla="*/ 0 h 13"/>
                <a:gd name="T6" fmla="*/ 7 w 9"/>
                <a:gd name="T7" fmla="*/ 2 h 13"/>
                <a:gd name="T8" fmla="*/ 8 w 9"/>
                <a:gd name="T9" fmla="*/ 10 h 13"/>
                <a:gd name="T10" fmla="*/ 4 w 9"/>
                <a:gd name="T11" fmla="*/ 11 h 13"/>
                <a:gd name="T12" fmla="*/ 0 w 9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0" y="7"/>
                  </a:moveTo>
                  <a:cubicBezTo>
                    <a:pt x="1" y="6"/>
                    <a:pt x="1" y="4"/>
                    <a:pt x="1" y="3"/>
                  </a:cubicBezTo>
                  <a:cubicBezTo>
                    <a:pt x="2" y="2"/>
                    <a:pt x="2" y="0"/>
                    <a:pt x="4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9" y="5"/>
                    <a:pt x="9" y="8"/>
                    <a:pt x="8" y="10"/>
                  </a:cubicBezTo>
                  <a:cubicBezTo>
                    <a:pt x="8" y="13"/>
                    <a:pt x="6" y="13"/>
                    <a:pt x="4" y="11"/>
                  </a:cubicBezTo>
                  <a:cubicBezTo>
                    <a:pt x="3" y="10"/>
                    <a:pt x="1" y="8"/>
                    <a:pt x="0" y="7"/>
                  </a:cubicBezTo>
                  <a:close/>
                </a:path>
              </a:pathLst>
            </a:custGeom>
            <a:solidFill>
              <a:srgbClr val="FA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25"/>
            <p:cNvSpPr>
              <a:spLocks/>
            </p:cNvSpPr>
            <p:nvPr/>
          </p:nvSpPr>
          <p:spPr bwMode="auto">
            <a:xfrm>
              <a:off x="3078163" y="3721100"/>
              <a:ext cx="41275" cy="38100"/>
            </a:xfrm>
            <a:custGeom>
              <a:avLst/>
              <a:gdLst>
                <a:gd name="T0" fmla="*/ 3 w 11"/>
                <a:gd name="T1" fmla="*/ 1 h 10"/>
                <a:gd name="T2" fmla="*/ 5 w 11"/>
                <a:gd name="T3" fmla="*/ 0 h 10"/>
                <a:gd name="T4" fmla="*/ 5 w 11"/>
                <a:gd name="T5" fmla="*/ 1 h 10"/>
                <a:gd name="T6" fmla="*/ 8 w 11"/>
                <a:gd name="T7" fmla="*/ 6 h 10"/>
                <a:gd name="T8" fmla="*/ 11 w 11"/>
                <a:gd name="T9" fmla="*/ 8 h 10"/>
                <a:gd name="T10" fmla="*/ 11 w 11"/>
                <a:gd name="T11" fmla="*/ 10 h 10"/>
                <a:gd name="T12" fmla="*/ 0 w 11"/>
                <a:gd name="T13" fmla="*/ 7 h 10"/>
                <a:gd name="T14" fmla="*/ 0 w 11"/>
                <a:gd name="T15" fmla="*/ 6 h 10"/>
                <a:gd name="T16" fmla="*/ 3 w 11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3" y="1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2" y="6"/>
                    <a:pt x="4" y="6"/>
                    <a:pt x="8" y="6"/>
                  </a:cubicBezTo>
                  <a:cubicBezTo>
                    <a:pt x="9" y="6"/>
                    <a:pt x="10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8" y="8"/>
                    <a:pt x="3" y="10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4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9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26"/>
            <p:cNvSpPr>
              <a:spLocks/>
            </p:cNvSpPr>
            <p:nvPr/>
          </p:nvSpPr>
          <p:spPr bwMode="auto">
            <a:xfrm>
              <a:off x="3105150" y="3803650"/>
              <a:ext cx="52388" cy="15875"/>
            </a:xfrm>
            <a:custGeom>
              <a:avLst/>
              <a:gdLst>
                <a:gd name="T0" fmla="*/ 4 w 14"/>
                <a:gd name="T1" fmla="*/ 1 h 4"/>
                <a:gd name="T2" fmla="*/ 6 w 14"/>
                <a:gd name="T3" fmla="*/ 1 h 4"/>
                <a:gd name="T4" fmla="*/ 14 w 14"/>
                <a:gd name="T5" fmla="*/ 2 h 4"/>
                <a:gd name="T6" fmla="*/ 0 w 14"/>
                <a:gd name="T7" fmla="*/ 3 h 4"/>
                <a:gd name="T8" fmla="*/ 4 w 1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4" y="1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9" y="1"/>
                    <a:pt x="12" y="0"/>
                    <a:pt x="14" y="2"/>
                  </a:cubicBezTo>
                  <a:cubicBezTo>
                    <a:pt x="10" y="4"/>
                    <a:pt x="6" y="4"/>
                    <a:pt x="0" y="3"/>
                  </a:cubicBezTo>
                  <a:cubicBezTo>
                    <a:pt x="2" y="2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8B6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27"/>
            <p:cNvSpPr>
              <a:spLocks/>
            </p:cNvSpPr>
            <p:nvPr/>
          </p:nvSpPr>
          <p:spPr bwMode="auto">
            <a:xfrm>
              <a:off x="3067050" y="3743325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1 h 5"/>
                <a:gd name="T4" fmla="*/ 2 w 3"/>
                <a:gd name="T5" fmla="*/ 5 h 5"/>
                <a:gd name="T6" fmla="*/ 1 w 3"/>
                <a:gd name="T7" fmla="*/ 4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C3A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28"/>
            <p:cNvSpPr>
              <a:spLocks/>
            </p:cNvSpPr>
            <p:nvPr/>
          </p:nvSpPr>
          <p:spPr bwMode="auto">
            <a:xfrm>
              <a:off x="3078163" y="3590925"/>
              <a:ext cx="90488" cy="160338"/>
            </a:xfrm>
            <a:custGeom>
              <a:avLst/>
              <a:gdLst>
                <a:gd name="T0" fmla="*/ 11 w 24"/>
                <a:gd name="T1" fmla="*/ 42 h 42"/>
                <a:gd name="T2" fmla="*/ 11 w 24"/>
                <a:gd name="T3" fmla="*/ 31 h 42"/>
                <a:gd name="T4" fmla="*/ 10 w 24"/>
                <a:gd name="T5" fmla="*/ 22 h 42"/>
                <a:gd name="T6" fmla="*/ 11 w 24"/>
                <a:gd name="T7" fmla="*/ 17 h 42"/>
                <a:gd name="T8" fmla="*/ 10 w 24"/>
                <a:gd name="T9" fmla="*/ 10 h 42"/>
                <a:gd name="T10" fmla="*/ 8 w 24"/>
                <a:gd name="T11" fmla="*/ 7 h 42"/>
                <a:gd name="T12" fmla="*/ 4 w 24"/>
                <a:gd name="T13" fmla="*/ 5 h 42"/>
                <a:gd name="T14" fmla="*/ 0 w 24"/>
                <a:gd name="T15" fmla="*/ 3 h 42"/>
                <a:gd name="T16" fmla="*/ 10 w 24"/>
                <a:gd name="T17" fmla="*/ 1 h 42"/>
                <a:gd name="T18" fmla="*/ 15 w 24"/>
                <a:gd name="T19" fmla="*/ 6 h 42"/>
                <a:gd name="T20" fmla="*/ 16 w 24"/>
                <a:gd name="T21" fmla="*/ 9 h 42"/>
                <a:gd name="T22" fmla="*/ 16 w 24"/>
                <a:gd name="T23" fmla="*/ 9 h 42"/>
                <a:gd name="T24" fmla="*/ 17 w 24"/>
                <a:gd name="T25" fmla="*/ 17 h 42"/>
                <a:gd name="T26" fmla="*/ 22 w 24"/>
                <a:gd name="T27" fmla="*/ 36 h 42"/>
                <a:gd name="T28" fmla="*/ 16 w 24"/>
                <a:gd name="T29" fmla="*/ 41 h 42"/>
                <a:gd name="T30" fmla="*/ 11 w 24"/>
                <a:gd name="T3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11" y="42"/>
                  </a:moveTo>
                  <a:cubicBezTo>
                    <a:pt x="13" y="38"/>
                    <a:pt x="14" y="35"/>
                    <a:pt x="11" y="31"/>
                  </a:cubicBezTo>
                  <a:cubicBezTo>
                    <a:pt x="8" y="28"/>
                    <a:pt x="7" y="25"/>
                    <a:pt x="10" y="22"/>
                  </a:cubicBezTo>
                  <a:cubicBezTo>
                    <a:pt x="14" y="21"/>
                    <a:pt x="11" y="19"/>
                    <a:pt x="11" y="17"/>
                  </a:cubicBezTo>
                  <a:cubicBezTo>
                    <a:pt x="11" y="14"/>
                    <a:pt x="10" y="12"/>
                    <a:pt x="10" y="10"/>
                  </a:cubicBezTo>
                  <a:cubicBezTo>
                    <a:pt x="9" y="9"/>
                    <a:pt x="8" y="9"/>
                    <a:pt x="8" y="7"/>
                  </a:cubicBezTo>
                  <a:cubicBezTo>
                    <a:pt x="7" y="6"/>
                    <a:pt x="6" y="6"/>
                    <a:pt x="4" y="5"/>
                  </a:cubicBezTo>
                  <a:cubicBezTo>
                    <a:pt x="3" y="5"/>
                    <a:pt x="1" y="5"/>
                    <a:pt x="0" y="3"/>
                  </a:cubicBezTo>
                  <a:cubicBezTo>
                    <a:pt x="3" y="2"/>
                    <a:pt x="7" y="3"/>
                    <a:pt x="10" y="1"/>
                  </a:cubicBezTo>
                  <a:cubicBezTo>
                    <a:pt x="13" y="0"/>
                    <a:pt x="13" y="5"/>
                    <a:pt x="15" y="6"/>
                  </a:cubicBezTo>
                  <a:cubicBezTo>
                    <a:pt x="14" y="7"/>
                    <a:pt x="15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6" y="14"/>
                    <a:pt x="17" y="17"/>
                  </a:cubicBezTo>
                  <a:cubicBezTo>
                    <a:pt x="20" y="23"/>
                    <a:pt x="19" y="30"/>
                    <a:pt x="22" y="36"/>
                  </a:cubicBezTo>
                  <a:cubicBezTo>
                    <a:pt x="24" y="39"/>
                    <a:pt x="21" y="41"/>
                    <a:pt x="16" y="41"/>
                  </a:cubicBezTo>
                  <a:cubicBezTo>
                    <a:pt x="14" y="41"/>
                    <a:pt x="13" y="42"/>
                    <a:pt x="11" y="42"/>
                  </a:cubicBezTo>
                  <a:close/>
                </a:path>
              </a:pathLst>
            </a:cu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29"/>
            <p:cNvSpPr>
              <a:spLocks/>
            </p:cNvSpPr>
            <p:nvPr/>
          </p:nvSpPr>
          <p:spPr bwMode="auto">
            <a:xfrm>
              <a:off x="2981325" y="3590925"/>
              <a:ext cx="138113" cy="38100"/>
            </a:xfrm>
            <a:custGeom>
              <a:avLst/>
              <a:gdLst>
                <a:gd name="T0" fmla="*/ 26 w 37"/>
                <a:gd name="T1" fmla="*/ 3 h 10"/>
                <a:gd name="T2" fmla="*/ 34 w 37"/>
                <a:gd name="T3" fmla="*/ 4 h 10"/>
                <a:gd name="T4" fmla="*/ 34 w 37"/>
                <a:gd name="T5" fmla="*/ 7 h 10"/>
                <a:gd name="T6" fmla="*/ 27 w 37"/>
                <a:gd name="T7" fmla="*/ 9 h 10"/>
                <a:gd name="T8" fmla="*/ 14 w 37"/>
                <a:gd name="T9" fmla="*/ 5 h 10"/>
                <a:gd name="T10" fmla="*/ 4 w 37"/>
                <a:gd name="T11" fmla="*/ 7 h 10"/>
                <a:gd name="T12" fmla="*/ 0 w 37"/>
                <a:gd name="T13" fmla="*/ 6 h 10"/>
                <a:gd name="T14" fmla="*/ 0 w 37"/>
                <a:gd name="T15" fmla="*/ 5 h 10"/>
                <a:gd name="T16" fmla="*/ 16 w 37"/>
                <a:gd name="T17" fmla="*/ 0 h 10"/>
                <a:gd name="T18" fmla="*/ 26 w 37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0">
                  <a:moveTo>
                    <a:pt x="26" y="3"/>
                  </a:moveTo>
                  <a:cubicBezTo>
                    <a:pt x="28" y="4"/>
                    <a:pt x="31" y="4"/>
                    <a:pt x="34" y="4"/>
                  </a:cubicBezTo>
                  <a:cubicBezTo>
                    <a:pt x="37" y="4"/>
                    <a:pt x="35" y="6"/>
                    <a:pt x="34" y="7"/>
                  </a:cubicBezTo>
                  <a:cubicBezTo>
                    <a:pt x="32" y="10"/>
                    <a:pt x="29" y="9"/>
                    <a:pt x="27" y="9"/>
                  </a:cubicBezTo>
                  <a:cubicBezTo>
                    <a:pt x="23" y="8"/>
                    <a:pt x="18" y="8"/>
                    <a:pt x="14" y="5"/>
                  </a:cubicBezTo>
                  <a:cubicBezTo>
                    <a:pt x="11" y="5"/>
                    <a:pt x="7" y="6"/>
                    <a:pt x="4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5" y="2"/>
                    <a:pt x="10" y="1"/>
                    <a:pt x="16" y="0"/>
                  </a:cubicBezTo>
                  <a:cubicBezTo>
                    <a:pt x="19" y="2"/>
                    <a:pt x="22" y="3"/>
                    <a:pt x="26" y="3"/>
                  </a:cubicBezTo>
                  <a:close/>
                </a:path>
              </a:pathLst>
            </a:custGeom>
            <a:solidFill>
              <a:srgbClr val="2E2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30"/>
            <p:cNvSpPr>
              <a:spLocks/>
            </p:cNvSpPr>
            <p:nvPr/>
          </p:nvSpPr>
          <p:spPr bwMode="auto">
            <a:xfrm>
              <a:off x="3119438" y="3613150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1 w 5"/>
                <a:gd name="T3" fmla="*/ 3 h 5"/>
                <a:gd name="T4" fmla="*/ 4 w 5"/>
                <a:gd name="T5" fmla="*/ 0 h 5"/>
                <a:gd name="T6" fmla="*/ 5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3" y="3"/>
                    <a:pt x="1" y="5"/>
                    <a:pt x="1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D7A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31"/>
            <p:cNvSpPr>
              <a:spLocks/>
            </p:cNvSpPr>
            <p:nvPr/>
          </p:nvSpPr>
          <p:spPr bwMode="auto">
            <a:xfrm>
              <a:off x="3014663" y="3609975"/>
              <a:ext cx="90488" cy="41275"/>
            </a:xfrm>
            <a:custGeom>
              <a:avLst/>
              <a:gdLst>
                <a:gd name="T0" fmla="*/ 5 w 24"/>
                <a:gd name="T1" fmla="*/ 0 h 11"/>
                <a:gd name="T2" fmla="*/ 17 w 24"/>
                <a:gd name="T3" fmla="*/ 3 h 11"/>
                <a:gd name="T4" fmla="*/ 24 w 24"/>
                <a:gd name="T5" fmla="*/ 6 h 11"/>
                <a:gd name="T6" fmla="*/ 21 w 24"/>
                <a:gd name="T7" fmla="*/ 10 h 11"/>
                <a:gd name="T8" fmla="*/ 17 w 24"/>
                <a:gd name="T9" fmla="*/ 9 h 11"/>
                <a:gd name="T10" fmla="*/ 10 w 24"/>
                <a:gd name="T11" fmla="*/ 6 h 11"/>
                <a:gd name="T12" fmla="*/ 9 w 24"/>
                <a:gd name="T13" fmla="*/ 6 h 11"/>
                <a:gd name="T14" fmla="*/ 6 w 24"/>
                <a:gd name="T15" fmla="*/ 6 h 11"/>
                <a:gd name="T16" fmla="*/ 1 w 24"/>
                <a:gd name="T17" fmla="*/ 7 h 11"/>
                <a:gd name="T18" fmla="*/ 0 w 24"/>
                <a:gd name="T19" fmla="*/ 5 h 11"/>
                <a:gd name="T20" fmla="*/ 5 w 24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cubicBezTo>
                    <a:pt x="9" y="0"/>
                    <a:pt x="13" y="1"/>
                    <a:pt x="17" y="3"/>
                  </a:cubicBezTo>
                  <a:cubicBezTo>
                    <a:pt x="19" y="5"/>
                    <a:pt x="23" y="3"/>
                    <a:pt x="24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20" y="11"/>
                    <a:pt x="18" y="10"/>
                    <a:pt x="17" y="9"/>
                  </a:cubicBezTo>
                  <a:cubicBezTo>
                    <a:pt x="15" y="7"/>
                    <a:pt x="13" y="5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3"/>
                    <a:pt x="7" y="4"/>
                    <a:pt x="6" y="6"/>
                  </a:cubicBezTo>
                  <a:cubicBezTo>
                    <a:pt x="4" y="6"/>
                    <a:pt x="3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1"/>
                    <a:pt x="5" y="4"/>
                    <a:pt x="5" y="0"/>
                  </a:cubicBezTo>
                  <a:close/>
                </a:path>
              </a:pathLst>
            </a:custGeom>
            <a:solidFill>
              <a:srgbClr val="956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32"/>
            <p:cNvSpPr>
              <a:spLocks/>
            </p:cNvSpPr>
            <p:nvPr/>
          </p:nvSpPr>
          <p:spPr bwMode="auto">
            <a:xfrm>
              <a:off x="3011488" y="3613150"/>
              <a:ext cx="63500" cy="42863"/>
            </a:xfrm>
            <a:custGeom>
              <a:avLst/>
              <a:gdLst>
                <a:gd name="T0" fmla="*/ 1 w 17"/>
                <a:gd name="T1" fmla="*/ 4 h 11"/>
                <a:gd name="T2" fmla="*/ 2 w 17"/>
                <a:gd name="T3" fmla="*/ 5 h 11"/>
                <a:gd name="T4" fmla="*/ 7 w 17"/>
                <a:gd name="T5" fmla="*/ 4 h 11"/>
                <a:gd name="T6" fmla="*/ 11 w 17"/>
                <a:gd name="T7" fmla="*/ 5 h 11"/>
                <a:gd name="T8" fmla="*/ 16 w 17"/>
                <a:gd name="T9" fmla="*/ 8 h 11"/>
                <a:gd name="T10" fmla="*/ 15 w 17"/>
                <a:gd name="T11" fmla="*/ 11 h 11"/>
                <a:gd name="T12" fmla="*/ 14 w 17"/>
                <a:gd name="T13" fmla="*/ 11 h 11"/>
                <a:gd name="T14" fmla="*/ 3 w 17"/>
                <a:gd name="T15" fmla="*/ 10 h 11"/>
                <a:gd name="T16" fmla="*/ 1 w 17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4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9" y="0"/>
                    <a:pt x="10" y="4"/>
                    <a:pt x="11" y="5"/>
                  </a:cubicBezTo>
                  <a:cubicBezTo>
                    <a:pt x="14" y="4"/>
                    <a:pt x="15" y="6"/>
                    <a:pt x="16" y="8"/>
                  </a:cubicBezTo>
                  <a:cubicBezTo>
                    <a:pt x="17" y="10"/>
                    <a:pt x="16" y="10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1"/>
                    <a:pt x="6" y="10"/>
                    <a:pt x="3" y="10"/>
                  </a:cubicBezTo>
                  <a:cubicBezTo>
                    <a:pt x="1" y="8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956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33"/>
            <p:cNvSpPr>
              <a:spLocks/>
            </p:cNvSpPr>
            <p:nvPr/>
          </p:nvSpPr>
          <p:spPr bwMode="auto">
            <a:xfrm>
              <a:off x="3097213" y="3651250"/>
              <a:ext cx="22225" cy="65088"/>
            </a:xfrm>
            <a:custGeom>
              <a:avLst/>
              <a:gdLst>
                <a:gd name="T0" fmla="*/ 5 w 6"/>
                <a:gd name="T1" fmla="*/ 6 h 17"/>
                <a:gd name="T2" fmla="*/ 6 w 6"/>
                <a:gd name="T3" fmla="*/ 15 h 17"/>
                <a:gd name="T4" fmla="*/ 4 w 6"/>
                <a:gd name="T5" fmla="*/ 15 h 17"/>
                <a:gd name="T6" fmla="*/ 2 w 6"/>
                <a:gd name="T7" fmla="*/ 7 h 17"/>
                <a:gd name="T8" fmla="*/ 3 w 6"/>
                <a:gd name="T9" fmla="*/ 0 h 17"/>
                <a:gd name="T10" fmla="*/ 5 w 6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5" y="6"/>
                  </a:moveTo>
                  <a:cubicBezTo>
                    <a:pt x="4" y="9"/>
                    <a:pt x="5" y="12"/>
                    <a:pt x="6" y="15"/>
                  </a:cubicBezTo>
                  <a:cubicBezTo>
                    <a:pt x="5" y="16"/>
                    <a:pt x="4" y="17"/>
                    <a:pt x="4" y="15"/>
                  </a:cubicBezTo>
                  <a:cubicBezTo>
                    <a:pt x="3" y="12"/>
                    <a:pt x="3" y="10"/>
                    <a:pt x="2" y="7"/>
                  </a:cubicBezTo>
                  <a:cubicBezTo>
                    <a:pt x="3" y="5"/>
                    <a:pt x="0" y="3"/>
                    <a:pt x="3" y="0"/>
                  </a:cubicBezTo>
                  <a:cubicBezTo>
                    <a:pt x="3" y="2"/>
                    <a:pt x="4" y="4"/>
                    <a:pt x="5" y="6"/>
                  </a:cubicBezTo>
                  <a:close/>
                </a:path>
              </a:pathLst>
            </a:custGeom>
            <a:solidFill>
              <a:srgbClr val="C28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34"/>
            <p:cNvSpPr>
              <a:spLocks/>
            </p:cNvSpPr>
            <p:nvPr/>
          </p:nvSpPr>
          <p:spPr bwMode="auto">
            <a:xfrm>
              <a:off x="3078163" y="3617913"/>
              <a:ext cx="38100" cy="19050"/>
            </a:xfrm>
            <a:custGeom>
              <a:avLst/>
              <a:gdLst>
                <a:gd name="T0" fmla="*/ 7 w 10"/>
                <a:gd name="T1" fmla="*/ 4 h 5"/>
                <a:gd name="T2" fmla="*/ 4 w 10"/>
                <a:gd name="T3" fmla="*/ 3 h 5"/>
                <a:gd name="T4" fmla="*/ 0 w 10"/>
                <a:gd name="T5" fmla="*/ 1 h 5"/>
                <a:gd name="T6" fmla="*/ 8 w 10"/>
                <a:gd name="T7" fmla="*/ 0 h 5"/>
                <a:gd name="T8" fmla="*/ 10 w 10"/>
                <a:gd name="T9" fmla="*/ 3 h 5"/>
                <a:gd name="T10" fmla="*/ 7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7" y="4"/>
                  </a:moveTo>
                  <a:cubicBezTo>
                    <a:pt x="6" y="3"/>
                    <a:pt x="6" y="2"/>
                    <a:pt x="4" y="3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9" y="1"/>
                    <a:pt x="9" y="2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lose/>
                </a:path>
              </a:pathLst>
            </a:custGeom>
            <a:solidFill>
              <a:srgbClr val="D7A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35"/>
            <p:cNvSpPr>
              <a:spLocks/>
            </p:cNvSpPr>
            <p:nvPr/>
          </p:nvSpPr>
          <p:spPr bwMode="auto">
            <a:xfrm>
              <a:off x="3067050" y="3640138"/>
              <a:ext cx="26988" cy="30163"/>
            </a:xfrm>
            <a:custGeom>
              <a:avLst/>
              <a:gdLst>
                <a:gd name="T0" fmla="*/ 0 w 7"/>
                <a:gd name="T1" fmla="*/ 4 h 8"/>
                <a:gd name="T2" fmla="*/ 1 w 7"/>
                <a:gd name="T3" fmla="*/ 2 h 8"/>
                <a:gd name="T4" fmla="*/ 3 w 7"/>
                <a:gd name="T5" fmla="*/ 0 h 8"/>
                <a:gd name="T6" fmla="*/ 7 w 7"/>
                <a:gd name="T7" fmla="*/ 2 h 8"/>
                <a:gd name="T8" fmla="*/ 0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5" y="5"/>
                    <a:pt x="4" y="8"/>
                    <a:pt x="0" y="4"/>
                  </a:cubicBezTo>
                  <a:close/>
                </a:path>
              </a:pathLst>
            </a:custGeom>
            <a:solidFill>
              <a:srgbClr val="956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36"/>
            <p:cNvSpPr>
              <a:spLocks/>
            </p:cNvSpPr>
            <p:nvPr/>
          </p:nvSpPr>
          <p:spPr bwMode="auto">
            <a:xfrm>
              <a:off x="3022600" y="3648075"/>
              <a:ext cx="41275" cy="11113"/>
            </a:xfrm>
            <a:custGeom>
              <a:avLst/>
              <a:gdLst>
                <a:gd name="T0" fmla="*/ 0 w 11"/>
                <a:gd name="T1" fmla="*/ 1 h 3"/>
                <a:gd name="T2" fmla="*/ 11 w 11"/>
                <a:gd name="T3" fmla="*/ 2 h 3"/>
                <a:gd name="T4" fmla="*/ 0 w 1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cubicBezTo>
                    <a:pt x="3" y="0"/>
                    <a:pt x="7" y="1"/>
                    <a:pt x="11" y="2"/>
                  </a:cubicBezTo>
                  <a:cubicBezTo>
                    <a:pt x="7" y="3"/>
                    <a:pt x="3" y="2"/>
                    <a:pt x="0" y="1"/>
                  </a:cubicBezTo>
                  <a:close/>
                </a:path>
              </a:pathLst>
            </a:custGeom>
            <a:solidFill>
              <a:srgbClr val="956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37"/>
            <p:cNvSpPr>
              <a:spLocks/>
            </p:cNvSpPr>
            <p:nvPr/>
          </p:nvSpPr>
          <p:spPr bwMode="auto">
            <a:xfrm>
              <a:off x="3127375" y="3656013"/>
              <a:ext cx="49213" cy="106363"/>
            </a:xfrm>
            <a:custGeom>
              <a:avLst/>
              <a:gdLst>
                <a:gd name="T0" fmla="*/ 3 w 13"/>
                <a:gd name="T1" fmla="*/ 24 h 28"/>
                <a:gd name="T2" fmla="*/ 7 w 13"/>
                <a:gd name="T3" fmla="*/ 16 h 28"/>
                <a:gd name="T4" fmla="*/ 4 w 13"/>
                <a:gd name="T5" fmla="*/ 0 h 28"/>
                <a:gd name="T6" fmla="*/ 9 w 13"/>
                <a:gd name="T7" fmla="*/ 11 h 28"/>
                <a:gd name="T8" fmla="*/ 9 w 13"/>
                <a:gd name="T9" fmla="*/ 17 h 28"/>
                <a:gd name="T10" fmla="*/ 5 w 13"/>
                <a:gd name="T11" fmla="*/ 26 h 28"/>
                <a:gd name="T12" fmla="*/ 3 w 13"/>
                <a:gd name="T13" fmla="*/ 27 h 28"/>
                <a:gd name="T14" fmla="*/ 0 w 13"/>
                <a:gd name="T15" fmla="*/ 27 h 28"/>
                <a:gd name="T16" fmla="*/ 3 w 13"/>
                <a:gd name="T1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8">
                  <a:moveTo>
                    <a:pt x="3" y="24"/>
                  </a:moveTo>
                  <a:cubicBezTo>
                    <a:pt x="9" y="22"/>
                    <a:pt x="9" y="22"/>
                    <a:pt x="7" y="16"/>
                  </a:cubicBezTo>
                  <a:cubicBezTo>
                    <a:pt x="5" y="11"/>
                    <a:pt x="4" y="6"/>
                    <a:pt x="4" y="0"/>
                  </a:cubicBezTo>
                  <a:cubicBezTo>
                    <a:pt x="8" y="3"/>
                    <a:pt x="7" y="7"/>
                    <a:pt x="9" y="11"/>
                  </a:cubicBezTo>
                  <a:cubicBezTo>
                    <a:pt x="8" y="13"/>
                    <a:pt x="8" y="15"/>
                    <a:pt x="9" y="17"/>
                  </a:cubicBezTo>
                  <a:cubicBezTo>
                    <a:pt x="13" y="23"/>
                    <a:pt x="12" y="24"/>
                    <a:pt x="5" y="26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2" y="28"/>
                    <a:pt x="1" y="27"/>
                    <a:pt x="0" y="27"/>
                  </a:cubicBezTo>
                  <a:cubicBezTo>
                    <a:pt x="1" y="26"/>
                    <a:pt x="2" y="25"/>
                    <a:pt x="3" y="24"/>
                  </a:cubicBezTo>
                  <a:close/>
                </a:path>
              </a:pathLst>
            </a:custGeom>
            <a:solidFill>
              <a:srgbClr val="6F4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38"/>
            <p:cNvSpPr>
              <a:spLocks/>
            </p:cNvSpPr>
            <p:nvPr/>
          </p:nvSpPr>
          <p:spPr bwMode="auto">
            <a:xfrm>
              <a:off x="2927350" y="3952875"/>
              <a:ext cx="30163" cy="34925"/>
            </a:xfrm>
            <a:custGeom>
              <a:avLst/>
              <a:gdLst>
                <a:gd name="T0" fmla="*/ 8 w 8"/>
                <a:gd name="T1" fmla="*/ 4 h 9"/>
                <a:gd name="T2" fmla="*/ 5 w 8"/>
                <a:gd name="T3" fmla="*/ 9 h 9"/>
                <a:gd name="T4" fmla="*/ 2 w 8"/>
                <a:gd name="T5" fmla="*/ 3 h 9"/>
                <a:gd name="T6" fmla="*/ 8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4" y="4"/>
                    <a:pt x="5" y="6"/>
                    <a:pt x="5" y="9"/>
                  </a:cubicBezTo>
                  <a:cubicBezTo>
                    <a:pt x="3" y="7"/>
                    <a:pt x="0" y="6"/>
                    <a:pt x="2" y="3"/>
                  </a:cubicBezTo>
                  <a:cubicBezTo>
                    <a:pt x="4" y="0"/>
                    <a:pt x="7" y="1"/>
                    <a:pt x="8" y="4"/>
                  </a:cubicBezTo>
                  <a:close/>
                </a:path>
              </a:pathLst>
            </a:custGeom>
            <a:solidFill>
              <a:srgbClr val="134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39"/>
            <p:cNvSpPr>
              <a:spLocks/>
            </p:cNvSpPr>
            <p:nvPr/>
          </p:nvSpPr>
          <p:spPr bwMode="auto">
            <a:xfrm>
              <a:off x="3011488" y="3960813"/>
              <a:ext cx="52388" cy="57150"/>
            </a:xfrm>
            <a:custGeom>
              <a:avLst/>
              <a:gdLst>
                <a:gd name="T0" fmla="*/ 14 w 14"/>
                <a:gd name="T1" fmla="*/ 11 h 15"/>
                <a:gd name="T2" fmla="*/ 14 w 14"/>
                <a:gd name="T3" fmla="*/ 12 h 15"/>
                <a:gd name="T4" fmla="*/ 3 w 14"/>
                <a:gd name="T5" fmla="*/ 9 h 15"/>
                <a:gd name="T6" fmla="*/ 0 w 14"/>
                <a:gd name="T7" fmla="*/ 4 h 15"/>
                <a:gd name="T8" fmla="*/ 7 w 14"/>
                <a:gd name="T9" fmla="*/ 2 h 15"/>
                <a:gd name="T10" fmla="*/ 11 w 14"/>
                <a:gd name="T11" fmla="*/ 6 h 15"/>
                <a:gd name="T12" fmla="*/ 14 w 14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11"/>
                  </a:moveTo>
                  <a:cubicBezTo>
                    <a:pt x="14" y="11"/>
                    <a:pt x="14" y="11"/>
                    <a:pt x="14" y="12"/>
                  </a:cubicBezTo>
                  <a:cubicBezTo>
                    <a:pt x="9" y="15"/>
                    <a:pt x="6" y="13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2" y="2"/>
                    <a:pt x="4" y="0"/>
                    <a:pt x="7" y="2"/>
                  </a:cubicBezTo>
                  <a:cubicBezTo>
                    <a:pt x="8" y="4"/>
                    <a:pt x="8" y="7"/>
                    <a:pt x="11" y="6"/>
                  </a:cubicBezTo>
                  <a:cubicBezTo>
                    <a:pt x="13" y="6"/>
                    <a:pt x="13" y="9"/>
                    <a:pt x="14" y="11"/>
                  </a:cubicBezTo>
                  <a:close/>
                </a:path>
              </a:pathLst>
            </a:custGeom>
            <a:solidFill>
              <a:srgbClr val="2E3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40"/>
            <p:cNvSpPr>
              <a:spLocks/>
            </p:cNvSpPr>
            <p:nvPr/>
          </p:nvSpPr>
          <p:spPr bwMode="auto">
            <a:xfrm>
              <a:off x="3036888" y="3963988"/>
              <a:ext cx="38100" cy="38100"/>
            </a:xfrm>
            <a:custGeom>
              <a:avLst/>
              <a:gdLst>
                <a:gd name="T0" fmla="*/ 7 w 10"/>
                <a:gd name="T1" fmla="*/ 10 h 10"/>
                <a:gd name="T2" fmla="*/ 2 w 10"/>
                <a:gd name="T3" fmla="*/ 7 h 10"/>
                <a:gd name="T4" fmla="*/ 0 w 10"/>
                <a:gd name="T5" fmla="*/ 1 h 10"/>
                <a:gd name="T6" fmla="*/ 2 w 10"/>
                <a:gd name="T7" fmla="*/ 0 h 10"/>
                <a:gd name="T8" fmla="*/ 10 w 10"/>
                <a:gd name="T9" fmla="*/ 6 h 10"/>
                <a:gd name="T10" fmla="*/ 7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5" y="10"/>
                    <a:pt x="6" y="3"/>
                    <a:pt x="2" y="7"/>
                  </a:cubicBezTo>
                  <a:cubicBezTo>
                    <a:pt x="1" y="8"/>
                    <a:pt x="0" y="4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2"/>
                    <a:pt x="7" y="5"/>
                    <a:pt x="10" y="6"/>
                  </a:cubicBezTo>
                  <a:cubicBezTo>
                    <a:pt x="10" y="8"/>
                    <a:pt x="8" y="8"/>
                    <a:pt x="7" y="10"/>
                  </a:cubicBezTo>
                  <a:close/>
                </a:path>
              </a:pathLst>
            </a:custGeom>
            <a:solidFill>
              <a:srgbClr val="969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41"/>
            <p:cNvSpPr>
              <a:spLocks/>
            </p:cNvSpPr>
            <p:nvPr/>
          </p:nvSpPr>
          <p:spPr bwMode="auto">
            <a:xfrm>
              <a:off x="3022600" y="3995738"/>
              <a:ext cx="66675" cy="38100"/>
            </a:xfrm>
            <a:custGeom>
              <a:avLst/>
              <a:gdLst>
                <a:gd name="T0" fmla="*/ 0 w 18"/>
                <a:gd name="T1" fmla="*/ 0 h 10"/>
                <a:gd name="T2" fmla="*/ 11 w 18"/>
                <a:gd name="T3" fmla="*/ 3 h 10"/>
                <a:gd name="T4" fmla="*/ 18 w 18"/>
                <a:gd name="T5" fmla="*/ 4 h 10"/>
                <a:gd name="T6" fmla="*/ 9 w 18"/>
                <a:gd name="T7" fmla="*/ 7 h 10"/>
                <a:gd name="T8" fmla="*/ 6 w 18"/>
                <a:gd name="T9" fmla="*/ 7 h 10"/>
                <a:gd name="T10" fmla="*/ 5 w 18"/>
                <a:gd name="T11" fmla="*/ 8 h 10"/>
                <a:gd name="T12" fmla="*/ 2 w 18"/>
                <a:gd name="T13" fmla="*/ 8 h 10"/>
                <a:gd name="T14" fmla="*/ 0 w 1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cubicBezTo>
                    <a:pt x="3" y="3"/>
                    <a:pt x="7" y="2"/>
                    <a:pt x="11" y="3"/>
                  </a:cubicBezTo>
                  <a:cubicBezTo>
                    <a:pt x="13" y="6"/>
                    <a:pt x="16" y="3"/>
                    <a:pt x="18" y="4"/>
                  </a:cubicBezTo>
                  <a:cubicBezTo>
                    <a:pt x="16" y="8"/>
                    <a:pt x="12" y="5"/>
                    <a:pt x="9" y="7"/>
                  </a:cubicBezTo>
                  <a:cubicBezTo>
                    <a:pt x="8" y="8"/>
                    <a:pt x="7" y="8"/>
                    <a:pt x="6" y="7"/>
                  </a:cubicBezTo>
                  <a:cubicBezTo>
                    <a:pt x="5" y="6"/>
                    <a:pt x="4" y="7"/>
                    <a:pt x="5" y="8"/>
                  </a:cubicBezTo>
                  <a:cubicBezTo>
                    <a:pt x="3" y="10"/>
                    <a:pt x="1" y="9"/>
                    <a:pt x="2" y="8"/>
                  </a:cubicBezTo>
                  <a:cubicBezTo>
                    <a:pt x="4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5C6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42"/>
            <p:cNvSpPr>
              <a:spLocks/>
            </p:cNvSpPr>
            <p:nvPr/>
          </p:nvSpPr>
          <p:spPr bwMode="auto">
            <a:xfrm>
              <a:off x="3044825" y="4021138"/>
              <a:ext cx="38100" cy="23813"/>
            </a:xfrm>
            <a:custGeom>
              <a:avLst/>
              <a:gdLst>
                <a:gd name="T0" fmla="*/ 0 w 10"/>
                <a:gd name="T1" fmla="*/ 0 h 6"/>
                <a:gd name="T2" fmla="*/ 3 w 10"/>
                <a:gd name="T3" fmla="*/ 0 h 6"/>
                <a:gd name="T4" fmla="*/ 10 w 10"/>
                <a:gd name="T5" fmla="*/ 6 h 6"/>
                <a:gd name="T6" fmla="*/ 0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5" y="3"/>
                    <a:pt x="7" y="4"/>
                    <a:pt x="10" y="6"/>
                  </a:cubicBezTo>
                  <a:cubicBezTo>
                    <a:pt x="5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849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3052763" y="3625850"/>
              <a:ext cx="25400" cy="22225"/>
            </a:xfrm>
            <a:custGeom>
              <a:avLst/>
              <a:gdLst>
                <a:gd name="T0" fmla="*/ 7 w 7"/>
                <a:gd name="T1" fmla="*/ 4 h 6"/>
                <a:gd name="T2" fmla="*/ 5 w 7"/>
                <a:gd name="T3" fmla="*/ 6 h 6"/>
                <a:gd name="T4" fmla="*/ 0 w 7"/>
                <a:gd name="T5" fmla="*/ 2 h 6"/>
                <a:gd name="T6" fmla="*/ 7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6" y="5"/>
                    <a:pt x="6" y="5"/>
                    <a:pt x="5" y="6"/>
                  </a:cubicBezTo>
                  <a:cubicBezTo>
                    <a:pt x="3" y="5"/>
                    <a:pt x="3" y="2"/>
                    <a:pt x="0" y="2"/>
                  </a:cubicBezTo>
                  <a:cubicBezTo>
                    <a:pt x="4" y="0"/>
                    <a:pt x="5" y="0"/>
                    <a:pt x="7" y="4"/>
                  </a:cubicBezTo>
                  <a:close/>
                </a:path>
              </a:pathLst>
            </a:custGeom>
            <a:solidFill>
              <a:srgbClr val="956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3017838" y="3625850"/>
              <a:ext cx="23813" cy="19050"/>
            </a:xfrm>
            <a:custGeom>
              <a:avLst/>
              <a:gdLst>
                <a:gd name="T0" fmla="*/ 5 w 6"/>
                <a:gd name="T1" fmla="*/ 1 h 5"/>
                <a:gd name="T2" fmla="*/ 4 w 6"/>
                <a:gd name="T3" fmla="*/ 4 h 5"/>
                <a:gd name="T4" fmla="*/ 0 w 6"/>
                <a:gd name="T5" fmla="*/ 2 h 5"/>
                <a:gd name="T6" fmla="*/ 5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4" y="2"/>
                    <a:pt x="6" y="4"/>
                    <a:pt x="4" y="4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1" y="1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956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2" name="Grupo 301"/>
          <p:cNvGrpSpPr/>
          <p:nvPr/>
        </p:nvGrpSpPr>
        <p:grpSpPr>
          <a:xfrm>
            <a:off x="1119855" y="2685693"/>
            <a:ext cx="1252800" cy="1694040"/>
            <a:chOff x="1381125" y="3384550"/>
            <a:chExt cx="504825" cy="682626"/>
          </a:xfrm>
        </p:grpSpPr>
        <p:sp>
          <p:nvSpPr>
            <p:cNvPr id="117" name="Freeform 23"/>
            <p:cNvSpPr>
              <a:spLocks/>
            </p:cNvSpPr>
            <p:nvPr/>
          </p:nvSpPr>
          <p:spPr bwMode="auto">
            <a:xfrm>
              <a:off x="1384300" y="3403600"/>
              <a:ext cx="385763" cy="427038"/>
            </a:xfrm>
            <a:custGeom>
              <a:avLst/>
              <a:gdLst>
                <a:gd name="T0" fmla="*/ 90 w 102"/>
                <a:gd name="T1" fmla="*/ 12 h 112"/>
                <a:gd name="T2" fmla="*/ 98 w 102"/>
                <a:gd name="T3" fmla="*/ 23 h 112"/>
                <a:gd name="T4" fmla="*/ 98 w 102"/>
                <a:gd name="T5" fmla="*/ 30 h 112"/>
                <a:gd name="T6" fmla="*/ 100 w 102"/>
                <a:gd name="T7" fmla="*/ 34 h 112"/>
                <a:gd name="T8" fmla="*/ 101 w 102"/>
                <a:gd name="T9" fmla="*/ 40 h 112"/>
                <a:gd name="T10" fmla="*/ 94 w 102"/>
                <a:gd name="T11" fmla="*/ 41 h 112"/>
                <a:gd name="T12" fmla="*/ 93 w 102"/>
                <a:gd name="T13" fmla="*/ 40 h 112"/>
                <a:gd name="T14" fmla="*/ 77 w 102"/>
                <a:gd name="T15" fmla="*/ 34 h 112"/>
                <a:gd name="T16" fmla="*/ 71 w 102"/>
                <a:gd name="T17" fmla="*/ 35 h 112"/>
                <a:gd name="T18" fmla="*/ 51 w 102"/>
                <a:gd name="T19" fmla="*/ 30 h 112"/>
                <a:gd name="T20" fmla="*/ 44 w 102"/>
                <a:gd name="T21" fmla="*/ 33 h 112"/>
                <a:gd name="T22" fmla="*/ 33 w 102"/>
                <a:gd name="T23" fmla="*/ 51 h 112"/>
                <a:gd name="T24" fmla="*/ 32 w 102"/>
                <a:gd name="T25" fmla="*/ 72 h 112"/>
                <a:gd name="T26" fmla="*/ 45 w 102"/>
                <a:gd name="T27" fmla="*/ 99 h 112"/>
                <a:gd name="T28" fmla="*/ 45 w 102"/>
                <a:gd name="T29" fmla="*/ 104 h 112"/>
                <a:gd name="T30" fmla="*/ 26 w 102"/>
                <a:gd name="T31" fmla="*/ 102 h 112"/>
                <a:gd name="T32" fmla="*/ 24 w 102"/>
                <a:gd name="T33" fmla="*/ 95 h 112"/>
                <a:gd name="T34" fmla="*/ 22 w 102"/>
                <a:gd name="T35" fmla="*/ 87 h 112"/>
                <a:gd name="T36" fmla="*/ 21 w 102"/>
                <a:gd name="T37" fmla="*/ 77 h 112"/>
                <a:gd name="T38" fmla="*/ 18 w 102"/>
                <a:gd name="T39" fmla="*/ 73 h 112"/>
                <a:gd name="T40" fmla="*/ 11 w 102"/>
                <a:gd name="T41" fmla="*/ 70 h 112"/>
                <a:gd name="T42" fmla="*/ 11 w 102"/>
                <a:gd name="T43" fmla="*/ 76 h 112"/>
                <a:gd name="T44" fmla="*/ 11 w 102"/>
                <a:gd name="T45" fmla="*/ 79 h 112"/>
                <a:gd name="T46" fmla="*/ 9 w 102"/>
                <a:gd name="T47" fmla="*/ 82 h 112"/>
                <a:gd name="T48" fmla="*/ 8 w 102"/>
                <a:gd name="T49" fmla="*/ 81 h 112"/>
                <a:gd name="T50" fmla="*/ 3 w 102"/>
                <a:gd name="T51" fmla="*/ 65 h 112"/>
                <a:gd name="T52" fmla="*/ 3 w 102"/>
                <a:gd name="T53" fmla="*/ 60 h 112"/>
                <a:gd name="T54" fmla="*/ 6 w 102"/>
                <a:gd name="T55" fmla="*/ 56 h 112"/>
                <a:gd name="T56" fmla="*/ 10 w 102"/>
                <a:gd name="T57" fmla="*/ 60 h 112"/>
                <a:gd name="T58" fmla="*/ 2 w 102"/>
                <a:gd name="T59" fmla="*/ 55 h 112"/>
                <a:gd name="T60" fmla="*/ 1 w 102"/>
                <a:gd name="T61" fmla="*/ 49 h 112"/>
                <a:gd name="T62" fmla="*/ 5 w 102"/>
                <a:gd name="T63" fmla="*/ 44 h 112"/>
                <a:gd name="T64" fmla="*/ 11 w 102"/>
                <a:gd name="T65" fmla="*/ 21 h 112"/>
                <a:gd name="T66" fmla="*/ 11 w 102"/>
                <a:gd name="T67" fmla="*/ 21 h 112"/>
                <a:gd name="T68" fmla="*/ 25 w 102"/>
                <a:gd name="T69" fmla="*/ 14 h 112"/>
                <a:gd name="T70" fmla="*/ 45 w 102"/>
                <a:gd name="T71" fmla="*/ 12 h 112"/>
                <a:gd name="T72" fmla="*/ 53 w 102"/>
                <a:gd name="T73" fmla="*/ 14 h 112"/>
                <a:gd name="T74" fmla="*/ 48 w 102"/>
                <a:gd name="T75" fmla="*/ 12 h 112"/>
                <a:gd name="T76" fmla="*/ 45 w 102"/>
                <a:gd name="T77" fmla="*/ 6 h 112"/>
                <a:gd name="T78" fmla="*/ 49 w 102"/>
                <a:gd name="T79" fmla="*/ 2 h 112"/>
                <a:gd name="T80" fmla="*/ 65 w 102"/>
                <a:gd name="T81" fmla="*/ 0 h 112"/>
                <a:gd name="T82" fmla="*/ 83 w 102"/>
                <a:gd name="T83" fmla="*/ 4 h 112"/>
                <a:gd name="T84" fmla="*/ 90 w 102"/>
                <a:gd name="T85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112">
                  <a:moveTo>
                    <a:pt x="90" y="12"/>
                  </a:moveTo>
                  <a:cubicBezTo>
                    <a:pt x="91" y="18"/>
                    <a:pt x="97" y="19"/>
                    <a:pt x="98" y="23"/>
                  </a:cubicBezTo>
                  <a:cubicBezTo>
                    <a:pt x="95" y="26"/>
                    <a:pt x="96" y="28"/>
                    <a:pt x="98" y="30"/>
                  </a:cubicBezTo>
                  <a:cubicBezTo>
                    <a:pt x="99" y="31"/>
                    <a:pt x="100" y="32"/>
                    <a:pt x="100" y="34"/>
                  </a:cubicBezTo>
                  <a:cubicBezTo>
                    <a:pt x="101" y="36"/>
                    <a:pt x="102" y="38"/>
                    <a:pt x="101" y="40"/>
                  </a:cubicBezTo>
                  <a:cubicBezTo>
                    <a:pt x="99" y="42"/>
                    <a:pt x="96" y="42"/>
                    <a:pt x="94" y="41"/>
                  </a:cubicBezTo>
                  <a:cubicBezTo>
                    <a:pt x="94" y="40"/>
                    <a:pt x="94" y="40"/>
                    <a:pt x="93" y="40"/>
                  </a:cubicBezTo>
                  <a:cubicBezTo>
                    <a:pt x="88" y="31"/>
                    <a:pt x="88" y="31"/>
                    <a:pt x="77" y="34"/>
                  </a:cubicBezTo>
                  <a:cubicBezTo>
                    <a:pt x="75" y="34"/>
                    <a:pt x="73" y="35"/>
                    <a:pt x="71" y="35"/>
                  </a:cubicBezTo>
                  <a:cubicBezTo>
                    <a:pt x="65" y="32"/>
                    <a:pt x="58" y="30"/>
                    <a:pt x="51" y="30"/>
                  </a:cubicBezTo>
                  <a:cubicBezTo>
                    <a:pt x="48" y="30"/>
                    <a:pt x="46" y="30"/>
                    <a:pt x="44" y="33"/>
                  </a:cubicBezTo>
                  <a:cubicBezTo>
                    <a:pt x="39" y="38"/>
                    <a:pt x="36" y="45"/>
                    <a:pt x="33" y="51"/>
                  </a:cubicBezTo>
                  <a:cubicBezTo>
                    <a:pt x="30" y="58"/>
                    <a:pt x="30" y="65"/>
                    <a:pt x="32" y="72"/>
                  </a:cubicBezTo>
                  <a:cubicBezTo>
                    <a:pt x="35" y="81"/>
                    <a:pt x="40" y="90"/>
                    <a:pt x="45" y="99"/>
                  </a:cubicBezTo>
                  <a:cubicBezTo>
                    <a:pt x="46" y="101"/>
                    <a:pt x="46" y="102"/>
                    <a:pt x="45" y="104"/>
                  </a:cubicBezTo>
                  <a:cubicBezTo>
                    <a:pt x="37" y="112"/>
                    <a:pt x="31" y="111"/>
                    <a:pt x="26" y="102"/>
                  </a:cubicBezTo>
                  <a:cubicBezTo>
                    <a:pt x="25" y="100"/>
                    <a:pt x="24" y="98"/>
                    <a:pt x="24" y="95"/>
                  </a:cubicBezTo>
                  <a:cubicBezTo>
                    <a:pt x="23" y="93"/>
                    <a:pt x="22" y="90"/>
                    <a:pt x="22" y="87"/>
                  </a:cubicBezTo>
                  <a:cubicBezTo>
                    <a:pt x="21" y="84"/>
                    <a:pt x="23" y="81"/>
                    <a:pt x="21" y="77"/>
                  </a:cubicBezTo>
                  <a:cubicBezTo>
                    <a:pt x="20" y="76"/>
                    <a:pt x="19" y="75"/>
                    <a:pt x="18" y="73"/>
                  </a:cubicBezTo>
                  <a:cubicBezTo>
                    <a:pt x="16" y="71"/>
                    <a:pt x="14" y="69"/>
                    <a:pt x="11" y="70"/>
                  </a:cubicBezTo>
                  <a:cubicBezTo>
                    <a:pt x="9" y="71"/>
                    <a:pt x="11" y="74"/>
                    <a:pt x="11" y="76"/>
                  </a:cubicBezTo>
                  <a:cubicBezTo>
                    <a:pt x="11" y="77"/>
                    <a:pt x="11" y="78"/>
                    <a:pt x="11" y="79"/>
                  </a:cubicBezTo>
                  <a:cubicBezTo>
                    <a:pt x="11" y="81"/>
                    <a:pt x="11" y="82"/>
                    <a:pt x="9" y="82"/>
                  </a:cubicBezTo>
                  <a:cubicBezTo>
                    <a:pt x="9" y="82"/>
                    <a:pt x="8" y="82"/>
                    <a:pt x="8" y="81"/>
                  </a:cubicBezTo>
                  <a:cubicBezTo>
                    <a:pt x="7" y="76"/>
                    <a:pt x="6" y="70"/>
                    <a:pt x="3" y="65"/>
                  </a:cubicBezTo>
                  <a:cubicBezTo>
                    <a:pt x="2" y="63"/>
                    <a:pt x="3" y="62"/>
                    <a:pt x="3" y="60"/>
                  </a:cubicBezTo>
                  <a:cubicBezTo>
                    <a:pt x="3" y="58"/>
                    <a:pt x="5" y="57"/>
                    <a:pt x="6" y="56"/>
                  </a:cubicBezTo>
                  <a:cubicBezTo>
                    <a:pt x="9" y="56"/>
                    <a:pt x="9" y="58"/>
                    <a:pt x="10" y="60"/>
                  </a:cubicBezTo>
                  <a:cubicBezTo>
                    <a:pt x="9" y="54"/>
                    <a:pt x="5" y="55"/>
                    <a:pt x="2" y="55"/>
                  </a:cubicBezTo>
                  <a:cubicBezTo>
                    <a:pt x="0" y="54"/>
                    <a:pt x="1" y="51"/>
                    <a:pt x="1" y="49"/>
                  </a:cubicBezTo>
                  <a:cubicBezTo>
                    <a:pt x="4" y="49"/>
                    <a:pt x="5" y="47"/>
                    <a:pt x="5" y="44"/>
                  </a:cubicBezTo>
                  <a:cubicBezTo>
                    <a:pt x="5" y="35"/>
                    <a:pt x="8" y="28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8" y="22"/>
                    <a:pt x="21" y="17"/>
                    <a:pt x="25" y="14"/>
                  </a:cubicBezTo>
                  <a:cubicBezTo>
                    <a:pt x="32" y="9"/>
                    <a:pt x="39" y="11"/>
                    <a:pt x="45" y="12"/>
                  </a:cubicBezTo>
                  <a:cubicBezTo>
                    <a:pt x="48" y="12"/>
                    <a:pt x="50" y="13"/>
                    <a:pt x="53" y="14"/>
                  </a:cubicBezTo>
                  <a:cubicBezTo>
                    <a:pt x="51" y="13"/>
                    <a:pt x="49" y="13"/>
                    <a:pt x="48" y="12"/>
                  </a:cubicBezTo>
                  <a:cubicBezTo>
                    <a:pt x="45" y="10"/>
                    <a:pt x="45" y="8"/>
                    <a:pt x="45" y="6"/>
                  </a:cubicBezTo>
                  <a:cubicBezTo>
                    <a:pt x="45" y="3"/>
                    <a:pt x="47" y="2"/>
                    <a:pt x="49" y="2"/>
                  </a:cubicBezTo>
                  <a:cubicBezTo>
                    <a:pt x="54" y="1"/>
                    <a:pt x="60" y="0"/>
                    <a:pt x="65" y="0"/>
                  </a:cubicBezTo>
                  <a:cubicBezTo>
                    <a:pt x="71" y="0"/>
                    <a:pt x="77" y="3"/>
                    <a:pt x="83" y="4"/>
                  </a:cubicBezTo>
                  <a:cubicBezTo>
                    <a:pt x="87" y="6"/>
                    <a:pt x="88" y="10"/>
                    <a:pt x="90" y="12"/>
                  </a:cubicBezTo>
                  <a:close/>
                </a:path>
              </a:pathLst>
            </a:custGeom>
            <a:solidFill>
              <a:srgbClr val="0D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4"/>
            <p:cNvSpPr>
              <a:spLocks/>
            </p:cNvSpPr>
            <p:nvPr/>
          </p:nvSpPr>
          <p:spPr bwMode="auto">
            <a:xfrm>
              <a:off x="1406525" y="3713163"/>
              <a:ext cx="479425" cy="354013"/>
            </a:xfrm>
            <a:custGeom>
              <a:avLst/>
              <a:gdLst>
                <a:gd name="T0" fmla="*/ 2 w 127"/>
                <a:gd name="T1" fmla="*/ 0 h 93"/>
                <a:gd name="T2" fmla="*/ 3 w 127"/>
                <a:gd name="T3" fmla="*/ 0 h 93"/>
                <a:gd name="T4" fmla="*/ 13 w 127"/>
                <a:gd name="T5" fmla="*/ 17 h 93"/>
                <a:gd name="T6" fmla="*/ 17 w 127"/>
                <a:gd name="T7" fmla="*/ 23 h 93"/>
                <a:gd name="T8" fmla="*/ 18 w 127"/>
                <a:gd name="T9" fmla="*/ 37 h 93"/>
                <a:gd name="T10" fmla="*/ 16 w 127"/>
                <a:gd name="T11" fmla="*/ 40 h 93"/>
                <a:gd name="T12" fmla="*/ 20 w 127"/>
                <a:gd name="T13" fmla="*/ 49 h 93"/>
                <a:gd name="T14" fmla="*/ 18 w 127"/>
                <a:gd name="T15" fmla="*/ 53 h 93"/>
                <a:gd name="T16" fmla="*/ 16 w 127"/>
                <a:gd name="T17" fmla="*/ 58 h 93"/>
                <a:gd name="T18" fmla="*/ 15 w 127"/>
                <a:gd name="T19" fmla="*/ 60 h 93"/>
                <a:gd name="T20" fmla="*/ 14 w 127"/>
                <a:gd name="T21" fmla="*/ 73 h 93"/>
                <a:gd name="T22" fmla="*/ 26 w 127"/>
                <a:gd name="T23" fmla="*/ 81 h 93"/>
                <a:gd name="T24" fmla="*/ 49 w 127"/>
                <a:gd name="T25" fmla="*/ 87 h 93"/>
                <a:gd name="T26" fmla="*/ 53 w 127"/>
                <a:gd name="T27" fmla="*/ 88 h 93"/>
                <a:gd name="T28" fmla="*/ 53 w 127"/>
                <a:gd name="T29" fmla="*/ 88 h 93"/>
                <a:gd name="T30" fmla="*/ 50 w 127"/>
                <a:gd name="T31" fmla="*/ 87 h 93"/>
                <a:gd name="T32" fmla="*/ 48 w 127"/>
                <a:gd name="T33" fmla="*/ 86 h 93"/>
                <a:gd name="T34" fmla="*/ 48 w 127"/>
                <a:gd name="T35" fmla="*/ 84 h 93"/>
                <a:gd name="T36" fmla="*/ 52 w 127"/>
                <a:gd name="T37" fmla="*/ 83 h 93"/>
                <a:gd name="T38" fmla="*/ 60 w 127"/>
                <a:gd name="T39" fmla="*/ 79 h 93"/>
                <a:gd name="T40" fmla="*/ 62 w 127"/>
                <a:gd name="T41" fmla="*/ 80 h 93"/>
                <a:gd name="T42" fmla="*/ 63 w 127"/>
                <a:gd name="T43" fmla="*/ 85 h 93"/>
                <a:gd name="T44" fmla="*/ 67 w 127"/>
                <a:gd name="T45" fmla="*/ 85 h 93"/>
                <a:gd name="T46" fmla="*/ 69 w 127"/>
                <a:gd name="T47" fmla="*/ 85 h 93"/>
                <a:gd name="T48" fmla="*/ 72 w 127"/>
                <a:gd name="T49" fmla="*/ 83 h 93"/>
                <a:gd name="T50" fmla="*/ 75 w 127"/>
                <a:gd name="T51" fmla="*/ 79 h 93"/>
                <a:gd name="T52" fmla="*/ 77 w 127"/>
                <a:gd name="T53" fmla="*/ 80 h 93"/>
                <a:gd name="T54" fmla="*/ 90 w 127"/>
                <a:gd name="T55" fmla="*/ 83 h 93"/>
                <a:gd name="T56" fmla="*/ 92 w 127"/>
                <a:gd name="T57" fmla="*/ 77 h 93"/>
                <a:gd name="T58" fmla="*/ 91 w 127"/>
                <a:gd name="T59" fmla="*/ 68 h 93"/>
                <a:gd name="T60" fmla="*/ 92 w 127"/>
                <a:gd name="T61" fmla="*/ 66 h 93"/>
                <a:gd name="T62" fmla="*/ 96 w 127"/>
                <a:gd name="T63" fmla="*/ 68 h 93"/>
                <a:gd name="T64" fmla="*/ 99 w 127"/>
                <a:gd name="T65" fmla="*/ 72 h 93"/>
                <a:gd name="T66" fmla="*/ 96 w 127"/>
                <a:gd name="T67" fmla="*/ 84 h 93"/>
                <a:gd name="T68" fmla="*/ 94 w 127"/>
                <a:gd name="T69" fmla="*/ 88 h 93"/>
                <a:gd name="T70" fmla="*/ 99 w 127"/>
                <a:gd name="T71" fmla="*/ 88 h 93"/>
                <a:gd name="T72" fmla="*/ 105 w 127"/>
                <a:gd name="T73" fmla="*/ 88 h 93"/>
                <a:gd name="T74" fmla="*/ 108 w 127"/>
                <a:gd name="T75" fmla="*/ 87 h 93"/>
                <a:gd name="T76" fmla="*/ 113 w 127"/>
                <a:gd name="T77" fmla="*/ 77 h 93"/>
                <a:gd name="T78" fmla="*/ 117 w 127"/>
                <a:gd name="T79" fmla="*/ 74 h 93"/>
                <a:gd name="T80" fmla="*/ 118 w 127"/>
                <a:gd name="T81" fmla="*/ 74 h 93"/>
                <a:gd name="T82" fmla="*/ 119 w 127"/>
                <a:gd name="T83" fmla="*/ 72 h 93"/>
                <a:gd name="T84" fmla="*/ 122 w 127"/>
                <a:gd name="T85" fmla="*/ 70 h 93"/>
                <a:gd name="T86" fmla="*/ 123 w 127"/>
                <a:gd name="T87" fmla="*/ 68 h 93"/>
                <a:gd name="T88" fmla="*/ 121 w 127"/>
                <a:gd name="T89" fmla="*/ 78 h 93"/>
                <a:gd name="T90" fmla="*/ 115 w 127"/>
                <a:gd name="T91" fmla="*/ 85 h 93"/>
                <a:gd name="T92" fmla="*/ 102 w 127"/>
                <a:gd name="T93" fmla="*/ 93 h 93"/>
                <a:gd name="T94" fmla="*/ 89 w 127"/>
                <a:gd name="T95" fmla="*/ 91 h 93"/>
                <a:gd name="T96" fmla="*/ 70 w 127"/>
                <a:gd name="T97" fmla="*/ 91 h 93"/>
                <a:gd name="T98" fmla="*/ 44 w 127"/>
                <a:gd name="T99" fmla="*/ 91 h 93"/>
                <a:gd name="T100" fmla="*/ 9 w 127"/>
                <a:gd name="T101" fmla="*/ 76 h 93"/>
                <a:gd name="T102" fmla="*/ 7 w 127"/>
                <a:gd name="T103" fmla="*/ 64 h 93"/>
                <a:gd name="T104" fmla="*/ 9 w 127"/>
                <a:gd name="T105" fmla="*/ 46 h 93"/>
                <a:gd name="T106" fmla="*/ 11 w 127"/>
                <a:gd name="T107" fmla="*/ 37 h 93"/>
                <a:gd name="T108" fmla="*/ 14 w 127"/>
                <a:gd name="T109" fmla="*/ 27 h 93"/>
                <a:gd name="T110" fmla="*/ 10 w 127"/>
                <a:gd name="T111" fmla="*/ 20 h 93"/>
                <a:gd name="T112" fmla="*/ 2 w 127"/>
                <a:gd name="T1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7" h="9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6" y="6"/>
                    <a:pt x="8" y="12"/>
                    <a:pt x="13" y="17"/>
                  </a:cubicBezTo>
                  <a:cubicBezTo>
                    <a:pt x="15" y="19"/>
                    <a:pt x="17" y="20"/>
                    <a:pt x="17" y="23"/>
                  </a:cubicBezTo>
                  <a:cubicBezTo>
                    <a:pt x="18" y="28"/>
                    <a:pt x="18" y="32"/>
                    <a:pt x="18" y="37"/>
                  </a:cubicBezTo>
                  <a:cubicBezTo>
                    <a:pt x="17" y="38"/>
                    <a:pt x="17" y="39"/>
                    <a:pt x="16" y="40"/>
                  </a:cubicBezTo>
                  <a:cubicBezTo>
                    <a:pt x="13" y="44"/>
                    <a:pt x="14" y="46"/>
                    <a:pt x="20" y="49"/>
                  </a:cubicBezTo>
                  <a:cubicBezTo>
                    <a:pt x="21" y="51"/>
                    <a:pt x="20" y="52"/>
                    <a:pt x="18" y="53"/>
                  </a:cubicBezTo>
                  <a:cubicBezTo>
                    <a:pt x="13" y="53"/>
                    <a:pt x="18" y="57"/>
                    <a:pt x="16" y="58"/>
                  </a:cubicBezTo>
                  <a:cubicBezTo>
                    <a:pt x="16" y="58"/>
                    <a:pt x="15" y="59"/>
                    <a:pt x="15" y="60"/>
                  </a:cubicBezTo>
                  <a:cubicBezTo>
                    <a:pt x="11" y="64"/>
                    <a:pt x="10" y="68"/>
                    <a:pt x="14" y="73"/>
                  </a:cubicBezTo>
                  <a:cubicBezTo>
                    <a:pt x="16" y="78"/>
                    <a:pt x="21" y="79"/>
                    <a:pt x="26" y="81"/>
                  </a:cubicBezTo>
                  <a:cubicBezTo>
                    <a:pt x="33" y="84"/>
                    <a:pt x="41" y="86"/>
                    <a:pt x="49" y="87"/>
                  </a:cubicBezTo>
                  <a:cubicBezTo>
                    <a:pt x="50" y="87"/>
                    <a:pt x="51" y="88"/>
                    <a:pt x="53" y="88"/>
                  </a:cubicBezTo>
                  <a:cubicBezTo>
                    <a:pt x="54" y="89"/>
                    <a:pt x="54" y="88"/>
                    <a:pt x="53" y="88"/>
                  </a:cubicBezTo>
                  <a:cubicBezTo>
                    <a:pt x="52" y="88"/>
                    <a:pt x="51" y="88"/>
                    <a:pt x="50" y="87"/>
                  </a:cubicBezTo>
                  <a:cubicBezTo>
                    <a:pt x="49" y="87"/>
                    <a:pt x="49" y="87"/>
                    <a:pt x="48" y="86"/>
                  </a:cubicBezTo>
                  <a:cubicBezTo>
                    <a:pt x="48" y="85"/>
                    <a:pt x="48" y="85"/>
                    <a:pt x="48" y="84"/>
                  </a:cubicBezTo>
                  <a:cubicBezTo>
                    <a:pt x="49" y="83"/>
                    <a:pt x="51" y="83"/>
                    <a:pt x="52" y="83"/>
                  </a:cubicBezTo>
                  <a:cubicBezTo>
                    <a:pt x="56" y="84"/>
                    <a:pt x="57" y="80"/>
                    <a:pt x="60" y="79"/>
                  </a:cubicBezTo>
                  <a:cubicBezTo>
                    <a:pt x="61" y="79"/>
                    <a:pt x="61" y="80"/>
                    <a:pt x="62" y="80"/>
                  </a:cubicBezTo>
                  <a:cubicBezTo>
                    <a:pt x="63" y="82"/>
                    <a:pt x="63" y="84"/>
                    <a:pt x="63" y="85"/>
                  </a:cubicBezTo>
                  <a:cubicBezTo>
                    <a:pt x="64" y="86"/>
                    <a:pt x="66" y="86"/>
                    <a:pt x="67" y="85"/>
                  </a:cubicBezTo>
                  <a:cubicBezTo>
                    <a:pt x="67" y="85"/>
                    <a:pt x="68" y="84"/>
                    <a:pt x="69" y="85"/>
                  </a:cubicBezTo>
                  <a:cubicBezTo>
                    <a:pt x="71" y="86"/>
                    <a:pt x="71" y="85"/>
                    <a:pt x="72" y="83"/>
                  </a:cubicBezTo>
                  <a:cubicBezTo>
                    <a:pt x="73" y="82"/>
                    <a:pt x="73" y="80"/>
                    <a:pt x="75" y="79"/>
                  </a:cubicBezTo>
                  <a:cubicBezTo>
                    <a:pt x="76" y="79"/>
                    <a:pt x="76" y="79"/>
                    <a:pt x="77" y="80"/>
                  </a:cubicBezTo>
                  <a:cubicBezTo>
                    <a:pt x="82" y="87"/>
                    <a:pt x="82" y="87"/>
                    <a:pt x="90" y="83"/>
                  </a:cubicBezTo>
                  <a:cubicBezTo>
                    <a:pt x="91" y="81"/>
                    <a:pt x="92" y="79"/>
                    <a:pt x="92" y="77"/>
                  </a:cubicBezTo>
                  <a:cubicBezTo>
                    <a:pt x="93" y="74"/>
                    <a:pt x="90" y="71"/>
                    <a:pt x="91" y="68"/>
                  </a:cubicBezTo>
                  <a:cubicBezTo>
                    <a:pt x="91" y="67"/>
                    <a:pt x="91" y="67"/>
                    <a:pt x="92" y="66"/>
                  </a:cubicBezTo>
                  <a:cubicBezTo>
                    <a:pt x="94" y="65"/>
                    <a:pt x="95" y="66"/>
                    <a:pt x="96" y="68"/>
                  </a:cubicBezTo>
                  <a:cubicBezTo>
                    <a:pt x="97" y="69"/>
                    <a:pt x="98" y="71"/>
                    <a:pt x="99" y="72"/>
                  </a:cubicBezTo>
                  <a:cubicBezTo>
                    <a:pt x="102" y="77"/>
                    <a:pt x="97" y="80"/>
                    <a:pt x="96" y="84"/>
                  </a:cubicBezTo>
                  <a:cubicBezTo>
                    <a:pt x="95" y="85"/>
                    <a:pt x="92" y="86"/>
                    <a:pt x="94" y="88"/>
                  </a:cubicBezTo>
                  <a:cubicBezTo>
                    <a:pt x="95" y="90"/>
                    <a:pt x="97" y="88"/>
                    <a:pt x="99" y="88"/>
                  </a:cubicBezTo>
                  <a:cubicBezTo>
                    <a:pt x="101" y="88"/>
                    <a:pt x="103" y="89"/>
                    <a:pt x="105" y="88"/>
                  </a:cubicBezTo>
                  <a:cubicBezTo>
                    <a:pt x="106" y="87"/>
                    <a:pt x="107" y="87"/>
                    <a:pt x="108" y="87"/>
                  </a:cubicBezTo>
                  <a:cubicBezTo>
                    <a:pt x="112" y="85"/>
                    <a:pt x="113" y="81"/>
                    <a:pt x="113" y="77"/>
                  </a:cubicBezTo>
                  <a:cubicBezTo>
                    <a:pt x="113" y="74"/>
                    <a:pt x="113" y="71"/>
                    <a:pt x="117" y="74"/>
                  </a:cubicBezTo>
                  <a:cubicBezTo>
                    <a:pt x="117" y="74"/>
                    <a:pt x="118" y="75"/>
                    <a:pt x="118" y="74"/>
                  </a:cubicBezTo>
                  <a:cubicBezTo>
                    <a:pt x="119" y="74"/>
                    <a:pt x="119" y="73"/>
                    <a:pt x="119" y="72"/>
                  </a:cubicBezTo>
                  <a:cubicBezTo>
                    <a:pt x="120" y="71"/>
                    <a:pt x="121" y="71"/>
                    <a:pt x="122" y="70"/>
                  </a:cubicBezTo>
                  <a:cubicBezTo>
                    <a:pt x="122" y="69"/>
                    <a:pt x="123" y="69"/>
                    <a:pt x="123" y="68"/>
                  </a:cubicBezTo>
                  <a:cubicBezTo>
                    <a:pt x="127" y="72"/>
                    <a:pt x="123" y="75"/>
                    <a:pt x="121" y="78"/>
                  </a:cubicBezTo>
                  <a:cubicBezTo>
                    <a:pt x="119" y="80"/>
                    <a:pt x="117" y="82"/>
                    <a:pt x="115" y="85"/>
                  </a:cubicBezTo>
                  <a:cubicBezTo>
                    <a:pt x="113" y="90"/>
                    <a:pt x="108" y="92"/>
                    <a:pt x="102" y="93"/>
                  </a:cubicBezTo>
                  <a:cubicBezTo>
                    <a:pt x="98" y="93"/>
                    <a:pt x="94" y="93"/>
                    <a:pt x="89" y="91"/>
                  </a:cubicBezTo>
                  <a:cubicBezTo>
                    <a:pt x="83" y="88"/>
                    <a:pt x="76" y="90"/>
                    <a:pt x="70" y="91"/>
                  </a:cubicBezTo>
                  <a:cubicBezTo>
                    <a:pt x="61" y="93"/>
                    <a:pt x="53" y="93"/>
                    <a:pt x="44" y="91"/>
                  </a:cubicBezTo>
                  <a:cubicBezTo>
                    <a:pt x="32" y="87"/>
                    <a:pt x="19" y="84"/>
                    <a:pt x="9" y="76"/>
                  </a:cubicBezTo>
                  <a:cubicBezTo>
                    <a:pt x="4" y="73"/>
                    <a:pt x="3" y="69"/>
                    <a:pt x="7" y="64"/>
                  </a:cubicBezTo>
                  <a:cubicBezTo>
                    <a:pt x="12" y="59"/>
                    <a:pt x="9" y="52"/>
                    <a:pt x="9" y="46"/>
                  </a:cubicBezTo>
                  <a:cubicBezTo>
                    <a:pt x="9" y="43"/>
                    <a:pt x="9" y="39"/>
                    <a:pt x="11" y="37"/>
                  </a:cubicBezTo>
                  <a:cubicBezTo>
                    <a:pt x="15" y="34"/>
                    <a:pt x="14" y="31"/>
                    <a:pt x="14" y="27"/>
                  </a:cubicBezTo>
                  <a:cubicBezTo>
                    <a:pt x="14" y="24"/>
                    <a:pt x="14" y="22"/>
                    <a:pt x="10" y="20"/>
                  </a:cubicBezTo>
                  <a:cubicBezTo>
                    <a:pt x="5" y="19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37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5"/>
            <p:cNvSpPr>
              <a:spLocks/>
            </p:cNvSpPr>
            <p:nvPr/>
          </p:nvSpPr>
          <p:spPr bwMode="auto">
            <a:xfrm>
              <a:off x="1425575" y="3384550"/>
              <a:ext cx="207963" cy="111125"/>
            </a:xfrm>
            <a:custGeom>
              <a:avLst/>
              <a:gdLst>
                <a:gd name="T0" fmla="*/ 54 w 55"/>
                <a:gd name="T1" fmla="*/ 6 h 29"/>
                <a:gd name="T2" fmla="*/ 38 w 55"/>
                <a:gd name="T3" fmla="*/ 8 h 29"/>
                <a:gd name="T4" fmla="*/ 35 w 55"/>
                <a:gd name="T5" fmla="*/ 10 h 29"/>
                <a:gd name="T6" fmla="*/ 38 w 55"/>
                <a:gd name="T7" fmla="*/ 16 h 29"/>
                <a:gd name="T8" fmla="*/ 44 w 55"/>
                <a:gd name="T9" fmla="*/ 20 h 29"/>
                <a:gd name="T10" fmla="*/ 35 w 55"/>
                <a:gd name="T11" fmla="*/ 19 h 29"/>
                <a:gd name="T12" fmla="*/ 9 w 55"/>
                <a:gd name="T13" fmla="*/ 24 h 29"/>
                <a:gd name="T14" fmla="*/ 0 w 55"/>
                <a:gd name="T15" fmla="*/ 26 h 29"/>
                <a:gd name="T16" fmla="*/ 18 w 55"/>
                <a:gd name="T17" fmla="*/ 9 h 29"/>
                <a:gd name="T18" fmla="*/ 54 w 55"/>
                <a:gd name="T19" fmla="*/ 4 h 29"/>
                <a:gd name="T20" fmla="*/ 54 w 55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9">
                  <a:moveTo>
                    <a:pt x="54" y="6"/>
                  </a:moveTo>
                  <a:cubicBezTo>
                    <a:pt x="49" y="6"/>
                    <a:pt x="43" y="7"/>
                    <a:pt x="38" y="8"/>
                  </a:cubicBezTo>
                  <a:cubicBezTo>
                    <a:pt x="37" y="8"/>
                    <a:pt x="34" y="9"/>
                    <a:pt x="35" y="10"/>
                  </a:cubicBezTo>
                  <a:cubicBezTo>
                    <a:pt x="36" y="12"/>
                    <a:pt x="33" y="16"/>
                    <a:pt x="38" y="16"/>
                  </a:cubicBezTo>
                  <a:cubicBezTo>
                    <a:pt x="40" y="16"/>
                    <a:pt x="42" y="17"/>
                    <a:pt x="44" y="20"/>
                  </a:cubicBezTo>
                  <a:cubicBezTo>
                    <a:pt x="41" y="20"/>
                    <a:pt x="38" y="20"/>
                    <a:pt x="35" y="19"/>
                  </a:cubicBezTo>
                  <a:cubicBezTo>
                    <a:pt x="26" y="15"/>
                    <a:pt x="16" y="17"/>
                    <a:pt x="9" y="24"/>
                  </a:cubicBezTo>
                  <a:cubicBezTo>
                    <a:pt x="7" y="27"/>
                    <a:pt x="4" y="29"/>
                    <a:pt x="0" y="26"/>
                  </a:cubicBezTo>
                  <a:cubicBezTo>
                    <a:pt x="7" y="21"/>
                    <a:pt x="10" y="13"/>
                    <a:pt x="18" y="9"/>
                  </a:cubicBezTo>
                  <a:cubicBezTo>
                    <a:pt x="29" y="2"/>
                    <a:pt x="41" y="0"/>
                    <a:pt x="54" y="4"/>
                  </a:cubicBezTo>
                  <a:cubicBezTo>
                    <a:pt x="55" y="5"/>
                    <a:pt x="55" y="5"/>
                    <a:pt x="54" y="6"/>
                  </a:cubicBezTo>
                  <a:close/>
                </a:path>
              </a:pathLst>
            </a:custGeom>
            <a:solidFill>
              <a:srgbClr val="21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6"/>
            <p:cNvSpPr>
              <a:spLocks/>
            </p:cNvSpPr>
            <p:nvPr/>
          </p:nvSpPr>
          <p:spPr bwMode="auto">
            <a:xfrm>
              <a:off x="1735138" y="3487738"/>
              <a:ext cx="46038" cy="187325"/>
            </a:xfrm>
            <a:custGeom>
              <a:avLst/>
              <a:gdLst>
                <a:gd name="T0" fmla="*/ 2 w 12"/>
                <a:gd name="T1" fmla="*/ 18 h 49"/>
                <a:gd name="T2" fmla="*/ 7 w 12"/>
                <a:gd name="T3" fmla="*/ 18 h 49"/>
                <a:gd name="T4" fmla="*/ 5 w 12"/>
                <a:gd name="T5" fmla="*/ 11 h 49"/>
                <a:gd name="T6" fmla="*/ 3 w 12"/>
                <a:gd name="T7" fmla="*/ 8 h 49"/>
                <a:gd name="T8" fmla="*/ 2 w 12"/>
                <a:gd name="T9" fmla="*/ 3 h 49"/>
                <a:gd name="T10" fmla="*/ 5 w 12"/>
                <a:gd name="T11" fmla="*/ 1 h 49"/>
                <a:gd name="T12" fmla="*/ 7 w 12"/>
                <a:gd name="T13" fmla="*/ 31 h 49"/>
                <a:gd name="T14" fmla="*/ 7 w 12"/>
                <a:gd name="T15" fmla="*/ 36 h 49"/>
                <a:gd name="T16" fmla="*/ 5 w 12"/>
                <a:gd name="T17" fmla="*/ 49 h 49"/>
                <a:gd name="T18" fmla="*/ 3 w 12"/>
                <a:gd name="T19" fmla="*/ 48 h 49"/>
                <a:gd name="T20" fmla="*/ 3 w 12"/>
                <a:gd name="T21" fmla="*/ 45 h 49"/>
                <a:gd name="T22" fmla="*/ 4 w 12"/>
                <a:gd name="T23" fmla="*/ 41 h 49"/>
                <a:gd name="T24" fmla="*/ 3 w 12"/>
                <a:gd name="T25" fmla="*/ 37 h 49"/>
                <a:gd name="T26" fmla="*/ 2 w 12"/>
                <a:gd name="T2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49">
                  <a:moveTo>
                    <a:pt x="2" y="18"/>
                  </a:moveTo>
                  <a:cubicBezTo>
                    <a:pt x="3" y="18"/>
                    <a:pt x="6" y="19"/>
                    <a:pt x="7" y="18"/>
                  </a:cubicBezTo>
                  <a:cubicBezTo>
                    <a:pt x="8" y="15"/>
                    <a:pt x="7" y="13"/>
                    <a:pt x="5" y="11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1" y="7"/>
                    <a:pt x="2" y="5"/>
                    <a:pt x="2" y="3"/>
                  </a:cubicBezTo>
                  <a:cubicBezTo>
                    <a:pt x="1" y="0"/>
                    <a:pt x="5" y="4"/>
                    <a:pt x="5" y="1"/>
                  </a:cubicBezTo>
                  <a:cubicBezTo>
                    <a:pt x="11" y="11"/>
                    <a:pt x="12" y="21"/>
                    <a:pt x="7" y="31"/>
                  </a:cubicBezTo>
                  <a:cubicBezTo>
                    <a:pt x="6" y="33"/>
                    <a:pt x="6" y="35"/>
                    <a:pt x="7" y="36"/>
                  </a:cubicBezTo>
                  <a:cubicBezTo>
                    <a:pt x="8" y="41"/>
                    <a:pt x="8" y="45"/>
                    <a:pt x="5" y="49"/>
                  </a:cubicBezTo>
                  <a:cubicBezTo>
                    <a:pt x="4" y="49"/>
                    <a:pt x="4" y="48"/>
                    <a:pt x="3" y="48"/>
                  </a:cubicBezTo>
                  <a:cubicBezTo>
                    <a:pt x="3" y="47"/>
                    <a:pt x="3" y="46"/>
                    <a:pt x="3" y="45"/>
                  </a:cubicBezTo>
                  <a:cubicBezTo>
                    <a:pt x="3" y="43"/>
                    <a:pt x="5" y="43"/>
                    <a:pt x="4" y="41"/>
                  </a:cubicBezTo>
                  <a:cubicBezTo>
                    <a:pt x="3" y="40"/>
                    <a:pt x="3" y="38"/>
                    <a:pt x="3" y="37"/>
                  </a:cubicBezTo>
                  <a:cubicBezTo>
                    <a:pt x="2" y="31"/>
                    <a:pt x="0" y="24"/>
                    <a:pt x="2" y="18"/>
                  </a:cubicBezTo>
                  <a:close/>
                </a:path>
              </a:pathLst>
            </a:custGeom>
            <a:solidFill>
              <a:srgbClr val="302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7"/>
            <p:cNvSpPr>
              <a:spLocks/>
            </p:cNvSpPr>
            <p:nvPr/>
          </p:nvSpPr>
          <p:spPr bwMode="auto">
            <a:xfrm>
              <a:off x="1381125" y="3484563"/>
              <a:ext cx="49213" cy="114300"/>
            </a:xfrm>
            <a:custGeom>
              <a:avLst/>
              <a:gdLst>
                <a:gd name="T0" fmla="*/ 12 w 13"/>
                <a:gd name="T1" fmla="*/ 0 h 30"/>
                <a:gd name="T2" fmla="*/ 12 w 13"/>
                <a:gd name="T3" fmla="*/ 8 h 30"/>
                <a:gd name="T4" fmla="*/ 12 w 13"/>
                <a:gd name="T5" fmla="*/ 9 h 30"/>
                <a:gd name="T6" fmla="*/ 8 w 13"/>
                <a:gd name="T7" fmla="*/ 26 h 30"/>
                <a:gd name="T8" fmla="*/ 2 w 13"/>
                <a:gd name="T9" fmla="*/ 28 h 30"/>
                <a:gd name="T10" fmla="*/ 4 w 13"/>
                <a:gd name="T11" fmla="*/ 11 h 30"/>
                <a:gd name="T12" fmla="*/ 12 w 1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0">
                  <a:moveTo>
                    <a:pt x="12" y="0"/>
                  </a:moveTo>
                  <a:cubicBezTo>
                    <a:pt x="12" y="2"/>
                    <a:pt x="11" y="5"/>
                    <a:pt x="12" y="8"/>
                  </a:cubicBezTo>
                  <a:cubicBezTo>
                    <a:pt x="12" y="8"/>
                    <a:pt x="13" y="9"/>
                    <a:pt x="12" y="9"/>
                  </a:cubicBezTo>
                  <a:cubicBezTo>
                    <a:pt x="6" y="13"/>
                    <a:pt x="9" y="20"/>
                    <a:pt x="8" y="26"/>
                  </a:cubicBezTo>
                  <a:cubicBezTo>
                    <a:pt x="7" y="30"/>
                    <a:pt x="4" y="30"/>
                    <a:pt x="2" y="28"/>
                  </a:cubicBezTo>
                  <a:cubicBezTo>
                    <a:pt x="0" y="22"/>
                    <a:pt x="4" y="17"/>
                    <a:pt x="4" y="11"/>
                  </a:cubicBezTo>
                  <a:cubicBezTo>
                    <a:pt x="5" y="5"/>
                    <a:pt x="8" y="2"/>
                    <a:pt x="12" y="0"/>
                  </a:cubicBezTo>
                  <a:close/>
                </a:path>
              </a:pathLst>
            </a:custGeom>
            <a:solidFill>
              <a:srgbClr val="232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8"/>
            <p:cNvSpPr>
              <a:spLocks/>
            </p:cNvSpPr>
            <p:nvPr/>
          </p:nvSpPr>
          <p:spPr bwMode="auto">
            <a:xfrm>
              <a:off x="1716088" y="3702050"/>
              <a:ext cx="60325" cy="177800"/>
            </a:xfrm>
            <a:custGeom>
              <a:avLst/>
              <a:gdLst>
                <a:gd name="T0" fmla="*/ 10 w 16"/>
                <a:gd name="T1" fmla="*/ 0 h 47"/>
                <a:gd name="T2" fmla="*/ 8 w 16"/>
                <a:gd name="T3" fmla="*/ 29 h 47"/>
                <a:gd name="T4" fmla="*/ 6 w 16"/>
                <a:gd name="T5" fmla="*/ 46 h 47"/>
                <a:gd name="T6" fmla="*/ 5 w 16"/>
                <a:gd name="T7" fmla="*/ 47 h 47"/>
                <a:gd name="T8" fmla="*/ 3 w 16"/>
                <a:gd name="T9" fmla="*/ 46 h 47"/>
                <a:gd name="T10" fmla="*/ 4 w 16"/>
                <a:gd name="T11" fmla="*/ 28 h 47"/>
                <a:gd name="T12" fmla="*/ 8 w 16"/>
                <a:gd name="T13" fmla="*/ 11 h 47"/>
                <a:gd name="T14" fmla="*/ 8 w 16"/>
                <a:gd name="T15" fmla="*/ 4 h 47"/>
                <a:gd name="T16" fmla="*/ 8 w 16"/>
                <a:gd name="T17" fmla="*/ 2 h 47"/>
                <a:gd name="T18" fmla="*/ 10 w 16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7">
                  <a:moveTo>
                    <a:pt x="10" y="0"/>
                  </a:moveTo>
                  <a:cubicBezTo>
                    <a:pt x="16" y="10"/>
                    <a:pt x="14" y="19"/>
                    <a:pt x="8" y="29"/>
                  </a:cubicBezTo>
                  <a:cubicBezTo>
                    <a:pt x="4" y="34"/>
                    <a:pt x="6" y="40"/>
                    <a:pt x="6" y="46"/>
                  </a:cubicBezTo>
                  <a:cubicBezTo>
                    <a:pt x="6" y="46"/>
                    <a:pt x="5" y="46"/>
                    <a:pt x="5" y="47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1" y="40"/>
                    <a:pt x="0" y="34"/>
                    <a:pt x="4" y="28"/>
                  </a:cubicBezTo>
                  <a:cubicBezTo>
                    <a:pt x="6" y="23"/>
                    <a:pt x="8" y="17"/>
                    <a:pt x="8" y="11"/>
                  </a:cubicBezTo>
                  <a:cubicBezTo>
                    <a:pt x="8" y="9"/>
                    <a:pt x="8" y="6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4C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9"/>
            <p:cNvSpPr>
              <a:spLocks/>
            </p:cNvSpPr>
            <p:nvPr/>
          </p:nvSpPr>
          <p:spPr bwMode="auto">
            <a:xfrm>
              <a:off x="1735138" y="3873500"/>
              <a:ext cx="136525" cy="95250"/>
            </a:xfrm>
            <a:custGeom>
              <a:avLst/>
              <a:gdLst>
                <a:gd name="T0" fmla="*/ 1 w 36"/>
                <a:gd name="T1" fmla="*/ 1 h 25"/>
                <a:gd name="T2" fmla="*/ 8 w 36"/>
                <a:gd name="T3" fmla="*/ 1 h 25"/>
                <a:gd name="T4" fmla="*/ 20 w 36"/>
                <a:gd name="T5" fmla="*/ 5 h 25"/>
                <a:gd name="T6" fmla="*/ 36 w 36"/>
                <a:gd name="T7" fmla="*/ 25 h 25"/>
                <a:gd name="T8" fmla="*/ 31 w 36"/>
                <a:gd name="T9" fmla="*/ 21 h 25"/>
                <a:gd name="T10" fmla="*/ 25 w 36"/>
                <a:gd name="T11" fmla="*/ 17 h 25"/>
                <a:gd name="T12" fmla="*/ 23 w 36"/>
                <a:gd name="T13" fmla="*/ 17 h 25"/>
                <a:gd name="T14" fmla="*/ 16 w 36"/>
                <a:gd name="T15" fmla="*/ 9 h 25"/>
                <a:gd name="T16" fmla="*/ 10 w 36"/>
                <a:gd name="T17" fmla="*/ 7 h 25"/>
                <a:gd name="T18" fmla="*/ 2 w 36"/>
                <a:gd name="T19" fmla="*/ 4 h 25"/>
                <a:gd name="T20" fmla="*/ 0 w 36"/>
                <a:gd name="T21" fmla="*/ 1 h 25"/>
                <a:gd name="T22" fmla="*/ 1 w 36"/>
                <a:gd name="T2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5">
                  <a:moveTo>
                    <a:pt x="1" y="1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12" y="3"/>
                    <a:pt x="16" y="4"/>
                    <a:pt x="20" y="5"/>
                  </a:cubicBezTo>
                  <a:cubicBezTo>
                    <a:pt x="28" y="8"/>
                    <a:pt x="34" y="16"/>
                    <a:pt x="36" y="25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0" y="19"/>
                    <a:pt x="28" y="17"/>
                    <a:pt x="25" y="17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0"/>
                    <a:pt x="22" y="10"/>
                    <a:pt x="16" y="9"/>
                  </a:cubicBezTo>
                  <a:cubicBezTo>
                    <a:pt x="14" y="10"/>
                    <a:pt x="12" y="9"/>
                    <a:pt x="10" y="7"/>
                  </a:cubicBezTo>
                  <a:cubicBezTo>
                    <a:pt x="8" y="5"/>
                    <a:pt x="5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1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0"/>
            <p:cNvSpPr>
              <a:spLocks/>
            </p:cNvSpPr>
            <p:nvPr/>
          </p:nvSpPr>
          <p:spPr bwMode="auto">
            <a:xfrm>
              <a:off x="1630363" y="3400425"/>
              <a:ext cx="96838" cy="49213"/>
            </a:xfrm>
            <a:custGeom>
              <a:avLst/>
              <a:gdLst>
                <a:gd name="T0" fmla="*/ 0 w 26"/>
                <a:gd name="T1" fmla="*/ 2 h 13"/>
                <a:gd name="T2" fmla="*/ 0 w 26"/>
                <a:gd name="T3" fmla="*/ 0 h 13"/>
                <a:gd name="T4" fmla="*/ 22 w 26"/>
                <a:gd name="T5" fmla="*/ 6 h 13"/>
                <a:gd name="T6" fmla="*/ 25 w 26"/>
                <a:gd name="T7" fmla="*/ 13 h 13"/>
                <a:gd name="T8" fmla="*/ 24 w 26"/>
                <a:gd name="T9" fmla="*/ 13 h 13"/>
                <a:gd name="T10" fmla="*/ 0 w 26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7" y="2"/>
                    <a:pt x="15" y="0"/>
                    <a:pt x="22" y="6"/>
                  </a:cubicBezTo>
                  <a:cubicBezTo>
                    <a:pt x="24" y="8"/>
                    <a:pt x="26" y="10"/>
                    <a:pt x="25" y="13"/>
                  </a:cubicBezTo>
                  <a:cubicBezTo>
                    <a:pt x="25" y="13"/>
                    <a:pt x="24" y="13"/>
                    <a:pt x="24" y="13"/>
                  </a:cubicBezTo>
                  <a:cubicBezTo>
                    <a:pt x="18" y="4"/>
                    <a:pt x="8" y="5"/>
                    <a:pt x="0" y="2"/>
                  </a:cubicBezTo>
                  <a:close/>
                </a:path>
              </a:pathLst>
            </a:custGeom>
            <a:solidFill>
              <a:srgbClr val="313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1"/>
            <p:cNvSpPr>
              <a:spLocks/>
            </p:cNvSpPr>
            <p:nvPr/>
          </p:nvSpPr>
          <p:spPr bwMode="auto">
            <a:xfrm>
              <a:off x="1387475" y="3598863"/>
              <a:ext cx="46038" cy="52388"/>
            </a:xfrm>
            <a:custGeom>
              <a:avLst/>
              <a:gdLst>
                <a:gd name="T0" fmla="*/ 1 w 12"/>
                <a:gd name="T1" fmla="*/ 4 h 14"/>
                <a:gd name="T2" fmla="*/ 7 w 12"/>
                <a:gd name="T3" fmla="*/ 0 h 14"/>
                <a:gd name="T4" fmla="*/ 9 w 12"/>
                <a:gd name="T5" fmla="*/ 6 h 14"/>
                <a:gd name="T6" fmla="*/ 11 w 12"/>
                <a:gd name="T7" fmla="*/ 11 h 14"/>
                <a:gd name="T8" fmla="*/ 9 w 12"/>
                <a:gd name="T9" fmla="*/ 12 h 14"/>
                <a:gd name="T10" fmla="*/ 7 w 12"/>
                <a:gd name="T11" fmla="*/ 6 h 14"/>
                <a:gd name="T12" fmla="*/ 2 w 12"/>
                <a:gd name="T13" fmla="*/ 14 h 14"/>
                <a:gd name="T14" fmla="*/ 1 w 12"/>
                <a:gd name="T1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1" y="4"/>
                  </a:moveTo>
                  <a:cubicBezTo>
                    <a:pt x="3" y="4"/>
                    <a:pt x="4" y="0"/>
                    <a:pt x="7" y="0"/>
                  </a:cubicBezTo>
                  <a:cubicBezTo>
                    <a:pt x="9" y="1"/>
                    <a:pt x="7" y="5"/>
                    <a:pt x="9" y="6"/>
                  </a:cubicBezTo>
                  <a:cubicBezTo>
                    <a:pt x="10" y="7"/>
                    <a:pt x="12" y="9"/>
                    <a:pt x="11" y="11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6" y="11"/>
                    <a:pt x="7" y="9"/>
                    <a:pt x="7" y="6"/>
                  </a:cubicBezTo>
                  <a:cubicBezTo>
                    <a:pt x="2" y="7"/>
                    <a:pt x="2" y="11"/>
                    <a:pt x="2" y="14"/>
                  </a:cubicBezTo>
                  <a:cubicBezTo>
                    <a:pt x="0" y="11"/>
                    <a:pt x="1" y="8"/>
                    <a:pt x="1" y="4"/>
                  </a:cubicBezTo>
                  <a:close/>
                </a:path>
              </a:pathLst>
            </a:custGeom>
            <a:solidFill>
              <a:srgbClr val="232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2"/>
            <p:cNvSpPr>
              <a:spLocks/>
            </p:cNvSpPr>
            <p:nvPr/>
          </p:nvSpPr>
          <p:spPr bwMode="auto">
            <a:xfrm>
              <a:off x="1825625" y="3925888"/>
              <a:ext cx="46038" cy="53975"/>
            </a:xfrm>
            <a:custGeom>
              <a:avLst/>
              <a:gdLst>
                <a:gd name="T0" fmla="*/ 2 w 12"/>
                <a:gd name="T1" fmla="*/ 2 h 14"/>
                <a:gd name="T2" fmla="*/ 7 w 12"/>
                <a:gd name="T3" fmla="*/ 4 h 14"/>
                <a:gd name="T4" fmla="*/ 12 w 12"/>
                <a:gd name="T5" fmla="*/ 11 h 14"/>
                <a:gd name="T6" fmla="*/ 12 w 12"/>
                <a:gd name="T7" fmla="*/ 12 h 14"/>
                <a:gd name="T8" fmla="*/ 12 w 12"/>
                <a:gd name="T9" fmla="*/ 14 h 14"/>
                <a:gd name="T10" fmla="*/ 2 w 12"/>
                <a:gd name="T11" fmla="*/ 8 h 14"/>
                <a:gd name="T12" fmla="*/ 2 w 12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2" y="2"/>
                  </a:moveTo>
                  <a:cubicBezTo>
                    <a:pt x="4" y="0"/>
                    <a:pt x="6" y="3"/>
                    <a:pt x="7" y="4"/>
                  </a:cubicBezTo>
                  <a:cubicBezTo>
                    <a:pt x="9" y="6"/>
                    <a:pt x="10" y="9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8" y="14"/>
                    <a:pt x="6" y="9"/>
                    <a:pt x="2" y="8"/>
                  </a:cubicBezTo>
                  <a:cubicBezTo>
                    <a:pt x="0" y="6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F0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1735138" y="3667125"/>
              <a:ext cx="19050" cy="41275"/>
            </a:xfrm>
            <a:custGeom>
              <a:avLst/>
              <a:gdLst>
                <a:gd name="T0" fmla="*/ 5 w 5"/>
                <a:gd name="T1" fmla="*/ 9 h 11"/>
                <a:gd name="T2" fmla="*/ 4 w 5"/>
                <a:gd name="T3" fmla="*/ 11 h 11"/>
                <a:gd name="T4" fmla="*/ 0 w 5"/>
                <a:gd name="T5" fmla="*/ 5 h 11"/>
                <a:gd name="T6" fmla="*/ 4 w 5"/>
                <a:gd name="T7" fmla="*/ 1 h 11"/>
                <a:gd name="T8" fmla="*/ 5 w 5"/>
                <a:gd name="T9" fmla="*/ 2 h 11"/>
                <a:gd name="T10" fmla="*/ 5 w 5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cubicBezTo>
                    <a:pt x="4" y="9"/>
                    <a:pt x="4" y="10"/>
                    <a:pt x="4" y="11"/>
                  </a:cubicBezTo>
                  <a:cubicBezTo>
                    <a:pt x="1" y="11"/>
                    <a:pt x="1" y="8"/>
                    <a:pt x="0" y="5"/>
                  </a:cubicBezTo>
                  <a:cubicBezTo>
                    <a:pt x="1" y="3"/>
                    <a:pt x="1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4"/>
                    <a:pt x="5" y="6"/>
                    <a:pt x="5" y="9"/>
                  </a:cubicBezTo>
                  <a:close/>
                </a:path>
              </a:pathLst>
            </a:custGeom>
            <a:solidFill>
              <a:srgbClr val="714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74"/>
            <p:cNvSpPr>
              <a:spLocks/>
            </p:cNvSpPr>
            <p:nvPr/>
          </p:nvSpPr>
          <p:spPr bwMode="auto">
            <a:xfrm>
              <a:off x="1474788" y="3740150"/>
              <a:ext cx="279400" cy="185738"/>
            </a:xfrm>
            <a:custGeom>
              <a:avLst/>
              <a:gdLst>
                <a:gd name="T0" fmla="*/ 73 w 74"/>
                <a:gd name="T1" fmla="*/ 1 h 49"/>
                <a:gd name="T2" fmla="*/ 70 w 74"/>
                <a:gd name="T3" fmla="*/ 16 h 49"/>
                <a:gd name="T4" fmla="*/ 67 w 74"/>
                <a:gd name="T5" fmla="*/ 36 h 49"/>
                <a:gd name="T6" fmla="*/ 63 w 74"/>
                <a:gd name="T7" fmla="*/ 45 h 49"/>
                <a:gd name="T8" fmla="*/ 45 w 74"/>
                <a:gd name="T9" fmla="*/ 46 h 49"/>
                <a:gd name="T10" fmla="*/ 45 w 74"/>
                <a:gd name="T11" fmla="*/ 44 h 49"/>
                <a:gd name="T12" fmla="*/ 51 w 74"/>
                <a:gd name="T13" fmla="*/ 44 h 49"/>
                <a:gd name="T14" fmla="*/ 53 w 74"/>
                <a:gd name="T15" fmla="*/ 40 h 49"/>
                <a:gd name="T16" fmla="*/ 56 w 74"/>
                <a:gd name="T17" fmla="*/ 34 h 49"/>
                <a:gd name="T18" fmla="*/ 51 w 74"/>
                <a:gd name="T19" fmla="*/ 31 h 49"/>
                <a:gd name="T20" fmla="*/ 47 w 74"/>
                <a:gd name="T21" fmla="*/ 30 h 49"/>
                <a:gd name="T22" fmla="*/ 36 w 74"/>
                <a:gd name="T23" fmla="*/ 36 h 49"/>
                <a:gd name="T24" fmla="*/ 34 w 74"/>
                <a:gd name="T25" fmla="*/ 40 h 49"/>
                <a:gd name="T26" fmla="*/ 29 w 74"/>
                <a:gd name="T27" fmla="*/ 40 h 49"/>
                <a:gd name="T28" fmla="*/ 9 w 74"/>
                <a:gd name="T29" fmla="*/ 31 h 49"/>
                <a:gd name="T30" fmla="*/ 1 w 74"/>
                <a:gd name="T31" fmla="*/ 18 h 49"/>
                <a:gd name="T32" fmla="*/ 3 w 74"/>
                <a:gd name="T33" fmla="*/ 14 h 49"/>
                <a:gd name="T34" fmla="*/ 13 w 74"/>
                <a:gd name="T35" fmla="*/ 21 h 49"/>
                <a:gd name="T36" fmla="*/ 21 w 74"/>
                <a:gd name="T37" fmla="*/ 16 h 49"/>
                <a:gd name="T38" fmla="*/ 29 w 74"/>
                <a:gd name="T39" fmla="*/ 23 h 49"/>
                <a:gd name="T40" fmla="*/ 30 w 74"/>
                <a:gd name="T41" fmla="*/ 17 h 49"/>
                <a:gd name="T42" fmla="*/ 38 w 74"/>
                <a:gd name="T43" fmla="*/ 18 h 49"/>
                <a:gd name="T44" fmla="*/ 56 w 74"/>
                <a:gd name="T45" fmla="*/ 15 h 49"/>
                <a:gd name="T46" fmla="*/ 57 w 74"/>
                <a:gd name="T47" fmla="*/ 12 h 49"/>
                <a:gd name="T48" fmla="*/ 58 w 74"/>
                <a:gd name="T49" fmla="*/ 7 h 49"/>
                <a:gd name="T50" fmla="*/ 61 w 74"/>
                <a:gd name="T51" fmla="*/ 5 h 49"/>
                <a:gd name="T52" fmla="*/ 73 w 74"/>
                <a:gd name="T5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49">
                  <a:moveTo>
                    <a:pt x="73" y="1"/>
                  </a:moveTo>
                  <a:cubicBezTo>
                    <a:pt x="74" y="6"/>
                    <a:pt x="73" y="12"/>
                    <a:pt x="70" y="16"/>
                  </a:cubicBezTo>
                  <a:cubicBezTo>
                    <a:pt x="66" y="23"/>
                    <a:pt x="66" y="29"/>
                    <a:pt x="67" y="36"/>
                  </a:cubicBezTo>
                  <a:cubicBezTo>
                    <a:pt x="69" y="41"/>
                    <a:pt x="66" y="43"/>
                    <a:pt x="63" y="45"/>
                  </a:cubicBezTo>
                  <a:cubicBezTo>
                    <a:pt x="57" y="48"/>
                    <a:pt x="51" y="49"/>
                    <a:pt x="45" y="46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7" y="43"/>
                    <a:pt x="49" y="44"/>
                    <a:pt x="51" y="44"/>
                  </a:cubicBezTo>
                  <a:cubicBezTo>
                    <a:pt x="48" y="40"/>
                    <a:pt x="52" y="41"/>
                    <a:pt x="53" y="40"/>
                  </a:cubicBezTo>
                  <a:cubicBezTo>
                    <a:pt x="55" y="38"/>
                    <a:pt x="56" y="36"/>
                    <a:pt x="56" y="34"/>
                  </a:cubicBezTo>
                  <a:cubicBezTo>
                    <a:pt x="55" y="32"/>
                    <a:pt x="53" y="31"/>
                    <a:pt x="51" y="31"/>
                  </a:cubicBezTo>
                  <a:cubicBezTo>
                    <a:pt x="50" y="30"/>
                    <a:pt x="48" y="30"/>
                    <a:pt x="47" y="30"/>
                  </a:cubicBezTo>
                  <a:cubicBezTo>
                    <a:pt x="39" y="28"/>
                    <a:pt x="38" y="29"/>
                    <a:pt x="36" y="36"/>
                  </a:cubicBezTo>
                  <a:cubicBezTo>
                    <a:pt x="36" y="38"/>
                    <a:pt x="36" y="39"/>
                    <a:pt x="34" y="40"/>
                  </a:cubicBezTo>
                  <a:cubicBezTo>
                    <a:pt x="32" y="41"/>
                    <a:pt x="30" y="40"/>
                    <a:pt x="29" y="40"/>
                  </a:cubicBezTo>
                  <a:cubicBezTo>
                    <a:pt x="22" y="37"/>
                    <a:pt x="15" y="35"/>
                    <a:pt x="9" y="31"/>
                  </a:cubicBezTo>
                  <a:cubicBezTo>
                    <a:pt x="4" y="28"/>
                    <a:pt x="2" y="23"/>
                    <a:pt x="1" y="18"/>
                  </a:cubicBezTo>
                  <a:cubicBezTo>
                    <a:pt x="1" y="16"/>
                    <a:pt x="0" y="14"/>
                    <a:pt x="3" y="14"/>
                  </a:cubicBezTo>
                  <a:cubicBezTo>
                    <a:pt x="4" y="18"/>
                    <a:pt x="9" y="19"/>
                    <a:pt x="13" y="21"/>
                  </a:cubicBezTo>
                  <a:cubicBezTo>
                    <a:pt x="15" y="22"/>
                    <a:pt x="17" y="16"/>
                    <a:pt x="21" y="16"/>
                  </a:cubicBezTo>
                  <a:cubicBezTo>
                    <a:pt x="26" y="13"/>
                    <a:pt x="26" y="13"/>
                    <a:pt x="29" y="23"/>
                  </a:cubicBezTo>
                  <a:cubicBezTo>
                    <a:pt x="31" y="21"/>
                    <a:pt x="29" y="18"/>
                    <a:pt x="30" y="17"/>
                  </a:cubicBezTo>
                  <a:cubicBezTo>
                    <a:pt x="33" y="15"/>
                    <a:pt x="35" y="18"/>
                    <a:pt x="38" y="18"/>
                  </a:cubicBezTo>
                  <a:cubicBezTo>
                    <a:pt x="44" y="16"/>
                    <a:pt x="50" y="16"/>
                    <a:pt x="56" y="15"/>
                  </a:cubicBezTo>
                  <a:cubicBezTo>
                    <a:pt x="58" y="14"/>
                    <a:pt x="60" y="13"/>
                    <a:pt x="57" y="12"/>
                  </a:cubicBezTo>
                  <a:cubicBezTo>
                    <a:pt x="54" y="9"/>
                    <a:pt x="56" y="8"/>
                    <a:pt x="58" y="7"/>
                  </a:cubicBezTo>
                  <a:cubicBezTo>
                    <a:pt x="59" y="6"/>
                    <a:pt x="60" y="5"/>
                    <a:pt x="61" y="5"/>
                  </a:cubicBezTo>
                  <a:cubicBezTo>
                    <a:pt x="65" y="3"/>
                    <a:pt x="68" y="0"/>
                    <a:pt x="73" y="1"/>
                  </a:cubicBezTo>
                  <a:close/>
                </a:path>
              </a:pathLst>
            </a:custGeom>
            <a:solidFill>
              <a:srgbClr val="F9C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75"/>
            <p:cNvSpPr>
              <a:spLocks/>
            </p:cNvSpPr>
            <p:nvPr/>
          </p:nvSpPr>
          <p:spPr bwMode="auto">
            <a:xfrm>
              <a:off x="1550988" y="3511550"/>
              <a:ext cx="206375" cy="152400"/>
            </a:xfrm>
            <a:custGeom>
              <a:avLst/>
              <a:gdLst>
                <a:gd name="T0" fmla="*/ 53 w 55"/>
                <a:gd name="T1" fmla="*/ 32 h 40"/>
                <a:gd name="T2" fmla="*/ 54 w 55"/>
                <a:gd name="T3" fmla="*/ 35 h 40"/>
                <a:gd name="T4" fmla="*/ 38 w 55"/>
                <a:gd name="T5" fmla="*/ 38 h 40"/>
                <a:gd name="T6" fmla="*/ 34 w 55"/>
                <a:gd name="T7" fmla="*/ 38 h 40"/>
                <a:gd name="T8" fmla="*/ 30 w 55"/>
                <a:gd name="T9" fmla="*/ 38 h 40"/>
                <a:gd name="T10" fmla="*/ 25 w 55"/>
                <a:gd name="T11" fmla="*/ 38 h 40"/>
                <a:gd name="T12" fmla="*/ 10 w 55"/>
                <a:gd name="T13" fmla="*/ 34 h 40"/>
                <a:gd name="T14" fmla="*/ 4 w 55"/>
                <a:gd name="T15" fmla="*/ 33 h 40"/>
                <a:gd name="T16" fmla="*/ 0 w 55"/>
                <a:gd name="T17" fmla="*/ 31 h 40"/>
                <a:gd name="T18" fmla="*/ 3 w 55"/>
                <a:gd name="T19" fmla="*/ 28 h 40"/>
                <a:gd name="T20" fmla="*/ 6 w 55"/>
                <a:gd name="T21" fmla="*/ 28 h 40"/>
                <a:gd name="T22" fmla="*/ 7 w 55"/>
                <a:gd name="T23" fmla="*/ 21 h 40"/>
                <a:gd name="T24" fmla="*/ 4 w 55"/>
                <a:gd name="T25" fmla="*/ 10 h 40"/>
                <a:gd name="T26" fmla="*/ 5 w 55"/>
                <a:gd name="T27" fmla="*/ 7 h 40"/>
                <a:gd name="T28" fmla="*/ 13 w 55"/>
                <a:gd name="T29" fmla="*/ 5 h 40"/>
                <a:gd name="T30" fmla="*/ 17 w 55"/>
                <a:gd name="T31" fmla="*/ 5 h 40"/>
                <a:gd name="T32" fmla="*/ 27 w 55"/>
                <a:gd name="T33" fmla="*/ 6 h 40"/>
                <a:gd name="T34" fmla="*/ 33 w 55"/>
                <a:gd name="T35" fmla="*/ 5 h 40"/>
                <a:gd name="T36" fmla="*/ 38 w 55"/>
                <a:gd name="T37" fmla="*/ 4 h 40"/>
                <a:gd name="T38" fmla="*/ 40 w 55"/>
                <a:gd name="T39" fmla="*/ 6 h 40"/>
                <a:gd name="T40" fmla="*/ 32 w 55"/>
                <a:gd name="T41" fmla="*/ 20 h 40"/>
                <a:gd name="T42" fmla="*/ 33 w 55"/>
                <a:gd name="T43" fmla="*/ 21 h 40"/>
                <a:gd name="T44" fmla="*/ 53 w 55"/>
                <a:gd name="T4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0">
                  <a:moveTo>
                    <a:pt x="53" y="32"/>
                  </a:moveTo>
                  <a:cubicBezTo>
                    <a:pt x="54" y="33"/>
                    <a:pt x="55" y="34"/>
                    <a:pt x="54" y="35"/>
                  </a:cubicBezTo>
                  <a:cubicBezTo>
                    <a:pt x="49" y="37"/>
                    <a:pt x="43" y="35"/>
                    <a:pt x="38" y="38"/>
                  </a:cubicBezTo>
                  <a:cubicBezTo>
                    <a:pt x="36" y="38"/>
                    <a:pt x="35" y="38"/>
                    <a:pt x="34" y="38"/>
                  </a:cubicBezTo>
                  <a:cubicBezTo>
                    <a:pt x="33" y="38"/>
                    <a:pt x="31" y="37"/>
                    <a:pt x="30" y="38"/>
                  </a:cubicBezTo>
                  <a:cubicBezTo>
                    <a:pt x="28" y="40"/>
                    <a:pt x="27" y="39"/>
                    <a:pt x="25" y="38"/>
                  </a:cubicBezTo>
                  <a:cubicBezTo>
                    <a:pt x="20" y="36"/>
                    <a:pt x="15" y="36"/>
                    <a:pt x="10" y="34"/>
                  </a:cubicBezTo>
                  <a:cubicBezTo>
                    <a:pt x="8" y="33"/>
                    <a:pt x="6" y="34"/>
                    <a:pt x="4" y="33"/>
                  </a:cubicBezTo>
                  <a:cubicBezTo>
                    <a:pt x="2" y="33"/>
                    <a:pt x="0" y="34"/>
                    <a:pt x="0" y="31"/>
                  </a:cubicBezTo>
                  <a:cubicBezTo>
                    <a:pt x="0" y="29"/>
                    <a:pt x="1" y="29"/>
                    <a:pt x="3" y="28"/>
                  </a:cubicBezTo>
                  <a:cubicBezTo>
                    <a:pt x="4" y="28"/>
                    <a:pt x="5" y="28"/>
                    <a:pt x="6" y="28"/>
                  </a:cubicBezTo>
                  <a:cubicBezTo>
                    <a:pt x="9" y="26"/>
                    <a:pt x="10" y="23"/>
                    <a:pt x="7" y="21"/>
                  </a:cubicBezTo>
                  <a:cubicBezTo>
                    <a:pt x="1" y="18"/>
                    <a:pt x="2" y="14"/>
                    <a:pt x="4" y="10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8" y="0"/>
                    <a:pt x="8" y="0"/>
                    <a:pt x="13" y="5"/>
                  </a:cubicBezTo>
                  <a:cubicBezTo>
                    <a:pt x="14" y="6"/>
                    <a:pt x="15" y="6"/>
                    <a:pt x="17" y="5"/>
                  </a:cubicBezTo>
                  <a:cubicBezTo>
                    <a:pt x="20" y="3"/>
                    <a:pt x="24" y="4"/>
                    <a:pt x="27" y="6"/>
                  </a:cubicBezTo>
                  <a:cubicBezTo>
                    <a:pt x="29" y="5"/>
                    <a:pt x="31" y="5"/>
                    <a:pt x="33" y="5"/>
                  </a:cubicBezTo>
                  <a:cubicBezTo>
                    <a:pt x="35" y="4"/>
                    <a:pt x="36" y="4"/>
                    <a:pt x="38" y="4"/>
                  </a:cubicBezTo>
                  <a:cubicBezTo>
                    <a:pt x="39" y="4"/>
                    <a:pt x="40" y="4"/>
                    <a:pt x="40" y="6"/>
                  </a:cubicBezTo>
                  <a:cubicBezTo>
                    <a:pt x="42" y="11"/>
                    <a:pt x="38" y="18"/>
                    <a:pt x="32" y="20"/>
                  </a:cubicBezTo>
                  <a:cubicBezTo>
                    <a:pt x="32" y="20"/>
                    <a:pt x="33" y="21"/>
                    <a:pt x="33" y="21"/>
                  </a:cubicBezTo>
                  <a:cubicBezTo>
                    <a:pt x="38" y="27"/>
                    <a:pt x="44" y="32"/>
                    <a:pt x="53" y="32"/>
                  </a:cubicBezTo>
                  <a:close/>
                </a:path>
              </a:pathLst>
            </a:custGeom>
            <a:solidFill>
              <a:srgbClr val="FBE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76"/>
            <p:cNvSpPr>
              <a:spLocks/>
            </p:cNvSpPr>
            <p:nvPr/>
          </p:nvSpPr>
          <p:spPr bwMode="auto">
            <a:xfrm>
              <a:off x="1652588" y="3514725"/>
              <a:ext cx="98425" cy="122238"/>
            </a:xfrm>
            <a:custGeom>
              <a:avLst/>
              <a:gdLst>
                <a:gd name="T0" fmla="*/ 26 w 26"/>
                <a:gd name="T1" fmla="*/ 31 h 32"/>
                <a:gd name="T2" fmla="*/ 9 w 26"/>
                <a:gd name="T3" fmla="*/ 25 h 32"/>
                <a:gd name="T4" fmla="*/ 0 w 26"/>
                <a:gd name="T5" fmla="*/ 20 h 32"/>
                <a:gd name="T6" fmla="*/ 12 w 26"/>
                <a:gd name="T7" fmla="*/ 4 h 32"/>
                <a:gd name="T8" fmla="*/ 6 w 26"/>
                <a:gd name="T9" fmla="*/ 4 h 32"/>
                <a:gd name="T10" fmla="*/ 15 w 26"/>
                <a:gd name="T11" fmla="*/ 1 h 32"/>
                <a:gd name="T12" fmla="*/ 20 w 26"/>
                <a:gd name="T13" fmla="*/ 4 h 32"/>
                <a:gd name="T14" fmla="*/ 24 w 26"/>
                <a:gd name="T15" fmla="*/ 11 h 32"/>
                <a:gd name="T16" fmla="*/ 26 w 26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2">
                  <a:moveTo>
                    <a:pt x="26" y="31"/>
                  </a:moveTo>
                  <a:cubicBezTo>
                    <a:pt x="19" y="32"/>
                    <a:pt x="13" y="31"/>
                    <a:pt x="9" y="25"/>
                  </a:cubicBezTo>
                  <a:cubicBezTo>
                    <a:pt x="7" y="22"/>
                    <a:pt x="5" y="20"/>
                    <a:pt x="0" y="20"/>
                  </a:cubicBezTo>
                  <a:cubicBezTo>
                    <a:pt x="1" y="20"/>
                    <a:pt x="12" y="4"/>
                    <a:pt x="12" y="4"/>
                  </a:cubicBezTo>
                  <a:cubicBezTo>
                    <a:pt x="10" y="3"/>
                    <a:pt x="8" y="4"/>
                    <a:pt x="6" y="4"/>
                  </a:cubicBezTo>
                  <a:cubicBezTo>
                    <a:pt x="9" y="3"/>
                    <a:pt x="12" y="2"/>
                    <a:pt x="15" y="1"/>
                  </a:cubicBezTo>
                  <a:cubicBezTo>
                    <a:pt x="18" y="0"/>
                    <a:pt x="19" y="2"/>
                    <a:pt x="20" y="4"/>
                  </a:cubicBezTo>
                  <a:cubicBezTo>
                    <a:pt x="21" y="6"/>
                    <a:pt x="22" y="9"/>
                    <a:pt x="24" y="11"/>
                  </a:cubicBezTo>
                  <a:cubicBezTo>
                    <a:pt x="24" y="18"/>
                    <a:pt x="26" y="24"/>
                    <a:pt x="26" y="31"/>
                  </a:cubicBezTo>
                  <a:close/>
                </a:path>
              </a:pathLst>
            </a:custGeom>
            <a:solidFill>
              <a:srgbClr val="F9C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77"/>
            <p:cNvSpPr>
              <a:spLocks/>
            </p:cNvSpPr>
            <p:nvPr/>
          </p:nvSpPr>
          <p:spPr bwMode="auto">
            <a:xfrm>
              <a:off x="1493838" y="3656013"/>
              <a:ext cx="106363" cy="185738"/>
            </a:xfrm>
            <a:custGeom>
              <a:avLst/>
              <a:gdLst>
                <a:gd name="T0" fmla="*/ 25 w 28"/>
                <a:gd name="T1" fmla="*/ 39 h 49"/>
                <a:gd name="T2" fmla="*/ 27 w 28"/>
                <a:gd name="T3" fmla="*/ 46 h 49"/>
                <a:gd name="T4" fmla="*/ 22 w 28"/>
                <a:gd name="T5" fmla="*/ 44 h 49"/>
                <a:gd name="T6" fmla="*/ 22 w 28"/>
                <a:gd name="T7" fmla="*/ 40 h 49"/>
                <a:gd name="T8" fmla="*/ 16 w 28"/>
                <a:gd name="T9" fmla="*/ 38 h 49"/>
                <a:gd name="T10" fmla="*/ 9 w 28"/>
                <a:gd name="T11" fmla="*/ 22 h 49"/>
                <a:gd name="T12" fmla="*/ 4 w 28"/>
                <a:gd name="T13" fmla="*/ 11 h 49"/>
                <a:gd name="T14" fmla="*/ 2 w 28"/>
                <a:gd name="T15" fmla="*/ 6 h 49"/>
                <a:gd name="T16" fmla="*/ 3 w 28"/>
                <a:gd name="T17" fmla="*/ 0 h 49"/>
                <a:gd name="T18" fmla="*/ 11 w 28"/>
                <a:gd name="T19" fmla="*/ 6 h 49"/>
                <a:gd name="T20" fmla="*/ 14 w 28"/>
                <a:gd name="T21" fmla="*/ 13 h 49"/>
                <a:gd name="T22" fmla="*/ 19 w 28"/>
                <a:gd name="T23" fmla="*/ 16 h 49"/>
                <a:gd name="T24" fmla="*/ 27 w 28"/>
                <a:gd name="T25" fmla="*/ 22 h 49"/>
                <a:gd name="T26" fmla="*/ 25 w 28"/>
                <a:gd name="T27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9">
                  <a:moveTo>
                    <a:pt x="25" y="39"/>
                  </a:moveTo>
                  <a:cubicBezTo>
                    <a:pt x="26" y="42"/>
                    <a:pt x="28" y="44"/>
                    <a:pt x="27" y="46"/>
                  </a:cubicBezTo>
                  <a:cubicBezTo>
                    <a:pt x="26" y="49"/>
                    <a:pt x="22" y="47"/>
                    <a:pt x="22" y="44"/>
                  </a:cubicBezTo>
                  <a:cubicBezTo>
                    <a:pt x="22" y="43"/>
                    <a:pt x="22" y="41"/>
                    <a:pt x="22" y="40"/>
                  </a:cubicBezTo>
                  <a:cubicBezTo>
                    <a:pt x="21" y="35"/>
                    <a:pt x="18" y="38"/>
                    <a:pt x="16" y="38"/>
                  </a:cubicBezTo>
                  <a:cubicBezTo>
                    <a:pt x="15" y="32"/>
                    <a:pt x="12" y="27"/>
                    <a:pt x="9" y="22"/>
                  </a:cubicBezTo>
                  <a:cubicBezTo>
                    <a:pt x="7" y="18"/>
                    <a:pt x="4" y="16"/>
                    <a:pt x="4" y="11"/>
                  </a:cubicBezTo>
                  <a:cubicBezTo>
                    <a:pt x="5" y="9"/>
                    <a:pt x="1" y="8"/>
                    <a:pt x="2" y="6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6" y="0"/>
                    <a:pt x="10" y="1"/>
                    <a:pt x="11" y="6"/>
                  </a:cubicBezTo>
                  <a:cubicBezTo>
                    <a:pt x="11" y="9"/>
                    <a:pt x="10" y="12"/>
                    <a:pt x="14" y="13"/>
                  </a:cubicBezTo>
                  <a:cubicBezTo>
                    <a:pt x="15" y="16"/>
                    <a:pt x="17" y="16"/>
                    <a:pt x="19" y="16"/>
                  </a:cubicBezTo>
                  <a:cubicBezTo>
                    <a:pt x="25" y="15"/>
                    <a:pt x="26" y="16"/>
                    <a:pt x="27" y="22"/>
                  </a:cubicBezTo>
                  <a:cubicBezTo>
                    <a:pt x="28" y="28"/>
                    <a:pt x="25" y="33"/>
                    <a:pt x="25" y="39"/>
                  </a:cubicBezTo>
                  <a:close/>
                </a:path>
              </a:pathLst>
            </a:custGeom>
            <a:solidFill>
              <a:srgbClr val="F9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78"/>
            <p:cNvSpPr>
              <a:spLocks/>
            </p:cNvSpPr>
            <p:nvPr/>
          </p:nvSpPr>
          <p:spPr bwMode="auto">
            <a:xfrm>
              <a:off x="1485900" y="3530600"/>
              <a:ext cx="106363" cy="190500"/>
            </a:xfrm>
            <a:custGeom>
              <a:avLst/>
              <a:gdLst>
                <a:gd name="T0" fmla="*/ 15 w 28"/>
                <a:gd name="T1" fmla="*/ 46 h 50"/>
                <a:gd name="T2" fmla="*/ 11 w 28"/>
                <a:gd name="T3" fmla="*/ 42 h 50"/>
                <a:gd name="T4" fmla="*/ 7 w 28"/>
                <a:gd name="T5" fmla="*/ 35 h 50"/>
                <a:gd name="T6" fmla="*/ 4 w 28"/>
                <a:gd name="T7" fmla="*/ 39 h 50"/>
                <a:gd name="T8" fmla="*/ 3 w 28"/>
                <a:gd name="T9" fmla="*/ 21 h 50"/>
                <a:gd name="T10" fmla="*/ 17 w 28"/>
                <a:gd name="T11" fmla="*/ 0 h 50"/>
                <a:gd name="T12" fmla="*/ 19 w 28"/>
                <a:gd name="T13" fmla="*/ 8 h 50"/>
                <a:gd name="T14" fmla="*/ 21 w 28"/>
                <a:gd name="T15" fmla="*/ 15 h 50"/>
                <a:gd name="T16" fmla="*/ 23 w 28"/>
                <a:gd name="T17" fmla="*/ 19 h 50"/>
                <a:gd name="T18" fmla="*/ 20 w 28"/>
                <a:gd name="T19" fmla="*/ 23 h 50"/>
                <a:gd name="T20" fmla="*/ 16 w 28"/>
                <a:gd name="T21" fmla="*/ 28 h 50"/>
                <a:gd name="T22" fmla="*/ 13 w 28"/>
                <a:gd name="T23" fmla="*/ 31 h 50"/>
                <a:gd name="T24" fmla="*/ 13 w 28"/>
                <a:gd name="T25" fmla="*/ 34 h 50"/>
                <a:gd name="T26" fmla="*/ 26 w 28"/>
                <a:gd name="T27" fmla="*/ 45 h 50"/>
                <a:gd name="T28" fmla="*/ 28 w 28"/>
                <a:gd name="T29" fmla="*/ 46 h 50"/>
                <a:gd name="T30" fmla="*/ 15 w 28"/>
                <a:gd name="T3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0">
                  <a:moveTo>
                    <a:pt x="15" y="46"/>
                  </a:moveTo>
                  <a:cubicBezTo>
                    <a:pt x="11" y="47"/>
                    <a:pt x="12" y="45"/>
                    <a:pt x="11" y="42"/>
                  </a:cubicBezTo>
                  <a:cubicBezTo>
                    <a:pt x="11" y="39"/>
                    <a:pt x="12" y="37"/>
                    <a:pt x="7" y="35"/>
                  </a:cubicBezTo>
                  <a:cubicBezTo>
                    <a:pt x="2" y="33"/>
                    <a:pt x="4" y="37"/>
                    <a:pt x="4" y="39"/>
                  </a:cubicBezTo>
                  <a:cubicBezTo>
                    <a:pt x="2" y="33"/>
                    <a:pt x="0" y="27"/>
                    <a:pt x="3" y="21"/>
                  </a:cubicBezTo>
                  <a:cubicBezTo>
                    <a:pt x="7" y="14"/>
                    <a:pt x="8" y="4"/>
                    <a:pt x="17" y="0"/>
                  </a:cubicBezTo>
                  <a:cubicBezTo>
                    <a:pt x="20" y="2"/>
                    <a:pt x="21" y="4"/>
                    <a:pt x="19" y="8"/>
                  </a:cubicBezTo>
                  <a:cubicBezTo>
                    <a:pt x="16" y="12"/>
                    <a:pt x="13" y="15"/>
                    <a:pt x="21" y="15"/>
                  </a:cubicBezTo>
                  <a:cubicBezTo>
                    <a:pt x="23" y="15"/>
                    <a:pt x="24" y="17"/>
                    <a:pt x="23" y="19"/>
                  </a:cubicBezTo>
                  <a:cubicBezTo>
                    <a:pt x="23" y="21"/>
                    <a:pt x="22" y="22"/>
                    <a:pt x="20" y="23"/>
                  </a:cubicBezTo>
                  <a:cubicBezTo>
                    <a:pt x="18" y="24"/>
                    <a:pt x="15" y="24"/>
                    <a:pt x="16" y="28"/>
                  </a:cubicBezTo>
                  <a:cubicBezTo>
                    <a:pt x="16" y="30"/>
                    <a:pt x="14" y="30"/>
                    <a:pt x="13" y="31"/>
                  </a:cubicBezTo>
                  <a:cubicBezTo>
                    <a:pt x="12" y="32"/>
                    <a:pt x="11" y="32"/>
                    <a:pt x="13" y="34"/>
                  </a:cubicBezTo>
                  <a:cubicBezTo>
                    <a:pt x="14" y="41"/>
                    <a:pt x="18" y="46"/>
                    <a:pt x="26" y="45"/>
                  </a:cubicBezTo>
                  <a:cubicBezTo>
                    <a:pt x="27" y="45"/>
                    <a:pt x="27" y="46"/>
                    <a:pt x="28" y="46"/>
                  </a:cubicBezTo>
                  <a:cubicBezTo>
                    <a:pt x="24" y="50"/>
                    <a:pt x="20" y="50"/>
                    <a:pt x="15" y="46"/>
                  </a:cubicBezTo>
                  <a:close/>
                </a:path>
              </a:pathLst>
            </a:custGeom>
            <a:solidFill>
              <a:srgbClr val="F6B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79"/>
            <p:cNvSpPr>
              <a:spLocks/>
            </p:cNvSpPr>
            <p:nvPr/>
          </p:nvSpPr>
          <p:spPr bwMode="auto">
            <a:xfrm>
              <a:off x="1531938" y="3511550"/>
              <a:ext cx="120650" cy="136525"/>
            </a:xfrm>
            <a:custGeom>
              <a:avLst/>
              <a:gdLst>
                <a:gd name="T0" fmla="*/ 4 w 32"/>
                <a:gd name="T1" fmla="*/ 33 h 36"/>
                <a:gd name="T2" fmla="*/ 4 w 32"/>
                <a:gd name="T3" fmla="*/ 28 h 36"/>
                <a:gd name="T4" fmla="*/ 8 w 32"/>
                <a:gd name="T5" fmla="*/ 27 h 36"/>
                <a:gd name="T6" fmla="*/ 10 w 32"/>
                <a:gd name="T7" fmla="*/ 23 h 36"/>
                <a:gd name="T8" fmla="*/ 7 w 32"/>
                <a:gd name="T9" fmla="*/ 21 h 36"/>
                <a:gd name="T10" fmla="*/ 1 w 32"/>
                <a:gd name="T11" fmla="*/ 19 h 36"/>
                <a:gd name="T12" fmla="*/ 4 w 32"/>
                <a:gd name="T13" fmla="*/ 14 h 36"/>
                <a:gd name="T14" fmla="*/ 5 w 32"/>
                <a:gd name="T15" fmla="*/ 5 h 36"/>
                <a:gd name="T16" fmla="*/ 8 w 32"/>
                <a:gd name="T17" fmla="*/ 1 h 36"/>
                <a:gd name="T18" fmla="*/ 19 w 32"/>
                <a:gd name="T19" fmla="*/ 1 h 36"/>
                <a:gd name="T20" fmla="*/ 32 w 32"/>
                <a:gd name="T21" fmla="*/ 6 h 36"/>
                <a:gd name="T22" fmla="*/ 21 w 32"/>
                <a:gd name="T23" fmla="*/ 8 h 36"/>
                <a:gd name="T24" fmla="*/ 17 w 32"/>
                <a:gd name="T25" fmla="*/ 5 h 36"/>
                <a:gd name="T26" fmla="*/ 14 w 32"/>
                <a:gd name="T27" fmla="*/ 2 h 36"/>
                <a:gd name="T28" fmla="*/ 13 w 32"/>
                <a:gd name="T29" fmla="*/ 5 h 36"/>
                <a:gd name="T30" fmla="*/ 10 w 32"/>
                <a:gd name="T31" fmla="*/ 11 h 36"/>
                <a:gd name="T32" fmla="*/ 13 w 32"/>
                <a:gd name="T33" fmla="*/ 19 h 36"/>
                <a:gd name="T34" fmla="*/ 15 w 32"/>
                <a:gd name="T35" fmla="*/ 25 h 36"/>
                <a:gd name="T36" fmla="*/ 11 w 32"/>
                <a:gd name="T37" fmla="*/ 30 h 36"/>
                <a:gd name="T38" fmla="*/ 5 w 32"/>
                <a:gd name="T39" fmla="*/ 31 h 36"/>
                <a:gd name="T40" fmla="*/ 15 w 32"/>
                <a:gd name="T41" fmla="*/ 33 h 36"/>
                <a:gd name="T42" fmla="*/ 4 w 32"/>
                <a:gd name="T43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6">
                  <a:moveTo>
                    <a:pt x="4" y="33"/>
                  </a:moveTo>
                  <a:cubicBezTo>
                    <a:pt x="1" y="31"/>
                    <a:pt x="1" y="30"/>
                    <a:pt x="4" y="28"/>
                  </a:cubicBezTo>
                  <a:cubicBezTo>
                    <a:pt x="5" y="28"/>
                    <a:pt x="7" y="28"/>
                    <a:pt x="8" y="27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10" y="21"/>
                    <a:pt x="8" y="21"/>
                    <a:pt x="7" y="21"/>
                  </a:cubicBezTo>
                  <a:cubicBezTo>
                    <a:pt x="5" y="21"/>
                    <a:pt x="2" y="22"/>
                    <a:pt x="1" y="19"/>
                  </a:cubicBezTo>
                  <a:cubicBezTo>
                    <a:pt x="0" y="16"/>
                    <a:pt x="3" y="16"/>
                    <a:pt x="4" y="14"/>
                  </a:cubicBezTo>
                  <a:cubicBezTo>
                    <a:pt x="6" y="11"/>
                    <a:pt x="9" y="8"/>
                    <a:pt x="5" y="5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12" y="0"/>
                    <a:pt x="16" y="0"/>
                    <a:pt x="19" y="1"/>
                  </a:cubicBezTo>
                  <a:cubicBezTo>
                    <a:pt x="24" y="2"/>
                    <a:pt x="29" y="2"/>
                    <a:pt x="32" y="6"/>
                  </a:cubicBezTo>
                  <a:cubicBezTo>
                    <a:pt x="28" y="6"/>
                    <a:pt x="24" y="4"/>
                    <a:pt x="21" y="8"/>
                  </a:cubicBezTo>
                  <a:cubicBezTo>
                    <a:pt x="19" y="9"/>
                    <a:pt x="17" y="8"/>
                    <a:pt x="17" y="5"/>
                  </a:cubicBezTo>
                  <a:cubicBezTo>
                    <a:pt x="16" y="4"/>
                    <a:pt x="16" y="2"/>
                    <a:pt x="14" y="2"/>
                  </a:cubicBezTo>
                  <a:cubicBezTo>
                    <a:pt x="12" y="2"/>
                    <a:pt x="13" y="4"/>
                    <a:pt x="13" y="5"/>
                  </a:cubicBezTo>
                  <a:cubicBezTo>
                    <a:pt x="12" y="7"/>
                    <a:pt x="11" y="9"/>
                    <a:pt x="10" y="11"/>
                  </a:cubicBezTo>
                  <a:cubicBezTo>
                    <a:pt x="9" y="15"/>
                    <a:pt x="7" y="18"/>
                    <a:pt x="13" y="19"/>
                  </a:cubicBezTo>
                  <a:cubicBezTo>
                    <a:pt x="15" y="20"/>
                    <a:pt x="16" y="23"/>
                    <a:pt x="15" y="25"/>
                  </a:cubicBezTo>
                  <a:cubicBezTo>
                    <a:pt x="15" y="27"/>
                    <a:pt x="14" y="29"/>
                    <a:pt x="11" y="30"/>
                  </a:cubicBezTo>
                  <a:cubicBezTo>
                    <a:pt x="9" y="30"/>
                    <a:pt x="7" y="29"/>
                    <a:pt x="5" y="31"/>
                  </a:cubicBezTo>
                  <a:cubicBezTo>
                    <a:pt x="9" y="33"/>
                    <a:pt x="13" y="30"/>
                    <a:pt x="15" y="33"/>
                  </a:cubicBezTo>
                  <a:cubicBezTo>
                    <a:pt x="11" y="36"/>
                    <a:pt x="8" y="36"/>
                    <a:pt x="4" y="33"/>
                  </a:cubicBezTo>
                  <a:close/>
                </a:path>
              </a:pathLst>
            </a:custGeom>
            <a:solidFill>
              <a:srgbClr val="F8C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80"/>
            <p:cNvSpPr>
              <a:spLocks/>
            </p:cNvSpPr>
            <p:nvPr/>
          </p:nvSpPr>
          <p:spPr bwMode="auto">
            <a:xfrm>
              <a:off x="1414463" y="3686175"/>
              <a:ext cx="65088" cy="98425"/>
            </a:xfrm>
            <a:custGeom>
              <a:avLst/>
              <a:gdLst>
                <a:gd name="T0" fmla="*/ 9 w 17"/>
                <a:gd name="T1" fmla="*/ 25 h 26"/>
                <a:gd name="T2" fmla="*/ 1 w 17"/>
                <a:gd name="T3" fmla="*/ 7 h 26"/>
                <a:gd name="T4" fmla="*/ 2 w 17"/>
                <a:gd name="T5" fmla="*/ 5 h 26"/>
                <a:gd name="T6" fmla="*/ 4 w 17"/>
                <a:gd name="T7" fmla="*/ 3 h 26"/>
                <a:gd name="T8" fmla="*/ 7 w 17"/>
                <a:gd name="T9" fmla="*/ 0 h 26"/>
                <a:gd name="T10" fmla="*/ 8 w 17"/>
                <a:gd name="T11" fmla="*/ 4 h 26"/>
                <a:gd name="T12" fmla="*/ 8 w 17"/>
                <a:gd name="T13" fmla="*/ 11 h 26"/>
                <a:gd name="T14" fmla="*/ 10 w 17"/>
                <a:gd name="T15" fmla="*/ 14 h 26"/>
                <a:gd name="T16" fmla="*/ 13 w 17"/>
                <a:gd name="T17" fmla="*/ 12 h 26"/>
                <a:gd name="T18" fmla="*/ 15 w 17"/>
                <a:gd name="T19" fmla="*/ 13 h 26"/>
                <a:gd name="T20" fmla="*/ 17 w 17"/>
                <a:gd name="T21" fmla="*/ 22 h 26"/>
                <a:gd name="T22" fmla="*/ 9 w 17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6">
                  <a:moveTo>
                    <a:pt x="9" y="25"/>
                  </a:moveTo>
                  <a:cubicBezTo>
                    <a:pt x="7" y="19"/>
                    <a:pt x="0" y="15"/>
                    <a:pt x="1" y="7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8" y="1"/>
                    <a:pt x="8" y="3"/>
                    <a:pt x="8" y="4"/>
                  </a:cubicBezTo>
                  <a:cubicBezTo>
                    <a:pt x="8" y="6"/>
                    <a:pt x="8" y="9"/>
                    <a:pt x="8" y="11"/>
                  </a:cubicBezTo>
                  <a:cubicBezTo>
                    <a:pt x="6" y="14"/>
                    <a:pt x="8" y="14"/>
                    <a:pt x="10" y="14"/>
                  </a:cubicBezTo>
                  <a:cubicBezTo>
                    <a:pt x="11" y="13"/>
                    <a:pt x="12" y="12"/>
                    <a:pt x="13" y="12"/>
                  </a:cubicBezTo>
                  <a:cubicBezTo>
                    <a:pt x="14" y="12"/>
                    <a:pt x="15" y="12"/>
                    <a:pt x="15" y="13"/>
                  </a:cubicBezTo>
                  <a:cubicBezTo>
                    <a:pt x="15" y="16"/>
                    <a:pt x="17" y="19"/>
                    <a:pt x="17" y="22"/>
                  </a:cubicBezTo>
                  <a:cubicBezTo>
                    <a:pt x="15" y="25"/>
                    <a:pt x="13" y="26"/>
                    <a:pt x="9" y="25"/>
                  </a:cubicBezTo>
                  <a:close/>
                </a:path>
              </a:pathLst>
            </a:custGeom>
            <a:solidFill>
              <a:srgbClr val="D79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81"/>
            <p:cNvSpPr>
              <a:spLocks/>
            </p:cNvSpPr>
            <p:nvPr/>
          </p:nvSpPr>
          <p:spPr bwMode="auto">
            <a:xfrm>
              <a:off x="1449388" y="3770313"/>
              <a:ext cx="134938" cy="122238"/>
            </a:xfrm>
            <a:custGeom>
              <a:avLst/>
              <a:gdLst>
                <a:gd name="T0" fmla="*/ 0 w 36"/>
                <a:gd name="T1" fmla="*/ 3 h 32"/>
                <a:gd name="T2" fmla="*/ 8 w 36"/>
                <a:gd name="T3" fmla="*/ 0 h 32"/>
                <a:gd name="T4" fmla="*/ 10 w 36"/>
                <a:gd name="T5" fmla="*/ 6 h 32"/>
                <a:gd name="T6" fmla="*/ 24 w 36"/>
                <a:gd name="T7" fmla="*/ 26 h 32"/>
                <a:gd name="T8" fmla="*/ 36 w 36"/>
                <a:gd name="T9" fmla="*/ 31 h 32"/>
                <a:gd name="T10" fmla="*/ 33 w 36"/>
                <a:gd name="T11" fmla="*/ 32 h 32"/>
                <a:gd name="T12" fmla="*/ 24 w 36"/>
                <a:gd name="T13" fmla="*/ 31 h 32"/>
                <a:gd name="T14" fmla="*/ 16 w 36"/>
                <a:gd name="T15" fmla="*/ 26 h 32"/>
                <a:gd name="T16" fmla="*/ 6 w 36"/>
                <a:gd name="T17" fmla="*/ 11 h 32"/>
                <a:gd name="T18" fmla="*/ 5 w 36"/>
                <a:gd name="T19" fmla="*/ 7 h 32"/>
                <a:gd name="T20" fmla="*/ 0 w 36"/>
                <a:gd name="T2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2">
                  <a:moveTo>
                    <a:pt x="0" y="3"/>
                  </a:moveTo>
                  <a:cubicBezTo>
                    <a:pt x="4" y="4"/>
                    <a:pt x="5" y="0"/>
                    <a:pt x="8" y="0"/>
                  </a:cubicBezTo>
                  <a:cubicBezTo>
                    <a:pt x="9" y="1"/>
                    <a:pt x="10" y="3"/>
                    <a:pt x="10" y="6"/>
                  </a:cubicBezTo>
                  <a:cubicBezTo>
                    <a:pt x="8" y="14"/>
                    <a:pt x="14" y="22"/>
                    <a:pt x="24" y="26"/>
                  </a:cubicBezTo>
                  <a:cubicBezTo>
                    <a:pt x="28" y="27"/>
                    <a:pt x="33" y="28"/>
                    <a:pt x="36" y="31"/>
                  </a:cubicBezTo>
                  <a:cubicBezTo>
                    <a:pt x="35" y="32"/>
                    <a:pt x="34" y="32"/>
                    <a:pt x="33" y="32"/>
                  </a:cubicBezTo>
                  <a:cubicBezTo>
                    <a:pt x="30" y="32"/>
                    <a:pt x="27" y="32"/>
                    <a:pt x="24" y="31"/>
                  </a:cubicBezTo>
                  <a:cubicBezTo>
                    <a:pt x="21" y="29"/>
                    <a:pt x="19" y="27"/>
                    <a:pt x="16" y="26"/>
                  </a:cubicBezTo>
                  <a:cubicBezTo>
                    <a:pt x="10" y="22"/>
                    <a:pt x="7" y="18"/>
                    <a:pt x="6" y="11"/>
                  </a:cubicBezTo>
                  <a:cubicBezTo>
                    <a:pt x="6" y="10"/>
                    <a:pt x="8" y="7"/>
                    <a:pt x="5" y="7"/>
                  </a:cubicBezTo>
                  <a:cubicBezTo>
                    <a:pt x="4" y="5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623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82"/>
            <p:cNvSpPr>
              <a:spLocks/>
            </p:cNvSpPr>
            <p:nvPr/>
          </p:nvSpPr>
          <p:spPr bwMode="auto">
            <a:xfrm>
              <a:off x="1414463" y="3663950"/>
              <a:ext cx="49213" cy="90488"/>
            </a:xfrm>
            <a:custGeom>
              <a:avLst/>
              <a:gdLst>
                <a:gd name="T0" fmla="*/ 11 w 13"/>
                <a:gd name="T1" fmla="*/ 21 h 24"/>
                <a:gd name="T2" fmla="*/ 10 w 13"/>
                <a:gd name="T3" fmla="*/ 24 h 24"/>
                <a:gd name="T4" fmla="*/ 9 w 13"/>
                <a:gd name="T5" fmla="*/ 23 h 24"/>
                <a:gd name="T6" fmla="*/ 7 w 13"/>
                <a:gd name="T7" fmla="*/ 13 h 24"/>
                <a:gd name="T8" fmla="*/ 7 w 13"/>
                <a:gd name="T9" fmla="*/ 6 h 24"/>
                <a:gd name="T10" fmla="*/ 2 w 13"/>
                <a:gd name="T11" fmla="*/ 11 h 24"/>
                <a:gd name="T12" fmla="*/ 1 w 13"/>
                <a:gd name="T13" fmla="*/ 8 h 24"/>
                <a:gd name="T14" fmla="*/ 2 w 13"/>
                <a:gd name="T15" fmla="*/ 7 h 24"/>
                <a:gd name="T16" fmla="*/ 4 w 13"/>
                <a:gd name="T17" fmla="*/ 1 h 24"/>
                <a:gd name="T18" fmla="*/ 10 w 13"/>
                <a:gd name="T19" fmla="*/ 5 h 24"/>
                <a:gd name="T20" fmla="*/ 13 w 13"/>
                <a:gd name="T21" fmla="*/ 13 h 24"/>
                <a:gd name="T22" fmla="*/ 12 w 13"/>
                <a:gd name="T23" fmla="*/ 15 h 24"/>
                <a:gd name="T24" fmla="*/ 11 w 13"/>
                <a:gd name="T2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11" y="21"/>
                  </a:moveTo>
                  <a:cubicBezTo>
                    <a:pt x="11" y="22"/>
                    <a:pt x="10" y="23"/>
                    <a:pt x="10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6" y="21"/>
                    <a:pt x="6" y="17"/>
                    <a:pt x="7" y="13"/>
                  </a:cubicBezTo>
                  <a:cubicBezTo>
                    <a:pt x="7" y="11"/>
                    <a:pt x="7" y="9"/>
                    <a:pt x="7" y="6"/>
                  </a:cubicBezTo>
                  <a:cubicBezTo>
                    <a:pt x="5" y="8"/>
                    <a:pt x="4" y="10"/>
                    <a:pt x="2" y="11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3" y="5"/>
                    <a:pt x="0" y="2"/>
                    <a:pt x="4" y="1"/>
                  </a:cubicBezTo>
                  <a:cubicBezTo>
                    <a:pt x="7" y="0"/>
                    <a:pt x="9" y="3"/>
                    <a:pt x="10" y="5"/>
                  </a:cubicBezTo>
                  <a:cubicBezTo>
                    <a:pt x="12" y="8"/>
                    <a:pt x="13" y="10"/>
                    <a:pt x="13" y="13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0" y="16"/>
                    <a:pt x="11" y="18"/>
                    <a:pt x="11" y="21"/>
                  </a:cubicBezTo>
                  <a:close/>
                </a:path>
              </a:pathLst>
            </a:custGeom>
            <a:solidFill>
              <a:srgbClr val="4C2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83"/>
            <p:cNvSpPr>
              <a:spLocks/>
            </p:cNvSpPr>
            <p:nvPr/>
          </p:nvSpPr>
          <p:spPr bwMode="auto">
            <a:xfrm>
              <a:off x="1411288" y="3659188"/>
              <a:ext cx="60325" cy="53975"/>
            </a:xfrm>
            <a:custGeom>
              <a:avLst/>
              <a:gdLst>
                <a:gd name="T0" fmla="*/ 13 w 16"/>
                <a:gd name="T1" fmla="*/ 14 h 14"/>
                <a:gd name="T2" fmla="*/ 8 w 16"/>
                <a:gd name="T3" fmla="*/ 4 h 14"/>
                <a:gd name="T4" fmla="*/ 5 w 16"/>
                <a:gd name="T5" fmla="*/ 3 h 14"/>
                <a:gd name="T6" fmla="*/ 4 w 16"/>
                <a:gd name="T7" fmla="*/ 6 h 14"/>
                <a:gd name="T8" fmla="*/ 2 w 16"/>
                <a:gd name="T9" fmla="*/ 9 h 14"/>
                <a:gd name="T10" fmla="*/ 4 w 16"/>
                <a:gd name="T11" fmla="*/ 2 h 14"/>
                <a:gd name="T12" fmla="*/ 12 w 16"/>
                <a:gd name="T13" fmla="*/ 5 h 14"/>
                <a:gd name="T14" fmla="*/ 14 w 16"/>
                <a:gd name="T15" fmla="*/ 9 h 14"/>
                <a:gd name="T16" fmla="*/ 13 w 1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13" y="14"/>
                  </a:moveTo>
                  <a:cubicBezTo>
                    <a:pt x="12" y="11"/>
                    <a:pt x="11" y="7"/>
                    <a:pt x="8" y="4"/>
                  </a:cubicBezTo>
                  <a:cubicBezTo>
                    <a:pt x="7" y="3"/>
                    <a:pt x="6" y="2"/>
                    <a:pt x="5" y="3"/>
                  </a:cubicBezTo>
                  <a:cubicBezTo>
                    <a:pt x="3" y="4"/>
                    <a:pt x="3" y="5"/>
                    <a:pt x="4" y="6"/>
                  </a:cubicBezTo>
                  <a:cubicBezTo>
                    <a:pt x="6" y="9"/>
                    <a:pt x="5" y="10"/>
                    <a:pt x="2" y="9"/>
                  </a:cubicBezTo>
                  <a:cubicBezTo>
                    <a:pt x="2" y="7"/>
                    <a:pt x="0" y="3"/>
                    <a:pt x="4" y="2"/>
                  </a:cubicBezTo>
                  <a:cubicBezTo>
                    <a:pt x="8" y="0"/>
                    <a:pt x="10" y="2"/>
                    <a:pt x="12" y="5"/>
                  </a:cubicBezTo>
                  <a:cubicBezTo>
                    <a:pt x="13" y="7"/>
                    <a:pt x="14" y="8"/>
                    <a:pt x="14" y="9"/>
                  </a:cubicBezTo>
                  <a:cubicBezTo>
                    <a:pt x="15" y="11"/>
                    <a:pt x="16" y="14"/>
                    <a:pt x="13" y="14"/>
                  </a:cubicBezTo>
                  <a:close/>
                </a:path>
              </a:pathLst>
            </a:custGeom>
            <a:solidFill>
              <a:srgbClr val="C19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84"/>
            <p:cNvSpPr>
              <a:spLocks/>
            </p:cNvSpPr>
            <p:nvPr/>
          </p:nvSpPr>
          <p:spPr bwMode="auto">
            <a:xfrm>
              <a:off x="1455738" y="3694113"/>
              <a:ext cx="26988" cy="41275"/>
            </a:xfrm>
            <a:custGeom>
              <a:avLst/>
              <a:gdLst>
                <a:gd name="T0" fmla="*/ 1 w 7"/>
                <a:gd name="T1" fmla="*/ 5 h 11"/>
                <a:gd name="T2" fmla="*/ 2 w 7"/>
                <a:gd name="T3" fmla="*/ 0 h 11"/>
                <a:gd name="T4" fmla="*/ 4 w 7"/>
                <a:gd name="T5" fmla="*/ 11 h 11"/>
                <a:gd name="T6" fmla="*/ 2 w 7"/>
                <a:gd name="T7" fmla="*/ 10 h 11"/>
                <a:gd name="T8" fmla="*/ 1 w 7"/>
                <a:gd name="T9" fmla="*/ 7 h 11"/>
                <a:gd name="T10" fmla="*/ 1 w 7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1" y="5"/>
                  </a:moveTo>
                  <a:cubicBezTo>
                    <a:pt x="3" y="4"/>
                    <a:pt x="2" y="2"/>
                    <a:pt x="2" y="0"/>
                  </a:cubicBezTo>
                  <a:cubicBezTo>
                    <a:pt x="7" y="3"/>
                    <a:pt x="4" y="8"/>
                    <a:pt x="4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94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85"/>
            <p:cNvSpPr>
              <a:spLocks/>
            </p:cNvSpPr>
            <p:nvPr/>
          </p:nvSpPr>
          <p:spPr bwMode="auto">
            <a:xfrm>
              <a:off x="1501775" y="3460750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5 w 6"/>
                <a:gd name="T3" fmla="*/ 2 h 5"/>
                <a:gd name="T4" fmla="*/ 3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4" y="0"/>
                    <a:pt x="6" y="1"/>
                    <a:pt x="5" y="2"/>
                  </a:cubicBezTo>
                  <a:cubicBezTo>
                    <a:pt x="3" y="3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1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1436688" y="3937000"/>
              <a:ext cx="169863" cy="103188"/>
            </a:xfrm>
            <a:custGeom>
              <a:avLst/>
              <a:gdLst>
                <a:gd name="T0" fmla="*/ 5 w 45"/>
                <a:gd name="T1" fmla="*/ 14 h 27"/>
                <a:gd name="T2" fmla="*/ 6 w 45"/>
                <a:gd name="T3" fmla="*/ 0 h 27"/>
                <a:gd name="T4" fmla="*/ 13 w 45"/>
                <a:gd name="T5" fmla="*/ 2 h 27"/>
                <a:gd name="T6" fmla="*/ 25 w 45"/>
                <a:gd name="T7" fmla="*/ 6 h 27"/>
                <a:gd name="T8" fmla="*/ 40 w 45"/>
                <a:gd name="T9" fmla="*/ 14 h 27"/>
                <a:gd name="T10" fmla="*/ 42 w 45"/>
                <a:gd name="T11" fmla="*/ 16 h 27"/>
                <a:gd name="T12" fmla="*/ 40 w 45"/>
                <a:gd name="T13" fmla="*/ 26 h 27"/>
                <a:gd name="T14" fmla="*/ 40 w 45"/>
                <a:gd name="T15" fmla="*/ 26 h 27"/>
                <a:gd name="T16" fmla="*/ 36 w 45"/>
                <a:gd name="T17" fmla="*/ 27 h 27"/>
                <a:gd name="T18" fmla="*/ 8 w 45"/>
                <a:gd name="T19" fmla="*/ 17 h 27"/>
                <a:gd name="T20" fmla="*/ 5 w 45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7">
                  <a:moveTo>
                    <a:pt x="5" y="14"/>
                  </a:moveTo>
                  <a:cubicBezTo>
                    <a:pt x="0" y="9"/>
                    <a:pt x="1" y="6"/>
                    <a:pt x="6" y="0"/>
                  </a:cubicBezTo>
                  <a:cubicBezTo>
                    <a:pt x="8" y="0"/>
                    <a:pt x="11" y="1"/>
                    <a:pt x="13" y="2"/>
                  </a:cubicBezTo>
                  <a:cubicBezTo>
                    <a:pt x="17" y="4"/>
                    <a:pt x="21" y="6"/>
                    <a:pt x="25" y="6"/>
                  </a:cubicBezTo>
                  <a:cubicBezTo>
                    <a:pt x="31" y="7"/>
                    <a:pt x="36" y="9"/>
                    <a:pt x="40" y="14"/>
                  </a:cubicBezTo>
                  <a:cubicBezTo>
                    <a:pt x="41" y="15"/>
                    <a:pt x="42" y="15"/>
                    <a:pt x="42" y="16"/>
                  </a:cubicBezTo>
                  <a:cubicBezTo>
                    <a:pt x="45" y="20"/>
                    <a:pt x="43" y="23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8" y="27"/>
                    <a:pt x="36" y="27"/>
                  </a:cubicBezTo>
                  <a:cubicBezTo>
                    <a:pt x="27" y="25"/>
                    <a:pt x="17" y="22"/>
                    <a:pt x="8" y="17"/>
                  </a:cubicBezTo>
                  <a:cubicBezTo>
                    <a:pt x="7" y="17"/>
                    <a:pt x="6" y="15"/>
                    <a:pt x="5" y="14"/>
                  </a:cubicBezTo>
                  <a:close/>
                </a:path>
              </a:pathLst>
            </a:custGeom>
            <a:solidFill>
              <a:srgbClr val="E53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1690688" y="3892550"/>
              <a:ext cx="71438" cy="147638"/>
            </a:xfrm>
            <a:custGeom>
              <a:avLst/>
              <a:gdLst>
                <a:gd name="T0" fmla="*/ 17 w 19"/>
                <a:gd name="T1" fmla="*/ 19 h 39"/>
                <a:gd name="T2" fmla="*/ 16 w 19"/>
                <a:gd name="T3" fmla="*/ 21 h 39"/>
                <a:gd name="T4" fmla="*/ 17 w 19"/>
                <a:gd name="T5" fmla="*/ 31 h 39"/>
                <a:gd name="T6" fmla="*/ 16 w 19"/>
                <a:gd name="T7" fmla="*/ 37 h 39"/>
                <a:gd name="T8" fmla="*/ 3 w 19"/>
                <a:gd name="T9" fmla="*/ 26 h 39"/>
                <a:gd name="T10" fmla="*/ 2 w 19"/>
                <a:gd name="T11" fmla="*/ 20 h 39"/>
                <a:gd name="T12" fmla="*/ 1 w 19"/>
                <a:gd name="T13" fmla="*/ 13 h 39"/>
                <a:gd name="T14" fmla="*/ 13 w 19"/>
                <a:gd name="T15" fmla="*/ 0 h 39"/>
                <a:gd name="T16" fmla="*/ 14 w 19"/>
                <a:gd name="T17" fmla="*/ 2 h 39"/>
                <a:gd name="T18" fmla="*/ 17 w 19"/>
                <a:gd name="T19" fmla="*/ 6 h 39"/>
                <a:gd name="T20" fmla="*/ 16 w 19"/>
                <a:gd name="T21" fmla="*/ 8 h 39"/>
                <a:gd name="T22" fmla="*/ 17 w 19"/>
                <a:gd name="T2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9">
                  <a:moveTo>
                    <a:pt x="17" y="19"/>
                  </a:moveTo>
                  <a:cubicBezTo>
                    <a:pt x="17" y="20"/>
                    <a:pt x="17" y="21"/>
                    <a:pt x="16" y="21"/>
                  </a:cubicBezTo>
                  <a:cubicBezTo>
                    <a:pt x="14" y="25"/>
                    <a:pt x="14" y="29"/>
                    <a:pt x="17" y="31"/>
                  </a:cubicBezTo>
                  <a:cubicBezTo>
                    <a:pt x="19" y="33"/>
                    <a:pt x="17" y="35"/>
                    <a:pt x="16" y="37"/>
                  </a:cubicBezTo>
                  <a:cubicBezTo>
                    <a:pt x="6" y="39"/>
                    <a:pt x="3" y="37"/>
                    <a:pt x="3" y="26"/>
                  </a:cubicBezTo>
                  <a:cubicBezTo>
                    <a:pt x="4" y="24"/>
                    <a:pt x="5" y="21"/>
                    <a:pt x="2" y="20"/>
                  </a:cubicBezTo>
                  <a:cubicBezTo>
                    <a:pt x="0" y="17"/>
                    <a:pt x="2" y="15"/>
                    <a:pt x="1" y="13"/>
                  </a:cubicBezTo>
                  <a:cubicBezTo>
                    <a:pt x="4" y="8"/>
                    <a:pt x="8" y="3"/>
                    <a:pt x="13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4"/>
                    <a:pt x="16" y="5"/>
                    <a:pt x="17" y="6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6" y="12"/>
                    <a:pt x="18" y="16"/>
                    <a:pt x="17" y="19"/>
                  </a:cubicBezTo>
                  <a:close/>
                </a:path>
              </a:pathLst>
            </a:custGeom>
            <a:solidFill>
              <a:srgbClr val="5A3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1757363" y="3933825"/>
              <a:ext cx="79375" cy="119063"/>
            </a:xfrm>
            <a:custGeom>
              <a:avLst/>
              <a:gdLst>
                <a:gd name="T0" fmla="*/ 2 w 21"/>
                <a:gd name="T1" fmla="*/ 26 h 31"/>
                <a:gd name="T2" fmla="*/ 5 w 21"/>
                <a:gd name="T3" fmla="*/ 15 h 31"/>
                <a:gd name="T4" fmla="*/ 1 w 21"/>
                <a:gd name="T5" fmla="*/ 3 h 31"/>
                <a:gd name="T6" fmla="*/ 2 w 21"/>
                <a:gd name="T7" fmla="*/ 0 h 31"/>
                <a:gd name="T8" fmla="*/ 9 w 21"/>
                <a:gd name="T9" fmla="*/ 4 h 31"/>
                <a:gd name="T10" fmla="*/ 11 w 21"/>
                <a:gd name="T11" fmla="*/ 5 h 31"/>
                <a:gd name="T12" fmla="*/ 18 w 21"/>
                <a:gd name="T13" fmla="*/ 7 h 31"/>
                <a:gd name="T14" fmla="*/ 19 w 21"/>
                <a:gd name="T15" fmla="*/ 20 h 31"/>
                <a:gd name="T16" fmla="*/ 16 w 21"/>
                <a:gd name="T17" fmla="*/ 19 h 31"/>
                <a:gd name="T18" fmla="*/ 18 w 21"/>
                <a:gd name="T19" fmla="*/ 21 h 31"/>
                <a:gd name="T20" fmla="*/ 17 w 21"/>
                <a:gd name="T21" fmla="*/ 26 h 31"/>
                <a:gd name="T22" fmla="*/ 11 w 21"/>
                <a:gd name="T23" fmla="*/ 24 h 31"/>
                <a:gd name="T24" fmla="*/ 15 w 21"/>
                <a:gd name="T25" fmla="*/ 27 h 31"/>
                <a:gd name="T26" fmla="*/ 15 w 21"/>
                <a:gd name="T27" fmla="*/ 30 h 31"/>
                <a:gd name="T28" fmla="*/ 13 w 21"/>
                <a:gd name="T29" fmla="*/ 31 h 31"/>
                <a:gd name="T30" fmla="*/ 5 w 21"/>
                <a:gd name="T31" fmla="*/ 30 h 31"/>
                <a:gd name="T32" fmla="*/ 2 w 21"/>
                <a:gd name="T33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1">
                  <a:moveTo>
                    <a:pt x="2" y="26"/>
                  </a:moveTo>
                  <a:cubicBezTo>
                    <a:pt x="2" y="22"/>
                    <a:pt x="6" y="19"/>
                    <a:pt x="5" y="15"/>
                  </a:cubicBezTo>
                  <a:cubicBezTo>
                    <a:pt x="5" y="10"/>
                    <a:pt x="2" y="7"/>
                    <a:pt x="1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5"/>
                    <a:pt x="10" y="6"/>
                    <a:pt x="11" y="5"/>
                  </a:cubicBezTo>
                  <a:cubicBezTo>
                    <a:pt x="14" y="3"/>
                    <a:pt x="15" y="7"/>
                    <a:pt x="18" y="7"/>
                  </a:cubicBezTo>
                  <a:cubicBezTo>
                    <a:pt x="20" y="10"/>
                    <a:pt x="21" y="17"/>
                    <a:pt x="19" y="20"/>
                  </a:cubicBezTo>
                  <a:cubicBezTo>
                    <a:pt x="18" y="19"/>
                    <a:pt x="17" y="18"/>
                    <a:pt x="16" y="19"/>
                  </a:cubicBezTo>
                  <a:cubicBezTo>
                    <a:pt x="15" y="21"/>
                    <a:pt x="18" y="20"/>
                    <a:pt x="18" y="21"/>
                  </a:cubicBezTo>
                  <a:cubicBezTo>
                    <a:pt x="19" y="23"/>
                    <a:pt x="19" y="25"/>
                    <a:pt x="17" y="26"/>
                  </a:cubicBezTo>
                  <a:cubicBezTo>
                    <a:pt x="14" y="26"/>
                    <a:pt x="12" y="25"/>
                    <a:pt x="11" y="24"/>
                  </a:cubicBezTo>
                  <a:cubicBezTo>
                    <a:pt x="11" y="26"/>
                    <a:pt x="14" y="25"/>
                    <a:pt x="15" y="27"/>
                  </a:cubicBezTo>
                  <a:cubicBezTo>
                    <a:pt x="16" y="28"/>
                    <a:pt x="16" y="29"/>
                    <a:pt x="15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0" y="30"/>
                    <a:pt x="7" y="28"/>
                    <a:pt x="5" y="30"/>
                  </a:cubicBezTo>
                  <a:cubicBezTo>
                    <a:pt x="3" y="29"/>
                    <a:pt x="0" y="29"/>
                    <a:pt x="2" y="26"/>
                  </a:cubicBezTo>
                  <a:close/>
                </a:path>
              </a:pathLst>
            </a:custGeom>
            <a:solidFill>
              <a:srgbClr val="F0D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1460500" y="3895725"/>
              <a:ext cx="180975" cy="73025"/>
            </a:xfrm>
            <a:custGeom>
              <a:avLst/>
              <a:gdLst>
                <a:gd name="T0" fmla="*/ 19 w 48"/>
                <a:gd name="T1" fmla="*/ 18 h 19"/>
                <a:gd name="T2" fmla="*/ 0 w 48"/>
                <a:gd name="T3" fmla="*/ 11 h 19"/>
                <a:gd name="T4" fmla="*/ 1 w 48"/>
                <a:gd name="T5" fmla="*/ 9 h 19"/>
                <a:gd name="T6" fmla="*/ 3 w 48"/>
                <a:gd name="T7" fmla="*/ 5 h 19"/>
                <a:gd name="T8" fmla="*/ 6 w 48"/>
                <a:gd name="T9" fmla="*/ 1 h 19"/>
                <a:gd name="T10" fmla="*/ 8 w 48"/>
                <a:gd name="T11" fmla="*/ 1 h 19"/>
                <a:gd name="T12" fmla="*/ 11 w 48"/>
                <a:gd name="T13" fmla="*/ 3 h 19"/>
                <a:gd name="T14" fmla="*/ 29 w 48"/>
                <a:gd name="T15" fmla="*/ 7 h 19"/>
                <a:gd name="T16" fmla="*/ 33 w 48"/>
                <a:gd name="T17" fmla="*/ 9 h 19"/>
                <a:gd name="T18" fmla="*/ 40 w 48"/>
                <a:gd name="T19" fmla="*/ 10 h 19"/>
                <a:gd name="T20" fmla="*/ 47 w 48"/>
                <a:gd name="T21" fmla="*/ 16 h 19"/>
                <a:gd name="T22" fmla="*/ 41 w 48"/>
                <a:gd name="T23" fmla="*/ 18 h 19"/>
                <a:gd name="T24" fmla="*/ 35 w 48"/>
                <a:gd name="T25" fmla="*/ 17 h 19"/>
                <a:gd name="T26" fmla="*/ 30 w 48"/>
                <a:gd name="T27" fmla="*/ 15 h 19"/>
                <a:gd name="T28" fmla="*/ 26 w 48"/>
                <a:gd name="T29" fmla="*/ 15 h 19"/>
                <a:gd name="T30" fmla="*/ 23 w 48"/>
                <a:gd name="T31" fmla="*/ 13 h 19"/>
                <a:gd name="T32" fmla="*/ 19 w 48"/>
                <a:gd name="T33" fmla="*/ 12 h 19"/>
                <a:gd name="T34" fmla="*/ 15 w 48"/>
                <a:gd name="T35" fmla="*/ 12 h 19"/>
                <a:gd name="T36" fmla="*/ 15 w 48"/>
                <a:gd name="T37" fmla="*/ 14 h 19"/>
                <a:gd name="T38" fmla="*/ 19 w 48"/>
                <a:gd name="T3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9">
                  <a:moveTo>
                    <a:pt x="19" y="18"/>
                  </a:moveTo>
                  <a:cubicBezTo>
                    <a:pt x="11" y="19"/>
                    <a:pt x="6" y="13"/>
                    <a:pt x="0" y="11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4" y="9"/>
                    <a:pt x="2" y="6"/>
                    <a:pt x="3" y="5"/>
                  </a:cubicBezTo>
                  <a:cubicBezTo>
                    <a:pt x="4" y="3"/>
                    <a:pt x="6" y="3"/>
                    <a:pt x="6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9" y="1"/>
                    <a:pt x="9" y="3"/>
                    <a:pt x="11" y="3"/>
                  </a:cubicBezTo>
                  <a:cubicBezTo>
                    <a:pt x="17" y="3"/>
                    <a:pt x="23" y="6"/>
                    <a:pt x="29" y="7"/>
                  </a:cubicBezTo>
                  <a:cubicBezTo>
                    <a:pt x="30" y="7"/>
                    <a:pt x="31" y="8"/>
                    <a:pt x="33" y="9"/>
                  </a:cubicBezTo>
                  <a:cubicBezTo>
                    <a:pt x="35" y="10"/>
                    <a:pt x="37" y="10"/>
                    <a:pt x="40" y="10"/>
                  </a:cubicBezTo>
                  <a:cubicBezTo>
                    <a:pt x="44" y="10"/>
                    <a:pt x="48" y="11"/>
                    <a:pt x="47" y="16"/>
                  </a:cubicBezTo>
                  <a:cubicBezTo>
                    <a:pt x="46" y="19"/>
                    <a:pt x="43" y="19"/>
                    <a:pt x="41" y="18"/>
                  </a:cubicBezTo>
                  <a:cubicBezTo>
                    <a:pt x="39" y="17"/>
                    <a:pt x="37" y="17"/>
                    <a:pt x="35" y="17"/>
                  </a:cubicBezTo>
                  <a:cubicBezTo>
                    <a:pt x="33" y="17"/>
                    <a:pt x="32" y="16"/>
                    <a:pt x="30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4" y="14"/>
                    <a:pt x="23" y="13"/>
                  </a:cubicBezTo>
                  <a:cubicBezTo>
                    <a:pt x="22" y="12"/>
                    <a:pt x="20" y="12"/>
                    <a:pt x="19" y="12"/>
                  </a:cubicBezTo>
                  <a:cubicBezTo>
                    <a:pt x="18" y="12"/>
                    <a:pt x="17" y="12"/>
                    <a:pt x="15" y="12"/>
                  </a:cubicBezTo>
                  <a:cubicBezTo>
                    <a:pt x="14" y="13"/>
                    <a:pt x="14" y="14"/>
                    <a:pt x="15" y="14"/>
                  </a:cubicBezTo>
                  <a:cubicBezTo>
                    <a:pt x="17" y="15"/>
                    <a:pt x="20" y="15"/>
                    <a:pt x="19" y="18"/>
                  </a:cubicBezTo>
                  <a:close/>
                </a:path>
              </a:pathLst>
            </a:custGeom>
            <a:solidFill>
              <a:srgbClr val="6F2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1584325" y="3952875"/>
              <a:ext cx="79375" cy="100013"/>
            </a:xfrm>
            <a:custGeom>
              <a:avLst/>
              <a:gdLst>
                <a:gd name="T0" fmla="*/ 1 w 21"/>
                <a:gd name="T1" fmla="*/ 2 h 26"/>
                <a:gd name="T2" fmla="*/ 8 w 21"/>
                <a:gd name="T3" fmla="*/ 1 h 26"/>
                <a:gd name="T4" fmla="*/ 13 w 21"/>
                <a:gd name="T5" fmla="*/ 2 h 26"/>
                <a:gd name="T6" fmla="*/ 19 w 21"/>
                <a:gd name="T7" fmla="*/ 11 h 26"/>
                <a:gd name="T8" fmla="*/ 20 w 21"/>
                <a:gd name="T9" fmla="*/ 15 h 26"/>
                <a:gd name="T10" fmla="*/ 20 w 21"/>
                <a:gd name="T11" fmla="*/ 23 h 26"/>
                <a:gd name="T12" fmla="*/ 16 w 21"/>
                <a:gd name="T13" fmla="*/ 25 h 26"/>
                <a:gd name="T14" fmla="*/ 16 w 21"/>
                <a:gd name="T15" fmla="*/ 23 h 26"/>
                <a:gd name="T16" fmla="*/ 15 w 21"/>
                <a:gd name="T17" fmla="*/ 17 h 26"/>
                <a:gd name="T18" fmla="*/ 13 w 21"/>
                <a:gd name="T19" fmla="*/ 17 h 26"/>
                <a:gd name="T20" fmla="*/ 4 w 21"/>
                <a:gd name="T21" fmla="*/ 13 h 26"/>
                <a:gd name="T22" fmla="*/ 2 w 21"/>
                <a:gd name="T23" fmla="*/ 12 h 26"/>
                <a:gd name="T24" fmla="*/ 1 w 21"/>
                <a:gd name="T25" fmla="*/ 11 h 26"/>
                <a:gd name="T26" fmla="*/ 1 w 21"/>
                <a:gd name="T27" fmla="*/ 7 h 26"/>
                <a:gd name="T28" fmla="*/ 1 w 21"/>
                <a:gd name="T2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6">
                  <a:moveTo>
                    <a:pt x="1" y="2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10" y="2"/>
                    <a:pt x="11" y="3"/>
                    <a:pt x="13" y="2"/>
                  </a:cubicBezTo>
                  <a:cubicBezTo>
                    <a:pt x="16" y="4"/>
                    <a:pt x="20" y="5"/>
                    <a:pt x="19" y="11"/>
                  </a:cubicBezTo>
                  <a:cubicBezTo>
                    <a:pt x="18" y="12"/>
                    <a:pt x="20" y="13"/>
                    <a:pt x="20" y="15"/>
                  </a:cubicBezTo>
                  <a:cubicBezTo>
                    <a:pt x="21" y="18"/>
                    <a:pt x="20" y="20"/>
                    <a:pt x="20" y="23"/>
                  </a:cubicBezTo>
                  <a:cubicBezTo>
                    <a:pt x="20" y="26"/>
                    <a:pt x="16" y="23"/>
                    <a:pt x="16" y="25"/>
                  </a:cubicBezTo>
                  <a:cubicBezTo>
                    <a:pt x="16" y="25"/>
                    <a:pt x="16" y="24"/>
                    <a:pt x="16" y="23"/>
                  </a:cubicBezTo>
                  <a:cubicBezTo>
                    <a:pt x="15" y="21"/>
                    <a:pt x="17" y="19"/>
                    <a:pt x="15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0" y="16"/>
                    <a:pt x="7" y="15"/>
                    <a:pt x="4" y="13"/>
                  </a:cubicBezTo>
                  <a:cubicBezTo>
                    <a:pt x="3" y="13"/>
                    <a:pt x="3" y="13"/>
                    <a:pt x="2" y="12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0" y="10"/>
                    <a:pt x="1" y="9"/>
                    <a:pt x="1" y="7"/>
                  </a:cubicBezTo>
                  <a:cubicBezTo>
                    <a:pt x="1" y="5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533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1455738" y="3990975"/>
              <a:ext cx="139700" cy="57150"/>
            </a:xfrm>
            <a:custGeom>
              <a:avLst/>
              <a:gdLst>
                <a:gd name="T0" fmla="*/ 0 w 37"/>
                <a:gd name="T1" fmla="*/ 0 h 15"/>
                <a:gd name="T2" fmla="*/ 29 w 37"/>
                <a:gd name="T3" fmla="*/ 11 h 15"/>
                <a:gd name="T4" fmla="*/ 35 w 37"/>
                <a:gd name="T5" fmla="*/ 12 h 15"/>
                <a:gd name="T6" fmla="*/ 36 w 37"/>
                <a:gd name="T7" fmla="*/ 13 h 15"/>
                <a:gd name="T8" fmla="*/ 36 w 37"/>
                <a:gd name="T9" fmla="*/ 15 h 15"/>
                <a:gd name="T10" fmla="*/ 2 w 37"/>
                <a:gd name="T11" fmla="*/ 5 h 15"/>
                <a:gd name="T12" fmla="*/ 0 w 3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5">
                  <a:moveTo>
                    <a:pt x="0" y="0"/>
                  </a:moveTo>
                  <a:cubicBezTo>
                    <a:pt x="9" y="4"/>
                    <a:pt x="19" y="8"/>
                    <a:pt x="29" y="11"/>
                  </a:cubicBezTo>
                  <a:cubicBezTo>
                    <a:pt x="31" y="11"/>
                    <a:pt x="33" y="12"/>
                    <a:pt x="35" y="12"/>
                  </a:cubicBezTo>
                  <a:cubicBezTo>
                    <a:pt x="35" y="12"/>
                    <a:pt x="36" y="13"/>
                    <a:pt x="36" y="13"/>
                  </a:cubicBezTo>
                  <a:cubicBezTo>
                    <a:pt x="37" y="14"/>
                    <a:pt x="37" y="15"/>
                    <a:pt x="36" y="15"/>
                  </a:cubicBezTo>
                  <a:cubicBezTo>
                    <a:pt x="24" y="15"/>
                    <a:pt x="13" y="10"/>
                    <a:pt x="2" y="5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D6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677988" y="3956050"/>
              <a:ext cx="73025" cy="96838"/>
            </a:xfrm>
            <a:custGeom>
              <a:avLst/>
              <a:gdLst>
                <a:gd name="T0" fmla="*/ 5 w 19"/>
                <a:gd name="T1" fmla="*/ 3 h 25"/>
                <a:gd name="T2" fmla="*/ 7 w 19"/>
                <a:gd name="T3" fmla="*/ 3 h 25"/>
                <a:gd name="T4" fmla="*/ 8 w 19"/>
                <a:gd name="T5" fmla="*/ 11 h 25"/>
                <a:gd name="T6" fmla="*/ 12 w 19"/>
                <a:gd name="T7" fmla="*/ 16 h 25"/>
                <a:gd name="T8" fmla="*/ 13 w 19"/>
                <a:gd name="T9" fmla="*/ 17 h 25"/>
                <a:gd name="T10" fmla="*/ 19 w 19"/>
                <a:gd name="T11" fmla="*/ 20 h 25"/>
                <a:gd name="T12" fmla="*/ 19 w 19"/>
                <a:gd name="T13" fmla="*/ 20 h 25"/>
                <a:gd name="T14" fmla="*/ 3 w 19"/>
                <a:gd name="T15" fmla="*/ 15 h 25"/>
                <a:gd name="T16" fmla="*/ 2 w 19"/>
                <a:gd name="T17" fmla="*/ 12 h 25"/>
                <a:gd name="T18" fmla="*/ 5 w 19"/>
                <a:gd name="T1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5">
                  <a:moveTo>
                    <a:pt x="5" y="3"/>
                  </a:moveTo>
                  <a:cubicBezTo>
                    <a:pt x="6" y="3"/>
                    <a:pt x="7" y="0"/>
                    <a:pt x="7" y="3"/>
                  </a:cubicBezTo>
                  <a:cubicBezTo>
                    <a:pt x="8" y="5"/>
                    <a:pt x="9" y="8"/>
                    <a:pt x="8" y="11"/>
                  </a:cubicBezTo>
                  <a:cubicBezTo>
                    <a:pt x="7" y="13"/>
                    <a:pt x="6" y="18"/>
                    <a:pt x="12" y="16"/>
                  </a:cubicBezTo>
                  <a:cubicBezTo>
                    <a:pt x="12" y="16"/>
                    <a:pt x="12" y="17"/>
                    <a:pt x="13" y="17"/>
                  </a:cubicBezTo>
                  <a:cubicBezTo>
                    <a:pt x="15" y="20"/>
                    <a:pt x="15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8" y="25"/>
                    <a:pt x="8" y="25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3" y="9"/>
                    <a:pt x="0" y="5"/>
                    <a:pt x="5" y="3"/>
                  </a:cubicBezTo>
                  <a:close/>
                </a:path>
              </a:pathLst>
            </a:custGeom>
            <a:solidFill>
              <a:srgbClr val="674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93"/>
            <p:cNvSpPr>
              <a:spLocks/>
            </p:cNvSpPr>
            <p:nvPr/>
          </p:nvSpPr>
          <p:spPr bwMode="auto">
            <a:xfrm>
              <a:off x="1814513" y="3952875"/>
              <a:ext cx="49213" cy="95250"/>
            </a:xfrm>
            <a:custGeom>
              <a:avLst/>
              <a:gdLst>
                <a:gd name="T0" fmla="*/ 0 w 13"/>
                <a:gd name="T1" fmla="*/ 25 h 25"/>
                <a:gd name="T2" fmla="*/ 0 w 13"/>
                <a:gd name="T3" fmla="*/ 22 h 25"/>
                <a:gd name="T4" fmla="*/ 1 w 13"/>
                <a:gd name="T5" fmla="*/ 21 h 25"/>
                <a:gd name="T6" fmla="*/ 2 w 13"/>
                <a:gd name="T7" fmla="*/ 16 h 25"/>
                <a:gd name="T8" fmla="*/ 3 w 13"/>
                <a:gd name="T9" fmla="*/ 15 h 25"/>
                <a:gd name="T10" fmla="*/ 4 w 13"/>
                <a:gd name="T11" fmla="*/ 11 h 25"/>
                <a:gd name="T12" fmla="*/ 4 w 13"/>
                <a:gd name="T13" fmla="*/ 5 h 25"/>
                <a:gd name="T14" fmla="*/ 2 w 13"/>
                <a:gd name="T15" fmla="*/ 3 h 25"/>
                <a:gd name="T16" fmla="*/ 5 w 13"/>
                <a:gd name="T17" fmla="*/ 1 h 25"/>
                <a:gd name="T18" fmla="*/ 9 w 13"/>
                <a:gd name="T19" fmla="*/ 4 h 25"/>
                <a:gd name="T20" fmla="*/ 12 w 13"/>
                <a:gd name="T21" fmla="*/ 9 h 25"/>
                <a:gd name="T22" fmla="*/ 6 w 13"/>
                <a:gd name="T23" fmla="*/ 10 h 25"/>
                <a:gd name="T24" fmla="*/ 0 w 13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5"/>
                    <a:pt x="2" y="14"/>
                    <a:pt x="3" y="15"/>
                  </a:cubicBezTo>
                  <a:cubicBezTo>
                    <a:pt x="5" y="14"/>
                    <a:pt x="5" y="12"/>
                    <a:pt x="4" y="11"/>
                  </a:cubicBezTo>
                  <a:cubicBezTo>
                    <a:pt x="4" y="9"/>
                    <a:pt x="0" y="7"/>
                    <a:pt x="4" y="5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7" y="2"/>
                    <a:pt x="8" y="3"/>
                    <a:pt x="9" y="4"/>
                  </a:cubicBezTo>
                  <a:cubicBezTo>
                    <a:pt x="11" y="5"/>
                    <a:pt x="13" y="6"/>
                    <a:pt x="12" y="9"/>
                  </a:cubicBezTo>
                  <a:cubicBezTo>
                    <a:pt x="12" y="16"/>
                    <a:pt x="9" y="13"/>
                    <a:pt x="6" y="10"/>
                  </a:cubicBezTo>
                  <a:cubicBezTo>
                    <a:pt x="6" y="17"/>
                    <a:pt x="7" y="23"/>
                    <a:pt x="0" y="25"/>
                  </a:cubicBezTo>
                  <a:close/>
                </a:path>
              </a:pathLst>
            </a:custGeom>
            <a:solidFill>
              <a:srgbClr val="B7A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94"/>
            <p:cNvSpPr>
              <a:spLocks/>
            </p:cNvSpPr>
            <p:nvPr/>
          </p:nvSpPr>
          <p:spPr bwMode="auto">
            <a:xfrm>
              <a:off x="1746250" y="3917950"/>
              <a:ext cx="49213" cy="73025"/>
            </a:xfrm>
            <a:custGeom>
              <a:avLst/>
              <a:gdLst>
                <a:gd name="T0" fmla="*/ 6 w 13"/>
                <a:gd name="T1" fmla="*/ 5 h 19"/>
                <a:gd name="T2" fmla="*/ 5 w 13"/>
                <a:gd name="T3" fmla="*/ 9 h 19"/>
                <a:gd name="T4" fmla="*/ 8 w 13"/>
                <a:gd name="T5" fmla="*/ 19 h 19"/>
                <a:gd name="T6" fmla="*/ 6 w 13"/>
                <a:gd name="T7" fmla="*/ 17 h 19"/>
                <a:gd name="T8" fmla="*/ 2 w 13"/>
                <a:gd name="T9" fmla="*/ 12 h 19"/>
                <a:gd name="T10" fmla="*/ 0 w 13"/>
                <a:gd name="T11" fmla="*/ 1 h 19"/>
                <a:gd name="T12" fmla="*/ 8 w 13"/>
                <a:gd name="T13" fmla="*/ 2 h 19"/>
                <a:gd name="T14" fmla="*/ 9 w 13"/>
                <a:gd name="T15" fmla="*/ 5 h 19"/>
                <a:gd name="T16" fmla="*/ 6 w 13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5"/>
                  </a:moveTo>
                  <a:cubicBezTo>
                    <a:pt x="1" y="5"/>
                    <a:pt x="7" y="8"/>
                    <a:pt x="5" y="9"/>
                  </a:cubicBezTo>
                  <a:cubicBezTo>
                    <a:pt x="13" y="10"/>
                    <a:pt x="8" y="15"/>
                    <a:pt x="8" y="19"/>
                  </a:cubicBezTo>
                  <a:cubicBezTo>
                    <a:pt x="7" y="19"/>
                    <a:pt x="7" y="18"/>
                    <a:pt x="6" y="17"/>
                  </a:cubicBezTo>
                  <a:cubicBezTo>
                    <a:pt x="5" y="15"/>
                    <a:pt x="5" y="12"/>
                    <a:pt x="2" y="12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9" y="2"/>
                    <a:pt x="10" y="3"/>
                    <a:pt x="9" y="5"/>
                  </a:cubicBezTo>
                  <a:cubicBezTo>
                    <a:pt x="9" y="6"/>
                    <a:pt x="7" y="5"/>
                    <a:pt x="6" y="5"/>
                  </a:cubicBezTo>
                  <a:close/>
                </a:path>
              </a:pathLst>
            </a:custGeom>
            <a:solidFill>
              <a:srgbClr val="A69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95"/>
            <p:cNvSpPr>
              <a:spLocks/>
            </p:cNvSpPr>
            <p:nvPr/>
          </p:nvSpPr>
          <p:spPr bwMode="auto">
            <a:xfrm>
              <a:off x="1452563" y="3857625"/>
              <a:ext cx="52388" cy="46038"/>
            </a:xfrm>
            <a:custGeom>
              <a:avLst/>
              <a:gdLst>
                <a:gd name="T0" fmla="*/ 10 w 14"/>
                <a:gd name="T1" fmla="*/ 11 h 12"/>
                <a:gd name="T2" fmla="*/ 8 w 14"/>
                <a:gd name="T3" fmla="*/ 11 h 12"/>
                <a:gd name="T4" fmla="*/ 1 w 14"/>
                <a:gd name="T5" fmla="*/ 2 h 12"/>
                <a:gd name="T6" fmla="*/ 3 w 14"/>
                <a:gd name="T7" fmla="*/ 2 h 12"/>
                <a:gd name="T8" fmla="*/ 5 w 14"/>
                <a:gd name="T9" fmla="*/ 4 h 12"/>
                <a:gd name="T10" fmla="*/ 14 w 14"/>
                <a:gd name="T11" fmla="*/ 9 h 12"/>
                <a:gd name="T12" fmla="*/ 10 w 14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10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2" y="11"/>
                    <a:pt x="0" y="8"/>
                    <a:pt x="1" y="2"/>
                  </a:cubicBezTo>
                  <a:cubicBezTo>
                    <a:pt x="1" y="1"/>
                    <a:pt x="2" y="0"/>
                    <a:pt x="3" y="2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8" y="6"/>
                    <a:pt x="12" y="6"/>
                    <a:pt x="14" y="9"/>
                  </a:cubicBezTo>
                  <a:cubicBezTo>
                    <a:pt x="13" y="11"/>
                    <a:pt x="12" y="12"/>
                    <a:pt x="10" y="11"/>
                  </a:cubicBezTo>
                  <a:close/>
                </a:path>
              </a:pathLst>
            </a:custGeom>
            <a:solidFill>
              <a:srgbClr val="504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96"/>
            <p:cNvSpPr>
              <a:spLocks/>
            </p:cNvSpPr>
            <p:nvPr/>
          </p:nvSpPr>
          <p:spPr bwMode="auto">
            <a:xfrm>
              <a:off x="1735138" y="3963988"/>
              <a:ext cx="30163" cy="53975"/>
            </a:xfrm>
            <a:custGeom>
              <a:avLst/>
              <a:gdLst>
                <a:gd name="T0" fmla="*/ 5 w 8"/>
                <a:gd name="T1" fmla="*/ 12 h 14"/>
                <a:gd name="T2" fmla="*/ 1 w 8"/>
                <a:gd name="T3" fmla="*/ 13 h 14"/>
                <a:gd name="T4" fmla="*/ 1 w 8"/>
                <a:gd name="T5" fmla="*/ 10 h 14"/>
                <a:gd name="T6" fmla="*/ 1 w 8"/>
                <a:gd name="T7" fmla="*/ 3 h 14"/>
                <a:gd name="T8" fmla="*/ 4 w 8"/>
                <a:gd name="T9" fmla="*/ 2 h 14"/>
                <a:gd name="T10" fmla="*/ 5 w 8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5" y="12"/>
                  </a:moveTo>
                  <a:cubicBezTo>
                    <a:pt x="4" y="12"/>
                    <a:pt x="3" y="14"/>
                    <a:pt x="1" y="13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2" y="7"/>
                    <a:pt x="1" y="5"/>
                    <a:pt x="1" y="3"/>
                  </a:cubicBezTo>
                  <a:cubicBezTo>
                    <a:pt x="1" y="0"/>
                    <a:pt x="2" y="0"/>
                    <a:pt x="4" y="2"/>
                  </a:cubicBezTo>
                  <a:cubicBezTo>
                    <a:pt x="5" y="5"/>
                    <a:pt x="8" y="8"/>
                    <a:pt x="5" y="12"/>
                  </a:cubicBezTo>
                  <a:close/>
                </a:path>
              </a:pathLst>
            </a:custGeom>
            <a:solidFill>
              <a:srgbClr val="C6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97"/>
            <p:cNvSpPr>
              <a:spLocks/>
            </p:cNvSpPr>
            <p:nvPr/>
          </p:nvSpPr>
          <p:spPr bwMode="auto">
            <a:xfrm>
              <a:off x="1600200" y="3995738"/>
              <a:ext cx="33338" cy="41275"/>
            </a:xfrm>
            <a:custGeom>
              <a:avLst/>
              <a:gdLst>
                <a:gd name="T0" fmla="*/ 0 w 9"/>
                <a:gd name="T1" fmla="*/ 1 h 11"/>
                <a:gd name="T2" fmla="*/ 0 w 9"/>
                <a:gd name="T3" fmla="*/ 0 h 11"/>
                <a:gd name="T4" fmla="*/ 9 w 9"/>
                <a:gd name="T5" fmla="*/ 6 h 11"/>
                <a:gd name="T6" fmla="*/ 1 w 9"/>
                <a:gd name="T7" fmla="*/ 10 h 11"/>
                <a:gd name="T8" fmla="*/ 0 w 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3"/>
                    <a:pt x="8" y="2"/>
                    <a:pt x="9" y="6"/>
                  </a:cubicBezTo>
                  <a:cubicBezTo>
                    <a:pt x="7" y="9"/>
                    <a:pt x="5" y="11"/>
                    <a:pt x="1" y="10"/>
                  </a:cubicBezTo>
                  <a:cubicBezTo>
                    <a:pt x="2" y="7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6D6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98"/>
            <p:cNvSpPr>
              <a:spLocks/>
            </p:cNvSpPr>
            <p:nvPr/>
          </p:nvSpPr>
          <p:spPr bwMode="auto">
            <a:xfrm>
              <a:off x="1652588" y="3960813"/>
              <a:ext cx="25400" cy="79375"/>
            </a:xfrm>
            <a:custGeom>
              <a:avLst/>
              <a:gdLst>
                <a:gd name="T0" fmla="*/ 2 w 7"/>
                <a:gd name="T1" fmla="*/ 21 h 21"/>
                <a:gd name="T2" fmla="*/ 1 w 7"/>
                <a:gd name="T3" fmla="*/ 13 h 21"/>
                <a:gd name="T4" fmla="*/ 1 w 7"/>
                <a:gd name="T5" fmla="*/ 3 h 21"/>
                <a:gd name="T6" fmla="*/ 3 w 7"/>
                <a:gd name="T7" fmla="*/ 1 h 21"/>
                <a:gd name="T8" fmla="*/ 6 w 7"/>
                <a:gd name="T9" fmla="*/ 18 h 21"/>
                <a:gd name="T10" fmla="*/ 4 w 7"/>
                <a:gd name="T11" fmla="*/ 20 h 21"/>
                <a:gd name="T12" fmla="*/ 2 w 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2" y="21"/>
                  </a:moveTo>
                  <a:cubicBezTo>
                    <a:pt x="0" y="18"/>
                    <a:pt x="2" y="15"/>
                    <a:pt x="1" y="13"/>
                  </a:cubicBezTo>
                  <a:cubicBezTo>
                    <a:pt x="1" y="9"/>
                    <a:pt x="1" y="6"/>
                    <a:pt x="1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7" y="6"/>
                    <a:pt x="7" y="12"/>
                    <a:pt x="6" y="18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0"/>
                    <a:pt x="3" y="21"/>
                    <a:pt x="2" y="21"/>
                  </a:cubicBezTo>
                  <a:close/>
                </a:path>
              </a:pathLst>
            </a:custGeom>
            <a:solidFill>
              <a:srgbClr val="80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99"/>
            <p:cNvSpPr>
              <a:spLocks/>
            </p:cNvSpPr>
            <p:nvPr/>
          </p:nvSpPr>
          <p:spPr bwMode="auto">
            <a:xfrm>
              <a:off x="1463675" y="3857625"/>
              <a:ext cx="87313" cy="46038"/>
            </a:xfrm>
            <a:custGeom>
              <a:avLst/>
              <a:gdLst>
                <a:gd name="T0" fmla="*/ 1 w 23"/>
                <a:gd name="T1" fmla="*/ 4 h 12"/>
                <a:gd name="T2" fmla="*/ 0 w 23"/>
                <a:gd name="T3" fmla="*/ 2 h 12"/>
                <a:gd name="T4" fmla="*/ 1 w 23"/>
                <a:gd name="T5" fmla="*/ 0 h 12"/>
                <a:gd name="T6" fmla="*/ 3 w 23"/>
                <a:gd name="T7" fmla="*/ 0 h 12"/>
                <a:gd name="T8" fmla="*/ 20 w 23"/>
                <a:gd name="T9" fmla="*/ 8 h 12"/>
                <a:gd name="T10" fmla="*/ 23 w 23"/>
                <a:gd name="T11" fmla="*/ 11 h 12"/>
                <a:gd name="T12" fmla="*/ 21 w 23"/>
                <a:gd name="T13" fmla="*/ 12 h 12"/>
                <a:gd name="T14" fmla="*/ 13 w 23"/>
                <a:gd name="T15" fmla="*/ 10 h 12"/>
                <a:gd name="T16" fmla="*/ 1 w 23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2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8" y="3"/>
                    <a:pt x="15" y="5"/>
                    <a:pt x="20" y="8"/>
                  </a:cubicBezTo>
                  <a:cubicBezTo>
                    <a:pt x="21" y="9"/>
                    <a:pt x="23" y="9"/>
                    <a:pt x="23" y="11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18" y="12"/>
                    <a:pt x="15" y="11"/>
                    <a:pt x="13" y="10"/>
                  </a:cubicBezTo>
                  <a:cubicBezTo>
                    <a:pt x="9" y="7"/>
                    <a:pt x="5" y="6"/>
                    <a:pt x="1" y="4"/>
                  </a:cubicBezTo>
                  <a:close/>
                </a:path>
              </a:pathLst>
            </a:custGeom>
            <a:solidFill>
              <a:srgbClr val="63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00"/>
            <p:cNvSpPr>
              <a:spLocks/>
            </p:cNvSpPr>
            <p:nvPr/>
          </p:nvSpPr>
          <p:spPr bwMode="auto">
            <a:xfrm>
              <a:off x="1663700" y="3983038"/>
              <a:ext cx="30163" cy="69850"/>
            </a:xfrm>
            <a:custGeom>
              <a:avLst/>
              <a:gdLst>
                <a:gd name="T0" fmla="*/ 1 w 8"/>
                <a:gd name="T1" fmla="*/ 14 h 18"/>
                <a:gd name="T2" fmla="*/ 2 w 8"/>
                <a:gd name="T3" fmla="*/ 13 h 18"/>
                <a:gd name="T4" fmla="*/ 6 w 8"/>
                <a:gd name="T5" fmla="*/ 0 h 18"/>
                <a:gd name="T6" fmla="*/ 7 w 8"/>
                <a:gd name="T7" fmla="*/ 6 h 18"/>
                <a:gd name="T8" fmla="*/ 7 w 8"/>
                <a:gd name="T9" fmla="*/ 8 h 18"/>
                <a:gd name="T10" fmla="*/ 4 w 8"/>
                <a:gd name="T11" fmla="*/ 15 h 18"/>
                <a:gd name="T12" fmla="*/ 1 w 8"/>
                <a:gd name="T13" fmla="*/ 17 h 18"/>
                <a:gd name="T14" fmla="*/ 1 w 8"/>
                <a:gd name="T1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8">
                  <a:moveTo>
                    <a:pt x="1" y="14"/>
                  </a:moveTo>
                  <a:cubicBezTo>
                    <a:pt x="1" y="13"/>
                    <a:pt x="1" y="13"/>
                    <a:pt x="2" y="13"/>
                  </a:cubicBezTo>
                  <a:cubicBezTo>
                    <a:pt x="4" y="9"/>
                    <a:pt x="2" y="4"/>
                    <a:pt x="6" y="0"/>
                  </a:cubicBezTo>
                  <a:cubicBezTo>
                    <a:pt x="8" y="2"/>
                    <a:pt x="7" y="4"/>
                    <a:pt x="7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10"/>
                    <a:pt x="5" y="13"/>
                    <a:pt x="4" y="15"/>
                  </a:cubicBezTo>
                  <a:cubicBezTo>
                    <a:pt x="3" y="16"/>
                    <a:pt x="3" y="18"/>
                    <a:pt x="1" y="17"/>
                  </a:cubicBezTo>
                  <a:cubicBezTo>
                    <a:pt x="0" y="16"/>
                    <a:pt x="1" y="15"/>
                    <a:pt x="1" y="14"/>
                  </a:cubicBezTo>
                  <a:close/>
                </a:path>
              </a:pathLst>
            </a:custGeom>
            <a:solidFill>
              <a:srgbClr val="C6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01"/>
            <p:cNvSpPr>
              <a:spLocks/>
            </p:cNvSpPr>
            <p:nvPr/>
          </p:nvSpPr>
          <p:spPr bwMode="auto">
            <a:xfrm>
              <a:off x="1743075" y="4033838"/>
              <a:ext cx="41275" cy="30163"/>
            </a:xfrm>
            <a:custGeom>
              <a:avLst/>
              <a:gdLst>
                <a:gd name="T0" fmla="*/ 6 w 11"/>
                <a:gd name="T1" fmla="*/ 0 h 8"/>
                <a:gd name="T2" fmla="*/ 9 w 11"/>
                <a:gd name="T3" fmla="*/ 3 h 8"/>
                <a:gd name="T4" fmla="*/ 10 w 11"/>
                <a:gd name="T5" fmla="*/ 4 h 8"/>
                <a:gd name="T6" fmla="*/ 9 w 11"/>
                <a:gd name="T7" fmla="*/ 5 h 8"/>
                <a:gd name="T8" fmla="*/ 2 w 11"/>
                <a:gd name="T9" fmla="*/ 4 h 8"/>
                <a:gd name="T10" fmla="*/ 6 w 1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6" y="2"/>
                    <a:pt x="8" y="2"/>
                    <a:pt x="9" y="3"/>
                  </a:cubicBezTo>
                  <a:cubicBezTo>
                    <a:pt x="10" y="2"/>
                    <a:pt x="11" y="3"/>
                    <a:pt x="10" y="4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6" y="8"/>
                    <a:pt x="3" y="7"/>
                    <a:pt x="2" y="4"/>
                  </a:cubicBezTo>
                  <a:cubicBezTo>
                    <a:pt x="0" y="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A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02"/>
            <p:cNvSpPr>
              <a:spLocks/>
            </p:cNvSpPr>
            <p:nvPr/>
          </p:nvSpPr>
          <p:spPr bwMode="auto">
            <a:xfrm>
              <a:off x="1466850" y="3784600"/>
              <a:ext cx="12700" cy="76200"/>
            </a:xfrm>
            <a:custGeom>
              <a:avLst/>
              <a:gdLst>
                <a:gd name="T0" fmla="*/ 1 w 3"/>
                <a:gd name="T1" fmla="*/ 20 h 20"/>
                <a:gd name="T2" fmla="*/ 0 w 3"/>
                <a:gd name="T3" fmla="*/ 19 h 20"/>
                <a:gd name="T4" fmla="*/ 0 w 3"/>
                <a:gd name="T5" fmla="*/ 3 h 20"/>
                <a:gd name="T6" fmla="*/ 2 w 3"/>
                <a:gd name="T7" fmla="*/ 0 h 20"/>
                <a:gd name="T8" fmla="*/ 3 w 3"/>
                <a:gd name="T9" fmla="*/ 3 h 20"/>
                <a:gd name="T10" fmla="*/ 2 w 3"/>
                <a:gd name="T11" fmla="*/ 6 h 20"/>
                <a:gd name="T12" fmla="*/ 3 w 3"/>
                <a:gd name="T13" fmla="*/ 13 h 20"/>
                <a:gd name="T14" fmla="*/ 1 w 3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0">
                  <a:moveTo>
                    <a:pt x="1" y="20"/>
                  </a:moveTo>
                  <a:cubicBezTo>
                    <a:pt x="1" y="20"/>
                    <a:pt x="1" y="19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9"/>
                    <a:pt x="3" y="11"/>
                    <a:pt x="3" y="13"/>
                  </a:cubicBezTo>
                  <a:cubicBezTo>
                    <a:pt x="3" y="16"/>
                    <a:pt x="3" y="18"/>
                    <a:pt x="1" y="20"/>
                  </a:cubicBezTo>
                  <a:close/>
                </a:path>
              </a:pathLst>
            </a:custGeom>
            <a:solidFill>
              <a:srgbClr val="C4A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03"/>
            <p:cNvSpPr>
              <a:spLocks/>
            </p:cNvSpPr>
            <p:nvPr/>
          </p:nvSpPr>
          <p:spPr bwMode="auto">
            <a:xfrm>
              <a:off x="1833563" y="3952875"/>
              <a:ext cx="38100" cy="34925"/>
            </a:xfrm>
            <a:custGeom>
              <a:avLst/>
              <a:gdLst>
                <a:gd name="T0" fmla="*/ 7 w 10"/>
                <a:gd name="T1" fmla="*/ 9 h 9"/>
                <a:gd name="T2" fmla="*/ 3 w 10"/>
                <a:gd name="T3" fmla="*/ 5 h 9"/>
                <a:gd name="T4" fmla="*/ 1 w 10"/>
                <a:gd name="T5" fmla="*/ 0 h 9"/>
                <a:gd name="T6" fmla="*/ 10 w 10"/>
                <a:gd name="T7" fmla="*/ 7 h 9"/>
                <a:gd name="T8" fmla="*/ 7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cubicBezTo>
                    <a:pt x="7" y="6"/>
                    <a:pt x="5" y="5"/>
                    <a:pt x="3" y="5"/>
                  </a:cubicBezTo>
                  <a:cubicBezTo>
                    <a:pt x="3" y="3"/>
                    <a:pt x="0" y="3"/>
                    <a:pt x="1" y="0"/>
                  </a:cubicBezTo>
                  <a:cubicBezTo>
                    <a:pt x="5" y="0"/>
                    <a:pt x="7" y="5"/>
                    <a:pt x="10" y="7"/>
                  </a:cubicBezTo>
                  <a:cubicBezTo>
                    <a:pt x="10" y="9"/>
                    <a:pt x="8" y="9"/>
                    <a:pt x="7" y="9"/>
                  </a:cubicBezTo>
                  <a:close/>
                </a:path>
              </a:pathLst>
            </a:custGeom>
            <a:solidFill>
              <a:srgbClr val="9D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04"/>
            <p:cNvSpPr>
              <a:spLocks/>
            </p:cNvSpPr>
            <p:nvPr/>
          </p:nvSpPr>
          <p:spPr bwMode="auto">
            <a:xfrm>
              <a:off x="1444625" y="3906838"/>
              <a:ext cx="34925" cy="30163"/>
            </a:xfrm>
            <a:custGeom>
              <a:avLst/>
              <a:gdLst>
                <a:gd name="T0" fmla="*/ 7 w 9"/>
                <a:gd name="T1" fmla="*/ 2 h 8"/>
                <a:gd name="T2" fmla="*/ 8 w 9"/>
                <a:gd name="T3" fmla="*/ 6 h 8"/>
                <a:gd name="T4" fmla="*/ 5 w 9"/>
                <a:gd name="T5" fmla="*/ 6 h 8"/>
                <a:gd name="T6" fmla="*/ 3 w 9"/>
                <a:gd name="T7" fmla="*/ 1 h 8"/>
                <a:gd name="T8" fmla="*/ 7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2"/>
                  </a:moveTo>
                  <a:cubicBezTo>
                    <a:pt x="8" y="3"/>
                    <a:pt x="9" y="5"/>
                    <a:pt x="8" y="6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7" y="3"/>
                    <a:pt x="0" y="5"/>
                    <a:pt x="3" y="1"/>
                  </a:cubicBezTo>
                  <a:cubicBezTo>
                    <a:pt x="4" y="0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99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05"/>
            <p:cNvSpPr>
              <a:spLocks/>
            </p:cNvSpPr>
            <p:nvPr/>
          </p:nvSpPr>
          <p:spPr bwMode="auto">
            <a:xfrm>
              <a:off x="1587500" y="3998913"/>
              <a:ext cx="30163" cy="38100"/>
            </a:xfrm>
            <a:custGeom>
              <a:avLst/>
              <a:gdLst>
                <a:gd name="T0" fmla="*/ 3 w 8"/>
                <a:gd name="T1" fmla="*/ 0 h 10"/>
                <a:gd name="T2" fmla="*/ 4 w 8"/>
                <a:gd name="T3" fmla="*/ 9 h 10"/>
                <a:gd name="T4" fmla="*/ 0 w 8"/>
                <a:gd name="T5" fmla="*/ 10 h 10"/>
                <a:gd name="T6" fmla="*/ 1 w 8"/>
                <a:gd name="T7" fmla="*/ 0 h 10"/>
                <a:gd name="T8" fmla="*/ 3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cubicBezTo>
                    <a:pt x="3" y="3"/>
                    <a:pt x="8" y="5"/>
                    <a:pt x="4" y="9"/>
                  </a:cubicBezTo>
                  <a:cubicBezTo>
                    <a:pt x="3" y="9"/>
                    <a:pt x="1" y="9"/>
                    <a:pt x="0" y="10"/>
                  </a:cubicBezTo>
                  <a:cubicBezTo>
                    <a:pt x="1" y="7"/>
                    <a:pt x="3" y="4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703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06"/>
            <p:cNvSpPr>
              <a:spLocks/>
            </p:cNvSpPr>
            <p:nvPr/>
          </p:nvSpPr>
          <p:spPr bwMode="auto">
            <a:xfrm>
              <a:off x="1776413" y="4033838"/>
              <a:ext cx="30163" cy="30163"/>
            </a:xfrm>
            <a:custGeom>
              <a:avLst/>
              <a:gdLst>
                <a:gd name="T0" fmla="*/ 1 w 8"/>
                <a:gd name="T1" fmla="*/ 4 h 8"/>
                <a:gd name="T2" fmla="*/ 0 w 8"/>
                <a:gd name="T3" fmla="*/ 3 h 8"/>
                <a:gd name="T4" fmla="*/ 8 w 8"/>
                <a:gd name="T5" fmla="*/ 5 h 8"/>
                <a:gd name="T6" fmla="*/ 1 w 8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4"/>
                  </a:moveTo>
                  <a:cubicBezTo>
                    <a:pt x="1" y="4"/>
                    <a:pt x="1" y="3"/>
                    <a:pt x="0" y="3"/>
                  </a:cubicBezTo>
                  <a:cubicBezTo>
                    <a:pt x="3" y="0"/>
                    <a:pt x="5" y="3"/>
                    <a:pt x="8" y="5"/>
                  </a:cubicBezTo>
                  <a:cubicBezTo>
                    <a:pt x="5" y="8"/>
                    <a:pt x="3" y="6"/>
                    <a:pt x="1" y="4"/>
                  </a:cubicBezTo>
                  <a:close/>
                </a:path>
              </a:pathLst>
            </a:custGeom>
            <a:solidFill>
              <a:srgbClr val="B2A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07"/>
            <p:cNvSpPr>
              <a:spLocks/>
            </p:cNvSpPr>
            <p:nvPr/>
          </p:nvSpPr>
          <p:spPr bwMode="auto">
            <a:xfrm>
              <a:off x="1592263" y="4040188"/>
              <a:ext cx="33338" cy="15875"/>
            </a:xfrm>
            <a:custGeom>
              <a:avLst/>
              <a:gdLst>
                <a:gd name="T0" fmla="*/ 0 w 9"/>
                <a:gd name="T1" fmla="*/ 2 h 4"/>
                <a:gd name="T2" fmla="*/ 0 w 9"/>
                <a:gd name="T3" fmla="*/ 0 h 4"/>
                <a:gd name="T4" fmla="*/ 9 w 9"/>
                <a:gd name="T5" fmla="*/ 2 h 4"/>
                <a:gd name="T6" fmla="*/ 0 w 9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1"/>
                    <a:pt x="5" y="1"/>
                    <a:pt x="9" y="2"/>
                  </a:cubicBezTo>
                  <a:cubicBezTo>
                    <a:pt x="6" y="4"/>
                    <a:pt x="3" y="4"/>
                    <a:pt x="0" y="2"/>
                  </a:cubicBezTo>
                  <a:close/>
                </a:path>
              </a:pathLst>
            </a:custGeom>
            <a:solidFill>
              <a:srgbClr val="533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08"/>
            <p:cNvSpPr>
              <a:spLocks/>
            </p:cNvSpPr>
            <p:nvPr/>
          </p:nvSpPr>
          <p:spPr bwMode="auto">
            <a:xfrm>
              <a:off x="1633538" y="401796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6 h 6"/>
                <a:gd name="T4" fmla="*/ 2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4" y="1"/>
                    <a:pt x="5" y="1"/>
                    <a:pt x="3" y="6"/>
                  </a:cubicBezTo>
                  <a:cubicBezTo>
                    <a:pt x="0" y="4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9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09"/>
            <p:cNvSpPr>
              <a:spLocks/>
            </p:cNvSpPr>
            <p:nvPr/>
          </p:nvSpPr>
          <p:spPr bwMode="auto">
            <a:xfrm>
              <a:off x="1690688" y="3640138"/>
              <a:ext cx="74613" cy="23813"/>
            </a:xfrm>
            <a:custGeom>
              <a:avLst/>
              <a:gdLst>
                <a:gd name="T0" fmla="*/ 0 w 20"/>
                <a:gd name="T1" fmla="*/ 3 h 6"/>
                <a:gd name="T2" fmla="*/ 17 w 20"/>
                <a:gd name="T3" fmla="*/ 1 h 6"/>
                <a:gd name="T4" fmla="*/ 15 w 20"/>
                <a:gd name="T5" fmla="*/ 5 h 6"/>
                <a:gd name="T6" fmla="*/ 11 w 20"/>
                <a:gd name="T7" fmla="*/ 5 h 6"/>
                <a:gd name="T8" fmla="*/ 4 w 20"/>
                <a:gd name="T9" fmla="*/ 5 h 6"/>
                <a:gd name="T10" fmla="*/ 0 w 20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3"/>
                  </a:moveTo>
                  <a:cubicBezTo>
                    <a:pt x="5" y="0"/>
                    <a:pt x="11" y="1"/>
                    <a:pt x="17" y="1"/>
                  </a:cubicBezTo>
                  <a:cubicBezTo>
                    <a:pt x="20" y="5"/>
                    <a:pt x="15" y="3"/>
                    <a:pt x="15" y="5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8" y="5"/>
                    <a:pt x="6" y="5"/>
                    <a:pt x="4" y="5"/>
                  </a:cubicBezTo>
                  <a:cubicBezTo>
                    <a:pt x="2" y="5"/>
                    <a:pt x="0" y="6"/>
                    <a:pt x="0" y="3"/>
                  </a:cubicBezTo>
                  <a:close/>
                </a:path>
              </a:pathLst>
            </a:custGeom>
            <a:solidFill>
              <a:srgbClr val="2C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10"/>
            <p:cNvSpPr>
              <a:spLocks/>
            </p:cNvSpPr>
            <p:nvPr/>
          </p:nvSpPr>
          <p:spPr bwMode="auto">
            <a:xfrm>
              <a:off x="1712913" y="3656013"/>
              <a:ext cx="38100" cy="49213"/>
            </a:xfrm>
            <a:custGeom>
              <a:avLst/>
              <a:gdLst>
                <a:gd name="T0" fmla="*/ 6 w 10"/>
                <a:gd name="T1" fmla="*/ 0 h 13"/>
                <a:gd name="T2" fmla="*/ 9 w 10"/>
                <a:gd name="T3" fmla="*/ 1 h 13"/>
                <a:gd name="T4" fmla="*/ 10 w 10"/>
                <a:gd name="T5" fmla="*/ 4 h 13"/>
                <a:gd name="T6" fmla="*/ 8 w 10"/>
                <a:gd name="T7" fmla="*/ 8 h 13"/>
                <a:gd name="T8" fmla="*/ 0 w 10"/>
                <a:gd name="T9" fmla="*/ 10 h 13"/>
                <a:gd name="T10" fmla="*/ 2 w 10"/>
                <a:gd name="T11" fmla="*/ 6 h 13"/>
                <a:gd name="T12" fmla="*/ 6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6" y="0"/>
                  </a:moveTo>
                  <a:cubicBezTo>
                    <a:pt x="7" y="0"/>
                    <a:pt x="8" y="1"/>
                    <a:pt x="9" y="1"/>
                  </a:cubicBezTo>
                  <a:cubicBezTo>
                    <a:pt x="10" y="1"/>
                    <a:pt x="10" y="2"/>
                    <a:pt x="10" y="4"/>
                  </a:cubicBezTo>
                  <a:cubicBezTo>
                    <a:pt x="8" y="4"/>
                    <a:pt x="8" y="6"/>
                    <a:pt x="8" y="8"/>
                  </a:cubicBezTo>
                  <a:cubicBezTo>
                    <a:pt x="6" y="10"/>
                    <a:pt x="4" y="13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4" y="4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BB6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11"/>
            <p:cNvSpPr>
              <a:spLocks/>
            </p:cNvSpPr>
            <p:nvPr/>
          </p:nvSpPr>
          <p:spPr bwMode="auto">
            <a:xfrm>
              <a:off x="1573213" y="3876675"/>
              <a:ext cx="169863" cy="157163"/>
            </a:xfrm>
            <a:custGeom>
              <a:avLst/>
              <a:gdLst>
                <a:gd name="T0" fmla="*/ 30 w 45"/>
                <a:gd name="T1" fmla="*/ 29 h 41"/>
                <a:gd name="T2" fmla="*/ 26 w 45"/>
                <a:gd name="T3" fmla="*/ 41 h 41"/>
                <a:gd name="T4" fmla="*/ 23 w 45"/>
                <a:gd name="T5" fmla="*/ 23 h 41"/>
                <a:gd name="T6" fmla="*/ 20 w 45"/>
                <a:gd name="T7" fmla="*/ 18 h 41"/>
                <a:gd name="T8" fmla="*/ 21 w 45"/>
                <a:gd name="T9" fmla="*/ 16 h 41"/>
                <a:gd name="T10" fmla="*/ 26 w 45"/>
                <a:gd name="T11" fmla="*/ 15 h 41"/>
                <a:gd name="T12" fmla="*/ 6 w 45"/>
                <a:gd name="T13" fmla="*/ 9 h 41"/>
                <a:gd name="T14" fmla="*/ 0 w 45"/>
                <a:gd name="T15" fmla="*/ 3 h 41"/>
                <a:gd name="T16" fmla="*/ 3 w 45"/>
                <a:gd name="T17" fmla="*/ 3 h 41"/>
                <a:gd name="T18" fmla="*/ 8 w 45"/>
                <a:gd name="T19" fmla="*/ 4 h 41"/>
                <a:gd name="T20" fmla="*/ 19 w 45"/>
                <a:gd name="T21" fmla="*/ 9 h 41"/>
                <a:gd name="T22" fmla="*/ 33 w 45"/>
                <a:gd name="T23" fmla="*/ 9 h 41"/>
                <a:gd name="T24" fmla="*/ 41 w 45"/>
                <a:gd name="T25" fmla="*/ 0 h 41"/>
                <a:gd name="T26" fmla="*/ 43 w 45"/>
                <a:gd name="T27" fmla="*/ 0 h 41"/>
                <a:gd name="T28" fmla="*/ 45 w 45"/>
                <a:gd name="T29" fmla="*/ 3 h 41"/>
                <a:gd name="T30" fmla="*/ 44 w 45"/>
                <a:gd name="T31" fmla="*/ 4 h 41"/>
                <a:gd name="T32" fmla="*/ 33 w 45"/>
                <a:gd name="T33" fmla="*/ 17 h 41"/>
                <a:gd name="T34" fmla="*/ 30 w 45"/>
                <a:gd name="T35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1">
                  <a:moveTo>
                    <a:pt x="30" y="29"/>
                  </a:moveTo>
                  <a:cubicBezTo>
                    <a:pt x="28" y="33"/>
                    <a:pt x="29" y="37"/>
                    <a:pt x="26" y="41"/>
                  </a:cubicBezTo>
                  <a:cubicBezTo>
                    <a:pt x="26" y="34"/>
                    <a:pt x="25" y="29"/>
                    <a:pt x="23" y="23"/>
                  </a:cubicBezTo>
                  <a:cubicBezTo>
                    <a:pt x="21" y="22"/>
                    <a:pt x="21" y="20"/>
                    <a:pt x="20" y="18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22" y="16"/>
                    <a:pt x="24" y="15"/>
                    <a:pt x="26" y="15"/>
                  </a:cubicBezTo>
                  <a:cubicBezTo>
                    <a:pt x="19" y="13"/>
                    <a:pt x="13" y="11"/>
                    <a:pt x="6" y="9"/>
                  </a:cubicBezTo>
                  <a:cubicBezTo>
                    <a:pt x="4" y="8"/>
                    <a:pt x="1" y="6"/>
                    <a:pt x="0" y="3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6" y="3"/>
                    <a:pt x="8" y="4"/>
                  </a:cubicBezTo>
                  <a:cubicBezTo>
                    <a:pt x="12" y="4"/>
                    <a:pt x="15" y="6"/>
                    <a:pt x="19" y="9"/>
                  </a:cubicBezTo>
                  <a:cubicBezTo>
                    <a:pt x="23" y="10"/>
                    <a:pt x="28" y="10"/>
                    <a:pt x="33" y="9"/>
                  </a:cubicBezTo>
                  <a:cubicBezTo>
                    <a:pt x="37" y="8"/>
                    <a:pt x="41" y="6"/>
                    <a:pt x="41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0" y="8"/>
                    <a:pt x="36" y="12"/>
                    <a:pt x="33" y="17"/>
                  </a:cubicBezTo>
                  <a:cubicBezTo>
                    <a:pt x="32" y="21"/>
                    <a:pt x="32" y="25"/>
                    <a:pt x="30" y="29"/>
                  </a:cubicBezTo>
                  <a:close/>
                </a:path>
              </a:pathLst>
            </a:custGeom>
            <a:solidFill>
              <a:srgbClr val="27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12"/>
            <p:cNvSpPr>
              <a:spLocks/>
            </p:cNvSpPr>
            <p:nvPr/>
          </p:nvSpPr>
          <p:spPr bwMode="auto">
            <a:xfrm>
              <a:off x="1701800" y="3702050"/>
              <a:ext cx="49213" cy="63500"/>
            </a:xfrm>
            <a:custGeom>
              <a:avLst/>
              <a:gdLst>
                <a:gd name="T0" fmla="*/ 13 w 13"/>
                <a:gd name="T1" fmla="*/ 11 h 17"/>
                <a:gd name="T2" fmla="*/ 4 w 13"/>
                <a:gd name="T3" fmla="*/ 17 h 17"/>
                <a:gd name="T4" fmla="*/ 1 w 13"/>
                <a:gd name="T5" fmla="*/ 15 h 17"/>
                <a:gd name="T6" fmla="*/ 1 w 13"/>
                <a:gd name="T7" fmla="*/ 9 h 17"/>
                <a:gd name="T8" fmla="*/ 13 w 13"/>
                <a:gd name="T9" fmla="*/ 3 h 17"/>
                <a:gd name="T10" fmla="*/ 13 w 13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13" y="11"/>
                  </a:moveTo>
                  <a:cubicBezTo>
                    <a:pt x="10" y="14"/>
                    <a:pt x="5" y="12"/>
                    <a:pt x="4" y="17"/>
                  </a:cubicBezTo>
                  <a:cubicBezTo>
                    <a:pt x="3" y="16"/>
                    <a:pt x="2" y="16"/>
                    <a:pt x="1" y="15"/>
                  </a:cubicBezTo>
                  <a:cubicBezTo>
                    <a:pt x="0" y="13"/>
                    <a:pt x="1" y="11"/>
                    <a:pt x="1" y="9"/>
                  </a:cubicBezTo>
                  <a:cubicBezTo>
                    <a:pt x="3" y="1"/>
                    <a:pt x="6" y="0"/>
                    <a:pt x="13" y="3"/>
                  </a:cubicBezTo>
                  <a:cubicBezTo>
                    <a:pt x="13" y="6"/>
                    <a:pt x="13" y="8"/>
                    <a:pt x="13" y="11"/>
                  </a:cubicBezTo>
                  <a:close/>
                </a:path>
              </a:pathLst>
            </a:custGeom>
            <a:solidFill>
              <a:srgbClr val="F5A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13"/>
            <p:cNvSpPr>
              <a:spLocks/>
            </p:cNvSpPr>
            <p:nvPr/>
          </p:nvSpPr>
          <p:spPr bwMode="auto">
            <a:xfrm>
              <a:off x="1690688" y="3683000"/>
              <a:ext cx="60325" cy="57150"/>
            </a:xfrm>
            <a:custGeom>
              <a:avLst/>
              <a:gdLst>
                <a:gd name="T0" fmla="*/ 16 w 16"/>
                <a:gd name="T1" fmla="*/ 8 h 15"/>
                <a:gd name="T2" fmla="*/ 5 w 16"/>
                <a:gd name="T3" fmla="*/ 15 h 15"/>
                <a:gd name="T4" fmla="*/ 3 w 16"/>
                <a:gd name="T5" fmla="*/ 15 h 15"/>
                <a:gd name="T6" fmla="*/ 1 w 16"/>
                <a:gd name="T7" fmla="*/ 13 h 15"/>
                <a:gd name="T8" fmla="*/ 1 w 16"/>
                <a:gd name="T9" fmla="*/ 9 h 15"/>
                <a:gd name="T10" fmla="*/ 3 w 16"/>
                <a:gd name="T11" fmla="*/ 2 h 15"/>
                <a:gd name="T12" fmla="*/ 7 w 16"/>
                <a:gd name="T13" fmla="*/ 2 h 15"/>
                <a:gd name="T14" fmla="*/ 14 w 16"/>
                <a:gd name="T15" fmla="*/ 1 h 15"/>
                <a:gd name="T16" fmla="*/ 16 w 16"/>
                <a:gd name="T17" fmla="*/ 7 h 15"/>
                <a:gd name="T18" fmla="*/ 16 w 16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8" y="7"/>
                    <a:pt x="8" y="7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2" y="14"/>
                    <a:pt x="2" y="14"/>
                    <a:pt x="1" y="13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2" y="7"/>
                    <a:pt x="0" y="3"/>
                    <a:pt x="3" y="2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10" y="6"/>
                    <a:pt x="11" y="0"/>
                    <a:pt x="14" y="1"/>
                  </a:cubicBezTo>
                  <a:cubicBezTo>
                    <a:pt x="15" y="3"/>
                    <a:pt x="15" y="5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lose/>
                </a:path>
              </a:pathLst>
            </a:custGeom>
            <a:solidFill>
              <a:srgbClr val="EF8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14"/>
            <p:cNvSpPr>
              <a:spLocks/>
            </p:cNvSpPr>
            <p:nvPr/>
          </p:nvSpPr>
          <p:spPr bwMode="auto">
            <a:xfrm>
              <a:off x="1739900" y="3876675"/>
              <a:ext cx="107950" cy="100013"/>
            </a:xfrm>
            <a:custGeom>
              <a:avLst/>
              <a:gdLst>
                <a:gd name="T0" fmla="*/ 0 w 29"/>
                <a:gd name="T1" fmla="*/ 4 h 26"/>
                <a:gd name="T2" fmla="*/ 1 w 29"/>
                <a:gd name="T3" fmla="*/ 3 h 26"/>
                <a:gd name="T4" fmla="*/ 10 w 29"/>
                <a:gd name="T5" fmla="*/ 5 h 26"/>
                <a:gd name="T6" fmla="*/ 15 w 29"/>
                <a:gd name="T7" fmla="*/ 7 h 26"/>
                <a:gd name="T8" fmla="*/ 16 w 29"/>
                <a:gd name="T9" fmla="*/ 8 h 26"/>
                <a:gd name="T10" fmla="*/ 21 w 29"/>
                <a:gd name="T11" fmla="*/ 12 h 26"/>
                <a:gd name="T12" fmla="*/ 22 w 29"/>
                <a:gd name="T13" fmla="*/ 16 h 26"/>
                <a:gd name="T14" fmla="*/ 25 w 29"/>
                <a:gd name="T15" fmla="*/ 15 h 26"/>
                <a:gd name="T16" fmla="*/ 26 w 29"/>
                <a:gd name="T17" fmla="*/ 20 h 26"/>
                <a:gd name="T18" fmla="*/ 28 w 29"/>
                <a:gd name="T19" fmla="*/ 25 h 26"/>
                <a:gd name="T20" fmla="*/ 22 w 29"/>
                <a:gd name="T21" fmla="*/ 23 h 26"/>
                <a:gd name="T22" fmla="*/ 19 w 29"/>
                <a:gd name="T23" fmla="*/ 22 h 26"/>
                <a:gd name="T24" fmla="*/ 16 w 29"/>
                <a:gd name="T25" fmla="*/ 20 h 26"/>
                <a:gd name="T26" fmla="*/ 14 w 29"/>
                <a:gd name="T27" fmla="*/ 18 h 26"/>
                <a:gd name="T28" fmla="*/ 9 w 29"/>
                <a:gd name="T29" fmla="*/ 11 h 26"/>
                <a:gd name="T30" fmla="*/ 5 w 29"/>
                <a:gd name="T31" fmla="*/ 10 h 26"/>
                <a:gd name="T32" fmla="*/ 2 w 29"/>
                <a:gd name="T33" fmla="*/ 7 h 26"/>
                <a:gd name="T34" fmla="*/ 6 w 29"/>
                <a:gd name="T35" fmla="*/ 6 h 26"/>
                <a:gd name="T36" fmla="*/ 0 w 29"/>
                <a:gd name="T37" fmla="*/ 6 h 26"/>
                <a:gd name="T38" fmla="*/ 0 w 29"/>
                <a:gd name="T3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6">
                  <a:moveTo>
                    <a:pt x="0" y="4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4" y="0"/>
                    <a:pt x="7" y="3"/>
                    <a:pt x="10" y="5"/>
                  </a:cubicBezTo>
                  <a:cubicBezTo>
                    <a:pt x="11" y="6"/>
                    <a:pt x="12" y="8"/>
                    <a:pt x="15" y="7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11"/>
                    <a:pt x="19" y="11"/>
                    <a:pt x="21" y="12"/>
                  </a:cubicBezTo>
                  <a:cubicBezTo>
                    <a:pt x="22" y="13"/>
                    <a:pt x="20" y="15"/>
                    <a:pt x="22" y="16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6" y="17"/>
                    <a:pt x="24" y="19"/>
                    <a:pt x="26" y="20"/>
                  </a:cubicBezTo>
                  <a:cubicBezTo>
                    <a:pt x="26" y="22"/>
                    <a:pt x="29" y="23"/>
                    <a:pt x="28" y="25"/>
                  </a:cubicBezTo>
                  <a:cubicBezTo>
                    <a:pt x="26" y="25"/>
                    <a:pt x="25" y="20"/>
                    <a:pt x="22" y="23"/>
                  </a:cubicBezTo>
                  <a:cubicBezTo>
                    <a:pt x="21" y="23"/>
                    <a:pt x="19" y="26"/>
                    <a:pt x="19" y="22"/>
                  </a:cubicBezTo>
                  <a:cubicBezTo>
                    <a:pt x="19" y="20"/>
                    <a:pt x="17" y="21"/>
                    <a:pt x="16" y="20"/>
                  </a:cubicBezTo>
                  <a:cubicBezTo>
                    <a:pt x="15" y="21"/>
                    <a:pt x="14" y="19"/>
                    <a:pt x="14" y="18"/>
                  </a:cubicBezTo>
                  <a:cubicBezTo>
                    <a:pt x="14" y="14"/>
                    <a:pt x="12" y="13"/>
                    <a:pt x="9" y="11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1" y="9"/>
                    <a:pt x="2" y="7"/>
                  </a:cubicBezTo>
                  <a:cubicBezTo>
                    <a:pt x="3" y="5"/>
                    <a:pt x="4" y="5"/>
                    <a:pt x="6" y="6"/>
                  </a:cubicBezTo>
                  <a:cubicBezTo>
                    <a:pt x="4" y="4"/>
                    <a:pt x="2" y="8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EDE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15"/>
            <p:cNvSpPr>
              <a:spLocks/>
            </p:cNvSpPr>
            <p:nvPr/>
          </p:nvSpPr>
          <p:spPr bwMode="auto">
            <a:xfrm>
              <a:off x="1795463" y="3892550"/>
              <a:ext cx="41275" cy="44450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3 h 12"/>
                <a:gd name="T4" fmla="*/ 8 w 11"/>
                <a:gd name="T5" fmla="*/ 5 h 12"/>
                <a:gd name="T6" fmla="*/ 7 w 11"/>
                <a:gd name="T7" fmla="*/ 12 h 12"/>
                <a:gd name="T8" fmla="*/ 6 w 11"/>
                <a:gd name="T9" fmla="*/ 8 h 12"/>
                <a:gd name="T10" fmla="*/ 0 w 11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4" y="0"/>
                    <a:pt x="6" y="5"/>
                    <a:pt x="8" y="5"/>
                  </a:cubicBezTo>
                  <a:cubicBezTo>
                    <a:pt x="11" y="7"/>
                    <a:pt x="8" y="9"/>
                    <a:pt x="7" y="12"/>
                  </a:cubicBezTo>
                  <a:cubicBezTo>
                    <a:pt x="4" y="12"/>
                    <a:pt x="5" y="10"/>
                    <a:pt x="6" y="8"/>
                  </a:cubicBezTo>
                  <a:cubicBezTo>
                    <a:pt x="4" y="7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EFE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43"/>
            <p:cNvSpPr>
              <a:spLocks/>
            </p:cNvSpPr>
            <p:nvPr/>
          </p:nvSpPr>
          <p:spPr bwMode="auto">
            <a:xfrm>
              <a:off x="1600200" y="3841750"/>
              <a:ext cx="93663" cy="69850"/>
            </a:xfrm>
            <a:custGeom>
              <a:avLst/>
              <a:gdLst>
                <a:gd name="T0" fmla="*/ 12 w 25"/>
                <a:gd name="T1" fmla="*/ 18 h 18"/>
                <a:gd name="T2" fmla="*/ 1 w 25"/>
                <a:gd name="T3" fmla="*/ 13 h 18"/>
                <a:gd name="T4" fmla="*/ 5 w 25"/>
                <a:gd name="T5" fmla="*/ 2 h 18"/>
                <a:gd name="T6" fmla="*/ 11 w 25"/>
                <a:gd name="T7" fmla="*/ 1 h 18"/>
                <a:gd name="T8" fmla="*/ 17 w 25"/>
                <a:gd name="T9" fmla="*/ 2 h 18"/>
                <a:gd name="T10" fmla="*/ 25 w 25"/>
                <a:gd name="T11" fmla="*/ 7 h 18"/>
                <a:gd name="T12" fmla="*/ 19 w 25"/>
                <a:gd name="T13" fmla="*/ 15 h 18"/>
                <a:gd name="T14" fmla="*/ 18 w 25"/>
                <a:gd name="T15" fmla="*/ 16 h 18"/>
                <a:gd name="T16" fmla="*/ 20 w 25"/>
                <a:gd name="T17" fmla="*/ 18 h 18"/>
                <a:gd name="T18" fmla="*/ 12 w 25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8">
                  <a:moveTo>
                    <a:pt x="12" y="18"/>
                  </a:moveTo>
                  <a:cubicBezTo>
                    <a:pt x="7" y="18"/>
                    <a:pt x="4" y="15"/>
                    <a:pt x="1" y="13"/>
                  </a:cubicBezTo>
                  <a:cubicBezTo>
                    <a:pt x="3" y="10"/>
                    <a:pt x="0" y="5"/>
                    <a:pt x="5" y="2"/>
                  </a:cubicBezTo>
                  <a:cubicBezTo>
                    <a:pt x="7" y="1"/>
                    <a:pt x="8" y="0"/>
                    <a:pt x="11" y="1"/>
                  </a:cubicBezTo>
                  <a:cubicBezTo>
                    <a:pt x="13" y="2"/>
                    <a:pt x="15" y="2"/>
                    <a:pt x="17" y="2"/>
                  </a:cubicBezTo>
                  <a:cubicBezTo>
                    <a:pt x="21" y="2"/>
                    <a:pt x="24" y="3"/>
                    <a:pt x="25" y="7"/>
                  </a:cubicBezTo>
                  <a:cubicBezTo>
                    <a:pt x="25" y="11"/>
                    <a:pt x="23" y="14"/>
                    <a:pt x="19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18" y="17"/>
                    <a:pt x="20" y="16"/>
                    <a:pt x="20" y="18"/>
                  </a:cubicBezTo>
                  <a:cubicBezTo>
                    <a:pt x="17" y="18"/>
                    <a:pt x="14" y="18"/>
                    <a:pt x="12" y="18"/>
                  </a:cubicBezTo>
                  <a:close/>
                </a:path>
              </a:pathLst>
            </a:custGeom>
            <a:solidFill>
              <a:srgbClr val="FB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44"/>
            <p:cNvSpPr>
              <a:spLocks/>
            </p:cNvSpPr>
            <p:nvPr/>
          </p:nvSpPr>
          <p:spPr bwMode="auto">
            <a:xfrm>
              <a:off x="1539875" y="3705225"/>
              <a:ext cx="120650" cy="111125"/>
            </a:xfrm>
            <a:custGeom>
              <a:avLst/>
              <a:gdLst>
                <a:gd name="T0" fmla="*/ 1 w 32"/>
                <a:gd name="T1" fmla="*/ 0 h 29"/>
                <a:gd name="T2" fmla="*/ 13 w 32"/>
                <a:gd name="T3" fmla="*/ 1 h 29"/>
                <a:gd name="T4" fmla="*/ 23 w 32"/>
                <a:gd name="T5" fmla="*/ 8 h 29"/>
                <a:gd name="T6" fmla="*/ 20 w 32"/>
                <a:gd name="T7" fmla="*/ 15 h 29"/>
                <a:gd name="T8" fmla="*/ 18 w 32"/>
                <a:gd name="T9" fmla="*/ 20 h 29"/>
                <a:gd name="T10" fmla="*/ 20 w 32"/>
                <a:gd name="T11" fmla="*/ 15 h 29"/>
                <a:gd name="T12" fmla="*/ 24 w 32"/>
                <a:gd name="T13" fmla="*/ 14 h 29"/>
                <a:gd name="T14" fmla="*/ 31 w 32"/>
                <a:gd name="T15" fmla="*/ 16 h 29"/>
                <a:gd name="T16" fmla="*/ 30 w 32"/>
                <a:gd name="T17" fmla="*/ 24 h 29"/>
                <a:gd name="T18" fmla="*/ 21 w 32"/>
                <a:gd name="T19" fmla="*/ 28 h 29"/>
                <a:gd name="T20" fmla="*/ 13 w 32"/>
                <a:gd name="T21" fmla="*/ 26 h 29"/>
                <a:gd name="T22" fmla="*/ 12 w 32"/>
                <a:gd name="T23" fmla="*/ 21 h 29"/>
                <a:gd name="T24" fmla="*/ 13 w 32"/>
                <a:gd name="T25" fmla="*/ 10 h 29"/>
                <a:gd name="T26" fmla="*/ 7 w 32"/>
                <a:gd name="T27" fmla="*/ 4 h 29"/>
                <a:gd name="T28" fmla="*/ 1 w 32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9">
                  <a:moveTo>
                    <a:pt x="1" y="0"/>
                  </a:moveTo>
                  <a:cubicBezTo>
                    <a:pt x="5" y="2"/>
                    <a:pt x="9" y="3"/>
                    <a:pt x="13" y="1"/>
                  </a:cubicBezTo>
                  <a:cubicBezTo>
                    <a:pt x="19" y="0"/>
                    <a:pt x="21" y="2"/>
                    <a:pt x="23" y="8"/>
                  </a:cubicBezTo>
                  <a:cubicBezTo>
                    <a:pt x="22" y="11"/>
                    <a:pt x="21" y="13"/>
                    <a:pt x="20" y="15"/>
                  </a:cubicBezTo>
                  <a:cubicBezTo>
                    <a:pt x="19" y="17"/>
                    <a:pt x="19" y="18"/>
                    <a:pt x="18" y="20"/>
                  </a:cubicBezTo>
                  <a:cubicBezTo>
                    <a:pt x="19" y="18"/>
                    <a:pt x="19" y="17"/>
                    <a:pt x="20" y="15"/>
                  </a:cubicBezTo>
                  <a:cubicBezTo>
                    <a:pt x="21" y="13"/>
                    <a:pt x="21" y="10"/>
                    <a:pt x="24" y="14"/>
                  </a:cubicBezTo>
                  <a:cubicBezTo>
                    <a:pt x="26" y="16"/>
                    <a:pt x="29" y="15"/>
                    <a:pt x="31" y="16"/>
                  </a:cubicBezTo>
                  <a:cubicBezTo>
                    <a:pt x="32" y="19"/>
                    <a:pt x="32" y="22"/>
                    <a:pt x="30" y="24"/>
                  </a:cubicBezTo>
                  <a:cubicBezTo>
                    <a:pt x="28" y="27"/>
                    <a:pt x="23" y="25"/>
                    <a:pt x="21" y="28"/>
                  </a:cubicBezTo>
                  <a:cubicBezTo>
                    <a:pt x="18" y="29"/>
                    <a:pt x="16" y="25"/>
                    <a:pt x="13" y="26"/>
                  </a:cubicBezTo>
                  <a:cubicBezTo>
                    <a:pt x="11" y="25"/>
                    <a:pt x="10" y="23"/>
                    <a:pt x="12" y="21"/>
                  </a:cubicBezTo>
                  <a:cubicBezTo>
                    <a:pt x="14" y="18"/>
                    <a:pt x="13" y="14"/>
                    <a:pt x="13" y="10"/>
                  </a:cubicBezTo>
                  <a:cubicBezTo>
                    <a:pt x="14" y="5"/>
                    <a:pt x="12" y="2"/>
                    <a:pt x="7" y="4"/>
                  </a:cubicBezTo>
                  <a:cubicBezTo>
                    <a:pt x="3" y="6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7B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45"/>
            <p:cNvSpPr>
              <a:spLocks/>
            </p:cNvSpPr>
            <p:nvPr/>
          </p:nvSpPr>
          <p:spPr bwMode="auto">
            <a:xfrm>
              <a:off x="1611313" y="3727450"/>
              <a:ext cx="101600" cy="69850"/>
            </a:xfrm>
            <a:custGeom>
              <a:avLst/>
              <a:gdLst>
                <a:gd name="T0" fmla="*/ 12 w 27"/>
                <a:gd name="T1" fmla="*/ 11 h 18"/>
                <a:gd name="T2" fmla="*/ 4 w 27"/>
                <a:gd name="T3" fmla="*/ 7 h 18"/>
                <a:gd name="T4" fmla="*/ 2 w 27"/>
                <a:gd name="T5" fmla="*/ 10 h 18"/>
                <a:gd name="T6" fmla="*/ 0 w 27"/>
                <a:gd name="T7" fmla="*/ 9 h 18"/>
                <a:gd name="T8" fmla="*/ 3 w 27"/>
                <a:gd name="T9" fmla="*/ 3 h 18"/>
                <a:gd name="T10" fmla="*/ 9 w 27"/>
                <a:gd name="T11" fmla="*/ 0 h 18"/>
                <a:gd name="T12" fmla="*/ 9 w 27"/>
                <a:gd name="T13" fmla="*/ 4 h 18"/>
                <a:gd name="T14" fmla="*/ 21 w 27"/>
                <a:gd name="T15" fmla="*/ 4 h 18"/>
                <a:gd name="T16" fmla="*/ 24 w 27"/>
                <a:gd name="T17" fmla="*/ 2 h 18"/>
                <a:gd name="T18" fmla="*/ 26 w 27"/>
                <a:gd name="T19" fmla="*/ 3 h 18"/>
                <a:gd name="T20" fmla="*/ 25 w 27"/>
                <a:gd name="T21" fmla="*/ 8 h 18"/>
                <a:gd name="T22" fmla="*/ 23 w 27"/>
                <a:gd name="T23" fmla="*/ 11 h 18"/>
                <a:gd name="T24" fmla="*/ 17 w 27"/>
                <a:gd name="T25" fmla="*/ 14 h 18"/>
                <a:gd name="T26" fmla="*/ 14 w 27"/>
                <a:gd name="T27" fmla="*/ 17 h 18"/>
                <a:gd name="T28" fmla="*/ 12 w 27"/>
                <a:gd name="T29" fmla="*/ 13 h 18"/>
                <a:gd name="T30" fmla="*/ 12 w 27"/>
                <a:gd name="T3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18">
                  <a:moveTo>
                    <a:pt x="12" y="11"/>
                  </a:moveTo>
                  <a:cubicBezTo>
                    <a:pt x="9" y="10"/>
                    <a:pt x="5" y="12"/>
                    <a:pt x="4" y="7"/>
                  </a:cubicBezTo>
                  <a:cubicBezTo>
                    <a:pt x="3" y="7"/>
                    <a:pt x="3" y="9"/>
                    <a:pt x="2" y="10"/>
                  </a:cubicBezTo>
                  <a:cubicBezTo>
                    <a:pt x="1" y="10"/>
                    <a:pt x="1" y="10"/>
                    <a:pt x="0" y="9"/>
                  </a:cubicBezTo>
                  <a:cubicBezTo>
                    <a:pt x="1" y="7"/>
                    <a:pt x="2" y="5"/>
                    <a:pt x="3" y="3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1" y="2"/>
                    <a:pt x="9" y="3"/>
                    <a:pt x="9" y="4"/>
                  </a:cubicBezTo>
                  <a:cubicBezTo>
                    <a:pt x="12" y="8"/>
                    <a:pt x="16" y="9"/>
                    <a:pt x="21" y="4"/>
                  </a:cubicBezTo>
                  <a:cubicBezTo>
                    <a:pt x="22" y="3"/>
                    <a:pt x="22" y="2"/>
                    <a:pt x="24" y="2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7" y="5"/>
                    <a:pt x="26" y="6"/>
                    <a:pt x="25" y="8"/>
                  </a:cubicBezTo>
                  <a:cubicBezTo>
                    <a:pt x="24" y="9"/>
                    <a:pt x="24" y="10"/>
                    <a:pt x="23" y="11"/>
                  </a:cubicBezTo>
                  <a:cubicBezTo>
                    <a:pt x="20" y="11"/>
                    <a:pt x="18" y="12"/>
                    <a:pt x="17" y="14"/>
                  </a:cubicBezTo>
                  <a:cubicBezTo>
                    <a:pt x="16" y="15"/>
                    <a:pt x="16" y="18"/>
                    <a:pt x="14" y="17"/>
                  </a:cubicBezTo>
                  <a:cubicBezTo>
                    <a:pt x="12" y="16"/>
                    <a:pt x="12" y="14"/>
                    <a:pt x="12" y="13"/>
                  </a:cubicBezTo>
                  <a:cubicBezTo>
                    <a:pt x="12" y="12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994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46"/>
            <p:cNvSpPr>
              <a:spLocks/>
            </p:cNvSpPr>
            <p:nvPr/>
          </p:nvSpPr>
          <p:spPr bwMode="auto">
            <a:xfrm>
              <a:off x="1647825" y="3765550"/>
              <a:ext cx="61913" cy="38100"/>
            </a:xfrm>
            <a:custGeom>
              <a:avLst/>
              <a:gdLst>
                <a:gd name="T0" fmla="*/ 2 w 16"/>
                <a:gd name="T1" fmla="*/ 1 h 10"/>
                <a:gd name="T2" fmla="*/ 5 w 16"/>
                <a:gd name="T3" fmla="*/ 6 h 10"/>
                <a:gd name="T4" fmla="*/ 13 w 16"/>
                <a:gd name="T5" fmla="*/ 1 h 10"/>
                <a:gd name="T6" fmla="*/ 12 w 16"/>
                <a:gd name="T7" fmla="*/ 3 h 10"/>
                <a:gd name="T8" fmla="*/ 12 w 16"/>
                <a:gd name="T9" fmla="*/ 9 h 10"/>
                <a:gd name="T10" fmla="*/ 1 w 16"/>
                <a:gd name="T11" fmla="*/ 8 h 10"/>
                <a:gd name="T12" fmla="*/ 2 w 1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2" y="1"/>
                  </a:moveTo>
                  <a:cubicBezTo>
                    <a:pt x="5" y="2"/>
                    <a:pt x="1" y="5"/>
                    <a:pt x="5" y="6"/>
                  </a:cubicBezTo>
                  <a:cubicBezTo>
                    <a:pt x="5" y="2"/>
                    <a:pt x="9" y="0"/>
                    <a:pt x="13" y="1"/>
                  </a:cubicBezTo>
                  <a:cubicBezTo>
                    <a:pt x="14" y="2"/>
                    <a:pt x="9" y="1"/>
                    <a:pt x="12" y="3"/>
                  </a:cubicBezTo>
                  <a:cubicBezTo>
                    <a:pt x="16" y="5"/>
                    <a:pt x="16" y="7"/>
                    <a:pt x="12" y="9"/>
                  </a:cubicBezTo>
                  <a:cubicBezTo>
                    <a:pt x="8" y="9"/>
                    <a:pt x="4" y="10"/>
                    <a:pt x="1" y="8"/>
                  </a:cubicBezTo>
                  <a:cubicBezTo>
                    <a:pt x="2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19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47"/>
            <p:cNvSpPr>
              <a:spLocks/>
            </p:cNvSpPr>
            <p:nvPr/>
          </p:nvSpPr>
          <p:spPr bwMode="auto">
            <a:xfrm>
              <a:off x="1636713" y="3816350"/>
              <a:ext cx="65088" cy="19050"/>
            </a:xfrm>
            <a:custGeom>
              <a:avLst/>
              <a:gdLst>
                <a:gd name="T0" fmla="*/ 0 w 17"/>
                <a:gd name="T1" fmla="*/ 1 h 5"/>
                <a:gd name="T2" fmla="*/ 13 w 17"/>
                <a:gd name="T3" fmla="*/ 1 h 5"/>
                <a:gd name="T4" fmla="*/ 16 w 17"/>
                <a:gd name="T5" fmla="*/ 3 h 5"/>
                <a:gd name="T6" fmla="*/ 13 w 17"/>
                <a:gd name="T7" fmla="*/ 5 h 5"/>
                <a:gd name="T8" fmla="*/ 0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1"/>
                  </a:moveTo>
                  <a:cubicBezTo>
                    <a:pt x="5" y="2"/>
                    <a:pt x="9" y="0"/>
                    <a:pt x="13" y="1"/>
                  </a:cubicBezTo>
                  <a:cubicBezTo>
                    <a:pt x="15" y="1"/>
                    <a:pt x="17" y="1"/>
                    <a:pt x="16" y="3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9" y="4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98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48"/>
            <p:cNvSpPr>
              <a:spLocks/>
            </p:cNvSpPr>
            <p:nvPr/>
          </p:nvSpPr>
          <p:spPr bwMode="auto">
            <a:xfrm>
              <a:off x="1617663" y="3792538"/>
              <a:ext cx="76200" cy="19050"/>
            </a:xfrm>
            <a:custGeom>
              <a:avLst/>
              <a:gdLst>
                <a:gd name="T0" fmla="*/ 9 w 20"/>
                <a:gd name="T1" fmla="*/ 1 h 5"/>
                <a:gd name="T2" fmla="*/ 20 w 20"/>
                <a:gd name="T3" fmla="*/ 2 h 5"/>
                <a:gd name="T4" fmla="*/ 8 w 20"/>
                <a:gd name="T5" fmla="*/ 3 h 5"/>
                <a:gd name="T6" fmla="*/ 0 w 20"/>
                <a:gd name="T7" fmla="*/ 5 h 5"/>
                <a:gd name="T8" fmla="*/ 9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9" y="1"/>
                  </a:moveTo>
                  <a:cubicBezTo>
                    <a:pt x="12" y="1"/>
                    <a:pt x="16" y="0"/>
                    <a:pt x="20" y="2"/>
                  </a:cubicBezTo>
                  <a:cubicBezTo>
                    <a:pt x="16" y="5"/>
                    <a:pt x="12" y="3"/>
                    <a:pt x="8" y="3"/>
                  </a:cubicBezTo>
                  <a:cubicBezTo>
                    <a:pt x="5" y="4"/>
                    <a:pt x="3" y="5"/>
                    <a:pt x="0" y="5"/>
                  </a:cubicBezTo>
                  <a:cubicBezTo>
                    <a:pt x="1" y="0"/>
                    <a:pt x="6" y="3"/>
                    <a:pt x="9" y="1"/>
                  </a:cubicBezTo>
                  <a:close/>
                </a:path>
              </a:pathLst>
            </a:custGeom>
            <a:solidFill>
              <a:srgbClr val="A96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49"/>
            <p:cNvSpPr>
              <a:spLocks/>
            </p:cNvSpPr>
            <p:nvPr/>
          </p:nvSpPr>
          <p:spPr bwMode="auto">
            <a:xfrm>
              <a:off x="1663700" y="3648075"/>
              <a:ext cx="82550" cy="84138"/>
            </a:xfrm>
            <a:custGeom>
              <a:avLst/>
              <a:gdLst>
                <a:gd name="T0" fmla="*/ 9 w 22"/>
                <a:gd name="T1" fmla="*/ 19 h 22"/>
                <a:gd name="T2" fmla="*/ 9 w 22"/>
                <a:gd name="T3" fmla="*/ 22 h 22"/>
                <a:gd name="T4" fmla="*/ 3 w 22"/>
                <a:gd name="T5" fmla="*/ 15 h 22"/>
                <a:gd name="T6" fmla="*/ 3 w 22"/>
                <a:gd name="T7" fmla="*/ 12 h 22"/>
                <a:gd name="T8" fmla="*/ 4 w 22"/>
                <a:gd name="T9" fmla="*/ 2 h 22"/>
                <a:gd name="T10" fmla="*/ 7 w 22"/>
                <a:gd name="T11" fmla="*/ 1 h 22"/>
                <a:gd name="T12" fmla="*/ 19 w 22"/>
                <a:gd name="T13" fmla="*/ 2 h 22"/>
                <a:gd name="T14" fmla="*/ 16 w 22"/>
                <a:gd name="T15" fmla="*/ 8 h 22"/>
                <a:gd name="T16" fmla="*/ 15 w 22"/>
                <a:gd name="T17" fmla="*/ 8 h 22"/>
                <a:gd name="T18" fmla="*/ 10 w 22"/>
                <a:gd name="T19" fmla="*/ 10 h 22"/>
                <a:gd name="T20" fmla="*/ 8 w 22"/>
                <a:gd name="T21" fmla="*/ 14 h 22"/>
                <a:gd name="T22" fmla="*/ 9 w 22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9" y="19"/>
                  </a:moveTo>
                  <a:cubicBezTo>
                    <a:pt x="9" y="20"/>
                    <a:pt x="9" y="21"/>
                    <a:pt x="9" y="22"/>
                  </a:cubicBezTo>
                  <a:cubicBezTo>
                    <a:pt x="5" y="21"/>
                    <a:pt x="5" y="18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8"/>
                    <a:pt x="0" y="5"/>
                    <a:pt x="4" y="2"/>
                  </a:cubicBezTo>
                  <a:cubicBezTo>
                    <a:pt x="5" y="1"/>
                    <a:pt x="5" y="1"/>
                    <a:pt x="7" y="1"/>
                  </a:cubicBezTo>
                  <a:cubicBezTo>
                    <a:pt x="10" y="4"/>
                    <a:pt x="15" y="0"/>
                    <a:pt x="19" y="2"/>
                  </a:cubicBezTo>
                  <a:cubicBezTo>
                    <a:pt x="22" y="6"/>
                    <a:pt x="18" y="7"/>
                    <a:pt x="16" y="8"/>
                  </a:cubicBezTo>
                  <a:cubicBezTo>
                    <a:pt x="16" y="8"/>
                    <a:pt x="15" y="9"/>
                    <a:pt x="15" y="8"/>
                  </a:cubicBezTo>
                  <a:cubicBezTo>
                    <a:pt x="12" y="6"/>
                    <a:pt x="11" y="8"/>
                    <a:pt x="10" y="10"/>
                  </a:cubicBezTo>
                  <a:cubicBezTo>
                    <a:pt x="9" y="11"/>
                    <a:pt x="6" y="11"/>
                    <a:pt x="8" y="14"/>
                  </a:cubicBezTo>
                  <a:cubicBezTo>
                    <a:pt x="9" y="15"/>
                    <a:pt x="8" y="17"/>
                    <a:pt x="9" y="19"/>
                  </a:cubicBezTo>
                  <a:close/>
                </a:path>
              </a:pathLst>
            </a:custGeom>
            <a:solidFill>
              <a:srgbClr val="714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50"/>
            <p:cNvSpPr>
              <a:spLocks/>
            </p:cNvSpPr>
            <p:nvPr/>
          </p:nvSpPr>
          <p:spPr bwMode="auto">
            <a:xfrm>
              <a:off x="1512888" y="3636963"/>
              <a:ext cx="139700" cy="26988"/>
            </a:xfrm>
            <a:custGeom>
              <a:avLst/>
              <a:gdLst>
                <a:gd name="T0" fmla="*/ 9 w 37"/>
                <a:gd name="T1" fmla="*/ 0 h 7"/>
                <a:gd name="T2" fmla="*/ 20 w 37"/>
                <a:gd name="T3" fmla="*/ 0 h 7"/>
                <a:gd name="T4" fmla="*/ 37 w 37"/>
                <a:gd name="T5" fmla="*/ 4 h 7"/>
                <a:gd name="T6" fmla="*/ 36 w 37"/>
                <a:gd name="T7" fmla="*/ 5 h 7"/>
                <a:gd name="T8" fmla="*/ 33 w 37"/>
                <a:gd name="T9" fmla="*/ 6 h 7"/>
                <a:gd name="T10" fmla="*/ 16 w 37"/>
                <a:gd name="T11" fmla="*/ 5 h 7"/>
                <a:gd name="T12" fmla="*/ 9 w 37"/>
                <a:gd name="T13" fmla="*/ 6 h 7"/>
                <a:gd name="T14" fmla="*/ 4 w 37"/>
                <a:gd name="T15" fmla="*/ 6 h 7"/>
                <a:gd name="T16" fmla="*/ 2 w 37"/>
                <a:gd name="T17" fmla="*/ 4 h 7"/>
                <a:gd name="T18" fmla="*/ 9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9" y="0"/>
                  </a:moveTo>
                  <a:cubicBezTo>
                    <a:pt x="12" y="0"/>
                    <a:pt x="16" y="0"/>
                    <a:pt x="20" y="0"/>
                  </a:cubicBezTo>
                  <a:cubicBezTo>
                    <a:pt x="26" y="2"/>
                    <a:pt x="32" y="1"/>
                    <a:pt x="37" y="4"/>
                  </a:cubicBezTo>
                  <a:cubicBezTo>
                    <a:pt x="37" y="4"/>
                    <a:pt x="36" y="5"/>
                    <a:pt x="36" y="5"/>
                  </a:cubicBezTo>
                  <a:cubicBezTo>
                    <a:pt x="35" y="6"/>
                    <a:pt x="34" y="6"/>
                    <a:pt x="33" y="6"/>
                  </a:cubicBezTo>
                  <a:cubicBezTo>
                    <a:pt x="27" y="7"/>
                    <a:pt x="21" y="6"/>
                    <a:pt x="16" y="5"/>
                  </a:cubicBezTo>
                  <a:cubicBezTo>
                    <a:pt x="14" y="5"/>
                    <a:pt x="11" y="5"/>
                    <a:pt x="9" y="6"/>
                  </a:cubicBezTo>
                  <a:cubicBezTo>
                    <a:pt x="7" y="7"/>
                    <a:pt x="6" y="5"/>
                    <a:pt x="4" y="6"/>
                  </a:cubicBezTo>
                  <a:cubicBezTo>
                    <a:pt x="3" y="6"/>
                    <a:pt x="0" y="6"/>
                    <a:pt x="2" y="4"/>
                  </a:cubicBezTo>
                  <a:cubicBezTo>
                    <a:pt x="4" y="2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382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51"/>
            <p:cNvSpPr>
              <a:spLocks/>
            </p:cNvSpPr>
            <p:nvPr/>
          </p:nvSpPr>
          <p:spPr bwMode="auto">
            <a:xfrm>
              <a:off x="1636713" y="3640138"/>
              <a:ext cx="41275" cy="49213"/>
            </a:xfrm>
            <a:custGeom>
              <a:avLst/>
              <a:gdLst>
                <a:gd name="T0" fmla="*/ 3 w 11"/>
                <a:gd name="T1" fmla="*/ 3 h 13"/>
                <a:gd name="T2" fmla="*/ 4 w 11"/>
                <a:gd name="T3" fmla="*/ 3 h 13"/>
                <a:gd name="T4" fmla="*/ 7 w 11"/>
                <a:gd name="T5" fmla="*/ 3 h 13"/>
                <a:gd name="T6" fmla="*/ 11 w 11"/>
                <a:gd name="T7" fmla="*/ 4 h 13"/>
                <a:gd name="T8" fmla="*/ 11 w 11"/>
                <a:gd name="T9" fmla="*/ 13 h 13"/>
                <a:gd name="T10" fmla="*/ 1 w 11"/>
                <a:gd name="T11" fmla="*/ 13 h 13"/>
                <a:gd name="T12" fmla="*/ 0 w 11"/>
                <a:gd name="T13" fmla="*/ 10 h 13"/>
                <a:gd name="T14" fmla="*/ 3 w 11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3" y="3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5" y="6"/>
                    <a:pt x="6" y="4"/>
                    <a:pt x="7" y="3"/>
                  </a:cubicBezTo>
                  <a:cubicBezTo>
                    <a:pt x="9" y="0"/>
                    <a:pt x="10" y="2"/>
                    <a:pt x="11" y="4"/>
                  </a:cubicBezTo>
                  <a:cubicBezTo>
                    <a:pt x="10" y="7"/>
                    <a:pt x="11" y="10"/>
                    <a:pt x="11" y="13"/>
                  </a:cubicBezTo>
                  <a:cubicBezTo>
                    <a:pt x="7" y="11"/>
                    <a:pt x="7" y="11"/>
                    <a:pt x="1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lose/>
                </a:path>
              </a:pathLst>
            </a:custGeom>
            <a:solidFill>
              <a:srgbClr val="EEC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52"/>
            <p:cNvSpPr>
              <a:spLocks/>
            </p:cNvSpPr>
            <p:nvPr/>
          </p:nvSpPr>
          <p:spPr bwMode="auto">
            <a:xfrm>
              <a:off x="1527175" y="3648075"/>
              <a:ext cx="133350" cy="92075"/>
            </a:xfrm>
            <a:custGeom>
              <a:avLst/>
              <a:gdLst>
                <a:gd name="T0" fmla="*/ 32 w 35"/>
                <a:gd name="T1" fmla="*/ 1 h 24"/>
                <a:gd name="T2" fmla="*/ 30 w 35"/>
                <a:gd name="T3" fmla="*/ 8 h 24"/>
                <a:gd name="T4" fmla="*/ 32 w 35"/>
                <a:gd name="T5" fmla="*/ 13 h 24"/>
                <a:gd name="T6" fmla="*/ 34 w 35"/>
                <a:gd name="T7" fmla="*/ 15 h 24"/>
                <a:gd name="T8" fmla="*/ 35 w 35"/>
                <a:gd name="T9" fmla="*/ 18 h 24"/>
                <a:gd name="T10" fmla="*/ 32 w 35"/>
                <a:gd name="T11" fmla="*/ 22 h 24"/>
                <a:gd name="T12" fmla="*/ 25 w 35"/>
                <a:gd name="T13" fmla="*/ 24 h 24"/>
                <a:gd name="T14" fmla="*/ 16 w 35"/>
                <a:gd name="T15" fmla="*/ 16 h 24"/>
                <a:gd name="T16" fmla="*/ 9 w 35"/>
                <a:gd name="T17" fmla="*/ 15 h 24"/>
                <a:gd name="T18" fmla="*/ 2 w 35"/>
                <a:gd name="T19" fmla="*/ 8 h 24"/>
                <a:gd name="T20" fmla="*/ 0 w 35"/>
                <a:gd name="T21" fmla="*/ 3 h 24"/>
                <a:gd name="T22" fmla="*/ 4 w 35"/>
                <a:gd name="T23" fmla="*/ 2 h 24"/>
                <a:gd name="T24" fmla="*/ 12 w 35"/>
                <a:gd name="T25" fmla="*/ 2 h 24"/>
                <a:gd name="T26" fmla="*/ 12 w 35"/>
                <a:gd name="T27" fmla="*/ 10 h 24"/>
                <a:gd name="T28" fmla="*/ 14 w 35"/>
                <a:gd name="T29" fmla="*/ 10 h 24"/>
                <a:gd name="T30" fmla="*/ 23 w 35"/>
                <a:gd name="T31" fmla="*/ 4 h 24"/>
                <a:gd name="T32" fmla="*/ 31 w 35"/>
                <a:gd name="T33" fmla="*/ 2 h 24"/>
                <a:gd name="T34" fmla="*/ 32 w 3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24">
                  <a:moveTo>
                    <a:pt x="32" y="1"/>
                  </a:moveTo>
                  <a:cubicBezTo>
                    <a:pt x="31" y="3"/>
                    <a:pt x="31" y="6"/>
                    <a:pt x="30" y="8"/>
                  </a:cubicBezTo>
                  <a:cubicBezTo>
                    <a:pt x="29" y="11"/>
                    <a:pt x="29" y="12"/>
                    <a:pt x="32" y="13"/>
                  </a:cubicBezTo>
                  <a:cubicBezTo>
                    <a:pt x="33" y="13"/>
                    <a:pt x="33" y="14"/>
                    <a:pt x="34" y="15"/>
                  </a:cubicBezTo>
                  <a:cubicBezTo>
                    <a:pt x="34" y="16"/>
                    <a:pt x="35" y="17"/>
                    <a:pt x="35" y="18"/>
                  </a:cubicBezTo>
                  <a:cubicBezTo>
                    <a:pt x="34" y="19"/>
                    <a:pt x="33" y="21"/>
                    <a:pt x="32" y="22"/>
                  </a:cubicBezTo>
                  <a:cubicBezTo>
                    <a:pt x="29" y="22"/>
                    <a:pt x="27" y="22"/>
                    <a:pt x="25" y="24"/>
                  </a:cubicBezTo>
                  <a:cubicBezTo>
                    <a:pt x="24" y="19"/>
                    <a:pt x="21" y="16"/>
                    <a:pt x="16" y="16"/>
                  </a:cubicBezTo>
                  <a:cubicBezTo>
                    <a:pt x="14" y="14"/>
                    <a:pt x="11" y="15"/>
                    <a:pt x="9" y="15"/>
                  </a:cubicBezTo>
                  <a:cubicBezTo>
                    <a:pt x="5" y="14"/>
                    <a:pt x="1" y="13"/>
                    <a:pt x="2" y="8"/>
                  </a:cubicBezTo>
                  <a:cubicBezTo>
                    <a:pt x="2" y="6"/>
                    <a:pt x="2" y="4"/>
                    <a:pt x="0" y="3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7" y="1"/>
                    <a:pt x="9" y="1"/>
                    <a:pt x="12" y="2"/>
                  </a:cubicBezTo>
                  <a:cubicBezTo>
                    <a:pt x="7" y="7"/>
                    <a:pt x="7" y="7"/>
                    <a:pt x="12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9" y="10"/>
                    <a:pt x="22" y="10"/>
                    <a:pt x="23" y="4"/>
                  </a:cubicBezTo>
                  <a:cubicBezTo>
                    <a:pt x="24" y="0"/>
                    <a:pt x="28" y="4"/>
                    <a:pt x="31" y="2"/>
                  </a:cubicBezTo>
                  <a:cubicBezTo>
                    <a:pt x="31" y="2"/>
                    <a:pt x="31" y="1"/>
                    <a:pt x="32" y="1"/>
                  </a:cubicBezTo>
                  <a:close/>
                </a:path>
              </a:pathLst>
            </a:custGeom>
            <a:solidFill>
              <a:srgbClr val="ED8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53"/>
            <p:cNvSpPr>
              <a:spLocks/>
            </p:cNvSpPr>
            <p:nvPr/>
          </p:nvSpPr>
          <p:spPr bwMode="auto">
            <a:xfrm>
              <a:off x="1436688" y="3721100"/>
              <a:ext cx="26988" cy="22225"/>
            </a:xfrm>
            <a:custGeom>
              <a:avLst/>
              <a:gdLst>
                <a:gd name="T0" fmla="*/ 6 w 7"/>
                <a:gd name="T1" fmla="*/ 0 h 6"/>
                <a:gd name="T2" fmla="*/ 7 w 7"/>
                <a:gd name="T3" fmla="*/ 3 h 6"/>
                <a:gd name="T4" fmla="*/ 5 w 7"/>
                <a:gd name="T5" fmla="*/ 6 h 6"/>
                <a:gd name="T6" fmla="*/ 6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6" y="1"/>
                    <a:pt x="7" y="2"/>
                    <a:pt x="7" y="3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3"/>
                    <a:pt x="0" y="1"/>
                    <a:pt x="6" y="0"/>
                  </a:cubicBezTo>
                  <a:close/>
                </a:path>
              </a:pathLst>
            </a:custGeom>
            <a:solidFill>
              <a:srgbClr val="421C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54"/>
            <p:cNvSpPr>
              <a:spLocks/>
            </p:cNvSpPr>
            <p:nvPr/>
          </p:nvSpPr>
          <p:spPr bwMode="auto">
            <a:xfrm>
              <a:off x="1466850" y="3808413"/>
              <a:ext cx="76200" cy="84138"/>
            </a:xfrm>
            <a:custGeom>
              <a:avLst/>
              <a:gdLst>
                <a:gd name="T0" fmla="*/ 1 w 20"/>
                <a:gd name="T1" fmla="*/ 14 h 22"/>
                <a:gd name="T2" fmla="*/ 2 w 20"/>
                <a:gd name="T3" fmla="*/ 0 h 22"/>
                <a:gd name="T4" fmla="*/ 13 w 20"/>
                <a:gd name="T5" fmla="*/ 15 h 22"/>
                <a:gd name="T6" fmla="*/ 19 w 20"/>
                <a:gd name="T7" fmla="*/ 21 h 22"/>
                <a:gd name="T8" fmla="*/ 19 w 20"/>
                <a:gd name="T9" fmla="*/ 22 h 22"/>
                <a:gd name="T10" fmla="*/ 1 w 20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2">
                  <a:moveTo>
                    <a:pt x="1" y="14"/>
                  </a:moveTo>
                  <a:cubicBezTo>
                    <a:pt x="2" y="9"/>
                    <a:pt x="0" y="5"/>
                    <a:pt x="2" y="0"/>
                  </a:cubicBezTo>
                  <a:cubicBezTo>
                    <a:pt x="3" y="7"/>
                    <a:pt x="6" y="12"/>
                    <a:pt x="13" y="15"/>
                  </a:cubicBezTo>
                  <a:cubicBezTo>
                    <a:pt x="15" y="16"/>
                    <a:pt x="18" y="18"/>
                    <a:pt x="19" y="21"/>
                  </a:cubicBezTo>
                  <a:cubicBezTo>
                    <a:pt x="20" y="21"/>
                    <a:pt x="20" y="22"/>
                    <a:pt x="19" y="22"/>
                  </a:cubicBezTo>
                  <a:cubicBezTo>
                    <a:pt x="13" y="20"/>
                    <a:pt x="6" y="18"/>
                    <a:pt x="1" y="14"/>
                  </a:cubicBezTo>
                  <a:close/>
                </a:path>
              </a:pathLst>
            </a:custGeom>
            <a:solidFill>
              <a:srgbClr val="E8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55"/>
            <p:cNvSpPr>
              <a:spLocks/>
            </p:cNvSpPr>
            <p:nvPr/>
          </p:nvSpPr>
          <p:spPr bwMode="auto">
            <a:xfrm>
              <a:off x="1539875" y="3879850"/>
              <a:ext cx="60325" cy="34925"/>
            </a:xfrm>
            <a:custGeom>
              <a:avLst/>
              <a:gdLst>
                <a:gd name="T0" fmla="*/ 0 w 16"/>
                <a:gd name="T1" fmla="*/ 3 h 9"/>
                <a:gd name="T2" fmla="*/ 0 w 16"/>
                <a:gd name="T3" fmla="*/ 2 h 9"/>
                <a:gd name="T4" fmla="*/ 9 w 16"/>
                <a:gd name="T5" fmla="*/ 2 h 9"/>
                <a:gd name="T6" fmla="*/ 15 w 16"/>
                <a:gd name="T7" fmla="*/ 7 h 9"/>
                <a:gd name="T8" fmla="*/ 13 w 16"/>
                <a:gd name="T9" fmla="*/ 9 h 9"/>
                <a:gd name="T10" fmla="*/ 3 w 16"/>
                <a:gd name="T11" fmla="*/ 6 h 9"/>
                <a:gd name="T12" fmla="*/ 3 w 16"/>
                <a:gd name="T13" fmla="*/ 5 h 9"/>
                <a:gd name="T14" fmla="*/ 0 w 16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3" y="0"/>
                    <a:pt x="6" y="2"/>
                    <a:pt x="9" y="2"/>
                  </a:cubicBezTo>
                  <a:cubicBezTo>
                    <a:pt x="11" y="3"/>
                    <a:pt x="12" y="6"/>
                    <a:pt x="15" y="7"/>
                  </a:cubicBezTo>
                  <a:cubicBezTo>
                    <a:pt x="16" y="8"/>
                    <a:pt x="14" y="8"/>
                    <a:pt x="13" y="9"/>
                  </a:cubicBezTo>
                  <a:cubicBezTo>
                    <a:pt x="10" y="8"/>
                    <a:pt x="7" y="7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1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56"/>
            <p:cNvSpPr>
              <a:spLocks/>
            </p:cNvSpPr>
            <p:nvPr/>
          </p:nvSpPr>
          <p:spPr bwMode="auto">
            <a:xfrm>
              <a:off x="1509713" y="3933825"/>
              <a:ext cx="82550" cy="61913"/>
            </a:xfrm>
            <a:custGeom>
              <a:avLst/>
              <a:gdLst>
                <a:gd name="T0" fmla="*/ 22 w 22"/>
                <a:gd name="T1" fmla="*/ 13 h 16"/>
                <a:gd name="T2" fmla="*/ 21 w 22"/>
                <a:gd name="T3" fmla="*/ 16 h 16"/>
                <a:gd name="T4" fmla="*/ 20 w 22"/>
                <a:gd name="T5" fmla="*/ 16 h 16"/>
                <a:gd name="T6" fmla="*/ 6 w 22"/>
                <a:gd name="T7" fmla="*/ 8 h 16"/>
                <a:gd name="T8" fmla="*/ 1 w 22"/>
                <a:gd name="T9" fmla="*/ 6 h 16"/>
                <a:gd name="T10" fmla="*/ 3 w 22"/>
                <a:gd name="T11" fmla="*/ 3 h 16"/>
                <a:gd name="T12" fmla="*/ 6 w 22"/>
                <a:gd name="T13" fmla="*/ 1 h 16"/>
                <a:gd name="T14" fmla="*/ 11 w 22"/>
                <a:gd name="T15" fmla="*/ 3 h 16"/>
                <a:gd name="T16" fmla="*/ 13 w 22"/>
                <a:gd name="T17" fmla="*/ 5 h 16"/>
                <a:gd name="T18" fmla="*/ 13 w 22"/>
                <a:gd name="T19" fmla="*/ 4 h 16"/>
                <a:gd name="T20" fmla="*/ 18 w 22"/>
                <a:gd name="T21" fmla="*/ 4 h 16"/>
                <a:gd name="T22" fmla="*/ 22 w 22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6">
                  <a:moveTo>
                    <a:pt x="22" y="13"/>
                  </a:moveTo>
                  <a:cubicBezTo>
                    <a:pt x="22" y="14"/>
                    <a:pt x="22" y="15"/>
                    <a:pt x="21" y="16"/>
                  </a:cubicBezTo>
                  <a:cubicBezTo>
                    <a:pt x="21" y="16"/>
                    <a:pt x="20" y="16"/>
                    <a:pt x="20" y="16"/>
                  </a:cubicBezTo>
                  <a:cubicBezTo>
                    <a:pt x="17" y="10"/>
                    <a:pt x="11" y="10"/>
                    <a:pt x="6" y="8"/>
                  </a:cubicBezTo>
                  <a:cubicBezTo>
                    <a:pt x="5" y="5"/>
                    <a:pt x="3" y="6"/>
                    <a:pt x="1" y="6"/>
                  </a:cubicBezTo>
                  <a:cubicBezTo>
                    <a:pt x="0" y="5"/>
                    <a:pt x="0" y="3"/>
                    <a:pt x="3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8" y="1"/>
                    <a:pt x="10" y="0"/>
                    <a:pt x="11" y="3"/>
                  </a:cubicBezTo>
                  <a:cubicBezTo>
                    <a:pt x="11" y="4"/>
                    <a:pt x="11" y="5"/>
                    <a:pt x="13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5" y="3"/>
                    <a:pt x="16" y="3"/>
                    <a:pt x="18" y="4"/>
                  </a:cubicBezTo>
                  <a:cubicBezTo>
                    <a:pt x="19" y="7"/>
                    <a:pt x="20" y="11"/>
                    <a:pt x="22" y="13"/>
                  </a:cubicBezTo>
                  <a:close/>
                </a:path>
              </a:pathLst>
            </a:custGeom>
            <a:solidFill>
              <a:srgbClr val="7035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57"/>
            <p:cNvSpPr>
              <a:spLocks/>
            </p:cNvSpPr>
            <p:nvPr/>
          </p:nvSpPr>
          <p:spPr bwMode="auto">
            <a:xfrm>
              <a:off x="1746250" y="3911600"/>
              <a:ext cx="57150" cy="57150"/>
            </a:xfrm>
            <a:custGeom>
              <a:avLst/>
              <a:gdLst>
                <a:gd name="T0" fmla="*/ 8 w 15"/>
                <a:gd name="T1" fmla="*/ 1 h 15"/>
                <a:gd name="T2" fmla="*/ 14 w 15"/>
                <a:gd name="T3" fmla="*/ 11 h 15"/>
                <a:gd name="T4" fmla="*/ 15 w 15"/>
                <a:gd name="T5" fmla="*/ 14 h 15"/>
                <a:gd name="T6" fmla="*/ 12 w 15"/>
                <a:gd name="T7" fmla="*/ 13 h 15"/>
                <a:gd name="T8" fmla="*/ 6 w 15"/>
                <a:gd name="T9" fmla="*/ 7 h 15"/>
                <a:gd name="T10" fmla="*/ 8 w 15"/>
                <a:gd name="T11" fmla="*/ 6 h 15"/>
                <a:gd name="T12" fmla="*/ 7 w 15"/>
                <a:gd name="T13" fmla="*/ 5 h 15"/>
                <a:gd name="T14" fmla="*/ 0 w 15"/>
                <a:gd name="T15" fmla="*/ 3 h 15"/>
                <a:gd name="T16" fmla="*/ 1 w 15"/>
                <a:gd name="T17" fmla="*/ 2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"/>
                  </a:moveTo>
                  <a:cubicBezTo>
                    <a:pt x="14" y="2"/>
                    <a:pt x="13" y="7"/>
                    <a:pt x="14" y="11"/>
                  </a:cubicBezTo>
                  <a:cubicBezTo>
                    <a:pt x="14" y="12"/>
                    <a:pt x="15" y="14"/>
                    <a:pt x="15" y="14"/>
                  </a:cubicBezTo>
                  <a:cubicBezTo>
                    <a:pt x="13" y="15"/>
                    <a:pt x="12" y="14"/>
                    <a:pt x="12" y="13"/>
                  </a:cubicBezTo>
                  <a:cubicBezTo>
                    <a:pt x="11" y="10"/>
                    <a:pt x="9" y="8"/>
                    <a:pt x="6" y="7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5" y="3"/>
                    <a:pt x="2" y="6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3" y="0"/>
                    <a:pt x="6" y="2"/>
                    <a:pt x="8" y="1"/>
                  </a:cubicBezTo>
                  <a:close/>
                </a:path>
              </a:pathLst>
            </a:custGeom>
            <a:solidFill>
              <a:srgbClr val="D3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58"/>
            <p:cNvSpPr>
              <a:spLocks/>
            </p:cNvSpPr>
            <p:nvPr/>
          </p:nvSpPr>
          <p:spPr bwMode="auto">
            <a:xfrm>
              <a:off x="1735138" y="3892550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4 w 11"/>
                <a:gd name="T3" fmla="*/ 7 h 8"/>
                <a:gd name="T4" fmla="*/ 1 w 11"/>
                <a:gd name="T5" fmla="*/ 2 h 8"/>
                <a:gd name="T6" fmla="*/ 10 w 11"/>
                <a:gd name="T7" fmla="*/ 3 h 8"/>
                <a:gd name="T8" fmla="*/ 4 w 11"/>
                <a:gd name="T9" fmla="*/ 4 h 8"/>
                <a:gd name="T10" fmla="*/ 11 w 1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9" y="8"/>
                    <a:pt x="6" y="6"/>
                    <a:pt x="4" y="7"/>
                  </a:cubicBezTo>
                  <a:cubicBezTo>
                    <a:pt x="2" y="6"/>
                    <a:pt x="0" y="5"/>
                    <a:pt x="1" y="2"/>
                  </a:cubicBezTo>
                  <a:cubicBezTo>
                    <a:pt x="4" y="2"/>
                    <a:pt x="7" y="0"/>
                    <a:pt x="10" y="3"/>
                  </a:cubicBezTo>
                  <a:cubicBezTo>
                    <a:pt x="8" y="5"/>
                    <a:pt x="6" y="0"/>
                    <a:pt x="4" y="4"/>
                  </a:cubicBezTo>
                  <a:cubicBezTo>
                    <a:pt x="6" y="4"/>
                    <a:pt x="9" y="5"/>
                    <a:pt x="11" y="6"/>
                  </a:cubicBezTo>
                  <a:close/>
                </a:path>
              </a:pathLst>
            </a:custGeom>
            <a:solidFill>
              <a:srgbClr val="8E7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59"/>
            <p:cNvSpPr>
              <a:spLocks/>
            </p:cNvSpPr>
            <p:nvPr/>
          </p:nvSpPr>
          <p:spPr bwMode="auto">
            <a:xfrm>
              <a:off x="1685925" y="3941763"/>
              <a:ext cx="23813" cy="65088"/>
            </a:xfrm>
            <a:custGeom>
              <a:avLst/>
              <a:gdLst>
                <a:gd name="T0" fmla="*/ 0 w 6"/>
                <a:gd name="T1" fmla="*/ 12 h 17"/>
                <a:gd name="T2" fmla="*/ 3 w 6"/>
                <a:gd name="T3" fmla="*/ 0 h 17"/>
                <a:gd name="T4" fmla="*/ 3 w 6"/>
                <a:gd name="T5" fmla="*/ 7 h 17"/>
                <a:gd name="T6" fmla="*/ 1 w 6"/>
                <a:gd name="T7" fmla="*/ 17 h 17"/>
                <a:gd name="T8" fmla="*/ 0 w 6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0" y="12"/>
                  </a:moveTo>
                  <a:cubicBezTo>
                    <a:pt x="0" y="8"/>
                    <a:pt x="1" y="3"/>
                    <a:pt x="3" y="0"/>
                  </a:cubicBezTo>
                  <a:cubicBezTo>
                    <a:pt x="6" y="2"/>
                    <a:pt x="2" y="5"/>
                    <a:pt x="3" y="7"/>
                  </a:cubicBezTo>
                  <a:cubicBezTo>
                    <a:pt x="1" y="10"/>
                    <a:pt x="3" y="14"/>
                    <a:pt x="1" y="17"/>
                  </a:cubicBezTo>
                  <a:cubicBezTo>
                    <a:pt x="0" y="15"/>
                    <a:pt x="1" y="13"/>
                    <a:pt x="0" y="12"/>
                  </a:cubicBezTo>
                  <a:close/>
                </a:path>
              </a:pathLst>
            </a:custGeom>
            <a:solidFill>
              <a:srgbClr val="A6A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60"/>
            <p:cNvSpPr>
              <a:spLocks/>
            </p:cNvSpPr>
            <p:nvPr/>
          </p:nvSpPr>
          <p:spPr bwMode="auto">
            <a:xfrm>
              <a:off x="1787525" y="4010025"/>
              <a:ext cx="30163" cy="26988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1 w 8"/>
                <a:gd name="T5" fmla="*/ 0 h 7"/>
                <a:gd name="T6" fmla="*/ 8 w 8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3" y="7"/>
                    <a:pt x="0" y="5"/>
                    <a:pt x="1" y="0"/>
                  </a:cubicBezTo>
                  <a:cubicBezTo>
                    <a:pt x="3" y="3"/>
                    <a:pt x="5" y="4"/>
                    <a:pt x="8" y="6"/>
                  </a:cubicBezTo>
                  <a:close/>
                </a:path>
              </a:pathLst>
            </a:custGeom>
            <a:solidFill>
              <a:srgbClr val="A89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61"/>
            <p:cNvSpPr>
              <a:spLocks/>
            </p:cNvSpPr>
            <p:nvPr/>
          </p:nvSpPr>
          <p:spPr bwMode="auto">
            <a:xfrm>
              <a:off x="1806575" y="3998913"/>
              <a:ext cx="19050" cy="15875"/>
            </a:xfrm>
            <a:custGeom>
              <a:avLst/>
              <a:gdLst>
                <a:gd name="T0" fmla="*/ 5 w 5"/>
                <a:gd name="T1" fmla="*/ 3 h 4"/>
                <a:gd name="T2" fmla="*/ 4 w 5"/>
                <a:gd name="T3" fmla="*/ 4 h 4"/>
                <a:gd name="T4" fmla="*/ 0 w 5"/>
                <a:gd name="T5" fmla="*/ 3 h 4"/>
                <a:gd name="T6" fmla="*/ 5 w 5"/>
                <a:gd name="T7" fmla="*/ 0 h 4"/>
                <a:gd name="T8" fmla="*/ 5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2" y="4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A28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62"/>
            <p:cNvSpPr>
              <a:spLocks/>
            </p:cNvSpPr>
            <p:nvPr/>
          </p:nvSpPr>
          <p:spPr bwMode="auto">
            <a:xfrm>
              <a:off x="1581150" y="3922713"/>
              <a:ext cx="82550" cy="87313"/>
            </a:xfrm>
            <a:custGeom>
              <a:avLst/>
              <a:gdLst>
                <a:gd name="T0" fmla="*/ 19 w 22"/>
                <a:gd name="T1" fmla="*/ 6 h 23"/>
                <a:gd name="T2" fmla="*/ 21 w 22"/>
                <a:gd name="T3" fmla="*/ 11 h 23"/>
                <a:gd name="T4" fmla="*/ 21 w 22"/>
                <a:gd name="T5" fmla="*/ 17 h 23"/>
                <a:gd name="T6" fmla="*/ 20 w 22"/>
                <a:gd name="T7" fmla="*/ 23 h 23"/>
                <a:gd name="T8" fmla="*/ 18 w 22"/>
                <a:gd name="T9" fmla="*/ 19 h 23"/>
                <a:gd name="T10" fmla="*/ 14 w 22"/>
                <a:gd name="T11" fmla="*/ 10 h 23"/>
                <a:gd name="T12" fmla="*/ 7 w 22"/>
                <a:gd name="T13" fmla="*/ 4 h 23"/>
                <a:gd name="T14" fmla="*/ 0 w 22"/>
                <a:gd name="T15" fmla="*/ 3 h 23"/>
                <a:gd name="T16" fmla="*/ 5 w 22"/>
                <a:gd name="T17" fmla="*/ 0 h 23"/>
                <a:gd name="T18" fmla="*/ 19 w 22"/>
                <a:gd name="T1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9" y="6"/>
                  </a:moveTo>
                  <a:cubicBezTo>
                    <a:pt x="20" y="8"/>
                    <a:pt x="21" y="9"/>
                    <a:pt x="21" y="11"/>
                  </a:cubicBezTo>
                  <a:cubicBezTo>
                    <a:pt x="19" y="13"/>
                    <a:pt x="22" y="15"/>
                    <a:pt x="21" y="17"/>
                  </a:cubicBezTo>
                  <a:cubicBezTo>
                    <a:pt x="21" y="19"/>
                    <a:pt x="22" y="21"/>
                    <a:pt x="20" y="23"/>
                  </a:cubicBezTo>
                  <a:cubicBezTo>
                    <a:pt x="19" y="22"/>
                    <a:pt x="18" y="20"/>
                    <a:pt x="18" y="19"/>
                  </a:cubicBezTo>
                  <a:cubicBezTo>
                    <a:pt x="20" y="14"/>
                    <a:pt x="16" y="13"/>
                    <a:pt x="14" y="10"/>
                  </a:cubicBezTo>
                  <a:cubicBezTo>
                    <a:pt x="14" y="5"/>
                    <a:pt x="11" y="4"/>
                    <a:pt x="7" y="4"/>
                  </a:cubicBezTo>
                  <a:cubicBezTo>
                    <a:pt x="4" y="5"/>
                    <a:pt x="2" y="4"/>
                    <a:pt x="0" y="3"/>
                  </a:cubicBezTo>
                  <a:cubicBezTo>
                    <a:pt x="1" y="1"/>
                    <a:pt x="4" y="1"/>
                    <a:pt x="5" y="0"/>
                  </a:cubicBezTo>
                  <a:cubicBezTo>
                    <a:pt x="11" y="0"/>
                    <a:pt x="15" y="2"/>
                    <a:pt x="19" y="6"/>
                  </a:cubicBezTo>
                  <a:close/>
                </a:path>
              </a:pathLst>
            </a:custGeom>
            <a:solidFill>
              <a:srgbClr val="6B4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63"/>
            <p:cNvSpPr>
              <a:spLocks/>
            </p:cNvSpPr>
            <p:nvPr/>
          </p:nvSpPr>
          <p:spPr bwMode="auto">
            <a:xfrm>
              <a:off x="1497013" y="3892550"/>
              <a:ext cx="106363" cy="41275"/>
            </a:xfrm>
            <a:custGeom>
              <a:avLst/>
              <a:gdLst>
                <a:gd name="T0" fmla="*/ 28 w 28"/>
                <a:gd name="T1" fmla="*/ 9 h 11"/>
                <a:gd name="T2" fmla="*/ 22 w 28"/>
                <a:gd name="T3" fmla="*/ 11 h 11"/>
                <a:gd name="T4" fmla="*/ 18 w 28"/>
                <a:gd name="T5" fmla="*/ 9 h 11"/>
                <a:gd name="T6" fmla="*/ 4 w 28"/>
                <a:gd name="T7" fmla="*/ 5 h 11"/>
                <a:gd name="T8" fmla="*/ 3 w 28"/>
                <a:gd name="T9" fmla="*/ 1 h 11"/>
                <a:gd name="T10" fmla="*/ 12 w 28"/>
                <a:gd name="T11" fmla="*/ 3 h 11"/>
                <a:gd name="T12" fmla="*/ 23 w 28"/>
                <a:gd name="T13" fmla="*/ 6 h 11"/>
                <a:gd name="T14" fmla="*/ 25 w 28"/>
                <a:gd name="T15" fmla="*/ 6 h 11"/>
                <a:gd name="T16" fmla="*/ 28 w 28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1">
                  <a:moveTo>
                    <a:pt x="28" y="9"/>
                  </a:moveTo>
                  <a:cubicBezTo>
                    <a:pt x="26" y="11"/>
                    <a:pt x="24" y="10"/>
                    <a:pt x="22" y="11"/>
                  </a:cubicBezTo>
                  <a:cubicBezTo>
                    <a:pt x="21" y="10"/>
                    <a:pt x="19" y="10"/>
                    <a:pt x="18" y="9"/>
                  </a:cubicBezTo>
                  <a:cubicBezTo>
                    <a:pt x="14" y="7"/>
                    <a:pt x="9" y="6"/>
                    <a:pt x="4" y="5"/>
                  </a:cubicBezTo>
                  <a:cubicBezTo>
                    <a:pt x="2" y="4"/>
                    <a:pt x="0" y="3"/>
                    <a:pt x="3" y="1"/>
                  </a:cubicBezTo>
                  <a:cubicBezTo>
                    <a:pt x="6" y="0"/>
                    <a:pt x="9" y="3"/>
                    <a:pt x="12" y="3"/>
                  </a:cubicBezTo>
                  <a:cubicBezTo>
                    <a:pt x="16" y="3"/>
                    <a:pt x="19" y="5"/>
                    <a:pt x="23" y="6"/>
                  </a:cubicBezTo>
                  <a:cubicBezTo>
                    <a:pt x="24" y="6"/>
                    <a:pt x="24" y="6"/>
                    <a:pt x="25" y="6"/>
                  </a:cubicBezTo>
                  <a:cubicBezTo>
                    <a:pt x="26" y="7"/>
                    <a:pt x="28" y="7"/>
                    <a:pt x="28" y="9"/>
                  </a:cubicBezTo>
                  <a:close/>
                </a:path>
              </a:pathLst>
            </a:custGeom>
            <a:solidFill>
              <a:srgbClr val="504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64"/>
            <p:cNvSpPr>
              <a:spLocks/>
            </p:cNvSpPr>
            <p:nvPr/>
          </p:nvSpPr>
          <p:spPr bwMode="auto">
            <a:xfrm>
              <a:off x="1490663" y="3887788"/>
              <a:ext cx="74613" cy="38100"/>
            </a:xfrm>
            <a:custGeom>
              <a:avLst/>
              <a:gdLst>
                <a:gd name="T0" fmla="*/ 5 w 20"/>
                <a:gd name="T1" fmla="*/ 2 h 10"/>
                <a:gd name="T2" fmla="*/ 7 w 20"/>
                <a:gd name="T3" fmla="*/ 5 h 10"/>
                <a:gd name="T4" fmla="*/ 20 w 20"/>
                <a:gd name="T5" fmla="*/ 10 h 10"/>
                <a:gd name="T6" fmla="*/ 5 w 20"/>
                <a:gd name="T7" fmla="*/ 6 h 10"/>
                <a:gd name="T8" fmla="*/ 0 w 20"/>
                <a:gd name="T9" fmla="*/ 3 h 10"/>
                <a:gd name="T10" fmla="*/ 4 w 20"/>
                <a:gd name="T11" fmla="*/ 1 h 10"/>
                <a:gd name="T12" fmla="*/ 5 w 20"/>
                <a:gd name="T13" fmla="*/ 0 h 10"/>
                <a:gd name="T14" fmla="*/ 5 w 20"/>
                <a:gd name="T15" fmla="*/ 1 h 10"/>
                <a:gd name="T16" fmla="*/ 5 w 20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5" y="2"/>
                  </a:moveTo>
                  <a:cubicBezTo>
                    <a:pt x="4" y="4"/>
                    <a:pt x="6" y="4"/>
                    <a:pt x="7" y="5"/>
                  </a:cubicBezTo>
                  <a:cubicBezTo>
                    <a:pt x="11" y="7"/>
                    <a:pt x="16" y="7"/>
                    <a:pt x="20" y="10"/>
                  </a:cubicBezTo>
                  <a:cubicBezTo>
                    <a:pt x="15" y="9"/>
                    <a:pt x="10" y="7"/>
                    <a:pt x="5" y="6"/>
                  </a:cubicBezTo>
                  <a:cubicBezTo>
                    <a:pt x="2" y="6"/>
                    <a:pt x="0" y="7"/>
                    <a:pt x="0" y="3"/>
                  </a:cubicBezTo>
                  <a:cubicBezTo>
                    <a:pt x="2" y="3"/>
                    <a:pt x="3" y="3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96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65"/>
            <p:cNvSpPr>
              <a:spLocks/>
            </p:cNvSpPr>
            <p:nvPr/>
          </p:nvSpPr>
          <p:spPr bwMode="auto">
            <a:xfrm>
              <a:off x="1570038" y="3949700"/>
              <a:ext cx="25400" cy="33338"/>
            </a:xfrm>
            <a:custGeom>
              <a:avLst/>
              <a:gdLst>
                <a:gd name="T0" fmla="*/ 6 w 7"/>
                <a:gd name="T1" fmla="*/ 9 h 9"/>
                <a:gd name="T2" fmla="*/ 2 w 7"/>
                <a:gd name="T3" fmla="*/ 0 h 9"/>
                <a:gd name="T4" fmla="*/ 5 w 7"/>
                <a:gd name="T5" fmla="*/ 3 h 9"/>
                <a:gd name="T6" fmla="*/ 6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0" y="9"/>
                    <a:pt x="3" y="4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7" y="4"/>
                    <a:pt x="7" y="7"/>
                    <a:pt x="6" y="9"/>
                  </a:cubicBezTo>
                  <a:close/>
                </a:path>
              </a:pathLst>
            </a:custGeom>
            <a:solidFill>
              <a:srgbClr val="A39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66"/>
            <p:cNvSpPr>
              <a:spLocks/>
            </p:cNvSpPr>
            <p:nvPr/>
          </p:nvSpPr>
          <p:spPr bwMode="auto">
            <a:xfrm>
              <a:off x="1493838" y="3925888"/>
              <a:ext cx="46038" cy="30163"/>
            </a:xfrm>
            <a:custGeom>
              <a:avLst/>
              <a:gdLst>
                <a:gd name="T0" fmla="*/ 10 w 12"/>
                <a:gd name="T1" fmla="*/ 3 h 8"/>
                <a:gd name="T2" fmla="*/ 12 w 12"/>
                <a:gd name="T3" fmla="*/ 5 h 8"/>
                <a:gd name="T4" fmla="*/ 9 w 12"/>
                <a:gd name="T5" fmla="*/ 6 h 8"/>
                <a:gd name="T6" fmla="*/ 5 w 12"/>
                <a:gd name="T7" fmla="*/ 8 h 8"/>
                <a:gd name="T8" fmla="*/ 10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0" y="3"/>
                  </a:moveTo>
                  <a:cubicBezTo>
                    <a:pt x="10" y="4"/>
                    <a:pt x="12" y="4"/>
                    <a:pt x="12" y="5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7" y="7"/>
                    <a:pt x="5" y="5"/>
                    <a:pt x="5" y="8"/>
                  </a:cubicBezTo>
                  <a:cubicBezTo>
                    <a:pt x="0" y="0"/>
                    <a:pt x="7" y="4"/>
                    <a:pt x="10" y="3"/>
                  </a:cubicBezTo>
                  <a:close/>
                </a:path>
              </a:pathLst>
            </a:custGeom>
            <a:solidFill>
              <a:srgbClr val="B1B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67"/>
            <p:cNvSpPr>
              <a:spLocks/>
            </p:cNvSpPr>
            <p:nvPr/>
          </p:nvSpPr>
          <p:spPr bwMode="auto">
            <a:xfrm>
              <a:off x="1479550" y="3922713"/>
              <a:ext cx="17463" cy="22225"/>
            </a:xfrm>
            <a:custGeom>
              <a:avLst/>
              <a:gdLst>
                <a:gd name="T0" fmla="*/ 5 w 5"/>
                <a:gd name="T1" fmla="*/ 6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3" y="5"/>
                    <a:pt x="0" y="4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1"/>
                    <a:pt x="5" y="4"/>
                    <a:pt x="5" y="6"/>
                  </a:cubicBezTo>
                  <a:close/>
                </a:path>
              </a:pathLst>
            </a:custGeom>
            <a:solidFill>
              <a:srgbClr val="A48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68"/>
            <p:cNvSpPr>
              <a:spLocks/>
            </p:cNvSpPr>
            <p:nvPr/>
          </p:nvSpPr>
          <p:spPr bwMode="auto">
            <a:xfrm>
              <a:off x="1543050" y="3944938"/>
              <a:ext cx="26988" cy="23813"/>
            </a:xfrm>
            <a:custGeom>
              <a:avLst/>
              <a:gdLst>
                <a:gd name="T0" fmla="*/ 4 w 7"/>
                <a:gd name="T1" fmla="*/ 1 h 6"/>
                <a:gd name="T2" fmla="*/ 6 w 7"/>
                <a:gd name="T3" fmla="*/ 3 h 6"/>
                <a:gd name="T4" fmla="*/ 2 w 7"/>
                <a:gd name="T5" fmla="*/ 3 h 6"/>
                <a:gd name="T6" fmla="*/ 2 w 7"/>
                <a:gd name="T7" fmla="*/ 0 h 6"/>
                <a:gd name="T8" fmla="*/ 4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5" y="1"/>
                    <a:pt x="7" y="2"/>
                    <a:pt x="6" y="3"/>
                  </a:cubicBezTo>
                  <a:cubicBezTo>
                    <a:pt x="5" y="6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39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69"/>
            <p:cNvSpPr>
              <a:spLocks/>
            </p:cNvSpPr>
            <p:nvPr/>
          </p:nvSpPr>
          <p:spPr bwMode="auto">
            <a:xfrm>
              <a:off x="1466850" y="3873500"/>
              <a:ext cx="46038" cy="19050"/>
            </a:xfrm>
            <a:custGeom>
              <a:avLst/>
              <a:gdLst>
                <a:gd name="T0" fmla="*/ 11 w 12"/>
                <a:gd name="T1" fmla="*/ 5 h 5"/>
                <a:gd name="T2" fmla="*/ 10 w 12"/>
                <a:gd name="T3" fmla="*/ 5 h 5"/>
                <a:gd name="T4" fmla="*/ 0 w 12"/>
                <a:gd name="T5" fmla="*/ 0 h 5"/>
                <a:gd name="T6" fmla="*/ 12 w 12"/>
                <a:gd name="T7" fmla="*/ 5 h 5"/>
                <a:gd name="T8" fmla="*/ 11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1" y="5"/>
                  </a:moveTo>
                  <a:cubicBezTo>
                    <a:pt x="11" y="5"/>
                    <a:pt x="10" y="5"/>
                    <a:pt x="10" y="5"/>
                  </a:cubicBezTo>
                  <a:cubicBezTo>
                    <a:pt x="6" y="4"/>
                    <a:pt x="3" y="3"/>
                    <a:pt x="0" y="0"/>
                  </a:cubicBezTo>
                  <a:cubicBezTo>
                    <a:pt x="5" y="1"/>
                    <a:pt x="8" y="3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968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70"/>
            <p:cNvSpPr>
              <a:spLocks/>
            </p:cNvSpPr>
            <p:nvPr/>
          </p:nvSpPr>
          <p:spPr bwMode="auto">
            <a:xfrm>
              <a:off x="1543050" y="3898900"/>
              <a:ext cx="49213" cy="19050"/>
            </a:xfrm>
            <a:custGeom>
              <a:avLst/>
              <a:gdLst>
                <a:gd name="T0" fmla="*/ 12 w 13"/>
                <a:gd name="T1" fmla="*/ 5 h 5"/>
                <a:gd name="T2" fmla="*/ 0 w 13"/>
                <a:gd name="T3" fmla="*/ 2 h 5"/>
                <a:gd name="T4" fmla="*/ 0 w 13"/>
                <a:gd name="T5" fmla="*/ 1 h 5"/>
                <a:gd name="T6" fmla="*/ 0 w 13"/>
                <a:gd name="T7" fmla="*/ 1 h 5"/>
                <a:gd name="T8" fmla="*/ 2 w 13"/>
                <a:gd name="T9" fmla="*/ 0 h 5"/>
                <a:gd name="T10" fmla="*/ 2 w 13"/>
                <a:gd name="T11" fmla="*/ 0 h 5"/>
                <a:gd name="T12" fmla="*/ 12 w 13"/>
                <a:gd name="T13" fmla="*/ 3 h 5"/>
                <a:gd name="T14" fmla="*/ 13 w 13"/>
                <a:gd name="T15" fmla="*/ 4 h 5"/>
                <a:gd name="T16" fmla="*/ 12 w 1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">
                  <a:moveTo>
                    <a:pt x="12" y="5"/>
                  </a:moveTo>
                  <a:cubicBezTo>
                    <a:pt x="8" y="5"/>
                    <a:pt x="4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9" y="2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B4A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71"/>
            <p:cNvSpPr>
              <a:spLocks/>
            </p:cNvSpPr>
            <p:nvPr/>
          </p:nvSpPr>
          <p:spPr bwMode="auto">
            <a:xfrm>
              <a:off x="1509713" y="3892550"/>
              <a:ext cx="33338" cy="14288"/>
            </a:xfrm>
            <a:custGeom>
              <a:avLst/>
              <a:gdLst>
                <a:gd name="T0" fmla="*/ 9 w 9"/>
                <a:gd name="T1" fmla="*/ 3 h 4"/>
                <a:gd name="T2" fmla="*/ 9 w 9"/>
                <a:gd name="T3" fmla="*/ 4 h 4"/>
                <a:gd name="T4" fmla="*/ 0 w 9"/>
                <a:gd name="T5" fmla="*/ 1 h 4"/>
                <a:gd name="T6" fmla="*/ 0 w 9"/>
                <a:gd name="T7" fmla="*/ 0 h 4"/>
                <a:gd name="T8" fmla="*/ 1 w 9"/>
                <a:gd name="T9" fmla="*/ 0 h 4"/>
                <a:gd name="T10" fmla="*/ 9 w 9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6" y="3"/>
                    <a:pt x="3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1"/>
                    <a:pt x="7" y="2"/>
                    <a:pt x="9" y="3"/>
                  </a:cubicBezTo>
                  <a:close/>
                </a:path>
              </a:pathLst>
            </a:custGeom>
            <a:solidFill>
              <a:srgbClr val="B3A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72"/>
            <p:cNvSpPr>
              <a:spLocks/>
            </p:cNvSpPr>
            <p:nvPr/>
          </p:nvSpPr>
          <p:spPr bwMode="auto">
            <a:xfrm>
              <a:off x="1701800" y="3667125"/>
              <a:ext cx="22225" cy="22225"/>
            </a:xfrm>
            <a:custGeom>
              <a:avLst/>
              <a:gdLst>
                <a:gd name="T0" fmla="*/ 0 w 6"/>
                <a:gd name="T1" fmla="*/ 5 h 6"/>
                <a:gd name="T2" fmla="*/ 0 w 6"/>
                <a:gd name="T3" fmla="*/ 0 h 6"/>
                <a:gd name="T4" fmla="*/ 6 w 6"/>
                <a:gd name="T5" fmla="*/ 3 h 6"/>
                <a:gd name="T6" fmla="*/ 4 w 6"/>
                <a:gd name="T7" fmla="*/ 6 h 6"/>
                <a:gd name="T8" fmla="*/ 0 w 6"/>
                <a:gd name="T9" fmla="*/ 6 h 6"/>
                <a:gd name="T10" fmla="*/ 0 w 6"/>
                <a:gd name="T11" fmla="*/ 6 h 6"/>
                <a:gd name="T12" fmla="*/ 0 w 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4" y="3"/>
                    <a:pt x="6" y="3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3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99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173"/>
            <p:cNvSpPr>
              <a:spLocks/>
            </p:cNvSpPr>
            <p:nvPr/>
          </p:nvSpPr>
          <p:spPr bwMode="auto">
            <a:xfrm>
              <a:off x="1587500" y="3906838"/>
              <a:ext cx="95250" cy="34925"/>
            </a:xfrm>
            <a:custGeom>
              <a:avLst/>
              <a:gdLst>
                <a:gd name="T0" fmla="*/ 0 w 25"/>
                <a:gd name="T1" fmla="*/ 3 h 9"/>
                <a:gd name="T2" fmla="*/ 0 w 25"/>
                <a:gd name="T3" fmla="*/ 2 h 9"/>
                <a:gd name="T4" fmla="*/ 0 w 25"/>
                <a:gd name="T5" fmla="*/ 1 h 9"/>
                <a:gd name="T6" fmla="*/ 2 w 25"/>
                <a:gd name="T7" fmla="*/ 0 h 9"/>
                <a:gd name="T8" fmla="*/ 25 w 25"/>
                <a:gd name="T9" fmla="*/ 7 h 9"/>
                <a:gd name="T10" fmla="*/ 17 w 25"/>
                <a:gd name="T11" fmla="*/ 9 h 9"/>
                <a:gd name="T12" fmla="*/ 0 w 25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0" y="2"/>
                    <a:pt x="17" y="4"/>
                    <a:pt x="25" y="7"/>
                  </a:cubicBezTo>
                  <a:cubicBezTo>
                    <a:pt x="22" y="9"/>
                    <a:pt x="19" y="9"/>
                    <a:pt x="17" y="9"/>
                  </a:cubicBezTo>
                  <a:cubicBezTo>
                    <a:pt x="11" y="6"/>
                    <a:pt x="6" y="4"/>
                    <a:pt x="0" y="3"/>
                  </a:cubicBezTo>
                  <a:close/>
                </a:path>
              </a:pathLst>
            </a:custGeom>
            <a:solidFill>
              <a:srgbClr val="61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174"/>
            <p:cNvSpPr>
              <a:spLocks/>
            </p:cNvSpPr>
            <p:nvPr/>
          </p:nvSpPr>
          <p:spPr bwMode="auto">
            <a:xfrm>
              <a:off x="1587500" y="3917950"/>
              <a:ext cx="65088" cy="26988"/>
            </a:xfrm>
            <a:custGeom>
              <a:avLst/>
              <a:gdLst>
                <a:gd name="T0" fmla="*/ 0 w 17"/>
                <a:gd name="T1" fmla="*/ 0 h 7"/>
                <a:gd name="T2" fmla="*/ 17 w 17"/>
                <a:gd name="T3" fmla="*/ 6 h 7"/>
                <a:gd name="T4" fmla="*/ 17 w 17"/>
                <a:gd name="T5" fmla="*/ 7 h 7"/>
                <a:gd name="T6" fmla="*/ 4 w 17"/>
                <a:gd name="T7" fmla="*/ 2 h 7"/>
                <a:gd name="T8" fmla="*/ 0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cubicBezTo>
                    <a:pt x="6" y="1"/>
                    <a:pt x="12" y="2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3" y="6"/>
                    <a:pt x="9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A49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175"/>
            <p:cNvSpPr>
              <a:spLocks/>
            </p:cNvSpPr>
            <p:nvPr/>
          </p:nvSpPr>
          <p:spPr bwMode="auto">
            <a:xfrm>
              <a:off x="1630363" y="3697288"/>
              <a:ext cx="71438" cy="84138"/>
            </a:xfrm>
            <a:custGeom>
              <a:avLst/>
              <a:gdLst>
                <a:gd name="T0" fmla="*/ 7 w 19"/>
                <a:gd name="T1" fmla="*/ 4 h 22"/>
                <a:gd name="T2" fmla="*/ 6 w 19"/>
                <a:gd name="T3" fmla="*/ 2 h 22"/>
                <a:gd name="T4" fmla="*/ 13 w 19"/>
                <a:gd name="T5" fmla="*/ 2 h 22"/>
                <a:gd name="T6" fmla="*/ 18 w 19"/>
                <a:gd name="T7" fmla="*/ 9 h 22"/>
                <a:gd name="T8" fmla="*/ 19 w 19"/>
                <a:gd name="T9" fmla="*/ 10 h 22"/>
                <a:gd name="T10" fmla="*/ 13 w 19"/>
                <a:gd name="T11" fmla="*/ 15 h 22"/>
                <a:gd name="T12" fmla="*/ 2 w 19"/>
                <a:gd name="T13" fmla="*/ 16 h 22"/>
                <a:gd name="T14" fmla="*/ 2 w 19"/>
                <a:gd name="T15" fmla="*/ 12 h 22"/>
                <a:gd name="T16" fmla="*/ 7 w 19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2">
                  <a:moveTo>
                    <a:pt x="7" y="4"/>
                  </a:moveTo>
                  <a:cubicBezTo>
                    <a:pt x="7" y="4"/>
                    <a:pt x="6" y="3"/>
                    <a:pt x="6" y="2"/>
                  </a:cubicBezTo>
                  <a:cubicBezTo>
                    <a:pt x="9" y="0"/>
                    <a:pt x="11" y="3"/>
                    <a:pt x="13" y="2"/>
                  </a:cubicBezTo>
                  <a:cubicBezTo>
                    <a:pt x="15" y="4"/>
                    <a:pt x="16" y="7"/>
                    <a:pt x="18" y="9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7" y="12"/>
                    <a:pt x="18" y="16"/>
                    <a:pt x="13" y="15"/>
                  </a:cubicBezTo>
                  <a:cubicBezTo>
                    <a:pt x="10" y="22"/>
                    <a:pt x="6" y="13"/>
                    <a:pt x="2" y="16"/>
                  </a:cubicBezTo>
                  <a:cubicBezTo>
                    <a:pt x="2" y="16"/>
                    <a:pt x="0" y="13"/>
                    <a:pt x="2" y="12"/>
                  </a:cubicBezTo>
                  <a:cubicBezTo>
                    <a:pt x="6" y="11"/>
                    <a:pt x="9" y="9"/>
                    <a:pt x="7" y="4"/>
                  </a:cubicBezTo>
                  <a:close/>
                </a:path>
              </a:pathLst>
            </a:custGeom>
            <a:solidFill>
              <a:srgbClr val="F5C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176"/>
            <p:cNvSpPr>
              <a:spLocks/>
            </p:cNvSpPr>
            <p:nvPr/>
          </p:nvSpPr>
          <p:spPr bwMode="auto">
            <a:xfrm>
              <a:off x="1682750" y="3678238"/>
              <a:ext cx="19050" cy="42863"/>
            </a:xfrm>
            <a:custGeom>
              <a:avLst/>
              <a:gdLst>
                <a:gd name="T0" fmla="*/ 5 w 5"/>
                <a:gd name="T1" fmla="*/ 2 h 11"/>
                <a:gd name="T2" fmla="*/ 5 w 5"/>
                <a:gd name="T3" fmla="*/ 3 h 11"/>
                <a:gd name="T4" fmla="*/ 4 w 5"/>
                <a:gd name="T5" fmla="*/ 11 h 11"/>
                <a:gd name="T6" fmla="*/ 0 w 5"/>
                <a:gd name="T7" fmla="*/ 0 h 11"/>
                <a:gd name="T8" fmla="*/ 5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5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5"/>
                    <a:pt x="5" y="8"/>
                    <a:pt x="4" y="11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2" y="1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BB6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177"/>
            <p:cNvSpPr>
              <a:spLocks/>
            </p:cNvSpPr>
            <p:nvPr/>
          </p:nvSpPr>
          <p:spPr bwMode="auto">
            <a:xfrm>
              <a:off x="1795463" y="3911600"/>
              <a:ext cx="30163" cy="14288"/>
            </a:xfrm>
            <a:custGeom>
              <a:avLst/>
              <a:gdLst>
                <a:gd name="T0" fmla="*/ 0 w 8"/>
                <a:gd name="T1" fmla="*/ 0 h 4"/>
                <a:gd name="T2" fmla="*/ 6 w 8"/>
                <a:gd name="T3" fmla="*/ 2 h 4"/>
                <a:gd name="T4" fmla="*/ 6 w 8"/>
                <a:gd name="T5" fmla="*/ 3 h 4"/>
                <a:gd name="T6" fmla="*/ 0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2" y="0"/>
                    <a:pt x="3" y="2"/>
                    <a:pt x="6" y="2"/>
                  </a:cubicBezTo>
                  <a:cubicBezTo>
                    <a:pt x="8" y="1"/>
                    <a:pt x="6" y="3"/>
                    <a:pt x="6" y="3"/>
                  </a:cubicBezTo>
                  <a:cubicBezTo>
                    <a:pt x="3" y="4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BEB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1600200" y="3762375"/>
              <a:ext cx="17463" cy="34925"/>
            </a:xfrm>
            <a:custGeom>
              <a:avLst/>
              <a:gdLst>
                <a:gd name="T0" fmla="*/ 3 w 5"/>
                <a:gd name="T1" fmla="*/ 0 h 9"/>
                <a:gd name="T2" fmla="*/ 5 w 5"/>
                <a:gd name="T3" fmla="*/ 1 h 9"/>
                <a:gd name="T4" fmla="*/ 1 w 5"/>
                <a:gd name="T5" fmla="*/ 9 h 9"/>
                <a:gd name="T6" fmla="*/ 3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4" y="0"/>
                    <a:pt x="4" y="1"/>
                    <a:pt x="5" y="1"/>
                  </a:cubicBezTo>
                  <a:cubicBezTo>
                    <a:pt x="4" y="3"/>
                    <a:pt x="4" y="6"/>
                    <a:pt x="1" y="9"/>
                  </a:cubicBezTo>
                  <a:cubicBezTo>
                    <a:pt x="0" y="5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D57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1636713" y="3713163"/>
              <a:ext cx="34925" cy="30163"/>
            </a:xfrm>
            <a:custGeom>
              <a:avLst/>
              <a:gdLst>
                <a:gd name="T0" fmla="*/ 5 w 9"/>
                <a:gd name="T1" fmla="*/ 0 h 8"/>
                <a:gd name="T2" fmla="*/ 0 w 9"/>
                <a:gd name="T3" fmla="*/ 8 h 8"/>
                <a:gd name="T4" fmla="*/ 3 w 9"/>
                <a:gd name="T5" fmla="*/ 5 h 8"/>
                <a:gd name="T6" fmla="*/ 5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9" y="7"/>
                    <a:pt x="9" y="7"/>
                    <a:pt x="0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1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EDA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1641475" y="3675063"/>
              <a:ext cx="36513" cy="49213"/>
            </a:xfrm>
            <a:custGeom>
              <a:avLst/>
              <a:gdLst>
                <a:gd name="T0" fmla="*/ 10 w 10"/>
                <a:gd name="T1" fmla="*/ 8 h 13"/>
                <a:gd name="T2" fmla="*/ 3 w 10"/>
                <a:gd name="T3" fmla="*/ 8 h 13"/>
                <a:gd name="T4" fmla="*/ 2 w 10"/>
                <a:gd name="T5" fmla="*/ 7 h 13"/>
                <a:gd name="T6" fmla="*/ 1 w 10"/>
                <a:gd name="T7" fmla="*/ 5 h 13"/>
                <a:gd name="T8" fmla="*/ 4 w 10"/>
                <a:gd name="T9" fmla="*/ 0 h 13"/>
                <a:gd name="T10" fmla="*/ 10 w 10"/>
                <a:gd name="T11" fmla="*/ 4 h 13"/>
                <a:gd name="T12" fmla="*/ 10 w 10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10" y="8"/>
                  </a:moveTo>
                  <a:cubicBezTo>
                    <a:pt x="8" y="13"/>
                    <a:pt x="6" y="7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3" y="3"/>
                    <a:pt x="1" y="0"/>
                    <a:pt x="4" y="0"/>
                  </a:cubicBezTo>
                  <a:cubicBezTo>
                    <a:pt x="7" y="0"/>
                    <a:pt x="8" y="3"/>
                    <a:pt x="10" y="4"/>
                  </a:cubicBezTo>
                  <a:cubicBezTo>
                    <a:pt x="10" y="6"/>
                    <a:pt x="10" y="7"/>
                    <a:pt x="10" y="8"/>
                  </a:cubicBezTo>
                  <a:close/>
                </a:path>
              </a:pathLst>
            </a:custGeom>
            <a:solidFill>
              <a:srgbClr val="F9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1543050" y="3648075"/>
              <a:ext cx="101600" cy="49213"/>
            </a:xfrm>
            <a:custGeom>
              <a:avLst/>
              <a:gdLst>
                <a:gd name="T0" fmla="*/ 27 w 27"/>
                <a:gd name="T1" fmla="*/ 2 h 13"/>
                <a:gd name="T2" fmla="*/ 24 w 27"/>
                <a:gd name="T3" fmla="*/ 3 h 13"/>
                <a:gd name="T4" fmla="*/ 20 w 27"/>
                <a:gd name="T5" fmla="*/ 6 h 13"/>
                <a:gd name="T6" fmla="*/ 10 w 27"/>
                <a:gd name="T7" fmla="*/ 11 h 13"/>
                <a:gd name="T8" fmla="*/ 14 w 27"/>
                <a:gd name="T9" fmla="*/ 8 h 13"/>
                <a:gd name="T10" fmla="*/ 15 w 27"/>
                <a:gd name="T11" fmla="*/ 7 h 13"/>
                <a:gd name="T12" fmla="*/ 12 w 27"/>
                <a:gd name="T13" fmla="*/ 7 h 13"/>
                <a:gd name="T14" fmla="*/ 8 w 27"/>
                <a:gd name="T15" fmla="*/ 11 h 13"/>
                <a:gd name="T16" fmla="*/ 6 w 27"/>
                <a:gd name="T17" fmla="*/ 11 h 13"/>
                <a:gd name="T18" fmla="*/ 2 w 27"/>
                <a:gd name="T19" fmla="*/ 6 h 13"/>
                <a:gd name="T20" fmla="*/ 7 w 27"/>
                <a:gd name="T21" fmla="*/ 2 h 13"/>
                <a:gd name="T22" fmla="*/ 0 w 27"/>
                <a:gd name="T23" fmla="*/ 2 h 13"/>
                <a:gd name="T24" fmla="*/ 12 w 27"/>
                <a:gd name="T25" fmla="*/ 1 h 13"/>
                <a:gd name="T26" fmla="*/ 27 w 27"/>
                <a:gd name="T2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3">
                  <a:moveTo>
                    <a:pt x="27" y="2"/>
                  </a:moveTo>
                  <a:cubicBezTo>
                    <a:pt x="26" y="3"/>
                    <a:pt x="25" y="3"/>
                    <a:pt x="24" y="3"/>
                  </a:cubicBezTo>
                  <a:cubicBezTo>
                    <a:pt x="21" y="3"/>
                    <a:pt x="20" y="3"/>
                    <a:pt x="20" y="6"/>
                  </a:cubicBezTo>
                  <a:cubicBezTo>
                    <a:pt x="20" y="13"/>
                    <a:pt x="14" y="12"/>
                    <a:pt x="10" y="11"/>
                  </a:cubicBezTo>
                  <a:cubicBezTo>
                    <a:pt x="10" y="9"/>
                    <a:pt x="13" y="9"/>
                    <a:pt x="14" y="8"/>
                  </a:cubicBezTo>
                  <a:cubicBezTo>
                    <a:pt x="14" y="8"/>
                    <a:pt x="15" y="7"/>
                    <a:pt x="15" y="7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5"/>
                    <a:pt x="8" y="8"/>
                    <a:pt x="8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4" y="9"/>
                    <a:pt x="1" y="10"/>
                    <a:pt x="2" y="6"/>
                  </a:cubicBezTo>
                  <a:cubicBezTo>
                    <a:pt x="2" y="3"/>
                    <a:pt x="5" y="4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4" y="0"/>
                    <a:pt x="8" y="0"/>
                    <a:pt x="12" y="1"/>
                  </a:cubicBezTo>
                  <a:cubicBezTo>
                    <a:pt x="17" y="2"/>
                    <a:pt x="22" y="2"/>
                    <a:pt x="27" y="2"/>
                  </a:cubicBezTo>
                  <a:close/>
                </a:path>
              </a:pathLst>
            </a:custGeom>
            <a:solidFill>
              <a:srgbClr val="99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1633538" y="3675063"/>
              <a:ext cx="14288" cy="30163"/>
            </a:xfrm>
            <a:custGeom>
              <a:avLst/>
              <a:gdLst>
                <a:gd name="T0" fmla="*/ 3 w 4"/>
                <a:gd name="T1" fmla="*/ 5 h 8"/>
                <a:gd name="T2" fmla="*/ 4 w 4"/>
                <a:gd name="T3" fmla="*/ 7 h 8"/>
                <a:gd name="T4" fmla="*/ 0 w 4"/>
                <a:gd name="T5" fmla="*/ 3 h 8"/>
                <a:gd name="T6" fmla="*/ 2 w 4"/>
                <a:gd name="T7" fmla="*/ 1 h 8"/>
                <a:gd name="T8" fmla="*/ 3 w 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5"/>
                  </a:moveTo>
                  <a:cubicBezTo>
                    <a:pt x="3" y="5"/>
                    <a:pt x="4" y="6"/>
                    <a:pt x="4" y="7"/>
                  </a:cubicBezTo>
                  <a:cubicBezTo>
                    <a:pt x="0" y="8"/>
                    <a:pt x="0" y="5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8F2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1562100" y="3659188"/>
              <a:ext cx="38100" cy="30163"/>
            </a:xfrm>
            <a:custGeom>
              <a:avLst/>
              <a:gdLst>
                <a:gd name="T0" fmla="*/ 3 w 10"/>
                <a:gd name="T1" fmla="*/ 8 h 8"/>
                <a:gd name="T2" fmla="*/ 1 w 10"/>
                <a:gd name="T3" fmla="*/ 2 h 8"/>
                <a:gd name="T4" fmla="*/ 7 w 10"/>
                <a:gd name="T5" fmla="*/ 3 h 8"/>
                <a:gd name="T6" fmla="*/ 10 w 10"/>
                <a:gd name="T7" fmla="*/ 6 h 8"/>
                <a:gd name="T8" fmla="*/ 5 w 10"/>
                <a:gd name="T9" fmla="*/ 8 h 8"/>
                <a:gd name="T10" fmla="*/ 3 w 10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3" y="8"/>
                  </a:moveTo>
                  <a:cubicBezTo>
                    <a:pt x="1" y="6"/>
                    <a:pt x="0" y="4"/>
                    <a:pt x="1" y="2"/>
                  </a:cubicBezTo>
                  <a:cubicBezTo>
                    <a:pt x="3" y="0"/>
                    <a:pt x="5" y="3"/>
                    <a:pt x="7" y="3"/>
                  </a:cubicBezTo>
                  <a:cubicBezTo>
                    <a:pt x="9" y="3"/>
                    <a:pt x="10" y="5"/>
                    <a:pt x="10" y="6"/>
                  </a:cubicBezTo>
                  <a:cubicBezTo>
                    <a:pt x="9" y="8"/>
                    <a:pt x="6" y="7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99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1550988" y="3895725"/>
              <a:ext cx="36513" cy="19050"/>
            </a:xfrm>
            <a:custGeom>
              <a:avLst/>
              <a:gdLst>
                <a:gd name="T0" fmla="*/ 10 w 10"/>
                <a:gd name="T1" fmla="*/ 4 h 5"/>
                <a:gd name="T2" fmla="*/ 10 w 10"/>
                <a:gd name="T3" fmla="*/ 5 h 5"/>
                <a:gd name="T4" fmla="*/ 0 w 10"/>
                <a:gd name="T5" fmla="*/ 1 h 5"/>
                <a:gd name="T6" fmla="*/ 10 w 10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10" y="4"/>
                  </a:moveTo>
                  <a:cubicBezTo>
                    <a:pt x="10" y="4"/>
                    <a:pt x="10" y="4"/>
                    <a:pt x="10" y="5"/>
                  </a:cubicBezTo>
                  <a:cubicBezTo>
                    <a:pt x="7" y="4"/>
                    <a:pt x="3" y="3"/>
                    <a:pt x="0" y="1"/>
                  </a:cubicBezTo>
                  <a:cubicBezTo>
                    <a:pt x="4" y="0"/>
                    <a:pt x="7" y="3"/>
                    <a:pt x="10" y="4"/>
                  </a:cubicBezTo>
                  <a:close/>
                </a:path>
              </a:pathLst>
            </a:custGeom>
            <a:solidFill>
              <a:srgbClr val="63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64"/>
            <p:cNvSpPr>
              <a:spLocks/>
            </p:cNvSpPr>
            <p:nvPr/>
          </p:nvSpPr>
          <p:spPr bwMode="auto">
            <a:xfrm>
              <a:off x="1587500" y="3659188"/>
              <a:ext cx="26988" cy="23813"/>
            </a:xfrm>
            <a:custGeom>
              <a:avLst/>
              <a:gdLst>
                <a:gd name="T0" fmla="*/ 3 w 7"/>
                <a:gd name="T1" fmla="*/ 6 h 6"/>
                <a:gd name="T2" fmla="*/ 0 w 7"/>
                <a:gd name="T3" fmla="*/ 3 h 6"/>
                <a:gd name="T4" fmla="*/ 5 w 7"/>
                <a:gd name="T5" fmla="*/ 4 h 6"/>
                <a:gd name="T6" fmla="*/ 3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1" y="6"/>
                    <a:pt x="2" y="3"/>
                    <a:pt x="0" y="3"/>
                  </a:cubicBezTo>
                  <a:cubicBezTo>
                    <a:pt x="2" y="0"/>
                    <a:pt x="5" y="2"/>
                    <a:pt x="5" y="4"/>
                  </a:cubicBezTo>
                  <a:cubicBezTo>
                    <a:pt x="7" y="5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99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1" name="Grupo 300"/>
          <p:cNvGrpSpPr/>
          <p:nvPr/>
        </p:nvGrpSpPr>
        <p:grpSpPr>
          <a:xfrm>
            <a:off x="3206664" y="2772367"/>
            <a:ext cx="1055819" cy="1607366"/>
            <a:chOff x="2151063" y="3340100"/>
            <a:chExt cx="425450" cy="647700"/>
          </a:xfrm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2151063" y="3340100"/>
              <a:ext cx="361950" cy="273050"/>
            </a:xfrm>
            <a:custGeom>
              <a:avLst/>
              <a:gdLst>
                <a:gd name="T0" fmla="*/ 90 w 96"/>
                <a:gd name="T1" fmla="*/ 13 h 72"/>
                <a:gd name="T2" fmla="*/ 85 w 96"/>
                <a:gd name="T3" fmla="*/ 7 h 72"/>
                <a:gd name="T4" fmla="*/ 67 w 96"/>
                <a:gd name="T5" fmla="*/ 1 h 72"/>
                <a:gd name="T6" fmla="*/ 47 w 96"/>
                <a:gd name="T7" fmla="*/ 1 h 72"/>
                <a:gd name="T8" fmla="*/ 34 w 96"/>
                <a:gd name="T9" fmla="*/ 4 h 72"/>
                <a:gd name="T10" fmla="*/ 22 w 96"/>
                <a:gd name="T11" fmla="*/ 11 h 72"/>
                <a:gd name="T12" fmla="*/ 11 w 96"/>
                <a:gd name="T13" fmla="*/ 22 h 72"/>
                <a:gd name="T14" fmla="*/ 6 w 96"/>
                <a:gd name="T15" fmla="*/ 28 h 72"/>
                <a:gd name="T16" fmla="*/ 5 w 96"/>
                <a:gd name="T17" fmla="*/ 39 h 72"/>
                <a:gd name="T18" fmla="*/ 5 w 96"/>
                <a:gd name="T19" fmla="*/ 49 h 72"/>
                <a:gd name="T20" fmla="*/ 3 w 96"/>
                <a:gd name="T21" fmla="*/ 56 h 72"/>
                <a:gd name="T22" fmla="*/ 2 w 96"/>
                <a:gd name="T23" fmla="*/ 64 h 72"/>
                <a:gd name="T24" fmla="*/ 0 w 96"/>
                <a:gd name="T25" fmla="*/ 72 h 72"/>
                <a:gd name="T26" fmla="*/ 25 w 96"/>
                <a:gd name="T27" fmla="*/ 61 h 72"/>
                <a:gd name="T28" fmla="*/ 64 w 96"/>
                <a:gd name="T29" fmla="*/ 39 h 72"/>
                <a:gd name="T30" fmla="*/ 91 w 96"/>
                <a:gd name="T31" fmla="*/ 33 h 72"/>
                <a:gd name="T32" fmla="*/ 93 w 96"/>
                <a:gd name="T33" fmla="*/ 21 h 72"/>
                <a:gd name="T34" fmla="*/ 96 w 96"/>
                <a:gd name="T35" fmla="*/ 18 h 72"/>
                <a:gd name="T36" fmla="*/ 90 w 96"/>
                <a:gd name="T37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72">
                  <a:moveTo>
                    <a:pt x="90" y="13"/>
                  </a:moveTo>
                  <a:cubicBezTo>
                    <a:pt x="85" y="7"/>
                    <a:pt x="85" y="7"/>
                    <a:pt x="85" y="7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48" y="0"/>
                    <a:pt x="47" y="1"/>
                  </a:cubicBezTo>
                  <a:cubicBezTo>
                    <a:pt x="46" y="1"/>
                    <a:pt x="36" y="3"/>
                    <a:pt x="34" y="4"/>
                  </a:cubicBezTo>
                  <a:cubicBezTo>
                    <a:pt x="32" y="4"/>
                    <a:pt x="22" y="10"/>
                    <a:pt x="22" y="11"/>
                  </a:cubicBezTo>
                  <a:cubicBezTo>
                    <a:pt x="21" y="12"/>
                    <a:pt x="10" y="22"/>
                    <a:pt x="11" y="22"/>
                  </a:cubicBezTo>
                  <a:cubicBezTo>
                    <a:pt x="11" y="23"/>
                    <a:pt x="7" y="26"/>
                    <a:pt x="6" y="28"/>
                  </a:cubicBezTo>
                  <a:cubicBezTo>
                    <a:pt x="6" y="31"/>
                    <a:pt x="4" y="37"/>
                    <a:pt x="5" y="39"/>
                  </a:cubicBezTo>
                  <a:cubicBezTo>
                    <a:pt x="6" y="41"/>
                    <a:pt x="5" y="48"/>
                    <a:pt x="5" y="49"/>
                  </a:cubicBezTo>
                  <a:cubicBezTo>
                    <a:pt x="5" y="50"/>
                    <a:pt x="3" y="54"/>
                    <a:pt x="3" y="56"/>
                  </a:cubicBezTo>
                  <a:cubicBezTo>
                    <a:pt x="3" y="57"/>
                    <a:pt x="3" y="62"/>
                    <a:pt x="2" y="64"/>
                  </a:cubicBezTo>
                  <a:cubicBezTo>
                    <a:pt x="2" y="65"/>
                    <a:pt x="0" y="72"/>
                    <a:pt x="0" y="72"/>
                  </a:cubicBezTo>
                  <a:cubicBezTo>
                    <a:pt x="0" y="72"/>
                    <a:pt x="25" y="62"/>
                    <a:pt x="25" y="61"/>
                  </a:cubicBezTo>
                  <a:cubicBezTo>
                    <a:pt x="26" y="61"/>
                    <a:pt x="60" y="39"/>
                    <a:pt x="64" y="39"/>
                  </a:cubicBezTo>
                  <a:cubicBezTo>
                    <a:pt x="68" y="39"/>
                    <a:pt x="91" y="33"/>
                    <a:pt x="91" y="33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8"/>
                    <a:pt x="96" y="18"/>
                    <a:pt x="96" y="18"/>
                  </a:cubicBezTo>
                  <a:lnTo>
                    <a:pt x="90" y="13"/>
                  </a:lnTo>
                  <a:close/>
                </a:path>
              </a:pathLst>
            </a:custGeom>
            <a:solidFill>
              <a:srgbClr val="92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2157413" y="3563938"/>
              <a:ext cx="90488" cy="171450"/>
            </a:xfrm>
            <a:custGeom>
              <a:avLst/>
              <a:gdLst>
                <a:gd name="T0" fmla="*/ 3 w 24"/>
                <a:gd name="T1" fmla="*/ 5 h 45"/>
                <a:gd name="T2" fmla="*/ 0 w 24"/>
                <a:gd name="T3" fmla="*/ 20 h 45"/>
                <a:gd name="T4" fmla="*/ 2 w 24"/>
                <a:gd name="T5" fmla="*/ 30 h 45"/>
                <a:gd name="T6" fmla="*/ 5 w 24"/>
                <a:gd name="T7" fmla="*/ 36 h 45"/>
                <a:gd name="T8" fmla="*/ 8 w 24"/>
                <a:gd name="T9" fmla="*/ 44 h 45"/>
                <a:gd name="T10" fmla="*/ 16 w 24"/>
                <a:gd name="T11" fmla="*/ 45 h 45"/>
                <a:gd name="T12" fmla="*/ 24 w 24"/>
                <a:gd name="T13" fmla="*/ 39 h 45"/>
                <a:gd name="T14" fmla="*/ 20 w 24"/>
                <a:gd name="T15" fmla="*/ 12 h 45"/>
                <a:gd name="T16" fmla="*/ 7 w 24"/>
                <a:gd name="T17" fmla="*/ 0 h 45"/>
                <a:gd name="T18" fmla="*/ 3 w 2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5">
                  <a:moveTo>
                    <a:pt x="3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24" y="41"/>
                    <a:pt x="24" y="39"/>
                  </a:cubicBezTo>
                  <a:cubicBezTo>
                    <a:pt x="24" y="38"/>
                    <a:pt x="21" y="13"/>
                    <a:pt x="20" y="12"/>
                  </a:cubicBezTo>
                  <a:cubicBezTo>
                    <a:pt x="19" y="11"/>
                    <a:pt x="7" y="0"/>
                    <a:pt x="7" y="0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2414588" y="3449638"/>
              <a:ext cx="131763" cy="214313"/>
            </a:xfrm>
            <a:custGeom>
              <a:avLst/>
              <a:gdLst>
                <a:gd name="T0" fmla="*/ 28 w 35"/>
                <a:gd name="T1" fmla="*/ 2 h 56"/>
                <a:gd name="T2" fmla="*/ 30 w 35"/>
                <a:gd name="T3" fmla="*/ 11 h 56"/>
                <a:gd name="T4" fmla="*/ 34 w 35"/>
                <a:gd name="T5" fmla="*/ 22 h 56"/>
                <a:gd name="T6" fmla="*/ 35 w 35"/>
                <a:gd name="T7" fmla="*/ 48 h 56"/>
                <a:gd name="T8" fmla="*/ 35 w 35"/>
                <a:gd name="T9" fmla="*/ 56 h 56"/>
                <a:gd name="T10" fmla="*/ 8 w 35"/>
                <a:gd name="T11" fmla="*/ 49 h 56"/>
                <a:gd name="T12" fmla="*/ 1 w 35"/>
                <a:gd name="T13" fmla="*/ 28 h 56"/>
                <a:gd name="T14" fmla="*/ 13 w 35"/>
                <a:gd name="T15" fmla="*/ 12 h 56"/>
                <a:gd name="T16" fmla="*/ 20 w 35"/>
                <a:gd name="T17" fmla="*/ 0 h 56"/>
                <a:gd name="T18" fmla="*/ 28 w 35"/>
                <a:gd name="T1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6">
                  <a:moveTo>
                    <a:pt x="28" y="2"/>
                  </a:moveTo>
                  <a:cubicBezTo>
                    <a:pt x="28" y="2"/>
                    <a:pt x="30" y="10"/>
                    <a:pt x="30" y="11"/>
                  </a:cubicBezTo>
                  <a:cubicBezTo>
                    <a:pt x="31" y="12"/>
                    <a:pt x="34" y="22"/>
                    <a:pt x="34" y="22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9" y="50"/>
                    <a:pt x="8" y="49"/>
                  </a:cubicBezTo>
                  <a:cubicBezTo>
                    <a:pt x="6" y="47"/>
                    <a:pt x="0" y="30"/>
                    <a:pt x="1" y="28"/>
                  </a:cubicBezTo>
                  <a:cubicBezTo>
                    <a:pt x="2" y="26"/>
                    <a:pt x="10" y="13"/>
                    <a:pt x="13" y="12"/>
                  </a:cubicBezTo>
                  <a:cubicBezTo>
                    <a:pt x="16" y="11"/>
                    <a:pt x="20" y="0"/>
                    <a:pt x="20" y="0"/>
                  </a:cubicBezTo>
                  <a:lnTo>
                    <a:pt x="28" y="2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16"/>
            <p:cNvSpPr>
              <a:spLocks/>
            </p:cNvSpPr>
            <p:nvPr/>
          </p:nvSpPr>
          <p:spPr bwMode="auto">
            <a:xfrm>
              <a:off x="2176463" y="3827463"/>
              <a:ext cx="241300" cy="152400"/>
            </a:xfrm>
            <a:custGeom>
              <a:avLst/>
              <a:gdLst>
                <a:gd name="T0" fmla="*/ 1 w 64"/>
                <a:gd name="T1" fmla="*/ 12 h 40"/>
                <a:gd name="T2" fmla="*/ 1 w 64"/>
                <a:gd name="T3" fmla="*/ 11 h 40"/>
                <a:gd name="T4" fmla="*/ 4 w 64"/>
                <a:gd name="T5" fmla="*/ 2 h 40"/>
                <a:gd name="T6" fmla="*/ 11 w 64"/>
                <a:gd name="T7" fmla="*/ 2 h 40"/>
                <a:gd name="T8" fmla="*/ 16 w 64"/>
                <a:gd name="T9" fmla="*/ 5 h 40"/>
                <a:gd name="T10" fmla="*/ 31 w 64"/>
                <a:gd name="T11" fmla="*/ 10 h 40"/>
                <a:gd name="T12" fmla="*/ 43 w 64"/>
                <a:gd name="T13" fmla="*/ 10 h 40"/>
                <a:gd name="T14" fmla="*/ 45 w 64"/>
                <a:gd name="T15" fmla="*/ 10 h 40"/>
                <a:gd name="T16" fmla="*/ 57 w 64"/>
                <a:gd name="T17" fmla="*/ 13 h 40"/>
                <a:gd name="T18" fmla="*/ 60 w 64"/>
                <a:gd name="T19" fmla="*/ 15 h 40"/>
                <a:gd name="T20" fmla="*/ 58 w 64"/>
                <a:gd name="T21" fmla="*/ 17 h 40"/>
                <a:gd name="T22" fmla="*/ 59 w 64"/>
                <a:gd name="T23" fmla="*/ 34 h 40"/>
                <a:gd name="T24" fmla="*/ 63 w 64"/>
                <a:gd name="T25" fmla="*/ 37 h 40"/>
                <a:gd name="T26" fmla="*/ 58 w 64"/>
                <a:gd name="T27" fmla="*/ 39 h 40"/>
                <a:gd name="T28" fmla="*/ 57 w 64"/>
                <a:gd name="T29" fmla="*/ 39 h 40"/>
                <a:gd name="T30" fmla="*/ 21 w 64"/>
                <a:gd name="T31" fmla="*/ 32 h 40"/>
                <a:gd name="T32" fmla="*/ 11 w 64"/>
                <a:gd name="T33" fmla="*/ 28 h 40"/>
                <a:gd name="T34" fmla="*/ 1 w 64"/>
                <a:gd name="T35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40">
                  <a:moveTo>
                    <a:pt x="1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3" y="9"/>
                    <a:pt x="3" y="5"/>
                    <a:pt x="4" y="2"/>
                  </a:cubicBezTo>
                  <a:cubicBezTo>
                    <a:pt x="6" y="0"/>
                    <a:pt x="8" y="1"/>
                    <a:pt x="11" y="2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21" y="8"/>
                    <a:pt x="24" y="11"/>
                    <a:pt x="31" y="10"/>
                  </a:cubicBezTo>
                  <a:cubicBezTo>
                    <a:pt x="34" y="9"/>
                    <a:pt x="39" y="11"/>
                    <a:pt x="43" y="10"/>
                  </a:cubicBezTo>
                  <a:cubicBezTo>
                    <a:pt x="44" y="10"/>
                    <a:pt x="45" y="10"/>
                    <a:pt x="45" y="10"/>
                  </a:cubicBezTo>
                  <a:cubicBezTo>
                    <a:pt x="48" y="14"/>
                    <a:pt x="52" y="15"/>
                    <a:pt x="57" y="13"/>
                  </a:cubicBezTo>
                  <a:cubicBezTo>
                    <a:pt x="58" y="13"/>
                    <a:pt x="59" y="13"/>
                    <a:pt x="60" y="15"/>
                  </a:cubicBezTo>
                  <a:cubicBezTo>
                    <a:pt x="60" y="16"/>
                    <a:pt x="59" y="17"/>
                    <a:pt x="58" y="17"/>
                  </a:cubicBezTo>
                  <a:cubicBezTo>
                    <a:pt x="53" y="22"/>
                    <a:pt x="54" y="32"/>
                    <a:pt x="59" y="34"/>
                  </a:cubicBezTo>
                  <a:cubicBezTo>
                    <a:pt x="61" y="35"/>
                    <a:pt x="64" y="35"/>
                    <a:pt x="63" y="37"/>
                  </a:cubicBezTo>
                  <a:cubicBezTo>
                    <a:pt x="63" y="39"/>
                    <a:pt x="60" y="39"/>
                    <a:pt x="58" y="39"/>
                  </a:cubicBezTo>
                  <a:cubicBezTo>
                    <a:pt x="58" y="39"/>
                    <a:pt x="57" y="39"/>
                    <a:pt x="57" y="39"/>
                  </a:cubicBezTo>
                  <a:cubicBezTo>
                    <a:pt x="44" y="40"/>
                    <a:pt x="33" y="35"/>
                    <a:pt x="21" y="32"/>
                  </a:cubicBezTo>
                  <a:cubicBezTo>
                    <a:pt x="18" y="31"/>
                    <a:pt x="15" y="29"/>
                    <a:pt x="11" y="28"/>
                  </a:cubicBezTo>
                  <a:cubicBezTo>
                    <a:pt x="5" y="24"/>
                    <a:pt x="0" y="20"/>
                    <a:pt x="1" y="12"/>
                  </a:cubicBezTo>
                  <a:close/>
                </a:path>
              </a:pathLst>
            </a:custGeom>
            <a:solidFill>
              <a:srgbClr val="E6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17"/>
            <p:cNvSpPr>
              <a:spLocks/>
            </p:cNvSpPr>
            <p:nvPr/>
          </p:nvSpPr>
          <p:spPr bwMode="auto">
            <a:xfrm>
              <a:off x="2187575" y="3765550"/>
              <a:ext cx="347663" cy="146050"/>
            </a:xfrm>
            <a:custGeom>
              <a:avLst/>
              <a:gdLst>
                <a:gd name="T0" fmla="*/ 6 w 92"/>
                <a:gd name="T1" fmla="*/ 0 h 38"/>
                <a:gd name="T2" fmla="*/ 7 w 92"/>
                <a:gd name="T3" fmla="*/ 1 h 38"/>
                <a:gd name="T4" fmla="*/ 23 w 92"/>
                <a:gd name="T5" fmla="*/ 9 h 38"/>
                <a:gd name="T6" fmla="*/ 50 w 92"/>
                <a:gd name="T7" fmla="*/ 16 h 38"/>
                <a:gd name="T8" fmla="*/ 61 w 92"/>
                <a:gd name="T9" fmla="*/ 19 h 38"/>
                <a:gd name="T10" fmla="*/ 54 w 92"/>
                <a:gd name="T11" fmla="*/ 17 h 38"/>
                <a:gd name="T12" fmla="*/ 45 w 92"/>
                <a:gd name="T13" fmla="*/ 12 h 38"/>
                <a:gd name="T14" fmla="*/ 45 w 92"/>
                <a:gd name="T15" fmla="*/ 9 h 38"/>
                <a:gd name="T16" fmla="*/ 47 w 92"/>
                <a:gd name="T17" fmla="*/ 6 h 38"/>
                <a:gd name="T18" fmla="*/ 50 w 92"/>
                <a:gd name="T19" fmla="*/ 7 h 38"/>
                <a:gd name="T20" fmla="*/ 58 w 92"/>
                <a:gd name="T21" fmla="*/ 13 h 38"/>
                <a:gd name="T22" fmla="*/ 74 w 92"/>
                <a:gd name="T23" fmla="*/ 11 h 38"/>
                <a:gd name="T24" fmla="*/ 78 w 92"/>
                <a:gd name="T25" fmla="*/ 10 h 38"/>
                <a:gd name="T26" fmla="*/ 84 w 92"/>
                <a:gd name="T27" fmla="*/ 5 h 38"/>
                <a:gd name="T28" fmla="*/ 86 w 92"/>
                <a:gd name="T29" fmla="*/ 0 h 38"/>
                <a:gd name="T30" fmla="*/ 90 w 92"/>
                <a:gd name="T31" fmla="*/ 4 h 38"/>
                <a:gd name="T32" fmla="*/ 89 w 92"/>
                <a:gd name="T33" fmla="*/ 13 h 38"/>
                <a:gd name="T34" fmla="*/ 89 w 92"/>
                <a:gd name="T35" fmla="*/ 15 h 38"/>
                <a:gd name="T36" fmla="*/ 88 w 92"/>
                <a:gd name="T37" fmla="*/ 20 h 38"/>
                <a:gd name="T38" fmla="*/ 87 w 92"/>
                <a:gd name="T39" fmla="*/ 21 h 38"/>
                <a:gd name="T40" fmla="*/ 76 w 92"/>
                <a:gd name="T41" fmla="*/ 23 h 38"/>
                <a:gd name="T42" fmla="*/ 73 w 92"/>
                <a:gd name="T43" fmla="*/ 34 h 38"/>
                <a:gd name="T44" fmla="*/ 72 w 92"/>
                <a:gd name="T45" fmla="*/ 36 h 38"/>
                <a:gd name="T46" fmla="*/ 67 w 92"/>
                <a:gd name="T47" fmla="*/ 34 h 38"/>
                <a:gd name="T48" fmla="*/ 64 w 92"/>
                <a:gd name="T49" fmla="*/ 29 h 38"/>
                <a:gd name="T50" fmla="*/ 63 w 92"/>
                <a:gd name="T51" fmla="*/ 27 h 38"/>
                <a:gd name="T52" fmla="*/ 50 w 92"/>
                <a:gd name="T53" fmla="*/ 23 h 38"/>
                <a:gd name="T54" fmla="*/ 14 w 92"/>
                <a:gd name="T55" fmla="*/ 13 h 38"/>
                <a:gd name="T56" fmla="*/ 4 w 92"/>
                <a:gd name="T57" fmla="*/ 9 h 38"/>
                <a:gd name="T58" fmla="*/ 2 w 92"/>
                <a:gd name="T59" fmla="*/ 17 h 38"/>
                <a:gd name="T60" fmla="*/ 1 w 92"/>
                <a:gd name="T61" fmla="*/ 17 h 38"/>
                <a:gd name="T62" fmla="*/ 1 w 92"/>
                <a:gd name="T63" fmla="*/ 5 h 38"/>
                <a:gd name="T64" fmla="*/ 6 w 92"/>
                <a:gd name="T6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8">
                  <a:moveTo>
                    <a:pt x="6" y="0"/>
                  </a:moveTo>
                  <a:cubicBezTo>
                    <a:pt x="6" y="0"/>
                    <a:pt x="6" y="0"/>
                    <a:pt x="7" y="1"/>
                  </a:cubicBezTo>
                  <a:cubicBezTo>
                    <a:pt x="11" y="5"/>
                    <a:pt x="17" y="7"/>
                    <a:pt x="23" y="9"/>
                  </a:cubicBezTo>
                  <a:cubicBezTo>
                    <a:pt x="32" y="11"/>
                    <a:pt x="41" y="14"/>
                    <a:pt x="50" y="16"/>
                  </a:cubicBezTo>
                  <a:cubicBezTo>
                    <a:pt x="54" y="17"/>
                    <a:pt x="58" y="18"/>
                    <a:pt x="61" y="19"/>
                  </a:cubicBezTo>
                  <a:cubicBezTo>
                    <a:pt x="60" y="19"/>
                    <a:pt x="57" y="18"/>
                    <a:pt x="54" y="17"/>
                  </a:cubicBezTo>
                  <a:cubicBezTo>
                    <a:pt x="52" y="13"/>
                    <a:pt x="48" y="15"/>
                    <a:pt x="45" y="12"/>
                  </a:cubicBezTo>
                  <a:cubicBezTo>
                    <a:pt x="45" y="11"/>
                    <a:pt x="45" y="10"/>
                    <a:pt x="45" y="9"/>
                  </a:cubicBezTo>
                  <a:cubicBezTo>
                    <a:pt x="45" y="8"/>
                    <a:pt x="46" y="7"/>
                    <a:pt x="47" y="6"/>
                  </a:cubicBezTo>
                  <a:cubicBezTo>
                    <a:pt x="48" y="6"/>
                    <a:pt x="49" y="6"/>
                    <a:pt x="50" y="7"/>
                  </a:cubicBezTo>
                  <a:cubicBezTo>
                    <a:pt x="53" y="9"/>
                    <a:pt x="56" y="10"/>
                    <a:pt x="58" y="13"/>
                  </a:cubicBezTo>
                  <a:cubicBezTo>
                    <a:pt x="64" y="15"/>
                    <a:pt x="69" y="15"/>
                    <a:pt x="74" y="11"/>
                  </a:cubicBezTo>
                  <a:cubicBezTo>
                    <a:pt x="75" y="10"/>
                    <a:pt x="76" y="10"/>
                    <a:pt x="78" y="10"/>
                  </a:cubicBezTo>
                  <a:cubicBezTo>
                    <a:pt x="83" y="11"/>
                    <a:pt x="84" y="10"/>
                    <a:pt x="84" y="5"/>
                  </a:cubicBezTo>
                  <a:cubicBezTo>
                    <a:pt x="85" y="3"/>
                    <a:pt x="84" y="1"/>
                    <a:pt x="86" y="0"/>
                  </a:cubicBezTo>
                  <a:cubicBezTo>
                    <a:pt x="88" y="1"/>
                    <a:pt x="89" y="3"/>
                    <a:pt x="90" y="4"/>
                  </a:cubicBezTo>
                  <a:cubicBezTo>
                    <a:pt x="92" y="7"/>
                    <a:pt x="90" y="10"/>
                    <a:pt x="89" y="13"/>
                  </a:cubicBezTo>
                  <a:cubicBezTo>
                    <a:pt x="89" y="13"/>
                    <a:pt x="89" y="14"/>
                    <a:pt x="89" y="15"/>
                  </a:cubicBezTo>
                  <a:cubicBezTo>
                    <a:pt x="90" y="17"/>
                    <a:pt x="89" y="18"/>
                    <a:pt x="88" y="20"/>
                  </a:cubicBezTo>
                  <a:cubicBezTo>
                    <a:pt x="88" y="20"/>
                    <a:pt x="87" y="20"/>
                    <a:pt x="87" y="21"/>
                  </a:cubicBezTo>
                  <a:cubicBezTo>
                    <a:pt x="83" y="20"/>
                    <a:pt x="80" y="21"/>
                    <a:pt x="76" y="23"/>
                  </a:cubicBezTo>
                  <a:cubicBezTo>
                    <a:pt x="71" y="27"/>
                    <a:pt x="70" y="27"/>
                    <a:pt x="73" y="34"/>
                  </a:cubicBezTo>
                  <a:cubicBezTo>
                    <a:pt x="73" y="35"/>
                    <a:pt x="73" y="35"/>
                    <a:pt x="72" y="36"/>
                  </a:cubicBezTo>
                  <a:cubicBezTo>
                    <a:pt x="70" y="38"/>
                    <a:pt x="68" y="37"/>
                    <a:pt x="67" y="34"/>
                  </a:cubicBezTo>
                  <a:cubicBezTo>
                    <a:pt x="66" y="33"/>
                    <a:pt x="66" y="30"/>
                    <a:pt x="64" y="29"/>
                  </a:cubicBezTo>
                  <a:cubicBezTo>
                    <a:pt x="64" y="28"/>
                    <a:pt x="64" y="28"/>
                    <a:pt x="63" y="27"/>
                  </a:cubicBezTo>
                  <a:cubicBezTo>
                    <a:pt x="59" y="25"/>
                    <a:pt x="55" y="24"/>
                    <a:pt x="50" y="23"/>
                  </a:cubicBezTo>
                  <a:cubicBezTo>
                    <a:pt x="38" y="21"/>
                    <a:pt x="26" y="16"/>
                    <a:pt x="14" y="13"/>
                  </a:cubicBezTo>
                  <a:cubicBezTo>
                    <a:pt x="11" y="12"/>
                    <a:pt x="8" y="10"/>
                    <a:pt x="4" y="9"/>
                  </a:cubicBezTo>
                  <a:cubicBezTo>
                    <a:pt x="3" y="12"/>
                    <a:pt x="5" y="15"/>
                    <a:pt x="2" y="17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0" y="13"/>
                    <a:pt x="0" y="9"/>
                    <a:pt x="1" y="5"/>
                  </a:cubicBezTo>
                  <a:cubicBezTo>
                    <a:pt x="1" y="2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24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18"/>
            <p:cNvSpPr>
              <a:spLocks/>
            </p:cNvSpPr>
            <p:nvPr/>
          </p:nvSpPr>
          <p:spPr bwMode="auto">
            <a:xfrm>
              <a:off x="2214563" y="3822700"/>
              <a:ext cx="323850" cy="165100"/>
            </a:xfrm>
            <a:custGeom>
              <a:avLst/>
              <a:gdLst>
                <a:gd name="T0" fmla="*/ 81 w 86"/>
                <a:gd name="T1" fmla="*/ 5 h 43"/>
                <a:gd name="T2" fmla="*/ 82 w 86"/>
                <a:gd name="T3" fmla="*/ 0 h 43"/>
                <a:gd name="T4" fmla="*/ 85 w 86"/>
                <a:gd name="T5" fmla="*/ 16 h 43"/>
                <a:gd name="T6" fmla="*/ 84 w 86"/>
                <a:gd name="T7" fmla="*/ 24 h 43"/>
                <a:gd name="T8" fmla="*/ 53 w 86"/>
                <a:gd name="T9" fmla="*/ 43 h 43"/>
                <a:gd name="T10" fmla="*/ 0 w 86"/>
                <a:gd name="T11" fmla="*/ 30 h 43"/>
                <a:gd name="T12" fmla="*/ 1 w 86"/>
                <a:gd name="T13" fmla="*/ 28 h 43"/>
                <a:gd name="T14" fmla="*/ 11 w 86"/>
                <a:gd name="T15" fmla="*/ 31 h 43"/>
                <a:gd name="T16" fmla="*/ 21 w 86"/>
                <a:gd name="T17" fmla="*/ 34 h 43"/>
                <a:gd name="T18" fmla="*/ 47 w 86"/>
                <a:gd name="T19" fmla="*/ 38 h 43"/>
                <a:gd name="T20" fmla="*/ 55 w 86"/>
                <a:gd name="T21" fmla="*/ 38 h 43"/>
                <a:gd name="T22" fmla="*/ 58 w 86"/>
                <a:gd name="T23" fmla="*/ 38 h 43"/>
                <a:gd name="T24" fmla="*/ 66 w 86"/>
                <a:gd name="T25" fmla="*/ 34 h 43"/>
                <a:gd name="T26" fmla="*/ 79 w 86"/>
                <a:gd name="T27" fmla="*/ 23 h 43"/>
                <a:gd name="T28" fmla="*/ 80 w 86"/>
                <a:gd name="T29" fmla="*/ 11 h 43"/>
                <a:gd name="T30" fmla="*/ 79 w 86"/>
                <a:gd name="T31" fmla="*/ 9 h 43"/>
                <a:gd name="T32" fmla="*/ 81 w 86"/>
                <a:gd name="T33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43">
                  <a:moveTo>
                    <a:pt x="81" y="5"/>
                  </a:moveTo>
                  <a:cubicBezTo>
                    <a:pt x="81" y="3"/>
                    <a:pt x="81" y="1"/>
                    <a:pt x="82" y="0"/>
                  </a:cubicBezTo>
                  <a:cubicBezTo>
                    <a:pt x="83" y="5"/>
                    <a:pt x="84" y="10"/>
                    <a:pt x="85" y="16"/>
                  </a:cubicBezTo>
                  <a:cubicBezTo>
                    <a:pt x="86" y="19"/>
                    <a:pt x="86" y="21"/>
                    <a:pt x="84" y="24"/>
                  </a:cubicBezTo>
                  <a:cubicBezTo>
                    <a:pt x="76" y="34"/>
                    <a:pt x="68" y="43"/>
                    <a:pt x="53" y="43"/>
                  </a:cubicBezTo>
                  <a:cubicBezTo>
                    <a:pt x="34" y="43"/>
                    <a:pt x="17" y="38"/>
                    <a:pt x="0" y="30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5" y="27"/>
                    <a:pt x="8" y="29"/>
                    <a:pt x="11" y="31"/>
                  </a:cubicBezTo>
                  <a:cubicBezTo>
                    <a:pt x="14" y="32"/>
                    <a:pt x="17" y="33"/>
                    <a:pt x="21" y="34"/>
                  </a:cubicBezTo>
                  <a:cubicBezTo>
                    <a:pt x="29" y="38"/>
                    <a:pt x="38" y="39"/>
                    <a:pt x="47" y="38"/>
                  </a:cubicBezTo>
                  <a:cubicBezTo>
                    <a:pt x="50" y="41"/>
                    <a:pt x="53" y="39"/>
                    <a:pt x="55" y="38"/>
                  </a:cubicBezTo>
                  <a:cubicBezTo>
                    <a:pt x="56" y="38"/>
                    <a:pt x="57" y="38"/>
                    <a:pt x="58" y="38"/>
                  </a:cubicBezTo>
                  <a:cubicBezTo>
                    <a:pt x="62" y="40"/>
                    <a:pt x="63" y="35"/>
                    <a:pt x="66" y="34"/>
                  </a:cubicBezTo>
                  <a:cubicBezTo>
                    <a:pt x="72" y="32"/>
                    <a:pt x="75" y="27"/>
                    <a:pt x="79" y="23"/>
                  </a:cubicBezTo>
                  <a:cubicBezTo>
                    <a:pt x="83" y="19"/>
                    <a:pt x="81" y="15"/>
                    <a:pt x="80" y="11"/>
                  </a:cubicBezTo>
                  <a:cubicBezTo>
                    <a:pt x="79" y="10"/>
                    <a:pt x="79" y="10"/>
                    <a:pt x="79" y="9"/>
                  </a:cubicBezTo>
                  <a:cubicBezTo>
                    <a:pt x="78" y="7"/>
                    <a:pt x="79" y="6"/>
                    <a:pt x="81" y="5"/>
                  </a:cubicBezTo>
                  <a:close/>
                </a:path>
              </a:pathLst>
            </a:custGeom>
            <a:solidFill>
              <a:srgbClr val="4B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19"/>
            <p:cNvSpPr>
              <a:spLocks/>
            </p:cNvSpPr>
            <p:nvPr/>
          </p:nvSpPr>
          <p:spPr bwMode="auto">
            <a:xfrm>
              <a:off x="2516188" y="3606800"/>
              <a:ext cx="60325" cy="209550"/>
            </a:xfrm>
            <a:custGeom>
              <a:avLst/>
              <a:gdLst>
                <a:gd name="T0" fmla="*/ 2 w 16"/>
                <a:gd name="T1" fmla="*/ 55 h 55"/>
                <a:gd name="T2" fmla="*/ 2 w 16"/>
                <a:gd name="T3" fmla="*/ 46 h 55"/>
                <a:gd name="T4" fmla="*/ 4 w 16"/>
                <a:gd name="T5" fmla="*/ 34 h 55"/>
                <a:gd name="T6" fmla="*/ 6 w 16"/>
                <a:gd name="T7" fmla="*/ 15 h 55"/>
                <a:gd name="T8" fmla="*/ 6 w 16"/>
                <a:gd name="T9" fmla="*/ 13 h 55"/>
                <a:gd name="T10" fmla="*/ 6 w 16"/>
                <a:gd name="T11" fmla="*/ 6 h 55"/>
                <a:gd name="T12" fmla="*/ 7 w 16"/>
                <a:gd name="T13" fmla="*/ 0 h 55"/>
                <a:gd name="T14" fmla="*/ 13 w 16"/>
                <a:gd name="T15" fmla="*/ 31 h 55"/>
                <a:gd name="T16" fmla="*/ 13 w 16"/>
                <a:gd name="T17" fmla="*/ 32 h 55"/>
                <a:gd name="T18" fmla="*/ 10 w 16"/>
                <a:gd name="T19" fmla="*/ 43 h 55"/>
                <a:gd name="T20" fmla="*/ 2 w 16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5">
                  <a:moveTo>
                    <a:pt x="2" y="55"/>
                  </a:moveTo>
                  <a:cubicBezTo>
                    <a:pt x="1" y="52"/>
                    <a:pt x="5" y="49"/>
                    <a:pt x="2" y="46"/>
                  </a:cubicBezTo>
                  <a:cubicBezTo>
                    <a:pt x="0" y="42"/>
                    <a:pt x="2" y="37"/>
                    <a:pt x="4" y="34"/>
                  </a:cubicBezTo>
                  <a:cubicBezTo>
                    <a:pt x="7" y="28"/>
                    <a:pt x="8" y="22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5" y="10"/>
                    <a:pt x="4" y="8"/>
                    <a:pt x="6" y="6"/>
                  </a:cubicBezTo>
                  <a:cubicBezTo>
                    <a:pt x="7" y="4"/>
                    <a:pt x="6" y="2"/>
                    <a:pt x="7" y="0"/>
                  </a:cubicBezTo>
                  <a:cubicBezTo>
                    <a:pt x="9" y="11"/>
                    <a:pt x="13" y="20"/>
                    <a:pt x="13" y="31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6" y="36"/>
                    <a:pt x="14" y="39"/>
                    <a:pt x="10" y="43"/>
                  </a:cubicBezTo>
                  <a:cubicBezTo>
                    <a:pt x="7" y="46"/>
                    <a:pt x="8" y="53"/>
                    <a:pt x="2" y="55"/>
                  </a:cubicBezTo>
                  <a:close/>
                </a:path>
              </a:pathLst>
            </a:custGeom>
            <a:solidFill>
              <a:srgbClr val="39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20"/>
            <p:cNvSpPr>
              <a:spLocks/>
            </p:cNvSpPr>
            <p:nvPr/>
          </p:nvSpPr>
          <p:spPr bwMode="auto">
            <a:xfrm>
              <a:off x="2168525" y="3873500"/>
              <a:ext cx="49213" cy="63500"/>
            </a:xfrm>
            <a:custGeom>
              <a:avLst/>
              <a:gdLst>
                <a:gd name="T0" fmla="*/ 13 w 13"/>
                <a:gd name="T1" fmla="*/ 15 h 17"/>
                <a:gd name="T2" fmla="*/ 12 w 13"/>
                <a:gd name="T3" fmla="*/ 17 h 17"/>
                <a:gd name="T4" fmla="*/ 3 w 13"/>
                <a:gd name="T5" fmla="*/ 0 h 17"/>
                <a:gd name="T6" fmla="*/ 13 w 13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3" y="15"/>
                  </a:moveTo>
                  <a:cubicBezTo>
                    <a:pt x="13" y="16"/>
                    <a:pt x="12" y="16"/>
                    <a:pt x="12" y="17"/>
                  </a:cubicBezTo>
                  <a:cubicBezTo>
                    <a:pt x="2" y="11"/>
                    <a:pt x="0" y="9"/>
                    <a:pt x="3" y="0"/>
                  </a:cubicBezTo>
                  <a:cubicBezTo>
                    <a:pt x="4" y="7"/>
                    <a:pt x="9" y="11"/>
                    <a:pt x="13" y="15"/>
                  </a:cubicBezTo>
                  <a:close/>
                </a:path>
              </a:pathLst>
            </a:custGeom>
            <a:solidFill>
              <a:srgbClr val="5B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21"/>
            <p:cNvSpPr>
              <a:spLocks/>
            </p:cNvSpPr>
            <p:nvPr/>
          </p:nvSpPr>
          <p:spPr bwMode="auto">
            <a:xfrm>
              <a:off x="2181225" y="3784600"/>
              <a:ext cx="17463" cy="84138"/>
            </a:xfrm>
            <a:custGeom>
              <a:avLst/>
              <a:gdLst>
                <a:gd name="T0" fmla="*/ 3 w 5"/>
                <a:gd name="T1" fmla="*/ 0 h 22"/>
                <a:gd name="T2" fmla="*/ 4 w 5"/>
                <a:gd name="T3" fmla="*/ 12 h 22"/>
                <a:gd name="T4" fmla="*/ 4 w 5"/>
                <a:gd name="T5" fmla="*/ 14 h 22"/>
                <a:gd name="T6" fmla="*/ 0 w 5"/>
                <a:gd name="T7" fmla="*/ 22 h 22"/>
                <a:gd name="T8" fmla="*/ 3 w 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2">
                  <a:moveTo>
                    <a:pt x="3" y="0"/>
                  </a:moveTo>
                  <a:cubicBezTo>
                    <a:pt x="3" y="4"/>
                    <a:pt x="3" y="8"/>
                    <a:pt x="4" y="12"/>
                  </a:cubicBezTo>
                  <a:cubicBezTo>
                    <a:pt x="4" y="12"/>
                    <a:pt x="5" y="13"/>
                    <a:pt x="4" y="14"/>
                  </a:cubicBezTo>
                  <a:cubicBezTo>
                    <a:pt x="3" y="17"/>
                    <a:pt x="4" y="21"/>
                    <a:pt x="0" y="22"/>
                  </a:cubicBezTo>
                  <a:cubicBezTo>
                    <a:pt x="1" y="15"/>
                    <a:pt x="2" y="7"/>
                    <a:pt x="3" y="0"/>
                  </a:cubicBezTo>
                  <a:close/>
                </a:path>
              </a:pathLst>
            </a:custGeom>
            <a:solidFill>
              <a:srgbClr val="5B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178"/>
            <p:cNvSpPr>
              <a:spLocks/>
            </p:cNvSpPr>
            <p:nvPr/>
          </p:nvSpPr>
          <p:spPr bwMode="auto">
            <a:xfrm>
              <a:off x="2362200" y="3465513"/>
              <a:ext cx="180975" cy="209550"/>
            </a:xfrm>
            <a:custGeom>
              <a:avLst/>
              <a:gdLst>
                <a:gd name="T0" fmla="*/ 40 w 48"/>
                <a:gd name="T1" fmla="*/ 1 h 55"/>
                <a:gd name="T2" fmla="*/ 48 w 48"/>
                <a:gd name="T3" fmla="*/ 25 h 55"/>
                <a:gd name="T4" fmla="*/ 25 w 48"/>
                <a:gd name="T5" fmla="*/ 27 h 55"/>
                <a:gd name="T6" fmla="*/ 25 w 48"/>
                <a:gd name="T7" fmla="*/ 31 h 55"/>
                <a:gd name="T8" fmla="*/ 31 w 48"/>
                <a:gd name="T9" fmla="*/ 48 h 55"/>
                <a:gd name="T10" fmla="*/ 32 w 48"/>
                <a:gd name="T11" fmla="*/ 51 h 55"/>
                <a:gd name="T12" fmla="*/ 30 w 48"/>
                <a:gd name="T13" fmla="*/ 54 h 55"/>
                <a:gd name="T14" fmla="*/ 25 w 48"/>
                <a:gd name="T15" fmla="*/ 53 h 55"/>
                <a:gd name="T16" fmla="*/ 19 w 48"/>
                <a:gd name="T17" fmla="*/ 33 h 55"/>
                <a:gd name="T18" fmla="*/ 20 w 48"/>
                <a:gd name="T19" fmla="*/ 29 h 55"/>
                <a:gd name="T20" fmla="*/ 18 w 48"/>
                <a:gd name="T21" fmla="*/ 26 h 55"/>
                <a:gd name="T22" fmla="*/ 16 w 48"/>
                <a:gd name="T23" fmla="*/ 22 h 55"/>
                <a:gd name="T24" fmla="*/ 18 w 48"/>
                <a:gd name="T25" fmla="*/ 14 h 55"/>
                <a:gd name="T26" fmla="*/ 22 w 48"/>
                <a:gd name="T27" fmla="*/ 13 h 55"/>
                <a:gd name="T28" fmla="*/ 11 w 48"/>
                <a:gd name="T29" fmla="*/ 13 h 55"/>
                <a:gd name="T30" fmla="*/ 2 w 48"/>
                <a:gd name="T31" fmla="*/ 9 h 55"/>
                <a:gd name="T32" fmla="*/ 3 w 48"/>
                <a:gd name="T33" fmla="*/ 4 h 55"/>
                <a:gd name="T34" fmla="*/ 15 w 48"/>
                <a:gd name="T35" fmla="*/ 1 h 55"/>
                <a:gd name="T36" fmla="*/ 19 w 48"/>
                <a:gd name="T37" fmla="*/ 3 h 55"/>
                <a:gd name="T38" fmla="*/ 29 w 48"/>
                <a:gd name="T39" fmla="*/ 4 h 55"/>
                <a:gd name="T40" fmla="*/ 40 w 48"/>
                <a:gd name="T4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55">
                  <a:moveTo>
                    <a:pt x="40" y="1"/>
                  </a:moveTo>
                  <a:cubicBezTo>
                    <a:pt x="41" y="10"/>
                    <a:pt x="48" y="16"/>
                    <a:pt x="48" y="25"/>
                  </a:cubicBezTo>
                  <a:cubicBezTo>
                    <a:pt x="39" y="22"/>
                    <a:pt x="31" y="20"/>
                    <a:pt x="25" y="27"/>
                  </a:cubicBezTo>
                  <a:cubicBezTo>
                    <a:pt x="24" y="28"/>
                    <a:pt x="25" y="29"/>
                    <a:pt x="25" y="31"/>
                  </a:cubicBezTo>
                  <a:cubicBezTo>
                    <a:pt x="24" y="37"/>
                    <a:pt x="27" y="43"/>
                    <a:pt x="31" y="48"/>
                  </a:cubicBezTo>
                  <a:cubicBezTo>
                    <a:pt x="31" y="49"/>
                    <a:pt x="32" y="50"/>
                    <a:pt x="32" y="51"/>
                  </a:cubicBezTo>
                  <a:cubicBezTo>
                    <a:pt x="31" y="53"/>
                    <a:pt x="31" y="53"/>
                    <a:pt x="30" y="54"/>
                  </a:cubicBezTo>
                  <a:cubicBezTo>
                    <a:pt x="28" y="55"/>
                    <a:pt x="25" y="55"/>
                    <a:pt x="25" y="53"/>
                  </a:cubicBezTo>
                  <a:cubicBezTo>
                    <a:pt x="23" y="46"/>
                    <a:pt x="16" y="41"/>
                    <a:pt x="19" y="33"/>
                  </a:cubicBezTo>
                  <a:cubicBezTo>
                    <a:pt x="20" y="32"/>
                    <a:pt x="20" y="30"/>
                    <a:pt x="20" y="29"/>
                  </a:cubicBezTo>
                  <a:cubicBezTo>
                    <a:pt x="21" y="27"/>
                    <a:pt x="19" y="27"/>
                    <a:pt x="18" y="26"/>
                  </a:cubicBezTo>
                  <a:cubicBezTo>
                    <a:pt x="18" y="25"/>
                    <a:pt x="17" y="24"/>
                    <a:pt x="16" y="22"/>
                  </a:cubicBezTo>
                  <a:cubicBezTo>
                    <a:pt x="16" y="19"/>
                    <a:pt x="15" y="16"/>
                    <a:pt x="18" y="14"/>
                  </a:cubicBezTo>
                  <a:cubicBezTo>
                    <a:pt x="20" y="14"/>
                    <a:pt x="21" y="13"/>
                    <a:pt x="22" y="13"/>
                  </a:cubicBezTo>
                  <a:cubicBezTo>
                    <a:pt x="18" y="14"/>
                    <a:pt x="14" y="14"/>
                    <a:pt x="11" y="13"/>
                  </a:cubicBezTo>
                  <a:cubicBezTo>
                    <a:pt x="8" y="12"/>
                    <a:pt x="5" y="11"/>
                    <a:pt x="2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6" y="1"/>
                    <a:pt x="11" y="0"/>
                    <a:pt x="15" y="1"/>
                  </a:cubicBezTo>
                  <a:cubicBezTo>
                    <a:pt x="17" y="1"/>
                    <a:pt x="18" y="2"/>
                    <a:pt x="19" y="3"/>
                  </a:cubicBezTo>
                  <a:cubicBezTo>
                    <a:pt x="24" y="7"/>
                    <a:pt x="24" y="7"/>
                    <a:pt x="29" y="4"/>
                  </a:cubicBezTo>
                  <a:cubicBezTo>
                    <a:pt x="33" y="2"/>
                    <a:pt x="36" y="0"/>
                    <a:pt x="40" y="1"/>
                  </a:cubicBezTo>
                  <a:close/>
                </a:path>
              </a:pathLst>
            </a:custGeom>
            <a:solidFill>
              <a:srgbClr val="F8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179"/>
            <p:cNvSpPr>
              <a:spLocks/>
            </p:cNvSpPr>
            <p:nvPr/>
          </p:nvSpPr>
          <p:spPr bwMode="auto">
            <a:xfrm>
              <a:off x="2151063" y="3514725"/>
              <a:ext cx="233363" cy="282575"/>
            </a:xfrm>
            <a:custGeom>
              <a:avLst/>
              <a:gdLst>
                <a:gd name="T0" fmla="*/ 60 w 62"/>
                <a:gd name="T1" fmla="*/ 74 h 74"/>
                <a:gd name="T2" fmla="*/ 57 w 62"/>
                <a:gd name="T3" fmla="*/ 73 h 74"/>
                <a:gd name="T4" fmla="*/ 55 w 62"/>
                <a:gd name="T5" fmla="*/ 69 h 74"/>
                <a:gd name="T6" fmla="*/ 44 w 62"/>
                <a:gd name="T7" fmla="*/ 61 h 74"/>
                <a:gd name="T8" fmla="*/ 28 w 62"/>
                <a:gd name="T9" fmla="*/ 46 h 74"/>
                <a:gd name="T10" fmla="*/ 29 w 62"/>
                <a:gd name="T11" fmla="*/ 41 h 74"/>
                <a:gd name="T12" fmla="*/ 26 w 62"/>
                <a:gd name="T13" fmla="*/ 32 h 74"/>
                <a:gd name="T14" fmla="*/ 24 w 62"/>
                <a:gd name="T15" fmla="*/ 37 h 74"/>
                <a:gd name="T16" fmla="*/ 22 w 62"/>
                <a:gd name="T17" fmla="*/ 35 h 74"/>
                <a:gd name="T18" fmla="*/ 20 w 62"/>
                <a:gd name="T19" fmla="*/ 30 h 74"/>
                <a:gd name="T20" fmla="*/ 17 w 62"/>
                <a:gd name="T21" fmla="*/ 26 h 74"/>
                <a:gd name="T22" fmla="*/ 11 w 62"/>
                <a:gd name="T23" fmla="*/ 22 h 74"/>
                <a:gd name="T24" fmla="*/ 8 w 62"/>
                <a:gd name="T25" fmla="*/ 26 h 74"/>
                <a:gd name="T26" fmla="*/ 7 w 62"/>
                <a:gd name="T27" fmla="*/ 27 h 74"/>
                <a:gd name="T28" fmla="*/ 5 w 62"/>
                <a:gd name="T29" fmla="*/ 33 h 74"/>
                <a:gd name="T30" fmla="*/ 0 w 62"/>
                <a:gd name="T31" fmla="*/ 33 h 74"/>
                <a:gd name="T32" fmla="*/ 0 w 62"/>
                <a:gd name="T33" fmla="*/ 30 h 74"/>
                <a:gd name="T34" fmla="*/ 0 w 62"/>
                <a:gd name="T35" fmla="*/ 26 h 74"/>
                <a:gd name="T36" fmla="*/ 2 w 62"/>
                <a:gd name="T37" fmla="*/ 18 h 74"/>
                <a:gd name="T38" fmla="*/ 6 w 62"/>
                <a:gd name="T39" fmla="*/ 19 h 74"/>
                <a:gd name="T40" fmla="*/ 20 w 62"/>
                <a:gd name="T41" fmla="*/ 21 h 74"/>
                <a:gd name="T42" fmla="*/ 24 w 62"/>
                <a:gd name="T43" fmla="*/ 25 h 74"/>
                <a:gd name="T44" fmla="*/ 22 w 62"/>
                <a:gd name="T45" fmla="*/ 17 h 74"/>
                <a:gd name="T46" fmla="*/ 24 w 62"/>
                <a:gd name="T47" fmla="*/ 7 h 74"/>
                <a:gd name="T48" fmla="*/ 30 w 62"/>
                <a:gd name="T49" fmla="*/ 2 h 74"/>
                <a:gd name="T50" fmla="*/ 31 w 62"/>
                <a:gd name="T51" fmla="*/ 15 h 74"/>
                <a:gd name="T52" fmla="*/ 31 w 62"/>
                <a:gd name="T53" fmla="*/ 24 h 74"/>
                <a:gd name="T54" fmla="*/ 34 w 62"/>
                <a:gd name="T55" fmla="*/ 32 h 74"/>
                <a:gd name="T56" fmla="*/ 35 w 62"/>
                <a:gd name="T57" fmla="*/ 34 h 74"/>
                <a:gd name="T58" fmla="*/ 48 w 62"/>
                <a:gd name="T59" fmla="*/ 53 h 74"/>
                <a:gd name="T60" fmla="*/ 61 w 62"/>
                <a:gd name="T61" fmla="*/ 66 h 74"/>
                <a:gd name="T62" fmla="*/ 60 w 62"/>
                <a:gd name="T6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74">
                  <a:moveTo>
                    <a:pt x="60" y="74"/>
                  </a:moveTo>
                  <a:cubicBezTo>
                    <a:pt x="59" y="73"/>
                    <a:pt x="58" y="73"/>
                    <a:pt x="57" y="73"/>
                  </a:cubicBezTo>
                  <a:cubicBezTo>
                    <a:pt x="55" y="72"/>
                    <a:pt x="56" y="70"/>
                    <a:pt x="55" y="69"/>
                  </a:cubicBezTo>
                  <a:cubicBezTo>
                    <a:pt x="52" y="65"/>
                    <a:pt x="50" y="62"/>
                    <a:pt x="44" y="61"/>
                  </a:cubicBezTo>
                  <a:cubicBezTo>
                    <a:pt x="36" y="59"/>
                    <a:pt x="33" y="52"/>
                    <a:pt x="28" y="46"/>
                  </a:cubicBezTo>
                  <a:cubicBezTo>
                    <a:pt x="27" y="45"/>
                    <a:pt x="28" y="43"/>
                    <a:pt x="29" y="41"/>
                  </a:cubicBezTo>
                  <a:cubicBezTo>
                    <a:pt x="29" y="38"/>
                    <a:pt x="29" y="35"/>
                    <a:pt x="26" y="32"/>
                  </a:cubicBezTo>
                  <a:cubicBezTo>
                    <a:pt x="25" y="33"/>
                    <a:pt x="26" y="36"/>
                    <a:pt x="24" y="37"/>
                  </a:cubicBezTo>
                  <a:cubicBezTo>
                    <a:pt x="22" y="38"/>
                    <a:pt x="22" y="36"/>
                    <a:pt x="22" y="35"/>
                  </a:cubicBezTo>
                  <a:cubicBezTo>
                    <a:pt x="21" y="33"/>
                    <a:pt x="21" y="31"/>
                    <a:pt x="20" y="30"/>
                  </a:cubicBezTo>
                  <a:cubicBezTo>
                    <a:pt x="19" y="29"/>
                    <a:pt x="18" y="28"/>
                    <a:pt x="17" y="26"/>
                  </a:cubicBezTo>
                  <a:cubicBezTo>
                    <a:pt x="17" y="23"/>
                    <a:pt x="15" y="21"/>
                    <a:pt x="11" y="22"/>
                  </a:cubicBezTo>
                  <a:cubicBezTo>
                    <a:pt x="9" y="23"/>
                    <a:pt x="8" y="24"/>
                    <a:pt x="8" y="26"/>
                  </a:cubicBezTo>
                  <a:cubicBezTo>
                    <a:pt x="8" y="27"/>
                    <a:pt x="7" y="27"/>
                    <a:pt x="7" y="27"/>
                  </a:cubicBezTo>
                  <a:cubicBezTo>
                    <a:pt x="4" y="29"/>
                    <a:pt x="7" y="32"/>
                    <a:pt x="5" y="33"/>
                  </a:cubicBezTo>
                  <a:cubicBezTo>
                    <a:pt x="3" y="33"/>
                    <a:pt x="2" y="34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2" y="29"/>
                    <a:pt x="1" y="27"/>
                    <a:pt x="0" y="26"/>
                  </a:cubicBezTo>
                  <a:cubicBezTo>
                    <a:pt x="2" y="24"/>
                    <a:pt x="0" y="20"/>
                    <a:pt x="2" y="18"/>
                  </a:cubicBezTo>
                  <a:cubicBezTo>
                    <a:pt x="4" y="18"/>
                    <a:pt x="3" y="21"/>
                    <a:pt x="6" y="19"/>
                  </a:cubicBezTo>
                  <a:cubicBezTo>
                    <a:pt x="13" y="14"/>
                    <a:pt x="15" y="14"/>
                    <a:pt x="20" y="21"/>
                  </a:cubicBezTo>
                  <a:cubicBezTo>
                    <a:pt x="21" y="22"/>
                    <a:pt x="22" y="23"/>
                    <a:pt x="24" y="25"/>
                  </a:cubicBezTo>
                  <a:cubicBezTo>
                    <a:pt x="23" y="22"/>
                    <a:pt x="22" y="19"/>
                    <a:pt x="22" y="17"/>
                  </a:cubicBezTo>
                  <a:cubicBezTo>
                    <a:pt x="22" y="13"/>
                    <a:pt x="24" y="10"/>
                    <a:pt x="24" y="7"/>
                  </a:cubicBezTo>
                  <a:cubicBezTo>
                    <a:pt x="26" y="5"/>
                    <a:pt x="25" y="0"/>
                    <a:pt x="30" y="2"/>
                  </a:cubicBezTo>
                  <a:cubicBezTo>
                    <a:pt x="33" y="6"/>
                    <a:pt x="35" y="10"/>
                    <a:pt x="31" y="15"/>
                  </a:cubicBezTo>
                  <a:cubicBezTo>
                    <a:pt x="28" y="18"/>
                    <a:pt x="30" y="21"/>
                    <a:pt x="31" y="24"/>
                  </a:cubicBezTo>
                  <a:cubicBezTo>
                    <a:pt x="33" y="26"/>
                    <a:pt x="34" y="29"/>
                    <a:pt x="34" y="32"/>
                  </a:cubicBezTo>
                  <a:cubicBezTo>
                    <a:pt x="35" y="32"/>
                    <a:pt x="35" y="33"/>
                    <a:pt x="35" y="34"/>
                  </a:cubicBezTo>
                  <a:cubicBezTo>
                    <a:pt x="34" y="44"/>
                    <a:pt x="38" y="50"/>
                    <a:pt x="48" y="53"/>
                  </a:cubicBezTo>
                  <a:cubicBezTo>
                    <a:pt x="53" y="55"/>
                    <a:pt x="58" y="60"/>
                    <a:pt x="61" y="66"/>
                  </a:cubicBezTo>
                  <a:cubicBezTo>
                    <a:pt x="62" y="69"/>
                    <a:pt x="62" y="71"/>
                    <a:pt x="60" y="74"/>
                  </a:cubicBezTo>
                  <a:close/>
                </a:path>
              </a:pathLst>
            </a:custGeom>
            <a:solidFill>
              <a:srgbClr val="51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180"/>
            <p:cNvSpPr>
              <a:spLocks/>
            </p:cNvSpPr>
            <p:nvPr/>
          </p:nvSpPr>
          <p:spPr bwMode="auto">
            <a:xfrm>
              <a:off x="2192338" y="3625850"/>
              <a:ext cx="169863" cy="193675"/>
            </a:xfrm>
            <a:custGeom>
              <a:avLst/>
              <a:gdLst>
                <a:gd name="T0" fmla="*/ 9 w 45"/>
                <a:gd name="T1" fmla="*/ 1 h 51"/>
                <a:gd name="T2" fmla="*/ 12 w 45"/>
                <a:gd name="T3" fmla="*/ 3 h 51"/>
                <a:gd name="T4" fmla="*/ 13 w 45"/>
                <a:gd name="T5" fmla="*/ 8 h 51"/>
                <a:gd name="T6" fmla="*/ 14 w 45"/>
                <a:gd name="T7" fmla="*/ 19 h 51"/>
                <a:gd name="T8" fmla="*/ 14 w 45"/>
                <a:gd name="T9" fmla="*/ 24 h 51"/>
                <a:gd name="T10" fmla="*/ 16 w 45"/>
                <a:gd name="T11" fmla="*/ 31 h 51"/>
                <a:gd name="T12" fmla="*/ 21 w 45"/>
                <a:gd name="T13" fmla="*/ 37 h 51"/>
                <a:gd name="T14" fmla="*/ 26 w 45"/>
                <a:gd name="T15" fmla="*/ 39 h 51"/>
                <a:gd name="T16" fmla="*/ 32 w 45"/>
                <a:gd name="T17" fmla="*/ 40 h 51"/>
                <a:gd name="T18" fmla="*/ 36 w 45"/>
                <a:gd name="T19" fmla="*/ 40 h 51"/>
                <a:gd name="T20" fmla="*/ 45 w 45"/>
                <a:gd name="T21" fmla="*/ 46 h 51"/>
                <a:gd name="T22" fmla="*/ 45 w 45"/>
                <a:gd name="T23" fmla="*/ 49 h 51"/>
                <a:gd name="T24" fmla="*/ 13 w 45"/>
                <a:gd name="T25" fmla="*/ 40 h 51"/>
                <a:gd name="T26" fmla="*/ 6 w 45"/>
                <a:gd name="T27" fmla="*/ 31 h 51"/>
                <a:gd name="T28" fmla="*/ 1 w 45"/>
                <a:gd name="T29" fmla="*/ 26 h 51"/>
                <a:gd name="T30" fmla="*/ 2 w 45"/>
                <a:gd name="T31" fmla="*/ 25 h 51"/>
                <a:gd name="T32" fmla="*/ 8 w 45"/>
                <a:gd name="T33" fmla="*/ 18 h 51"/>
                <a:gd name="T34" fmla="*/ 8 w 45"/>
                <a:gd name="T35" fmla="*/ 15 h 51"/>
                <a:gd name="T36" fmla="*/ 8 w 45"/>
                <a:gd name="T37" fmla="*/ 7 h 51"/>
                <a:gd name="T38" fmla="*/ 9 w 45"/>
                <a:gd name="T3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1">
                  <a:moveTo>
                    <a:pt x="9" y="1"/>
                  </a:moveTo>
                  <a:cubicBezTo>
                    <a:pt x="11" y="0"/>
                    <a:pt x="12" y="0"/>
                    <a:pt x="12" y="3"/>
                  </a:cubicBezTo>
                  <a:cubicBezTo>
                    <a:pt x="12" y="4"/>
                    <a:pt x="11" y="6"/>
                    <a:pt x="13" y="8"/>
                  </a:cubicBezTo>
                  <a:cubicBezTo>
                    <a:pt x="17" y="11"/>
                    <a:pt x="13" y="15"/>
                    <a:pt x="14" y="19"/>
                  </a:cubicBezTo>
                  <a:cubicBezTo>
                    <a:pt x="14" y="21"/>
                    <a:pt x="14" y="22"/>
                    <a:pt x="14" y="24"/>
                  </a:cubicBezTo>
                  <a:cubicBezTo>
                    <a:pt x="13" y="27"/>
                    <a:pt x="13" y="29"/>
                    <a:pt x="16" y="31"/>
                  </a:cubicBezTo>
                  <a:cubicBezTo>
                    <a:pt x="18" y="32"/>
                    <a:pt x="17" y="37"/>
                    <a:pt x="21" y="37"/>
                  </a:cubicBezTo>
                  <a:cubicBezTo>
                    <a:pt x="23" y="38"/>
                    <a:pt x="24" y="39"/>
                    <a:pt x="26" y="39"/>
                  </a:cubicBezTo>
                  <a:cubicBezTo>
                    <a:pt x="28" y="40"/>
                    <a:pt x="30" y="43"/>
                    <a:pt x="32" y="40"/>
                  </a:cubicBezTo>
                  <a:cubicBezTo>
                    <a:pt x="33" y="39"/>
                    <a:pt x="35" y="40"/>
                    <a:pt x="36" y="40"/>
                  </a:cubicBezTo>
                  <a:cubicBezTo>
                    <a:pt x="38" y="43"/>
                    <a:pt x="42" y="44"/>
                    <a:pt x="45" y="46"/>
                  </a:cubicBezTo>
                  <a:cubicBezTo>
                    <a:pt x="45" y="47"/>
                    <a:pt x="45" y="48"/>
                    <a:pt x="45" y="49"/>
                  </a:cubicBezTo>
                  <a:cubicBezTo>
                    <a:pt x="38" y="51"/>
                    <a:pt x="17" y="45"/>
                    <a:pt x="13" y="40"/>
                  </a:cubicBezTo>
                  <a:cubicBezTo>
                    <a:pt x="13" y="37"/>
                    <a:pt x="9" y="31"/>
                    <a:pt x="6" y="31"/>
                  </a:cubicBezTo>
                  <a:cubicBezTo>
                    <a:pt x="3" y="30"/>
                    <a:pt x="0" y="30"/>
                    <a:pt x="1" y="26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5" y="23"/>
                    <a:pt x="8" y="22"/>
                    <a:pt x="8" y="18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2"/>
                    <a:pt x="9" y="10"/>
                    <a:pt x="8" y="7"/>
                  </a:cubicBezTo>
                  <a:cubicBezTo>
                    <a:pt x="7" y="5"/>
                    <a:pt x="7" y="3"/>
                    <a:pt x="9" y="1"/>
                  </a:cubicBezTo>
                  <a:close/>
                </a:path>
              </a:pathLst>
            </a:custGeom>
            <a:solidFill>
              <a:srgbClr val="291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181"/>
            <p:cNvSpPr>
              <a:spLocks/>
            </p:cNvSpPr>
            <p:nvPr/>
          </p:nvSpPr>
          <p:spPr bwMode="auto">
            <a:xfrm>
              <a:off x="2351088" y="3400425"/>
              <a:ext cx="161925" cy="98425"/>
            </a:xfrm>
            <a:custGeom>
              <a:avLst/>
              <a:gdLst>
                <a:gd name="T0" fmla="*/ 31 w 43"/>
                <a:gd name="T1" fmla="*/ 9 h 26"/>
                <a:gd name="T2" fmla="*/ 32 w 43"/>
                <a:gd name="T3" fmla="*/ 0 h 26"/>
                <a:gd name="T4" fmla="*/ 38 w 43"/>
                <a:gd name="T5" fmla="*/ 7 h 26"/>
                <a:gd name="T6" fmla="*/ 35 w 43"/>
                <a:gd name="T7" fmla="*/ 12 h 26"/>
                <a:gd name="T8" fmla="*/ 33 w 43"/>
                <a:gd name="T9" fmla="*/ 17 h 26"/>
                <a:gd name="T10" fmla="*/ 39 w 43"/>
                <a:gd name="T11" fmla="*/ 10 h 26"/>
                <a:gd name="T12" fmla="*/ 41 w 43"/>
                <a:gd name="T13" fmla="*/ 9 h 26"/>
                <a:gd name="T14" fmla="*/ 42 w 43"/>
                <a:gd name="T15" fmla="*/ 11 h 26"/>
                <a:gd name="T16" fmla="*/ 43 w 43"/>
                <a:gd name="T17" fmla="*/ 16 h 26"/>
                <a:gd name="T18" fmla="*/ 43 w 43"/>
                <a:gd name="T19" fmla="*/ 18 h 26"/>
                <a:gd name="T20" fmla="*/ 30 w 43"/>
                <a:gd name="T21" fmla="*/ 24 h 26"/>
                <a:gd name="T22" fmla="*/ 18 w 43"/>
                <a:gd name="T23" fmla="*/ 24 h 26"/>
                <a:gd name="T24" fmla="*/ 22 w 43"/>
                <a:gd name="T25" fmla="*/ 21 h 26"/>
                <a:gd name="T26" fmla="*/ 6 w 43"/>
                <a:gd name="T27" fmla="*/ 22 h 26"/>
                <a:gd name="T28" fmla="*/ 3 w 43"/>
                <a:gd name="T29" fmla="*/ 23 h 26"/>
                <a:gd name="T30" fmla="*/ 0 w 43"/>
                <a:gd name="T31" fmla="*/ 19 h 26"/>
                <a:gd name="T32" fmla="*/ 3 w 43"/>
                <a:gd name="T33" fmla="*/ 16 h 26"/>
                <a:gd name="T34" fmla="*/ 6 w 43"/>
                <a:gd name="T35" fmla="*/ 16 h 26"/>
                <a:gd name="T36" fmla="*/ 15 w 43"/>
                <a:gd name="T37" fmla="*/ 13 h 26"/>
                <a:gd name="T38" fmla="*/ 23 w 43"/>
                <a:gd name="T39" fmla="*/ 15 h 26"/>
                <a:gd name="T40" fmla="*/ 26 w 43"/>
                <a:gd name="T41" fmla="*/ 15 h 26"/>
                <a:gd name="T42" fmla="*/ 31 w 43"/>
                <a:gd name="T4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6">
                  <a:moveTo>
                    <a:pt x="31" y="9"/>
                  </a:moveTo>
                  <a:cubicBezTo>
                    <a:pt x="31" y="6"/>
                    <a:pt x="31" y="3"/>
                    <a:pt x="32" y="0"/>
                  </a:cubicBezTo>
                  <a:cubicBezTo>
                    <a:pt x="37" y="0"/>
                    <a:pt x="37" y="4"/>
                    <a:pt x="38" y="7"/>
                  </a:cubicBezTo>
                  <a:cubicBezTo>
                    <a:pt x="39" y="10"/>
                    <a:pt x="38" y="11"/>
                    <a:pt x="35" y="12"/>
                  </a:cubicBezTo>
                  <a:cubicBezTo>
                    <a:pt x="33" y="12"/>
                    <a:pt x="33" y="14"/>
                    <a:pt x="33" y="17"/>
                  </a:cubicBezTo>
                  <a:cubicBezTo>
                    <a:pt x="35" y="14"/>
                    <a:pt x="37" y="12"/>
                    <a:pt x="39" y="10"/>
                  </a:cubicBezTo>
                  <a:cubicBezTo>
                    <a:pt x="39" y="10"/>
                    <a:pt x="40" y="8"/>
                    <a:pt x="41" y="9"/>
                  </a:cubicBezTo>
                  <a:cubicBezTo>
                    <a:pt x="42" y="9"/>
                    <a:pt x="42" y="11"/>
                    <a:pt x="42" y="11"/>
                  </a:cubicBezTo>
                  <a:cubicBezTo>
                    <a:pt x="41" y="14"/>
                    <a:pt x="43" y="14"/>
                    <a:pt x="43" y="16"/>
                  </a:cubicBezTo>
                  <a:cubicBezTo>
                    <a:pt x="43" y="17"/>
                    <a:pt x="43" y="17"/>
                    <a:pt x="43" y="18"/>
                  </a:cubicBezTo>
                  <a:cubicBezTo>
                    <a:pt x="39" y="20"/>
                    <a:pt x="34" y="21"/>
                    <a:pt x="30" y="24"/>
                  </a:cubicBezTo>
                  <a:cubicBezTo>
                    <a:pt x="27" y="26"/>
                    <a:pt x="22" y="24"/>
                    <a:pt x="18" y="24"/>
                  </a:cubicBezTo>
                  <a:cubicBezTo>
                    <a:pt x="19" y="21"/>
                    <a:pt x="20" y="22"/>
                    <a:pt x="22" y="21"/>
                  </a:cubicBezTo>
                  <a:cubicBezTo>
                    <a:pt x="16" y="17"/>
                    <a:pt x="11" y="19"/>
                    <a:pt x="6" y="22"/>
                  </a:cubicBezTo>
                  <a:cubicBezTo>
                    <a:pt x="5" y="22"/>
                    <a:pt x="4" y="23"/>
                    <a:pt x="3" y="23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17"/>
                    <a:pt x="1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9" y="14"/>
                    <a:pt x="12" y="14"/>
                    <a:pt x="15" y="13"/>
                  </a:cubicBezTo>
                  <a:cubicBezTo>
                    <a:pt x="17" y="14"/>
                    <a:pt x="20" y="13"/>
                    <a:pt x="23" y="15"/>
                  </a:cubicBezTo>
                  <a:cubicBezTo>
                    <a:pt x="24" y="16"/>
                    <a:pt x="25" y="16"/>
                    <a:pt x="26" y="15"/>
                  </a:cubicBezTo>
                  <a:cubicBezTo>
                    <a:pt x="28" y="13"/>
                    <a:pt x="29" y="10"/>
                    <a:pt x="31" y="9"/>
                  </a:cubicBezTo>
                  <a:close/>
                </a:path>
              </a:pathLst>
            </a:custGeom>
            <a:solidFill>
              <a:srgbClr val="572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182"/>
            <p:cNvSpPr>
              <a:spLocks/>
            </p:cNvSpPr>
            <p:nvPr/>
          </p:nvSpPr>
          <p:spPr bwMode="auto">
            <a:xfrm>
              <a:off x="2176463" y="3416300"/>
              <a:ext cx="101600" cy="144463"/>
            </a:xfrm>
            <a:custGeom>
              <a:avLst/>
              <a:gdLst>
                <a:gd name="T0" fmla="*/ 18 w 27"/>
                <a:gd name="T1" fmla="*/ 18 h 38"/>
                <a:gd name="T2" fmla="*/ 18 w 27"/>
                <a:gd name="T3" fmla="*/ 17 h 38"/>
                <a:gd name="T4" fmla="*/ 19 w 27"/>
                <a:gd name="T5" fmla="*/ 7 h 38"/>
                <a:gd name="T6" fmla="*/ 20 w 27"/>
                <a:gd name="T7" fmla="*/ 2 h 38"/>
                <a:gd name="T8" fmla="*/ 24 w 27"/>
                <a:gd name="T9" fmla="*/ 4 h 38"/>
                <a:gd name="T10" fmla="*/ 27 w 27"/>
                <a:gd name="T11" fmla="*/ 13 h 38"/>
                <a:gd name="T12" fmla="*/ 24 w 27"/>
                <a:gd name="T13" fmla="*/ 24 h 38"/>
                <a:gd name="T14" fmla="*/ 17 w 27"/>
                <a:gd name="T15" fmla="*/ 34 h 38"/>
                <a:gd name="T16" fmla="*/ 10 w 27"/>
                <a:gd name="T17" fmla="*/ 37 h 38"/>
                <a:gd name="T18" fmla="*/ 5 w 27"/>
                <a:gd name="T19" fmla="*/ 32 h 38"/>
                <a:gd name="T20" fmla="*/ 9 w 27"/>
                <a:gd name="T21" fmla="*/ 26 h 38"/>
                <a:gd name="T22" fmla="*/ 5 w 27"/>
                <a:gd name="T23" fmla="*/ 29 h 38"/>
                <a:gd name="T24" fmla="*/ 0 w 27"/>
                <a:gd name="T25" fmla="*/ 31 h 38"/>
                <a:gd name="T26" fmla="*/ 1 w 27"/>
                <a:gd name="T27" fmla="*/ 25 h 38"/>
                <a:gd name="T28" fmla="*/ 7 w 27"/>
                <a:gd name="T29" fmla="*/ 17 h 38"/>
                <a:gd name="T30" fmla="*/ 10 w 27"/>
                <a:gd name="T31" fmla="*/ 18 h 38"/>
                <a:gd name="T32" fmla="*/ 18 w 27"/>
                <a:gd name="T33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8"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21" y="14"/>
                    <a:pt x="23" y="11"/>
                    <a:pt x="19" y="7"/>
                  </a:cubicBezTo>
                  <a:cubicBezTo>
                    <a:pt x="18" y="5"/>
                    <a:pt x="18" y="3"/>
                    <a:pt x="20" y="2"/>
                  </a:cubicBezTo>
                  <a:cubicBezTo>
                    <a:pt x="22" y="0"/>
                    <a:pt x="23" y="3"/>
                    <a:pt x="24" y="4"/>
                  </a:cubicBezTo>
                  <a:cubicBezTo>
                    <a:pt x="26" y="6"/>
                    <a:pt x="27" y="9"/>
                    <a:pt x="27" y="13"/>
                  </a:cubicBezTo>
                  <a:cubicBezTo>
                    <a:pt x="27" y="17"/>
                    <a:pt x="25" y="21"/>
                    <a:pt x="24" y="24"/>
                  </a:cubicBezTo>
                  <a:cubicBezTo>
                    <a:pt x="23" y="27"/>
                    <a:pt x="19" y="30"/>
                    <a:pt x="17" y="34"/>
                  </a:cubicBezTo>
                  <a:cubicBezTo>
                    <a:pt x="16" y="38"/>
                    <a:pt x="12" y="37"/>
                    <a:pt x="10" y="37"/>
                  </a:cubicBezTo>
                  <a:cubicBezTo>
                    <a:pt x="7" y="37"/>
                    <a:pt x="6" y="34"/>
                    <a:pt x="5" y="32"/>
                  </a:cubicBezTo>
                  <a:cubicBezTo>
                    <a:pt x="4" y="28"/>
                    <a:pt x="7" y="27"/>
                    <a:pt x="9" y="26"/>
                  </a:cubicBezTo>
                  <a:cubicBezTo>
                    <a:pt x="6" y="25"/>
                    <a:pt x="5" y="26"/>
                    <a:pt x="5" y="29"/>
                  </a:cubicBezTo>
                  <a:cubicBezTo>
                    <a:pt x="4" y="31"/>
                    <a:pt x="3" y="33"/>
                    <a:pt x="0" y="31"/>
                  </a:cubicBezTo>
                  <a:cubicBezTo>
                    <a:pt x="0" y="29"/>
                    <a:pt x="1" y="27"/>
                    <a:pt x="1" y="25"/>
                  </a:cubicBezTo>
                  <a:cubicBezTo>
                    <a:pt x="1" y="21"/>
                    <a:pt x="3" y="19"/>
                    <a:pt x="7" y="17"/>
                  </a:cubicBezTo>
                  <a:cubicBezTo>
                    <a:pt x="8" y="17"/>
                    <a:pt x="9" y="17"/>
                    <a:pt x="10" y="18"/>
                  </a:cubicBezTo>
                  <a:cubicBezTo>
                    <a:pt x="13" y="21"/>
                    <a:pt x="16" y="21"/>
                    <a:pt x="18" y="18"/>
                  </a:cubicBezTo>
                  <a:close/>
                </a:path>
              </a:pathLst>
            </a:custGeom>
            <a:solidFill>
              <a:srgbClr val="B3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183"/>
            <p:cNvSpPr>
              <a:spLocks/>
            </p:cNvSpPr>
            <p:nvPr/>
          </p:nvSpPr>
          <p:spPr bwMode="auto">
            <a:xfrm>
              <a:off x="2452688" y="3594100"/>
              <a:ext cx="90488" cy="103188"/>
            </a:xfrm>
            <a:custGeom>
              <a:avLst/>
              <a:gdLst>
                <a:gd name="T0" fmla="*/ 7 w 24"/>
                <a:gd name="T1" fmla="*/ 17 h 27"/>
                <a:gd name="T2" fmla="*/ 6 w 24"/>
                <a:gd name="T3" fmla="*/ 15 h 27"/>
                <a:gd name="T4" fmla="*/ 4 w 24"/>
                <a:gd name="T5" fmla="*/ 4 h 27"/>
                <a:gd name="T6" fmla="*/ 15 w 24"/>
                <a:gd name="T7" fmla="*/ 1 h 27"/>
                <a:gd name="T8" fmla="*/ 21 w 24"/>
                <a:gd name="T9" fmla="*/ 2 h 27"/>
                <a:gd name="T10" fmla="*/ 23 w 24"/>
                <a:gd name="T11" fmla="*/ 9 h 27"/>
                <a:gd name="T12" fmla="*/ 24 w 24"/>
                <a:gd name="T13" fmla="*/ 16 h 27"/>
                <a:gd name="T14" fmla="*/ 19 w 24"/>
                <a:gd name="T15" fmla="*/ 13 h 27"/>
                <a:gd name="T16" fmla="*/ 16 w 24"/>
                <a:gd name="T17" fmla="*/ 13 h 27"/>
                <a:gd name="T18" fmla="*/ 15 w 24"/>
                <a:gd name="T19" fmla="*/ 16 h 27"/>
                <a:gd name="T20" fmla="*/ 15 w 24"/>
                <a:gd name="T21" fmla="*/ 25 h 27"/>
                <a:gd name="T22" fmla="*/ 10 w 24"/>
                <a:gd name="T23" fmla="*/ 23 h 27"/>
                <a:gd name="T24" fmla="*/ 7 w 24"/>
                <a:gd name="T2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7">
                  <a:moveTo>
                    <a:pt x="7" y="17"/>
                  </a:moveTo>
                  <a:cubicBezTo>
                    <a:pt x="7" y="17"/>
                    <a:pt x="6" y="16"/>
                    <a:pt x="6" y="15"/>
                  </a:cubicBezTo>
                  <a:cubicBezTo>
                    <a:pt x="6" y="11"/>
                    <a:pt x="0" y="8"/>
                    <a:pt x="4" y="4"/>
                  </a:cubicBezTo>
                  <a:cubicBezTo>
                    <a:pt x="6" y="2"/>
                    <a:pt x="11" y="3"/>
                    <a:pt x="15" y="1"/>
                  </a:cubicBezTo>
                  <a:cubicBezTo>
                    <a:pt x="17" y="1"/>
                    <a:pt x="19" y="0"/>
                    <a:pt x="21" y="2"/>
                  </a:cubicBezTo>
                  <a:cubicBezTo>
                    <a:pt x="23" y="4"/>
                    <a:pt x="22" y="7"/>
                    <a:pt x="23" y="9"/>
                  </a:cubicBezTo>
                  <a:cubicBezTo>
                    <a:pt x="23" y="11"/>
                    <a:pt x="23" y="13"/>
                    <a:pt x="24" y="16"/>
                  </a:cubicBezTo>
                  <a:cubicBezTo>
                    <a:pt x="21" y="17"/>
                    <a:pt x="21" y="14"/>
                    <a:pt x="19" y="13"/>
                  </a:cubicBezTo>
                  <a:cubicBezTo>
                    <a:pt x="18" y="13"/>
                    <a:pt x="17" y="12"/>
                    <a:pt x="16" y="13"/>
                  </a:cubicBezTo>
                  <a:cubicBezTo>
                    <a:pt x="15" y="13"/>
                    <a:pt x="15" y="14"/>
                    <a:pt x="15" y="16"/>
                  </a:cubicBezTo>
                  <a:cubicBezTo>
                    <a:pt x="15" y="19"/>
                    <a:pt x="16" y="22"/>
                    <a:pt x="15" y="25"/>
                  </a:cubicBezTo>
                  <a:cubicBezTo>
                    <a:pt x="12" y="27"/>
                    <a:pt x="11" y="26"/>
                    <a:pt x="10" y="23"/>
                  </a:cubicBezTo>
                  <a:cubicBezTo>
                    <a:pt x="10" y="21"/>
                    <a:pt x="9" y="19"/>
                    <a:pt x="7" y="17"/>
                  </a:cubicBezTo>
                  <a:close/>
                </a:path>
              </a:pathLst>
            </a:custGeom>
            <a:solidFill>
              <a:srgbClr val="E98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184"/>
            <p:cNvSpPr>
              <a:spLocks/>
            </p:cNvSpPr>
            <p:nvPr/>
          </p:nvSpPr>
          <p:spPr bwMode="auto">
            <a:xfrm>
              <a:off x="2214563" y="3762375"/>
              <a:ext cx="177800" cy="76200"/>
            </a:xfrm>
            <a:custGeom>
              <a:avLst/>
              <a:gdLst>
                <a:gd name="T0" fmla="*/ 7 w 47"/>
                <a:gd name="T1" fmla="*/ 4 h 20"/>
                <a:gd name="T2" fmla="*/ 39 w 47"/>
                <a:gd name="T3" fmla="*/ 13 h 20"/>
                <a:gd name="T4" fmla="*/ 44 w 47"/>
                <a:gd name="T5" fmla="*/ 13 h 20"/>
                <a:gd name="T6" fmla="*/ 47 w 47"/>
                <a:gd name="T7" fmla="*/ 17 h 20"/>
                <a:gd name="T8" fmla="*/ 43 w 47"/>
                <a:gd name="T9" fmla="*/ 18 h 20"/>
                <a:gd name="T10" fmla="*/ 6 w 47"/>
                <a:gd name="T11" fmla="*/ 8 h 20"/>
                <a:gd name="T12" fmla="*/ 0 w 47"/>
                <a:gd name="T13" fmla="*/ 2 h 20"/>
                <a:gd name="T14" fmla="*/ 7 w 47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0">
                  <a:moveTo>
                    <a:pt x="7" y="4"/>
                  </a:moveTo>
                  <a:cubicBezTo>
                    <a:pt x="17" y="9"/>
                    <a:pt x="28" y="12"/>
                    <a:pt x="39" y="13"/>
                  </a:cubicBezTo>
                  <a:cubicBezTo>
                    <a:pt x="41" y="14"/>
                    <a:pt x="43" y="13"/>
                    <a:pt x="44" y="13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7" y="20"/>
                    <a:pt x="44" y="19"/>
                    <a:pt x="43" y="18"/>
                  </a:cubicBezTo>
                  <a:cubicBezTo>
                    <a:pt x="30" y="15"/>
                    <a:pt x="18" y="13"/>
                    <a:pt x="6" y="8"/>
                  </a:cubicBezTo>
                  <a:cubicBezTo>
                    <a:pt x="4" y="7"/>
                    <a:pt x="0" y="6"/>
                    <a:pt x="0" y="2"/>
                  </a:cubicBezTo>
                  <a:cubicBezTo>
                    <a:pt x="3" y="0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E5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185"/>
            <p:cNvSpPr>
              <a:spLocks/>
            </p:cNvSpPr>
            <p:nvPr/>
          </p:nvSpPr>
          <p:spPr bwMode="auto">
            <a:xfrm>
              <a:off x="2466975" y="3389313"/>
              <a:ext cx="65088" cy="90488"/>
            </a:xfrm>
            <a:custGeom>
              <a:avLst/>
              <a:gdLst>
                <a:gd name="T0" fmla="*/ 12 w 17"/>
                <a:gd name="T1" fmla="*/ 19 h 24"/>
                <a:gd name="T2" fmla="*/ 8 w 17"/>
                <a:gd name="T3" fmla="*/ 18 h 24"/>
                <a:gd name="T4" fmla="*/ 10 w 17"/>
                <a:gd name="T5" fmla="*/ 12 h 24"/>
                <a:gd name="T6" fmla="*/ 4 w 17"/>
                <a:gd name="T7" fmla="*/ 19 h 24"/>
                <a:gd name="T8" fmla="*/ 2 w 17"/>
                <a:gd name="T9" fmla="*/ 21 h 24"/>
                <a:gd name="T10" fmla="*/ 0 w 17"/>
                <a:gd name="T11" fmla="*/ 18 h 24"/>
                <a:gd name="T12" fmla="*/ 2 w 17"/>
                <a:gd name="T13" fmla="*/ 13 h 24"/>
                <a:gd name="T14" fmla="*/ 1 w 17"/>
                <a:gd name="T15" fmla="*/ 3 h 24"/>
                <a:gd name="T16" fmla="*/ 1 w 17"/>
                <a:gd name="T17" fmla="*/ 0 h 24"/>
                <a:gd name="T18" fmla="*/ 13 w 17"/>
                <a:gd name="T19" fmla="*/ 12 h 24"/>
                <a:gd name="T20" fmla="*/ 12 w 17"/>
                <a:gd name="T2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4">
                  <a:moveTo>
                    <a:pt x="12" y="19"/>
                  </a:moveTo>
                  <a:cubicBezTo>
                    <a:pt x="11" y="18"/>
                    <a:pt x="8" y="24"/>
                    <a:pt x="8" y="18"/>
                  </a:cubicBezTo>
                  <a:cubicBezTo>
                    <a:pt x="8" y="16"/>
                    <a:pt x="10" y="15"/>
                    <a:pt x="10" y="12"/>
                  </a:cubicBezTo>
                  <a:cubicBezTo>
                    <a:pt x="7" y="15"/>
                    <a:pt x="6" y="17"/>
                    <a:pt x="4" y="19"/>
                  </a:cubicBezTo>
                  <a:cubicBezTo>
                    <a:pt x="4" y="20"/>
                    <a:pt x="4" y="22"/>
                    <a:pt x="2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1" y="16"/>
                    <a:pt x="1" y="14"/>
                    <a:pt x="2" y="13"/>
                  </a:cubicBezTo>
                  <a:cubicBezTo>
                    <a:pt x="7" y="10"/>
                    <a:pt x="7" y="7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8" y="0"/>
                    <a:pt x="13" y="3"/>
                    <a:pt x="13" y="12"/>
                  </a:cubicBezTo>
                  <a:cubicBezTo>
                    <a:pt x="12" y="14"/>
                    <a:pt x="17" y="16"/>
                    <a:pt x="12" y="19"/>
                  </a:cubicBezTo>
                  <a:close/>
                </a:path>
              </a:pathLst>
            </a:custGeom>
            <a:solidFill>
              <a:srgbClr val="8E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186"/>
            <p:cNvSpPr>
              <a:spLocks/>
            </p:cNvSpPr>
            <p:nvPr/>
          </p:nvSpPr>
          <p:spPr bwMode="auto">
            <a:xfrm>
              <a:off x="2154238" y="3536950"/>
              <a:ext cx="98425" cy="80963"/>
            </a:xfrm>
            <a:custGeom>
              <a:avLst/>
              <a:gdLst>
                <a:gd name="T0" fmla="*/ 22 w 26"/>
                <a:gd name="T1" fmla="*/ 11 h 21"/>
                <a:gd name="T2" fmla="*/ 26 w 26"/>
                <a:gd name="T3" fmla="*/ 21 h 21"/>
                <a:gd name="T4" fmla="*/ 16 w 26"/>
                <a:gd name="T5" fmla="*/ 13 h 21"/>
                <a:gd name="T6" fmla="*/ 6 w 26"/>
                <a:gd name="T7" fmla="*/ 14 h 21"/>
                <a:gd name="T8" fmla="*/ 2 w 26"/>
                <a:gd name="T9" fmla="*/ 17 h 21"/>
                <a:gd name="T10" fmla="*/ 1 w 26"/>
                <a:gd name="T11" fmla="*/ 12 h 21"/>
                <a:gd name="T12" fmla="*/ 6 w 26"/>
                <a:gd name="T13" fmla="*/ 0 h 21"/>
                <a:gd name="T14" fmla="*/ 19 w 26"/>
                <a:gd name="T15" fmla="*/ 8 h 21"/>
                <a:gd name="T16" fmla="*/ 22 w 26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22" y="11"/>
                  </a:moveTo>
                  <a:cubicBezTo>
                    <a:pt x="23" y="14"/>
                    <a:pt x="23" y="18"/>
                    <a:pt x="26" y="21"/>
                  </a:cubicBezTo>
                  <a:cubicBezTo>
                    <a:pt x="21" y="20"/>
                    <a:pt x="19" y="16"/>
                    <a:pt x="16" y="13"/>
                  </a:cubicBezTo>
                  <a:cubicBezTo>
                    <a:pt x="13" y="10"/>
                    <a:pt x="9" y="10"/>
                    <a:pt x="6" y="14"/>
                  </a:cubicBezTo>
                  <a:cubicBezTo>
                    <a:pt x="5" y="15"/>
                    <a:pt x="5" y="18"/>
                    <a:pt x="2" y="17"/>
                  </a:cubicBezTo>
                  <a:cubicBezTo>
                    <a:pt x="0" y="16"/>
                    <a:pt x="2" y="14"/>
                    <a:pt x="1" y="12"/>
                  </a:cubicBezTo>
                  <a:cubicBezTo>
                    <a:pt x="3" y="8"/>
                    <a:pt x="2" y="3"/>
                    <a:pt x="6" y="0"/>
                  </a:cubicBezTo>
                  <a:cubicBezTo>
                    <a:pt x="9" y="5"/>
                    <a:pt x="13" y="8"/>
                    <a:pt x="19" y="8"/>
                  </a:cubicBezTo>
                  <a:cubicBezTo>
                    <a:pt x="20" y="8"/>
                    <a:pt x="21" y="10"/>
                    <a:pt x="22" y="11"/>
                  </a:cubicBezTo>
                  <a:close/>
                </a:path>
              </a:pathLst>
            </a:custGeom>
            <a:solidFill>
              <a:srgbClr val="A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187"/>
            <p:cNvSpPr>
              <a:spLocks/>
            </p:cNvSpPr>
            <p:nvPr/>
          </p:nvSpPr>
          <p:spPr bwMode="auto">
            <a:xfrm>
              <a:off x="2176463" y="3498850"/>
              <a:ext cx="79375" cy="80963"/>
            </a:xfrm>
            <a:custGeom>
              <a:avLst/>
              <a:gdLst>
                <a:gd name="T0" fmla="*/ 16 w 21"/>
                <a:gd name="T1" fmla="*/ 21 h 21"/>
                <a:gd name="T2" fmla="*/ 11 w 21"/>
                <a:gd name="T3" fmla="*/ 18 h 21"/>
                <a:gd name="T4" fmla="*/ 0 w 21"/>
                <a:gd name="T5" fmla="*/ 10 h 21"/>
                <a:gd name="T6" fmla="*/ 0 w 21"/>
                <a:gd name="T7" fmla="*/ 9 h 21"/>
                <a:gd name="T8" fmla="*/ 4 w 21"/>
                <a:gd name="T9" fmla="*/ 5 h 21"/>
                <a:gd name="T10" fmla="*/ 9 w 21"/>
                <a:gd name="T11" fmla="*/ 1 h 21"/>
                <a:gd name="T12" fmla="*/ 11 w 21"/>
                <a:gd name="T13" fmla="*/ 5 h 21"/>
                <a:gd name="T14" fmla="*/ 6 w 21"/>
                <a:gd name="T15" fmla="*/ 6 h 21"/>
                <a:gd name="T16" fmla="*/ 9 w 21"/>
                <a:gd name="T17" fmla="*/ 13 h 21"/>
                <a:gd name="T18" fmla="*/ 17 w 21"/>
                <a:gd name="T19" fmla="*/ 11 h 21"/>
                <a:gd name="T20" fmla="*/ 18 w 21"/>
                <a:gd name="T21" fmla="*/ 11 h 21"/>
                <a:gd name="T22" fmla="*/ 16 w 21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6" y="21"/>
                  </a:moveTo>
                  <a:cubicBezTo>
                    <a:pt x="14" y="20"/>
                    <a:pt x="13" y="18"/>
                    <a:pt x="11" y="18"/>
                  </a:cubicBezTo>
                  <a:cubicBezTo>
                    <a:pt x="4" y="20"/>
                    <a:pt x="1" y="16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4" y="9"/>
                    <a:pt x="4" y="7"/>
                    <a:pt x="4" y="5"/>
                  </a:cubicBezTo>
                  <a:cubicBezTo>
                    <a:pt x="4" y="2"/>
                    <a:pt x="7" y="1"/>
                    <a:pt x="9" y="1"/>
                  </a:cubicBezTo>
                  <a:cubicBezTo>
                    <a:pt x="12" y="0"/>
                    <a:pt x="10" y="3"/>
                    <a:pt x="11" y="5"/>
                  </a:cubicBezTo>
                  <a:cubicBezTo>
                    <a:pt x="12" y="7"/>
                    <a:pt x="12" y="7"/>
                    <a:pt x="6" y="6"/>
                  </a:cubicBezTo>
                  <a:cubicBezTo>
                    <a:pt x="6" y="9"/>
                    <a:pt x="7" y="13"/>
                    <a:pt x="9" y="13"/>
                  </a:cubicBezTo>
                  <a:cubicBezTo>
                    <a:pt x="11" y="13"/>
                    <a:pt x="15" y="15"/>
                    <a:pt x="17" y="11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21" y="15"/>
                    <a:pt x="16" y="17"/>
                    <a:pt x="16" y="21"/>
                  </a:cubicBezTo>
                  <a:close/>
                </a:path>
              </a:pathLst>
            </a:custGeom>
            <a:solidFill>
              <a:srgbClr val="8B2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188"/>
            <p:cNvSpPr>
              <a:spLocks/>
            </p:cNvSpPr>
            <p:nvPr/>
          </p:nvSpPr>
          <p:spPr bwMode="auto">
            <a:xfrm>
              <a:off x="2176463" y="3598863"/>
              <a:ext cx="46038" cy="98425"/>
            </a:xfrm>
            <a:custGeom>
              <a:avLst/>
              <a:gdLst>
                <a:gd name="T0" fmla="*/ 0 w 12"/>
                <a:gd name="T1" fmla="*/ 5 h 26"/>
                <a:gd name="T2" fmla="*/ 0 w 12"/>
                <a:gd name="T3" fmla="*/ 4 h 26"/>
                <a:gd name="T4" fmla="*/ 7 w 12"/>
                <a:gd name="T5" fmla="*/ 3 h 26"/>
                <a:gd name="T6" fmla="*/ 11 w 12"/>
                <a:gd name="T7" fmla="*/ 11 h 26"/>
                <a:gd name="T8" fmla="*/ 12 w 12"/>
                <a:gd name="T9" fmla="*/ 21 h 26"/>
                <a:gd name="T10" fmla="*/ 6 w 12"/>
                <a:gd name="T11" fmla="*/ 26 h 26"/>
                <a:gd name="T12" fmla="*/ 4 w 12"/>
                <a:gd name="T13" fmla="*/ 22 h 26"/>
                <a:gd name="T14" fmla="*/ 4 w 12"/>
                <a:gd name="T15" fmla="*/ 11 h 26"/>
                <a:gd name="T16" fmla="*/ 2 w 12"/>
                <a:gd name="T17" fmla="*/ 11 h 26"/>
                <a:gd name="T18" fmla="*/ 0 w 12"/>
                <a:gd name="T1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6">
                  <a:moveTo>
                    <a:pt x="0" y="5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2" y="0"/>
                    <a:pt x="4" y="1"/>
                    <a:pt x="7" y="3"/>
                  </a:cubicBezTo>
                  <a:cubicBezTo>
                    <a:pt x="10" y="5"/>
                    <a:pt x="11" y="8"/>
                    <a:pt x="11" y="11"/>
                  </a:cubicBezTo>
                  <a:cubicBezTo>
                    <a:pt x="11" y="14"/>
                    <a:pt x="11" y="17"/>
                    <a:pt x="12" y="21"/>
                  </a:cubicBezTo>
                  <a:cubicBezTo>
                    <a:pt x="11" y="23"/>
                    <a:pt x="9" y="25"/>
                    <a:pt x="6" y="26"/>
                  </a:cubicBezTo>
                  <a:cubicBezTo>
                    <a:pt x="5" y="25"/>
                    <a:pt x="4" y="24"/>
                    <a:pt x="4" y="22"/>
                  </a:cubicBezTo>
                  <a:cubicBezTo>
                    <a:pt x="5" y="19"/>
                    <a:pt x="3" y="15"/>
                    <a:pt x="4" y="11"/>
                  </a:cubicBezTo>
                  <a:cubicBezTo>
                    <a:pt x="4" y="9"/>
                    <a:pt x="2" y="11"/>
                    <a:pt x="2" y="11"/>
                  </a:cubicBezTo>
                  <a:cubicBezTo>
                    <a:pt x="1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6C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189"/>
            <p:cNvSpPr>
              <a:spLocks/>
            </p:cNvSpPr>
            <p:nvPr/>
          </p:nvSpPr>
          <p:spPr bwMode="auto">
            <a:xfrm>
              <a:off x="2452688" y="3560763"/>
              <a:ext cx="93663" cy="46038"/>
            </a:xfrm>
            <a:custGeom>
              <a:avLst/>
              <a:gdLst>
                <a:gd name="T0" fmla="*/ 21 w 25"/>
                <a:gd name="T1" fmla="*/ 11 h 12"/>
                <a:gd name="T2" fmla="*/ 15 w 25"/>
                <a:gd name="T3" fmla="*/ 12 h 12"/>
                <a:gd name="T4" fmla="*/ 14 w 25"/>
                <a:gd name="T5" fmla="*/ 11 h 12"/>
                <a:gd name="T6" fmla="*/ 14 w 25"/>
                <a:gd name="T7" fmla="*/ 8 h 12"/>
                <a:gd name="T8" fmla="*/ 5 w 25"/>
                <a:gd name="T9" fmla="*/ 6 h 12"/>
                <a:gd name="T10" fmla="*/ 0 w 25"/>
                <a:gd name="T11" fmla="*/ 5 h 12"/>
                <a:gd name="T12" fmla="*/ 1 w 25"/>
                <a:gd name="T13" fmla="*/ 2 h 12"/>
                <a:gd name="T14" fmla="*/ 7 w 25"/>
                <a:gd name="T15" fmla="*/ 2 h 12"/>
                <a:gd name="T16" fmla="*/ 19 w 25"/>
                <a:gd name="T17" fmla="*/ 2 h 12"/>
                <a:gd name="T18" fmla="*/ 21 w 25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21" y="11"/>
                  </a:moveTo>
                  <a:cubicBezTo>
                    <a:pt x="19" y="11"/>
                    <a:pt x="17" y="11"/>
                    <a:pt x="15" y="12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1" y="6"/>
                    <a:pt x="8" y="6"/>
                    <a:pt x="5" y="6"/>
                  </a:cubicBezTo>
                  <a:cubicBezTo>
                    <a:pt x="3" y="6"/>
                    <a:pt x="1" y="7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11" y="0"/>
                    <a:pt x="15" y="1"/>
                    <a:pt x="19" y="2"/>
                  </a:cubicBezTo>
                  <a:cubicBezTo>
                    <a:pt x="25" y="4"/>
                    <a:pt x="20" y="8"/>
                    <a:pt x="21" y="11"/>
                  </a:cubicBezTo>
                  <a:close/>
                </a:path>
              </a:pathLst>
            </a:custGeom>
            <a:solidFill>
              <a:srgbClr val="C36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190"/>
            <p:cNvSpPr>
              <a:spLocks/>
            </p:cNvSpPr>
            <p:nvPr/>
          </p:nvSpPr>
          <p:spPr bwMode="auto">
            <a:xfrm>
              <a:off x="2162175" y="3446463"/>
              <a:ext cx="49213" cy="65088"/>
            </a:xfrm>
            <a:custGeom>
              <a:avLst/>
              <a:gdLst>
                <a:gd name="T0" fmla="*/ 11 w 13"/>
                <a:gd name="T1" fmla="*/ 10 h 17"/>
                <a:gd name="T2" fmla="*/ 5 w 13"/>
                <a:gd name="T3" fmla="*/ 17 h 17"/>
                <a:gd name="T4" fmla="*/ 3 w 13"/>
                <a:gd name="T5" fmla="*/ 9 h 17"/>
                <a:gd name="T6" fmla="*/ 5 w 13"/>
                <a:gd name="T7" fmla="*/ 5 h 17"/>
                <a:gd name="T8" fmla="*/ 9 w 13"/>
                <a:gd name="T9" fmla="*/ 0 h 17"/>
                <a:gd name="T10" fmla="*/ 11 w 13"/>
                <a:gd name="T11" fmla="*/ 7 h 17"/>
                <a:gd name="T12" fmla="*/ 11 w 13"/>
                <a:gd name="T1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11" y="10"/>
                  </a:moveTo>
                  <a:cubicBezTo>
                    <a:pt x="8" y="11"/>
                    <a:pt x="7" y="14"/>
                    <a:pt x="5" y="17"/>
                  </a:cubicBezTo>
                  <a:cubicBezTo>
                    <a:pt x="1" y="15"/>
                    <a:pt x="0" y="13"/>
                    <a:pt x="3" y="9"/>
                  </a:cubicBezTo>
                  <a:cubicBezTo>
                    <a:pt x="4" y="8"/>
                    <a:pt x="5" y="7"/>
                    <a:pt x="5" y="5"/>
                  </a:cubicBezTo>
                  <a:cubicBezTo>
                    <a:pt x="7" y="4"/>
                    <a:pt x="6" y="1"/>
                    <a:pt x="9" y="0"/>
                  </a:cubicBezTo>
                  <a:cubicBezTo>
                    <a:pt x="13" y="1"/>
                    <a:pt x="6" y="6"/>
                    <a:pt x="11" y="7"/>
                  </a:cubicBezTo>
                  <a:cubicBezTo>
                    <a:pt x="12" y="8"/>
                    <a:pt x="12" y="9"/>
                    <a:pt x="11" y="10"/>
                  </a:cubicBezTo>
                  <a:close/>
                </a:path>
              </a:pathLst>
            </a:custGeom>
            <a:solidFill>
              <a:srgbClr val="95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191"/>
            <p:cNvSpPr>
              <a:spLocks/>
            </p:cNvSpPr>
            <p:nvPr/>
          </p:nvSpPr>
          <p:spPr bwMode="auto">
            <a:xfrm>
              <a:off x="2168525" y="3648075"/>
              <a:ext cx="57150" cy="73025"/>
            </a:xfrm>
            <a:custGeom>
              <a:avLst/>
              <a:gdLst>
                <a:gd name="T0" fmla="*/ 7 w 15"/>
                <a:gd name="T1" fmla="*/ 9 h 19"/>
                <a:gd name="T2" fmla="*/ 8 w 15"/>
                <a:gd name="T3" fmla="*/ 13 h 19"/>
                <a:gd name="T4" fmla="*/ 15 w 15"/>
                <a:gd name="T5" fmla="*/ 13 h 19"/>
                <a:gd name="T6" fmla="*/ 8 w 15"/>
                <a:gd name="T7" fmla="*/ 19 h 19"/>
                <a:gd name="T8" fmla="*/ 4 w 15"/>
                <a:gd name="T9" fmla="*/ 10 h 19"/>
                <a:gd name="T10" fmla="*/ 2 w 15"/>
                <a:gd name="T11" fmla="*/ 0 h 19"/>
                <a:gd name="T12" fmla="*/ 7 w 15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7" y="9"/>
                  </a:moveTo>
                  <a:cubicBezTo>
                    <a:pt x="7" y="10"/>
                    <a:pt x="8" y="11"/>
                    <a:pt x="8" y="13"/>
                  </a:cubicBezTo>
                  <a:cubicBezTo>
                    <a:pt x="11" y="14"/>
                    <a:pt x="13" y="12"/>
                    <a:pt x="15" y="13"/>
                  </a:cubicBezTo>
                  <a:cubicBezTo>
                    <a:pt x="15" y="18"/>
                    <a:pt x="13" y="19"/>
                    <a:pt x="8" y="19"/>
                  </a:cubicBezTo>
                  <a:cubicBezTo>
                    <a:pt x="8" y="15"/>
                    <a:pt x="6" y="13"/>
                    <a:pt x="4" y="10"/>
                  </a:cubicBezTo>
                  <a:cubicBezTo>
                    <a:pt x="1" y="7"/>
                    <a:pt x="0" y="4"/>
                    <a:pt x="2" y="0"/>
                  </a:cubicBezTo>
                  <a:cubicBezTo>
                    <a:pt x="6" y="2"/>
                    <a:pt x="4" y="6"/>
                    <a:pt x="7" y="9"/>
                  </a:cubicBezTo>
                  <a:close/>
                </a:path>
              </a:pathLst>
            </a:custGeom>
            <a:solidFill>
              <a:srgbClr val="DE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192"/>
            <p:cNvSpPr>
              <a:spLocks/>
            </p:cNvSpPr>
            <p:nvPr/>
          </p:nvSpPr>
          <p:spPr bwMode="auto">
            <a:xfrm>
              <a:off x="2176463" y="3625850"/>
              <a:ext cx="26988" cy="57150"/>
            </a:xfrm>
            <a:custGeom>
              <a:avLst/>
              <a:gdLst>
                <a:gd name="T0" fmla="*/ 5 w 7"/>
                <a:gd name="T1" fmla="*/ 15 h 15"/>
                <a:gd name="T2" fmla="*/ 0 w 7"/>
                <a:gd name="T3" fmla="*/ 6 h 15"/>
                <a:gd name="T4" fmla="*/ 2 w 7"/>
                <a:gd name="T5" fmla="*/ 4 h 15"/>
                <a:gd name="T6" fmla="*/ 6 w 7"/>
                <a:gd name="T7" fmla="*/ 0 h 15"/>
                <a:gd name="T8" fmla="*/ 5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15"/>
                  </a:moveTo>
                  <a:cubicBezTo>
                    <a:pt x="0" y="13"/>
                    <a:pt x="3" y="8"/>
                    <a:pt x="0" y="6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3" y="3"/>
                    <a:pt x="4" y="2"/>
                    <a:pt x="6" y="0"/>
                  </a:cubicBezTo>
                  <a:cubicBezTo>
                    <a:pt x="4" y="5"/>
                    <a:pt x="7" y="10"/>
                    <a:pt x="5" y="15"/>
                  </a:cubicBezTo>
                  <a:close/>
                </a:path>
              </a:pathLst>
            </a:custGeom>
            <a:solidFill>
              <a:srgbClr val="DB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193"/>
            <p:cNvSpPr>
              <a:spLocks/>
            </p:cNvSpPr>
            <p:nvPr/>
          </p:nvSpPr>
          <p:spPr bwMode="auto">
            <a:xfrm>
              <a:off x="2433638" y="3354388"/>
              <a:ext cx="49213" cy="34925"/>
            </a:xfrm>
            <a:custGeom>
              <a:avLst/>
              <a:gdLst>
                <a:gd name="T0" fmla="*/ 0 w 13"/>
                <a:gd name="T1" fmla="*/ 3 h 9"/>
                <a:gd name="T2" fmla="*/ 2 w 13"/>
                <a:gd name="T3" fmla="*/ 3 h 9"/>
                <a:gd name="T4" fmla="*/ 6 w 13"/>
                <a:gd name="T5" fmla="*/ 3 h 9"/>
                <a:gd name="T6" fmla="*/ 12 w 13"/>
                <a:gd name="T7" fmla="*/ 5 h 9"/>
                <a:gd name="T8" fmla="*/ 12 w 13"/>
                <a:gd name="T9" fmla="*/ 6 h 9"/>
                <a:gd name="T10" fmla="*/ 10 w 13"/>
                <a:gd name="T11" fmla="*/ 5 h 9"/>
                <a:gd name="T12" fmla="*/ 7 w 13"/>
                <a:gd name="T13" fmla="*/ 6 h 9"/>
                <a:gd name="T14" fmla="*/ 0 w 13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9" y="0"/>
                    <a:pt x="10" y="3"/>
                    <a:pt x="12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9" y="5"/>
                    <a:pt x="7" y="5"/>
                    <a:pt x="7" y="6"/>
                  </a:cubicBezTo>
                  <a:cubicBezTo>
                    <a:pt x="2" y="9"/>
                    <a:pt x="1" y="7"/>
                    <a:pt x="0" y="3"/>
                  </a:cubicBezTo>
                  <a:close/>
                </a:path>
              </a:pathLst>
            </a:custGeom>
            <a:solidFill>
              <a:srgbClr val="9D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194"/>
            <p:cNvSpPr>
              <a:spLocks/>
            </p:cNvSpPr>
            <p:nvPr/>
          </p:nvSpPr>
          <p:spPr bwMode="auto">
            <a:xfrm>
              <a:off x="2524125" y="3479800"/>
              <a:ext cx="33338" cy="61913"/>
            </a:xfrm>
            <a:custGeom>
              <a:avLst/>
              <a:gdLst>
                <a:gd name="T0" fmla="*/ 6 w 9"/>
                <a:gd name="T1" fmla="*/ 16 h 16"/>
                <a:gd name="T2" fmla="*/ 0 w 9"/>
                <a:gd name="T3" fmla="*/ 0 h 16"/>
                <a:gd name="T4" fmla="*/ 6 w 9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6" y="16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4" y="4"/>
                    <a:pt x="9" y="8"/>
                    <a:pt x="6" y="16"/>
                  </a:cubicBezTo>
                  <a:close/>
                </a:path>
              </a:pathLst>
            </a:custGeom>
            <a:solidFill>
              <a:srgbClr val="7D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195"/>
            <p:cNvSpPr>
              <a:spLocks/>
            </p:cNvSpPr>
            <p:nvPr/>
          </p:nvSpPr>
          <p:spPr bwMode="auto">
            <a:xfrm>
              <a:off x="2151063" y="3629025"/>
              <a:ext cx="22225" cy="38100"/>
            </a:xfrm>
            <a:custGeom>
              <a:avLst/>
              <a:gdLst>
                <a:gd name="T0" fmla="*/ 0 w 6"/>
                <a:gd name="T1" fmla="*/ 3 h 10"/>
                <a:gd name="T2" fmla="*/ 5 w 6"/>
                <a:gd name="T3" fmla="*/ 3 h 10"/>
                <a:gd name="T4" fmla="*/ 4 w 6"/>
                <a:gd name="T5" fmla="*/ 4 h 10"/>
                <a:gd name="T6" fmla="*/ 2 w 6"/>
                <a:gd name="T7" fmla="*/ 9 h 10"/>
                <a:gd name="T8" fmla="*/ 0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2" y="3"/>
                    <a:pt x="4" y="0"/>
                    <a:pt x="5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6"/>
                    <a:pt x="6" y="10"/>
                    <a:pt x="2" y="9"/>
                  </a:cubicBezTo>
                  <a:cubicBezTo>
                    <a:pt x="0" y="9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9B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196"/>
            <p:cNvSpPr>
              <a:spLocks/>
            </p:cNvSpPr>
            <p:nvPr/>
          </p:nvSpPr>
          <p:spPr bwMode="auto">
            <a:xfrm>
              <a:off x="2214563" y="3397250"/>
              <a:ext cx="26988" cy="38100"/>
            </a:xfrm>
            <a:custGeom>
              <a:avLst/>
              <a:gdLst>
                <a:gd name="T0" fmla="*/ 1 w 7"/>
                <a:gd name="T1" fmla="*/ 4 h 10"/>
                <a:gd name="T2" fmla="*/ 4 w 7"/>
                <a:gd name="T3" fmla="*/ 0 h 10"/>
                <a:gd name="T4" fmla="*/ 4 w 7"/>
                <a:gd name="T5" fmla="*/ 9 h 10"/>
                <a:gd name="T6" fmla="*/ 0 w 7"/>
                <a:gd name="T7" fmla="*/ 7 h 10"/>
                <a:gd name="T8" fmla="*/ 1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1" y="4"/>
                  </a:moveTo>
                  <a:cubicBezTo>
                    <a:pt x="1" y="2"/>
                    <a:pt x="1" y="1"/>
                    <a:pt x="4" y="0"/>
                  </a:cubicBezTo>
                  <a:cubicBezTo>
                    <a:pt x="2" y="3"/>
                    <a:pt x="7" y="6"/>
                    <a:pt x="4" y="9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1" y="6"/>
                    <a:pt x="3" y="6"/>
                    <a:pt x="1" y="4"/>
                  </a:cubicBezTo>
                  <a:close/>
                </a:path>
              </a:pathLst>
            </a:custGeom>
            <a:solidFill>
              <a:srgbClr val="7B2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197"/>
            <p:cNvSpPr>
              <a:spLocks/>
            </p:cNvSpPr>
            <p:nvPr/>
          </p:nvSpPr>
          <p:spPr bwMode="auto">
            <a:xfrm>
              <a:off x="2162175" y="3678238"/>
              <a:ext cx="25400" cy="42863"/>
            </a:xfrm>
            <a:custGeom>
              <a:avLst/>
              <a:gdLst>
                <a:gd name="T0" fmla="*/ 5 w 7"/>
                <a:gd name="T1" fmla="*/ 11 h 11"/>
                <a:gd name="T2" fmla="*/ 1 w 7"/>
                <a:gd name="T3" fmla="*/ 0 h 11"/>
                <a:gd name="T4" fmla="*/ 5 w 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3" y="8"/>
                    <a:pt x="0" y="5"/>
                    <a:pt x="1" y="0"/>
                  </a:cubicBezTo>
                  <a:cubicBezTo>
                    <a:pt x="4" y="4"/>
                    <a:pt x="7" y="6"/>
                    <a:pt x="5" y="11"/>
                  </a:cubicBezTo>
                  <a:close/>
                </a:path>
              </a:pathLst>
            </a:custGeom>
            <a:solidFill>
              <a:srgbClr val="76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198"/>
            <p:cNvSpPr>
              <a:spLocks/>
            </p:cNvSpPr>
            <p:nvPr/>
          </p:nvSpPr>
          <p:spPr bwMode="auto">
            <a:xfrm>
              <a:off x="2181225" y="3721100"/>
              <a:ext cx="33338" cy="22225"/>
            </a:xfrm>
            <a:custGeom>
              <a:avLst/>
              <a:gdLst>
                <a:gd name="T0" fmla="*/ 4 w 9"/>
                <a:gd name="T1" fmla="*/ 1 h 6"/>
                <a:gd name="T2" fmla="*/ 9 w 9"/>
                <a:gd name="T3" fmla="*/ 6 h 6"/>
                <a:gd name="T4" fmla="*/ 0 w 9"/>
                <a:gd name="T5" fmla="*/ 0 h 6"/>
                <a:gd name="T6" fmla="*/ 0 w 9"/>
                <a:gd name="T7" fmla="*/ 0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cubicBezTo>
                    <a:pt x="4" y="4"/>
                    <a:pt x="7" y="4"/>
                    <a:pt x="9" y="6"/>
                  </a:cubicBezTo>
                  <a:cubicBezTo>
                    <a:pt x="4" y="6"/>
                    <a:pt x="3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B3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199"/>
            <p:cNvSpPr>
              <a:spLocks/>
            </p:cNvSpPr>
            <p:nvPr/>
          </p:nvSpPr>
          <p:spPr bwMode="auto">
            <a:xfrm>
              <a:off x="2151063" y="3613150"/>
              <a:ext cx="14288" cy="19050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3 h 5"/>
                <a:gd name="T4" fmla="*/ 0 w 4"/>
                <a:gd name="T5" fmla="*/ 4 h 5"/>
                <a:gd name="T6" fmla="*/ 0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0"/>
                    <a:pt x="4" y="0"/>
                    <a:pt x="4" y="3"/>
                  </a:cubicBezTo>
                  <a:cubicBezTo>
                    <a:pt x="3" y="5"/>
                    <a:pt x="2" y="5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9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200"/>
            <p:cNvSpPr>
              <a:spLocks/>
            </p:cNvSpPr>
            <p:nvPr/>
          </p:nvSpPr>
          <p:spPr bwMode="auto">
            <a:xfrm>
              <a:off x="2195513" y="3803650"/>
              <a:ext cx="257175" cy="179388"/>
            </a:xfrm>
            <a:custGeom>
              <a:avLst/>
              <a:gdLst>
                <a:gd name="T0" fmla="*/ 0 w 68"/>
                <a:gd name="T1" fmla="*/ 9 h 47"/>
                <a:gd name="T2" fmla="*/ 0 w 68"/>
                <a:gd name="T3" fmla="*/ 7 h 47"/>
                <a:gd name="T4" fmla="*/ 0 w 68"/>
                <a:gd name="T5" fmla="*/ 6 h 47"/>
                <a:gd name="T6" fmla="*/ 4 w 68"/>
                <a:gd name="T7" fmla="*/ 5 h 47"/>
                <a:gd name="T8" fmla="*/ 7 w 68"/>
                <a:gd name="T9" fmla="*/ 3 h 47"/>
                <a:gd name="T10" fmla="*/ 12 w 68"/>
                <a:gd name="T11" fmla="*/ 2 h 47"/>
                <a:gd name="T12" fmla="*/ 25 w 68"/>
                <a:gd name="T13" fmla="*/ 7 h 47"/>
                <a:gd name="T14" fmla="*/ 32 w 68"/>
                <a:gd name="T15" fmla="*/ 12 h 47"/>
                <a:gd name="T16" fmla="*/ 40 w 68"/>
                <a:gd name="T17" fmla="*/ 11 h 47"/>
                <a:gd name="T18" fmla="*/ 63 w 68"/>
                <a:gd name="T19" fmla="*/ 17 h 47"/>
                <a:gd name="T20" fmla="*/ 63 w 68"/>
                <a:gd name="T21" fmla="*/ 18 h 47"/>
                <a:gd name="T22" fmla="*/ 66 w 68"/>
                <a:gd name="T23" fmla="*/ 33 h 47"/>
                <a:gd name="T24" fmla="*/ 64 w 68"/>
                <a:gd name="T25" fmla="*/ 32 h 47"/>
                <a:gd name="T26" fmla="*/ 64 w 68"/>
                <a:gd name="T27" fmla="*/ 40 h 47"/>
                <a:gd name="T28" fmla="*/ 60 w 68"/>
                <a:gd name="T29" fmla="*/ 36 h 47"/>
                <a:gd name="T30" fmla="*/ 63 w 68"/>
                <a:gd name="T31" fmla="*/ 39 h 47"/>
                <a:gd name="T32" fmla="*/ 60 w 68"/>
                <a:gd name="T33" fmla="*/ 44 h 47"/>
                <a:gd name="T34" fmla="*/ 52 w 68"/>
                <a:gd name="T35" fmla="*/ 43 h 47"/>
                <a:gd name="T36" fmla="*/ 58 w 68"/>
                <a:gd name="T37" fmla="*/ 43 h 47"/>
                <a:gd name="T38" fmla="*/ 50 w 68"/>
                <a:gd name="T39" fmla="*/ 38 h 47"/>
                <a:gd name="T40" fmla="*/ 48 w 68"/>
                <a:gd name="T41" fmla="*/ 29 h 47"/>
                <a:gd name="T42" fmla="*/ 55 w 68"/>
                <a:gd name="T43" fmla="*/ 22 h 47"/>
                <a:gd name="T44" fmla="*/ 49 w 68"/>
                <a:gd name="T45" fmla="*/ 21 h 47"/>
                <a:gd name="T46" fmla="*/ 41 w 68"/>
                <a:gd name="T47" fmla="*/ 19 h 47"/>
                <a:gd name="T48" fmla="*/ 37 w 68"/>
                <a:gd name="T49" fmla="*/ 17 h 47"/>
                <a:gd name="T50" fmla="*/ 35 w 68"/>
                <a:gd name="T51" fmla="*/ 18 h 47"/>
                <a:gd name="T52" fmla="*/ 13 w 68"/>
                <a:gd name="T53" fmla="*/ 15 h 47"/>
                <a:gd name="T54" fmla="*/ 0 w 68"/>
                <a:gd name="T5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47">
                  <a:moveTo>
                    <a:pt x="0" y="9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7" y="7"/>
                    <a:pt x="7" y="5"/>
                    <a:pt x="7" y="3"/>
                  </a:cubicBezTo>
                  <a:cubicBezTo>
                    <a:pt x="8" y="0"/>
                    <a:pt x="10" y="2"/>
                    <a:pt x="12" y="2"/>
                  </a:cubicBezTo>
                  <a:cubicBezTo>
                    <a:pt x="16" y="4"/>
                    <a:pt x="21" y="6"/>
                    <a:pt x="25" y="7"/>
                  </a:cubicBezTo>
                  <a:cubicBezTo>
                    <a:pt x="28" y="8"/>
                    <a:pt x="30" y="11"/>
                    <a:pt x="32" y="12"/>
                  </a:cubicBezTo>
                  <a:cubicBezTo>
                    <a:pt x="34" y="13"/>
                    <a:pt x="37" y="10"/>
                    <a:pt x="40" y="11"/>
                  </a:cubicBezTo>
                  <a:cubicBezTo>
                    <a:pt x="48" y="12"/>
                    <a:pt x="55" y="15"/>
                    <a:pt x="63" y="17"/>
                  </a:cubicBezTo>
                  <a:cubicBezTo>
                    <a:pt x="63" y="17"/>
                    <a:pt x="63" y="18"/>
                    <a:pt x="63" y="18"/>
                  </a:cubicBezTo>
                  <a:cubicBezTo>
                    <a:pt x="64" y="23"/>
                    <a:pt x="68" y="27"/>
                    <a:pt x="66" y="33"/>
                  </a:cubicBezTo>
                  <a:cubicBezTo>
                    <a:pt x="65" y="35"/>
                    <a:pt x="64" y="33"/>
                    <a:pt x="64" y="32"/>
                  </a:cubicBezTo>
                  <a:cubicBezTo>
                    <a:pt x="64" y="35"/>
                    <a:pt x="67" y="37"/>
                    <a:pt x="64" y="40"/>
                  </a:cubicBezTo>
                  <a:cubicBezTo>
                    <a:pt x="62" y="39"/>
                    <a:pt x="61" y="37"/>
                    <a:pt x="60" y="36"/>
                  </a:cubicBezTo>
                  <a:cubicBezTo>
                    <a:pt x="60" y="38"/>
                    <a:pt x="62" y="38"/>
                    <a:pt x="63" y="39"/>
                  </a:cubicBezTo>
                  <a:cubicBezTo>
                    <a:pt x="65" y="42"/>
                    <a:pt x="61" y="42"/>
                    <a:pt x="60" y="44"/>
                  </a:cubicBezTo>
                  <a:cubicBezTo>
                    <a:pt x="58" y="45"/>
                    <a:pt x="55" y="47"/>
                    <a:pt x="52" y="43"/>
                  </a:cubicBezTo>
                  <a:cubicBezTo>
                    <a:pt x="54" y="42"/>
                    <a:pt x="56" y="45"/>
                    <a:pt x="58" y="43"/>
                  </a:cubicBezTo>
                  <a:cubicBezTo>
                    <a:pt x="55" y="41"/>
                    <a:pt x="50" y="43"/>
                    <a:pt x="50" y="38"/>
                  </a:cubicBezTo>
                  <a:cubicBezTo>
                    <a:pt x="50" y="35"/>
                    <a:pt x="47" y="33"/>
                    <a:pt x="48" y="29"/>
                  </a:cubicBezTo>
                  <a:cubicBezTo>
                    <a:pt x="48" y="25"/>
                    <a:pt x="48" y="21"/>
                    <a:pt x="55" y="22"/>
                  </a:cubicBezTo>
                  <a:cubicBezTo>
                    <a:pt x="52" y="20"/>
                    <a:pt x="51" y="21"/>
                    <a:pt x="49" y="21"/>
                  </a:cubicBezTo>
                  <a:cubicBezTo>
                    <a:pt x="46" y="22"/>
                    <a:pt x="43" y="23"/>
                    <a:pt x="41" y="19"/>
                  </a:cubicBezTo>
                  <a:cubicBezTo>
                    <a:pt x="40" y="17"/>
                    <a:pt x="39" y="17"/>
                    <a:pt x="37" y="17"/>
                  </a:cubicBezTo>
                  <a:cubicBezTo>
                    <a:pt x="36" y="17"/>
                    <a:pt x="35" y="18"/>
                    <a:pt x="35" y="18"/>
                  </a:cubicBezTo>
                  <a:cubicBezTo>
                    <a:pt x="28" y="15"/>
                    <a:pt x="20" y="21"/>
                    <a:pt x="13" y="15"/>
                  </a:cubicBezTo>
                  <a:cubicBezTo>
                    <a:pt x="10" y="12"/>
                    <a:pt x="6" y="7"/>
                    <a:pt x="0" y="9"/>
                  </a:cubicBezTo>
                  <a:close/>
                </a:path>
              </a:pathLst>
            </a:custGeom>
            <a:solidFill>
              <a:srgbClr val="AF2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201"/>
            <p:cNvSpPr>
              <a:spLocks/>
            </p:cNvSpPr>
            <p:nvPr/>
          </p:nvSpPr>
          <p:spPr bwMode="auto">
            <a:xfrm>
              <a:off x="2271713" y="3609975"/>
              <a:ext cx="222250" cy="209550"/>
            </a:xfrm>
            <a:custGeom>
              <a:avLst/>
              <a:gdLst>
                <a:gd name="T0" fmla="*/ 28 w 59"/>
                <a:gd name="T1" fmla="*/ 49 h 55"/>
                <a:gd name="T2" fmla="*/ 18 w 59"/>
                <a:gd name="T3" fmla="*/ 32 h 55"/>
                <a:gd name="T4" fmla="*/ 4 w 59"/>
                <a:gd name="T5" fmla="*/ 24 h 55"/>
                <a:gd name="T6" fmla="*/ 3 w 59"/>
                <a:gd name="T7" fmla="*/ 19 h 55"/>
                <a:gd name="T8" fmla="*/ 1 w 59"/>
                <a:gd name="T9" fmla="*/ 6 h 55"/>
                <a:gd name="T10" fmla="*/ 3 w 59"/>
                <a:gd name="T11" fmla="*/ 0 h 55"/>
                <a:gd name="T12" fmla="*/ 6 w 59"/>
                <a:gd name="T13" fmla="*/ 1 h 55"/>
                <a:gd name="T14" fmla="*/ 12 w 59"/>
                <a:gd name="T15" fmla="*/ 8 h 55"/>
                <a:gd name="T16" fmla="*/ 26 w 59"/>
                <a:gd name="T17" fmla="*/ 21 h 55"/>
                <a:gd name="T18" fmla="*/ 28 w 59"/>
                <a:gd name="T19" fmla="*/ 25 h 55"/>
                <a:gd name="T20" fmla="*/ 32 w 59"/>
                <a:gd name="T21" fmla="*/ 21 h 55"/>
                <a:gd name="T22" fmla="*/ 34 w 59"/>
                <a:gd name="T23" fmla="*/ 21 h 55"/>
                <a:gd name="T24" fmla="*/ 42 w 59"/>
                <a:gd name="T25" fmla="*/ 25 h 55"/>
                <a:gd name="T26" fmla="*/ 35 w 59"/>
                <a:gd name="T27" fmla="*/ 30 h 55"/>
                <a:gd name="T28" fmla="*/ 33 w 59"/>
                <a:gd name="T29" fmla="*/ 31 h 55"/>
                <a:gd name="T30" fmla="*/ 35 w 59"/>
                <a:gd name="T31" fmla="*/ 31 h 55"/>
                <a:gd name="T32" fmla="*/ 56 w 59"/>
                <a:gd name="T33" fmla="*/ 30 h 55"/>
                <a:gd name="T34" fmla="*/ 58 w 59"/>
                <a:gd name="T35" fmla="*/ 33 h 55"/>
                <a:gd name="T36" fmla="*/ 54 w 59"/>
                <a:gd name="T37" fmla="*/ 36 h 55"/>
                <a:gd name="T38" fmla="*/ 40 w 59"/>
                <a:gd name="T39" fmla="*/ 37 h 55"/>
                <a:gd name="T40" fmla="*/ 41 w 59"/>
                <a:gd name="T41" fmla="*/ 37 h 55"/>
                <a:gd name="T42" fmla="*/ 41 w 59"/>
                <a:gd name="T43" fmla="*/ 37 h 55"/>
                <a:gd name="T44" fmla="*/ 50 w 59"/>
                <a:gd name="T45" fmla="*/ 36 h 55"/>
                <a:gd name="T46" fmla="*/ 50 w 59"/>
                <a:gd name="T47" fmla="*/ 49 h 55"/>
                <a:gd name="T48" fmla="*/ 35 w 59"/>
                <a:gd name="T49" fmla="*/ 55 h 55"/>
                <a:gd name="T50" fmla="*/ 28 w 59"/>
                <a:gd name="T51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55">
                  <a:moveTo>
                    <a:pt x="28" y="49"/>
                  </a:moveTo>
                  <a:cubicBezTo>
                    <a:pt x="29" y="41"/>
                    <a:pt x="25" y="35"/>
                    <a:pt x="18" y="32"/>
                  </a:cubicBezTo>
                  <a:cubicBezTo>
                    <a:pt x="13" y="30"/>
                    <a:pt x="9" y="26"/>
                    <a:pt x="4" y="24"/>
                  </a:cubicBezTo>
                  <a:cubicBezTo>
                    <a:pt x="2" y="23"/>
                    <a:pt x="3" y="21"/>
                    <a:pt x="3" y="19"/>
                  </a:cubicBezTo>
                  <a:cubicBezTo>
                    <a:pt x="1" y="15"/>
                    <a:pt x="1" y="11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5"/>
                    <a:pt x="7" y="7"/>
                    <a:pt x="12" y="8"/>
                  </a:cubicBezTo>
                  <a:cubicBezTo>
                    <a:pt x="18" y="10"/>
                    <a:pt x="24" y="14"/>
                    <a:pt x="26" y="21"/>
                  </a:cubicBezTo>
                  <a:cubicBezTo>
                    <a:pt x="26" y="23"/>
                    <a:pt x="26" y="24"/>
                    <a:pt x="28" y="25"/>
                  </a:cubicBezTo>
                  <a:cubicBezTo>
                    <a:pt x="30" y="24"/>
                    <a:pt x="30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7" y="22"/>
                    <a:pt x="41" y="21"/>
                    <a:pt x="42" y="25"/>
                  </a:cubicBezTo>
                  <a:cubicBezTo>
                    <a:pt x="42" y="29"/>
                    <a:pt x="37" y="29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4" y="31"/>
                    <a:pt x="34" y="31"/>
                    <a:pt x="35" y="31"/>
                  </a:cubicBezTo>
                  <a:cubicBezTo>
                    <a:pt x="42" y="29"/>
                    <a:pt x="49" y="29"/>
                    <a:pt x="56" y="30"/>
                  </a:cubicBezTo>
                  <a:cubicBezTo>
                    <a:pt x="57" y="31"/>
                    <a:pt x="59" y="31"/>
                    <a:pt x="58" y="33"/>
                  </a:cubicBezTo>
                  <a:cubicBezTo>
                    <a:pt x="58" y="35"/>
                    <a:pt x="55" y="35"/>
                    <a:pt x="54" y="36"/>
                  </a:cubicBezTo>
                  <a:cubicBezTo>
                    <a:pt x="50" y="36"/>
                    <a:pt x="45" y="35"/>
                    <a:pt x="40" y="37"/>
                  </a:cubicBezTo>
                  <a:cubicBezTo>
                    <a:pt x="40" y="37"/>
                    <a:pt x="41" y="38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4" y="36"/>
                    <a:pt x="47" y="36"/>
                    <a:pt x="50" y="36"/>
                  </a:cubicBezTo>
                  <a:cubicBezTo>
                    <a:pt x="56" y="40"/>
                    <a:pt x="56" y="45"/>
                    <a:pt x="50" y="49"/>
                  </a:cubicBezTo>
                  <a:cubicBezTo>
                    <a:pt x="46" y="52"/>
                    <a:pt x="40" y="53"/>
                    <a:pt x="35" y="55"/>
                  </a:cubicBezTo>
                  <a:cubicBezTo>
                    <a:pt x="34" y="50"/>
                    <a:pt x="28" y="53"/>
                    <a:pt x="28" y="49"/>
                  </a:cubicBez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202"/>
            <p:cNvSpPr>
              <a:spLocks/>
            </p:cNvSpPr>
            <p:nvPr/>
          </p:nvSpPr>
          <p:spPr bwMode="auto">
            <a:xfrm>
              <a:off x="2403475" y="3678238"/>
              <a:ext cx="120650" cy="152400"/>
            </a:xfrm>
            <a:custGeom>
              <a:avLst/>
              <a:gdLst>
                <a:gd name="T0" fmla="*/ 19 w 32"/>
                <a:gd name="T1" fmla="*/ 16 h 40"/>
                <a:gd name="T2" fmla="*/ 21 w 32"/>
                <a:gd name="T3" fmla="*/ 13 h 40"/>
                <a:gd name="T4" fmla="*/ 22 w 32"/>
                <a:gd name="T5" fmla="*/ 11 h 40"/>
                <a:gd name="T6" fmla="*/ 20 w 32"/>
                <a:gd name="T7" fmla="*/ 10 h 40"/>
                <a:gd name="T8" fmla="*/ 17 w 32"/>
                <a:gd name="T9" fmla="*/ 2 h 40"/>
                <a:gd name="T10" fmla="*/ 20 w 32"/>
                <a:gd name="T11" fmla="*/ 1 h 40"/>
                <a:gd name="T12" fmla="*/ 21 w 32"/>
                <a:gd name="T13" fmla="*/ 3 h 40"/>
                <a:gd name="T14" fmla="*/ 28 w 32"/>
                <a:gd name="T15" fmla="*/ 8 h 40"/>
                <a:gd name="T16" fmla="*/ 29 w 32"/>
                <a:gd name="T17" fmla="*/ 24 h 40"/>
                <a:gd name="T18" fmla="*/ 23 w 32"/>
                <a:gd name="T19" fmla="*/ 36 h 40"/>
                <a:gd name="T20" fmla="*/ 20 w 32"/>
                <a:gd name="T21" fmla="*/ 33 h 40"/>
                <a:gd name="T22" fmla="*/ 0 w 32"/>
                <a:gd name="T23" fmla="*/ 37 h 40"/>
                <a:gd name="T24" fmla="*/ 10 w 32"/>
                <a:gd name="T25" fmla="*/ 32 h 40"/>
                <a:gd name="T26" fmla="*/ 17 w 32"/>
                <a:gd name="T27" fmla="*/ 28 h 40"/>
                <a:gd name="T28" fmla="*/ 15 w 32"/>
                <a:gd name="T29" fmla="*/ 19 h 40"/>
                <a:gd name="T30" fmla="*/ 19 w 32"/>
                <a:gd name="T3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19" y="16"/>
                  </a:moveTo>
                  <a:cubicBezTo>
                    <a:pt x="18" y="14"/>
                    <a:pt x="24" y="17"/>
                    <a:pt x="21" y="13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10"/>
                    <a:pt x="21" y="10"/>
                    <a:pt x="20" y="10"/>
                  </a:cubicBezTo>
                  <a:cubicBezTo>
                    <a:pt x="14" y="8"/>
                    <a:pt x="14" y="8"/>
                    <a:pt x="17" y="2"/>
                  </a:cubicBezTo>
                  <a:cubicBezTo>
                    <a:pt x="18" y="1"/>
                    <a:pt x="19" y="0"/>
                    <a:pt x="20" y="1"/>
                  </a:cubicBezTo>
                  <a:cubicBezTo>
                    <a:pt x="21" y="1"/>
                    <a:pt x="20" y="3"/>
                    <a:pt x="21" y="3"/>
                  </a:cubicBezTo>
                  <a:cubicBezTo>
                    <a:pt x="23" y="5"/>
                    <a:pt x="27" y="4"/>
                    <a:pt x="28" y="8"/>
                  </a:cubicBezTo>
                  <a:cubicBezTo>
                    <a:pt x="30" y="13"/>
                    <a:pt x="32" y="18"/>
                    <a:pt x="29" y="24"/>
                  </a:cubicBezTo>
                  <a:cubicBezTo>
                    <a:pt x="29" y="29"/>
                    <a:pt x="29" y="34"/>
                    <a:pt x="23" y="36"/>
                  </a:cubicBezTo>
                  <a:cubicBezTo>
                    <a:pt x="18" y="38"/>
                    <a:pt x="22" y="34"/>
                    <a:pt x="20" y="33"/>
                  </a:cubicBezTo>
                  <a:cubicBezTo>
                    <a:pt x="14" y="40"/>
                    <a:pt x="7" y="40"/>
                    <a:pt x="0" y="37"/>
                  </a:cubicBezTo>
                  <a:cubicBezTo>
                    <a:pt x="2" y="34"/>
                    <a:pt x="6" y="33"/>
                    <a:pt x="10" y="32"/>
                  </a:cubicBezTo>
                  <a:cubicBezTo>
                    <a:pt x="13" y="32"/>
                    <a:pt x="16" y="30"/>
                    <a:pt x="17" y="28"/>
                  </a:cubicBezTo>
                  <a:cubicBezTo>
                    <a:pt x="19" y="25"/>
                    <a:pt x="19" y="21"/>
                    <a:pt x="15" y="19"/>
                  </a:cubicBezTo>
                  <a:cubicBezTo>
                    <a:pt x="15" y="17"/>
                    <a:pt x="19" y="19"/>
                    <a:pt x="19" y="16"/>
                  </a:cubicBezTo>
                  <a:close/>
                </a:path>
              </a:pathLst>
            </a:custGeom>
            <a:solidFill>
              <a:srgbClr val="F4B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203"/>
            <p:cNvSpPr>
              <a:spLocks/>
            </p:cNvSpPr>
            <p:nvPr/>
          </p:nvSpPr>
          <p:spPr bwMode="auto">
            <a:xfrm>
              <a:off x="2466975" y="3648075"/>
              <a:ext cx="84138" cy="133350"/>
            </a:xfrm>
            <a:custGeom>
              <a:avLst/>
              <a:gdLst>
                <a:gd name="T0" fmla="*/ 12 w 22"/>
                <a:gd name="T1" fmla="*/ 32 h 35"/>
                <a:gd name="T2" fmla="*/ 12 w 22"/>
                <a:gd name="T3" fmla="*/ 26 h 35"/>
                <a:gd name="T4" fmla="*/ 9 w 22"/>
                <a:gd name="T5" fmla="*/ 14 h 35"/>
                <a:gd name="T6" fmla="*/ 6 w 22"/>
                <a:gd name="T7" fmla="*/ 13 h 35"/>
                <a:gd name="T8" fmla="*/ 3 w 22"/>
                <a:gd name="T9" fmla="*/ 9 h 35"/>
                <a:gd name="T10" fmla="*/ 4 w 22"/>
                <a:gd name="T11" fmla="*/ 5 h 35"/>
                <a:gd name="T12" fmla="*/ 7 w 22"/>
                <a:gd name="T13" fmla="*/ 8 h 35"/>
                <a:gd name="T14" fmla="*/ 10 w 22"/>
                <a:gd name="T15" fmla="*/ 10 h 35"/>
                <a:gd name="T16" fmla="*/ 11 w 22"/>
                <a:gd name="T17" fmla="*/ 8 h 35"/>
                <a:gd name="T18" fmla="*/ 20 w 22"/>
                <a:gd name="T19" fmla="*/ 3 h 35"/>
                <a:gd name="T20" fmla="*/ 19 w 22"/>
                <a:gd name="T21" fmla="*/ 21 h 35"/>
                <a:gd name="T22" fmla="*/ 15 w 22"/>
                <a:gd name="T23" fmla="*/ 35 h 35"/>
                <a:gd name="T24" fmla="*/ 12 w 22"/>
                <a:gd name="T2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5">
                  <a:moveTo>
                    <a:pt x="12" y="32"/>
                  </a:moveTo>
                  <a:cubicBezTo>
                    <a:pt x="12" y="30"/>
                    <a:pt x="11" y="28"/>
                    <a:pt x="12" y="26"/>
                  </a:cubicBezTo>
                  <a:cubicBezTo>
                    <a:pt x="14" y="22"/>
                    <a:pt x="8" y="19"/>
                    <a:pt x="9" y="14"/>
                  </a:cubicBezTo>
                  <a:cubicBezTo>
                    <a:pt x="9" y="14"/>
                    <a:pt x="7" y="13"/>
                    <a:pt x="6" y="13"/>
                  </a:cubicBezTo>
                  <a:cubicBezTo>
                    <a:pt x="0" y="16"/>
                    <a:pt x="2" y="12"/>
                    <a:pt x="3" y="9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6" y="5"/>
                    <a:pt x="7" y="6"/>
                    <a:pt x="7" y="8"/>
                  </a:cubicBezTo>
                  <a:cubicBezTo>
                    <a:pt x="7" y="10"/>
                    <a:pt x="7" y="13"/>
                    <a:pt x="10" y="10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2" y="1"/>
                    <a:pt x="13" y="0"/>
                    <a:pt x="20" y="3"/>
                  </a:cubicBezTo>
                  <a:cubicBezTo>
                    <a:pt x="22" y="9"/>
                    <a:pt x="22" y="15"/>
                    <a:pt x="19" y="21"/>
                  </a:cubicBezTo>
                  <a:cubicBezTo>
                    <a:pt x="17" y="25"/>
                    <a:pt x="15" y="30"/>
                    <a:pt x="15" y="35"/>
                  </a:cubicBezTo>
                  <a:cubicBezTo>
                    <a:pt x="13" y="35"/>
                    <a:pt x="13" y="33"/>
                    <a:pt x="12" y="32"/>
                  </a:cubicBezTo>
                  <a:close/>
                </a:path>
              </a:pathLst>
            </a:custGeom>
            <a:solidFill>
              <a:srgbClr val="F8C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204"/>
            <p:cNvSpPr>
              <a:spLocks/>
            </p:cNvSpPr>
            <p:nvPr/>
          </p:nvSpPr>
          <p:spPr bwMode="auto">
            <a:xfrm>
              <a:off x="2236788" y="3811588"/>
              <a:ext cx="196850" cy="65088"/>
            </a:xfrm>
            <a:custGeom>
              <a:avLst/>
              <a:gdLst>
                <a:gd name="T0" fmla="*/ 52 w 52"/>
                <a:gd name="T1" fmla="*/ 15 h 17"/>
                <a:gd name="T2" fmla="*/ 37 w 52"/>
                <a:gd name="T3" fmla="*/ 12 h 17"/>
                <a:gd name="T4" fmla="*/ 27 w 52"/>
                <a:gd name="T5" fmla="*/ 10 h 17"/>
                <a:gd name="T6" fmla="*/ 23 w 52"/>
                <a:gd name="T7" fmla="*/ 12 h 17"/>
                <a:gd name="T8" fmla="*/ 19 w 52"/>
                <a:gd name="T9" fmla="*/ 12 h 17"/>
                <a:gd name="T10" fmla="*/ 12 w 52"/>
                <a:gd name="T11" fmla="*/ 6 h 17"/>
                <a:gd name="T12" fmla="*/ 1 w 52"/>
                <a:gd name="T13" fmla="*/ 1 h 17"/>
                <a:gd name="T14" fmla="*/ 0 w 52"/>
                <a:gd name="T15" fmla="*/ 0 h 17"/>
                <a:gd name="T16" fmla="*/ 1 w 52"/>
                <a:gd name="T17" fmla="*/ 0 h 17"/>
                <a:gd name="T18" fmla="*/ 48 w 52"/>
                <a:gd name="T19" fmla="*/ 12 h 17"/>
                <a:gd name="T20" fmla="*/ 52 w 52"/>
                <a:gd name="T2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7">
                  <a:moveTo>
                    <a:pt x="52" y="15"/>
                  </a:moveTo>
                  <a:cubicBezTo>
                    <a:pt x="46" y="17"/>
                    <a:pt x="42" y="12"/>
                    <a:pt x="37" y="12"/>
                  </a:cubicBezTo>
                  <a:cubicBezTo>
                    <a:pt x="34" y="12"/>
                    <a:pt x="30" y="10"/>
                    <a:pt x="27" y="10"/>
                  </a:cubicBezTo>
                  <a:cubicBezTo>
                    <a:pt x="26" y="10"/>
                    <a:pt x="23" y="9"/>
                    <a:pt x="23" y="12"/>
                  </a:cubicBezTo>
                  <a:cubicBezTo>
                    <a:pt x="23" y="14"/>
                    <a:pt x="20" y="15"/>
                    <a:pt x="19" y="12"/>
                  </a:cubicBezTo>
                  <a:cubicBezTo>
                    <a:pt x="18" y="8"/>
                    <a:pt x="16" y="6"/>
                    <a:pt x="12" y="6"/>
                  </a:cubicBezTo>
                  <a:cubicBezTo>
                    <a:pt x="7" y="6"/>
                    <a:pt x="4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7" y="4"/>
                    <a:pt x="32" y="9"/>
                    <a:pt x="48" y="12"/>
                  </a:cubicBezTo>
                  <a:cubicBezTo>
                    <a:pt x="50" y="13"/>
                    <a:pt x="52" y="12"/>
                    <a:pt x="52" y="15"/>
                  </a:cubicBezTo>
                  <a:close/>
                </a:path>
              </a:pathLst>
            </a:custGeom>
            <a:solidFill>
              <a:srgbClr val="7D3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2428875" y="3873500"/>
              <a:ext cx="38100" cy="109538"/>
            </a:xfrm>
            <a:custGeom>
              <a:avLst/>
              <a:gdLst>
                <a:gd name="T0" fmla="*/ 3 w 10"/>
                <a:gd name="T1" fmla="*/ 16 h 29"/>
                <a:gd name="T2" fmla="*/ 1 w 10"/>
                <a:gd name="T3" fmla="*/ 0 h 29"/>
                <a:gd name="T4" fmla="*/ 4 w 10"/>
                <a:gd name="T5" fmla="*/ 5 h 29"/>
                <a:gd name="T6" fmla="*/ 8 w 10"/>
                <a:gd name="T7" fmla="*/ 7 h 29"/>
                <a:gd name="T8" fmla="*/ 10 w 10"/>
                <a:gd name="T9" fmla="*/ 15 h 29"/>
                <a:gd name="T10" fmla="*/ 9 w 10"/>
                <a:gd name="T11" fmla="*/ 21 h 29"/>
                <a:gd name="T12" fmla="*/ 1 w 10"/>
                <a:gd name="T13" fmla="*/ 26 h 29"/>
                <a:gd name="T14" fmla="*/ 3 w 10"/>
                <a:gd name="T1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9">
                  <a:moveTo>
                    <a:pt x="3" y="16"/>
                  </a:moveTo>
                  <a:cubicBezTo>
                    <a:pt x="5" y="10"/>
                    <a:pt x="0" y="5"/>
                    <a:pt x="1" y="0"/>
                  </a:cubicBezTo>
                  <a:cubicBezTo>
                    <a:pt x="4" y="1"/>
                    <a:pt x="3" y="3"/>
                    <a:pt x="4" y="5"/>
                  </a:cubicBezTo>
                  <a:cubicBezTo>
                    <a:pt x="5" y="7"/>
                    <a:pt x="6" y="9"/>
                    <a:pt x="8" y="7"/>
                  </a:cubicBezTo>
                  <a:cubicBezTo>
                    <a:pt x="10" y="9"/>
                    <a:pt x="10" y="12"/>
                    <a:pt x="10" y="15"/>
                  </a:cubicBezTo>
                  <a:cubicBezTo>
                    <a:pt x="10" y="17"/>
                    <a:pt x="10" y="19"/>
                    <a:pt x="9" y="21"/>
                  </a:cubicBezTo>
                  <a:cubicBezTo>
                    <a:pt x="7" y="23"/>
                    <a:pt x="6" y="29"/>
                    <a:pt x="1" y="26"/>
                  </a:cubicBezTo>
                  <a:cubicBezTo>
                    <a:pt x="4" y="23"/>
                    <a:pt x="3" y="19"/>
                    <a:pt x="3" y="16"/>
                  </a:cubicBezTo>
                  <a:close/>
                </a:path>
              </a:pathLst>
            </a:custGeom>
            <a:solidFill>
              <a:srgbClr val="73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2286000" y="3759200"/>
              <a:ext cx="82550" cy="41275"/>
            </a:xfrm>
            <a:custGeom>
              <a:avLst/>
              <a:gdLst>
                <a:gd name="T0" fmla="*/ 20 w 22"/>
                <a:gd name="T1" fmla="*/ 11 h 11"/>
                <a:gd name="T2" fmla="*/ 9 w 22"/>
                <a:gd name="T3" fmla="*/ 5 h 11"/>
                <a:gd name="T4" fmla="*/ 8 w 22"/>
                <a:gd name="T5" fmla="*/ 8 h 11"/>
                <a:gd name="T6" fmla="*/ 1 w 22"/>
                <a:gd name="T7" fmla="*/ 5 h 11"/>
                <a:gd name="T8" fmla="*/ 3 w 22"/>
                <a:gd name="T9" fmla="*/ 0 h 11"/>
                <a:gd name="T10" fmla="*/ 4 w 22"/>
                <a:gd name="T11" fmla="*/ 0 h 11"/>
                <a:gd name="T12" fmla="*/ 20 w 22"/>
                <a:gd name="T13" fmla="*/ 5 h 11"/>
                <a:gd name="T14" fmla="*/ 21 w 22"/>
                <a:gd name="T15" fmla="*/ 9 h 11"/>
                <a:gd name="T16" fmla="*/ 20 w 2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1">
                  <a:moveTo>
                    <a:pt x="20" y="11"/>
                  </a:moveTo>
                  <a:cubicBezTo>
                    <a:pt x="15" y="11"/>
                    <a:pt x="12" y="9"/>
                    <a:pt x="9" y="5"/>
                  </a:cubicBezTo>
                  <a:cubicBezTo>
                    <a:pt x="7" y="6"/>
                    <a:pt x="9" y="8"/>
                    <a:pt x="8" y="8"/>
                  </a:cubicBezTo>
                  <a:cubicBezTo>
                    <a:pt x="6" y="8"/>
                    <a:pt x="3" y="8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9" y="3"/>
                    <a:pt x="15" y="2"/>
                    <a:pt x="20" y="5"/>
                  </a:cubicBezTo>
                  <a:cubicBezTo>
                    <a:pt x="22" y="6"/>
                    <a:pt x="20" y="8"/>
                    <a:pt x="21" y="9"/>
                  </a:cubicBezTo>
                  <a:cubicBezTo>
                    <a:pt x="21" y="9"/>
                    <a:pt x="20" y="10"/>
                    <a:pt x="20" y="11"/>
                  </a:cubicBezTo>
                  <a:close/>
                </a:path>
              </a:pathLst>
            </a:custGeom>
            <a:solidFill>
              <a:srgbClr val="7F2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8"/>
            <p:cNvSpPr>
              <a:spLocks/>
            </p:cNvSpPr>
            <p:nvPr/>
          </p:nvSpPr>
          <p:spPr bwMode="auto">
            <a:xfrm>
              <a:off x="2187575" y="3789363"/>
              <a:ext cx="53975" cy="38100"/>
            </a:xfrm>
            <a:custGeom>
              <a:avLst/>
              <a:gdLst>
                <a:gd name="T0" fmla="*/ 14 w 14"/>
                <a:gd name="T1" fmla="*/ 6 h 10"/>
                <a:gd name="T2" fmla="*/ 14 w 14"/>
                <a:gd name="T3" fmla="*/ 7 h 10"/>
                <a:gd name="T4" fmla="*/ 10 w 14"/>
                <a:gd name="T5" fmla="*/ 8 h 10"/>
                <a:gd name="T6" fmla="*/ 7 w 14"/>
                <a:gd name="T7" fmla="*/ 10 h 10"/>
                <a:gd name="T8" fmla="*/ 2 w 14"/>
                <a:gd name="T9" fmla="*/ 10 h 10"/>
                <a:gd name="T10" fmla="*/ 3 w 14"/>
                <a:gd name="T11" fmla="*/ 1 h 10"/>
                <a:gd name="T12" fmla="*/ 12 w 14"/>
                <a:gd name="T13" fmla="*/ 4 h 10"/>
                <a:gd name="T14" fmla="*/ 14 w 14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">
                  <a:moveTo>
                    <a:pt x="14" y="6"/>
                  </a:moveTo>
                  <a:cubicBezTo>
                    <a:pt x="14" y="6"/>
                    <a:pt x="14" y="6"/>
                    <a:pt x="14" y="7"/>
                  </a:cubicBezTo>
                  <a:cubicBezTo>
                    <a:pt x="12" y="7"/>
                    <a:pt x="10" y="5"/>
                    <a:pt x="10" y="8"/>
                  </a:cubicBezTo>
                  <a:cubicBezTo>
                    <a:pt x="9" y="9"/>
                    <a:pt x="8" y="10"/>
                    <a:pt x="7" y="10"/>
                  </a:cubicBezTo>
                  <a:cubicBezTo>
                    <a:pt x="5" y="10"/>
                    <a:pt x="4" y="10"/>
                    <a:pt x="2" y="10"/>
                  </a:cubicBezTo>
                  <a:cubicBezTo>
                    <a:pt x="4" y="7"/>
                    <a:pt x="0" y="3"/>
                    <a:pt x="3" y="1"/>
                  </a:cubicBezTo>
                  <a:cubicBezTo>
                    <a:pt x="6" y="0"/>
                    <a:pt x="8" y="4"/>
                    <a:pt x="12" y="4"/>
                  </a:cubicBezTo>
                  <a:cubicBezTo>
                    <a:pt x="12" y="5"/>
                    <a:pt x="13" y="5"/>
                    <a:pt x="14" y="6"/>
                  </a:cubicBezTo>
                  <a:close/>
                </a:path>
              </a:pathLst>
            </a:custGeom>
            <a:solidFill>
              <a:srgbClr val="853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2444750" y="3830638"/>
              <a:ext cx="71438" cy="65088"/>
            </a:xfrm>
            <a:custGeom>
              <a:avLst/>
              <a:gdLst>
                <a:gd name="T0" fmla="*/ 4 w 19"/>
                <a:gd name="T1" fmla="*/ 17 h 17"/>
                <a:gd name="T2" fmla="*/ 5 w 19"/>
                <a:gd name="T3" fmla="*/ 6 h 17"/>
                <a:gd name="T4" fmla="*/ 19 w 19"/>
                <a:gd name="T5" fmla="*/ 3 h 17"/>
                <a:gd name="T6" fmla="*/ 17 w 19"/>
                <a:gd name="T7" fmla="*/ 5 h 17"/>
                <a:gd name="T8" fmla="*/ 6 w 19"/>
                <a:gd name="T9" fmla="*/ 12 h 17"/>
                <a:gd name="T10" fmla="*/ 4 w 19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4" y="17"/>
                  </a:moveTo>
                  <a:cubicBezTo>
                    <a:pt x="0" y="13"/>
                    <a:pt x="1" y="9"/>
                    <a:pt x="5" y="6"/>
                  </a:cubicBezTo>
                  <a:cubicBezTo>
                    <a:pt x="9" y="4"/>
                    <a:pt x="13" y="0"/>
                    <a:pt x="19" y="3"/>
                  </a:cubicBezTo>
                  <a:cubicBezTo>
                    <a:pt x="19" y="4"/>
                    <a:pt x="18" y="4"/>
                    <a:pt x="17" y="5"/>
                  </a:cubicBezTo>
                  <a:cubicBezTo>
                    <a:pt x="13" y="6"/>
                    <a:pt x="9" y="8"/>
                    <a:pt x="6" y="12"/>
                  </a:cubicBezTo>
                  <a:cubicBezTo>
                    <a:pt x="5" y="14"/>
                    <a:pt x="6" y="16"/>
                    <a:pt x="4" y="17"/>
                  </a:cubicBezTo>
                  <a:close/>
                </a:path>
              </a:pathLst>
            </a:custGeom>
            <a:solidFill>
              <a:srgbClr val="73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2455863" y="3873500"/>
              <a:ext cx="26988" cy="60325"/>
            </a:xfrm>
            <a:custGeom>
              <a:avLst/>
              <a:gdLst>
                <a:gd name="T0" fmla="*/ 1 w 7"/>
                <a:gd name="T1" fmla="*/ 6 h 16"/>
                <a:gd name="T2" fmla="*/ 2 w 7"/>
                <a:gd name="T3" fmla="*/ 0 h 16"/>
                <a:gd name="T4" fmla="*/ 7 w 7"/>
                <a:gd name="T5" fmla="*/ 3 h 16"/>
                <a:gd name="T6" fmla="*/ 5 w 7"/>
                <a:gd name="T7" fmla="*/ 13 h 16"/>
                <a:gd name="T8" fmla="*/ 1 w 7"/>
                <a:gd name="T9" fmla="*/ 15 h 16"/>
                <a:gd name="T10" fmla="*/ 1 w 7"/>
                <a:gd name="T11" fmla="*/ 7 h 16"/>
                <a:gd name="T12" fmla="*/ 1 w 7"/>
                <a:gd name="T1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6"/>
                  </a:moveTo>
                  <a:cubicBezTo>
                    <a:pt x="2" y="4"/>
                    <a:pt x="0" y="2"/>
                    <a:pt x="2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7"/>
                    <a:pt x="5" y="10"/>
                    <a:pt x="5" y="13"/>
                  </a:cubicBezTo>
                  <a:cubicBezTo>
                    <a:pt x="4" y="14"/>
                    <a:pt x="3" y="16"/>
                    <a:pt x="1" y="15"/>
                  </a:cubicBezTo>
                  <a:cubicBezTo>
                    <a:pt x="1" y="12"/>
                    <a:pt x="1" y="10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C7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2376488" y="3827463"/>
              <a:ext cx="60325" cy="14288"/>
            </a:xfrm>
            <a:custGeom>
              <a:avLst/>
              <a:gdLst>
                <a:gd name="T0" fmla="*/ 0 w 16"/>
                <a:gd name="T1" fmla="*/ 1 h 4"/>
                <a:gd name="T2" fmla="*/ 4 w 16"/>
                <a:gd name="T3" fmla="*/ 0 h 4"/>
                <a:gd name="T4" fmla="*/ 16 w 16"/>
                <a:gd name="T5" fmla="*/ 3 h 4"/>
                <a:gd name="T6" fmla="*/ 0 w 1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1" y="1"/>
                    <a:pt x="3" y="3"/>
                    <a:pt x="4" y="0"/>
                  </a:cubicBezTo>
                  <a:cubicBezTo>
                    <a:pt x="8" y="0"/>
                    <a:pt x="11" y="1"/>
                    <a:pt x="16" y="3"/>
                  </a:cubicBezTo>
                  <a:cubicBezTo>
                    <a:pt x="9" y="4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8B7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2497138" y="3841750"/>
              <a:ext cx="23813" cy="26988"/>
            </a:xfrm>
            <a:custGeom>
              <a:avLst/>
              <a:gdLst>
                <a:gd name="T0" fmla="*/ 3 w 6"/>
                <a:gd name="T1" fmla="*/ 1 h 7"/>
                <a:gd name="T2" fmla="*/ 5 w 6"/>
                <a:gd name="T3" fmla="*/ 0 h 7"/>
                <a:gd name="T4" fmla="*/ 6 w 6"/>
                <a:gd name="T5" fmla="*/ 0 h 7"/>
                <a:gd name="T6" fmla="*/ 5 w 6"/>
                <a:gd name="T7" fmla="*/ 4 h 7"/>
                <a:gd name="T8" fmla="*/ 2 w 6"/>
                <a:gd name="T9" fmla="*/ 7 h 7"/>
                <a:gd name="T10" fmla="*/ 1 w 6"/>
                <a:gd name="T11" fmla="*/ 6 h 7"/>
                <a:gd name="T12" fmla="*/ 3 w 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4" y="6"/>
                    <a:pt x="4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CE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2455863" y="3876675"/>
              <a:ext cx="57150" cy="76200"/>
            </a:xfrm>
            <a:custGeom>
              <a:avLst/>
              <a:gdLst>
                <a:gd name="T0" fmla="*/ 1 w 15"/>
                <a:gd name="T1" fmla="*/ 14 h 20"/>
                <a:gd name="T2" fmla="*/ 6 w 15"/>
                <a:gd name="T3" fmla="*/ 1 h 20"/>
                <a:gd name="T4" fmla="*/ 12 w 15"/>
                <a:gd name="T5" fmla="*/ 2 h 20"/>
                <a:gd name="T6" fmla="*/ 15 w 15"/>
                <a:gd name="T7" fmla="*/ 10 h 20"/>
                <a:gd name="T8" fmla="*/ 2 w 15"/>
                <a:gd name="T9" fmla="*/ 20 h 20"/>
                <a:gd name="T10" fmla="*/ 1 w 15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14"/>
                  </a:moveTo>
                  <a:cubicBezTo>
                    <a:pt x="5" y="11"/>
                    <a:pt x="3" y="5"/>
                    <a:pt x="6" y="1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4" y="4"/>
                    <a:pt x="15" y="7"/>
                    <a:pt x="15" y="10"/>
                  </a:cubicBezTo>
                  <a:cubicBezTo>
                    <a:pt x="12" y="14"/>
                    <a:pt x="9" y="20"/>
                    <a:pt x="2" y="20"/>
                  </a:cubicBezTo>
                  <a:cubicBezTo>
                    <a:pt x="0" y="19"/>
                    <a:pt x="1" y="16"/>
                    <a:pt x="1" y="14"/>
                  </a:cubicBezTo>
                  <a:close/>
                </a:path>
              </a:pathLst>
            </a:custGeom>
            <a:solidFill>
              <a:srgbClr val="912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2463800" y="3841750"/>
              <a:ext cx="60325" cy="46038"/>
            </a:xfrm>
            <a:custGeom>
              <a:avLst/>
              <a:gdLst>
                <a:gd name="T0" fmla="*/ 10 w 16"/>
                <a:gd name="T1" fmla="*/ 12 h 12"/>
                <a:gd name="T2" fmla="*/ 4 w 16"/>
                <a:gd name="T3" fmla="*/ 10 h 12"/>
                <a:gd name="T4" fmla="*/ 0 w 16"/>
                <a:gd name="T5" fmla="*/ 8 h 12"/>
                <a:gd name="T6" fmla="*/ 12 w 16"/>
                <a:gd name="T7" fmla="*/ 1 h 12"/>
                <a:gd name="T8" fmla="*/ 11 w 16"/>
                <a:gd name="T9" fmla="*/ 7 h 12"/>
                <a:gd name="T10" fmla="*/ 14 w 16"/>
                <a:gd name="T11" fmla="*/ 4 h 12"/>
                <a:gd name="T12" fmla="*/ 15 w 16"/>
                <a:gd name="T13" fmla="*/ 5 h 12"/>
                <a:gd name="T14" fmla="*/ 10 w 1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0" y="12"/>
                  </a:moveTo>
                  <a:cubicBezTo>
                    <a:pt x="8" y="11"/>
                    <a:pt x="6" y="11"/>
                    <a:pt x="4" y="10"/>
                  </a:cubicBezTo>
                  <a:cubicBezTo>
                    <a:pt x="3" y="10"/>
                    <a:pt x="2" y="9"/>
                    <a:pt x="0" y="8"/>
                  </a:cubicBezTo>
                  <a:cubicBezTo>
                    <a:pt x="3" y="4"/>
                    <a:pt x="7" y="0"/>
                    <a:pt x="12" y="1"/>
                  </a:cubicBezTo>
                  <a:cubicBezTo>
                    <a:pt x="11" y="3"/>
                    <a:pt x="10" y="4"/>
                    <a:pt x="11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4" y="4"/>
                    <a:pt x="14" y="4"/>
                    <a:pt x="15" y="5"/>
                  </a:cubicBezTo>
                  <a:cubicBezTo>
                    <a:pt x="16" y="9"/>
                    <a:pt x="12" y="10"/>
                    <a:pt x="10" y="12"/>
                  </a:cubicBezTo>
                  <a:close/>
                </a:path>
              </a:pathLst>
            </a:custGeom>
            <a:solidFill>
              <a:srgbClr val="A8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2501900" y="3860800"/>
              <a:ext cx="36513" cy="53975"/>
            </a:xfrm>
            <a:custGeom>
              <a:avLst/>
              <a:gdLst>
                <a:gd name="T0" fmla="*/ 0 w 10"/>
                <a:gd name="T1" fmla="*/ 7 h 14"/>
                <a:gd name="T2" fmla="*/ 5 w 10"/>
                <a:gd name="T3" fmla="*/ 0 h 14"/>
                <a:gd name="T4" fmla="*/ 3 w 10"/>
                <a:gd name="T5" fmla="*/ 14 h 14"/>
                <a:gd name="T6" fmla="*/ 0 w 10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cubicBezTo>
                    <a:pt x="0" y="3"/>
                    <a:pt x="5" y="3"/>
                    <a:pt x="5" y="0"/>
                  </a:cubicBezTo>
                  <a:cubicBezTo>
                    <a:pt x="7" y="5"/>
                    <a:pt x="10" y="10"/>
                    <a:pt x="3" y="14"/>
                  </a:cubicBezTo>
                  <a:cubicBezTo>
                    <a:pt x="1" y="12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DD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2417763" y="3922713"/>
              <a:ext cx="30163" cy="49213"/>
            </a:xfrm>
            <a:custGeom>
              <a:avLst/>
              <a:gdLst>
                <a:gd name="T0" fmla="*/ 6 w 8"/>
                <a:gd name="T1" fmla="*/ 3 h 13"/>
                <a:gd name="T2" fmla="*/ 7 w 8"/>
                <a:gd name="T3" fmla="*/ 9 h 13"/>
                <a:gd name="T4" fmla="*/ 4 w 8"/>
                <a:gd name="T5" fmla="*/ 13 h 13"/>
                <a:gd name="T6" fmla="*/ 1 w 8"/>
                <a:gd name="T7" fmla="*/ 13 h 13"/>
                <a:gd name="T8" fmla="*/ 4 w 8"/>
                <a:gd name="T9" fmla="*/ 8 h 13"/>
                <a:gd name="T10" fmla="*/ 4 w 8"/>
                <a:gd name="T11" fmla="*/ 8 h 13"/>
                <a:gd name="T12" fmla="*/ 4 w 8"/>
                <a:gd name="T13" fmla="*/ 0 h 13"/>
                <a:gd name="T14" fmla="*/ 6 w 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6" y="3"/>
                  </a:moveTo>
                  <a:cubicBezTo>
                    <a:pt x="7" y="5"/>
                    <a:pt x="7" y="7"/>
                    <a:pt x="7" y="9"/>
                  </a:cubicBezTo>
                  <a:cubicBezTo>
                    <a:pt x="8" y="11"/>
                    <a:pt x="7" y="13"/>
                    <a:pt x="4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0"/>
                    <a:pt x="5" y="11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6"/>
                    <a:pt x="3" y="3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C33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2501900" y="3632200"/>
              <a:ext cx="41275" cy="53975"/>
            </a:xfrm>
            <a:custGeom>
              <a:avLst/>
              <a:gdLst>
                <a:gd name="T0" fmla="*/ 11 w 11"/>
                <a:gd name="T1" fmla="*/ 7 h 14"/>
                <a:gd name="T2" fmla="*/ 1 w 11"/>
                <a:gd name="T3" fmla="*/ 14 h 14"/>
                <a:gd name="T4" fmla="*/ 0 w 11"/>
                <a:gd name="T5" fmla="*/ 5 h 14"/>
                <a:gd name="T6" fmla="*/ 3 w 11"/>
                <a:gd name="T7" fmla="*/ 0 h 14"/>
                <a:gd name="T8" fmla="*/ 8 w 11"/>
                <a:gd name="T9" fmla="*/ 3 h 14"/>
                <a:gd name="T10" fmla="*/ 11 w 11"/>
                <a:gd name="T11" fmla="*/ 6 h 14"/>
                <a:gd name="T12" fmla="*/ 11 w 11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4" y="4"/>
                    <a:pt x="4" y="11"/>
                    <a:pt x="1" y="14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3"/>
                    <a:pt x="0" y="1"/>
                    <a:pt x="3" y="0"/>
                  </a:cubicBezTo>
                  <a:cubicBezTo>
                    <a:pt x="5" y="0"/>
                    <a:pt x="6" y="1"/>
                    <a:pt x="8" y="3"/>
                  </a:cubicBezTo>
                  <a:cubicBezTo>
                    <a:pt x="9" y="4"/>
                    <a:pt x="9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F4A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2535238" y="3724275"/>
              <a:ext cx="22225" cy="53975"/>
            </a:xfrm>
            <a:custGeom>
              <a:avLst/>
              <a:gdLst>
                <a:gd name="T0" fmla="*/ 0 w 6"/>
                <a:gd name="T1" fmla="*/ 14 h 14"/>
                <a:gd name="T2" fmla="*/ 3 w 6"/>
                <a:gd name="T3" fmla="*/ 0 h 14"/>
                <a:gd name="T4" fmla="*/ 0 w 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0" y="14"/>
                  </a:moveTo>
                  <a:cubicBezTo>
                    <a:pt x="1" y="8"/>
                    <a:pt x="4" y="5"/>
                    <a:pt x="3" y="0"/>
                  </a:cubicBezTo>
                  <a:cubicBezTo>
                    <a:pt x="6" y="4"/>
                    <a:pt x="6" y="4"/>
                    <a:pt x="0" y="14"/>
                  </a:cubicBezTo>
                  <a:close/>
                </a:path>
              </a:pathLst>
            </a:custGeom>
            <a:solidFill>
              <a:srgbClr val="7D4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2255838" y="3441700"/>
              <a:ext cx="155575" cy="190500"/>
            </a:xfrm>
            <a:custGeom>
              <a:avLst/>
              <a:gdLst>
                <a:gd name="T0" fmla="*/ 8 w 41"/>
                <a:gd name="T1" fmla="*/ 44 h 50"/>
                <a:gd name="T2" fmla="*/ 5 w 41"/>
                <a:gd name="T3" fmla="*/ 50 h 50"/>
                <a:gd name="T4" fmla="*/ 1 w 41"/>
                <a:gd name="T5" fmla="*/ 40 h 50"/>
                <a:gd name="T6" fmla="*/ 3 w 41"/>
                <a:gd name="T7" fmla="*/ 32 h 50"/>
                <a:gd name="T8" fmla="*/ 2 w 41"/>
                <a:gd name="T9" fmla="*/ 21 h 50"/>
                <a:gd name="T10" fmla="*/ 18 w 41"/>
                <a:gd name="T11" fmla="*/ 2 h 50"/>
                <a:gd name="T12" fmla="*/ 28 w 41"/>
                <a:gd name="T13" fmla="*/ 1 h 50"/>
                <a:gd name="T14" fmla="*/ 33 w 41"/>
                <a:gd name="T15" fmla="*/ 6 h 50"/>
                <a:gd name="T16" fmla="*/ 30 w 41"/>
                <a:gd name="T17" fmla="*/ 8 h 50"/>
                <a:gd name="T18" fmla="*/ 26 w 41"/>
                <a:gd name="T19" fmla="*/ 8 h 50"/>
                <a:gd name="T20" fmla="*/ 30 w 41"/>
                <a:gd name="T21" fmla="*/ 11 h 50"/>
                <a:gd name="T22" fmla="*/ 31 w 41"/>
                <a:gd name="T23" fmla="*/ 11 h 50"/>
                <a:gd name="T24" fmla="*/ 31 w 41"/>
                <a:gd name="T25" fmla="*/ 14 h 50"/>
                <a:gd name="T26" fmla="*/ 39 w 41"/>
                <a:gd name="T27" fmla="*/ 18 h 50"/>
                <a:gd name="T28" fmla="*/ 34 w 41"/>
                <a:gd name="T29" fmla="*/ 18 h 50"/>
                <a:gd name="T30" fmla="*/ 41 w 41"/>
                <a:gd name="T31" fmla="*/ 19 h 50"/>
                <a:gd name="T32" fmla="*/ 33 w 41"/>
                <a:gd name="T33" fmla="*/ 24 h 50"/>
                <a:gd name="T34" fmla="*/ 14 w 41"/>
                <a:gd name="T35" fmla="*/ 28 h 50"/>
                <a:gd name="T36" fmla="*/ 13 w 41"/>
                <a:gd name="T37" fmla="*/ 30 h 50"/>
                <a:gd name="T38" fmla="*/ 10 w 41"/>
                <a:gd name="T39" fmla="*/ 34 h 50"/>
                <a:gd name="T40" fmla="*/ 8 w 41"/>
                <a:gd name="T41" fmla="*/ 35 h 50"/>
                <a:gd name="T42" fmla="*/ 8 w 41"/>
                <a:gd name="T4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0">
                  <a:moveTo>
                    <a:pt x="8" y="44"/>
                  </a:moveTo>
                  <a:cubicBezTo>
                    <a:pt x="7" y="46"/>
                    <a:pt x="5" y="48"/>
                    <a:pt x="5" y="50"/>
                  </a:cubicBezTo>
                  <a:cubicBezTo>
                    <a:pt x="5" y="46"/>
                    <a:pt x="2" y="43"/>
                    <a:pt x="1" y="40"/>
                  </a:cubicBezTo>
                  <a:cubicBezTo>
                    <a:pt x="0" y="36"/>
                    <a:pt x="0" y="35"/>
                    <a:pt x="3" y="32"/>
                  </a:cubicBezTo>
                  <a:cubicBezTo>
                    <a:pt x="7" y="28"/>
                    <a:pt x="1" y="25"/>
                    <a:pt x="2" y="21"/>
                  </a:cubicBezTo>
                  <a:cubicBezTo>
                    <a:pt x="3" y="12"/>
                    <a:pt x="10" y="6"/>
                    <a:pt x="18" y="2"/>
                  </a:cubicBezTo>
                  <a:cubicBezTo>
                    <a:pt x="21" y="0"/>
                    <a:pt x="25" y="2"/>
                    <a:pt x="28" y="1"/>
                  </a:cubicBezTo>
                  <a:cubicBezTo>
                    <a:pt x="31" y="2"/>
                    <a:pt x="34" y="2"/>
                    <a:pt x="33" y="6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8" y="9"/>
                    <a:pt x="26" y="5"/>
                    <a:pt x="26" y="8"/>
                  </a:cubicBezTo>
                  <a:cubicBezTo>
                    <a:pt x="25" y="11"/>
                    <a:pt x="28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2"/>
                    <a:pt x="31" y="14"/>
                  </a:cubicBezTo>
                  <a:cubicBezTo>
                    <a:pt x="34" y="16"/>
                    <a:pt x="36" y="16"/>
                    <a:pt x="39" y="18"/>
                  </a:cubicBezTo>
                  <a:cubicBezTo>
                    <a:pt x="37" y="19"/>
                    <a:pt x="36" y="19"/>
                    <a:pt x="34" y="18"/>
                  </a:cubicBezTo>
                  <a:cubicBezTo>
                    <a:pt x="36" y="19"/>
                    <a:pt x="39" y="18"/>
                    <a:pt x="41" y="19"/>
                  </a:cubicBezTo>
                  <a:cubicBezTo>
                    <a:pt x="40" y="24"/>
                    <a:pt x="38" y="25"/>
                    <a:pt x="33" y="24"/>
                  </a:cubicBezTo>
                  <a:cubicBezTo>
                    <a:pt x="26" y="22"/>
                    <a:pt x="19" y="22"/>
                    <a:pt x="14" y="28"/>
                  </a:cubicBezTo>
                  <a:cubicBezTo>
                    <a:pt x="13" y="29"/>
                    <a:pt x="13" y="29"/>
                    <a:pt x="13" y="30"/>
                  </a:cubicBezTo>
                  <a:cubicBezTo>
                    <a:pt x="13" y="32"/>
                    <a:pt x="11" y="33"/>
                    <a:pt x="10" y="34"/>
                  </a:cubicBezTo>
                  <a:cubicBezTo>
                    <a:pt x="10" y="34"/>
                    <a:pt x="9" y="35"/>
                    <a:pt x="8" y="35"/>
                  </a:cubicBezTo>
                  <a:cubicBezTo>
                    <a:pt x="3" y="38"/>
                    <a:pt x="6" y="41"/>
                    <a:pt x="8" y="44"/>
                  </a:cubicBezTo>
                  <a:close/>
                </a:path>
              </a:pathLst>
            </a:custGeom>
            <a:solidFill>
              <a:srgbClr val="F7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2301875" y="3514725"/>
              <a:ext cx="131763" cy="49213"/>
            </a:xfrm>
            <a:custGeom>
              <a:avLst/>
              <a:gdLst>
                <a:gd name="T0" fmla="*/ 0 w 35"/>
                <a:gd name="T1" fmla="*/ 11 h 13"/>
                <a:gd name="T2" fmla="*/ 8 w 35"/>
                <a:gd name="T3" fmla="*/ 3 h 13"/>
                <a:gd name="T4" fmla="*/ 22 w 35"/>
                <a:gd name="T5" fmla="*/ 4 h 13"/>
                <a:gd name="T6" fmla="*/ 29 w 35"/>
                <a:gd name="T7" fmla="*/ 1 h 13"/>
                <a:gd name="T8" fmla="*/ 34 w 35"/>
                <a:gd name="T9" fmla="*/ 2 h 13"/>
                <a:gd name="T10" fmla="*/ 33 w 35"/>
                <a:gd name="T11" fmla="*/ 10 h 13"/>
                <a:gd name="T12" fmla="*/ 27 w 35"/>
                <a:gd name="T13" fmla="*/ 12 h 13"/>
                <a:gd name="T14" fmla="*/ 16 w 35"/>
                <a:gd name="T15" fmla="*/ 11 h 13"/>
                <a:gd name="T16" fmla="*/ 0 w 35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0" y="11"/>
                  </a:moveTo>
                  <a:cubicBezTo>
                    <a:pt x="1" y="6"/>
                    <a:pt x="4" y="3"/>
                    <a:pt x="8" y="3"/>
                  </a:cubicBezTo>
                  <a:cubicBezTo>
                    <a:pt x="12" y="2"/>
                    <a:pt x="17" y="0"/>
                    <a:pt x="22" y="4"/>
                  </a:cubicBezTo>
                  <a:cubicBezTo>
                    <a:pt x="25" y="5"/>
                    <a:pt x="27" y="3"/>
                    <a:pt x="29" y="1"/>
                  </a:cubicBezTo>
                  <a:cubicBezTo>
                    <a:pt x="31" y="0"/>
                    <a:pt x="32" y="0"/>
                    <a:pt x="34" y="2"/>
                  </a:cubicBezTo>
                  <a:cubicBezTo>
                    <a:pt x="32" y="4"/>
                    <a:pt x="35" y="7"/>
                    <a:pt x="33" y="10"/>
                  </a:cubicBezTo>
                  <a:cubicBezTo>
                    <a:pt x="32" y="13"/>
                    <a:pt x="29" y="12"/>
                    <a:pt x="27" y="12"/>
                  </a:cubicBezTo>
                  <a:cubicBezTo>
                    <a:pt x="24" y="13"/>
                    <a:pt x="20" y="12"/>
                    <a:pt x="16" y="11"/>
                  </a:cubicBezTo>
                  <a:cubicBezTo>
                    <a:pt x="11" y="10"/>
                    <a:pt x="5" y="10"/>
                    <a:pt x="0" y="11"/>
                  </a:cubicBezTo>
                  <a:close/>
                </a:path>
              </a:pathLst>
            </a:custGeom>
            <a:solidFill>
              <a:srgbClr val="F3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2308225" y="3552825"/>
              <a:ext cx="147638" cy="76200"/>
            </a:xfrm>
            <a:custGeom>
              <a:avLst/>
              <a:gdLst>
                <a:gd name="T0" fmla="*/ 33 w 39"/>
                <a:gd name="T1" fmla="*/ 2 h 20"/>
                <a:gd name="T2" fmla="*/ 35 w 39"/>
                <a:gd name="T3" fmla="*/ 5 h 20"/>
                <a:gd name="T4" fmla="*/ 32 w 39"/>
                <a:gd name="T5" fmla="*/ 13 h 20"/>
                <a:gd name="T6" fmla="*/ 31 w 39"/>
                <a:gd name="T7" fmla="*/ 13 h 20"/>
                <a:gd name="T8" fmla="*/ 29 w 39"/>
                <a:gd name="T9" fmla="*/ 11 h 20"/>
                <a:gd name="T10" fmla="*/ 28 w 39"/>
                <a:gd name="T11" fmla="*/ 14 h 20"/>
                <a:gd name="T12" fmla="*/ 12 w 39"/>
                <a:gd name="T13" fmla="*/ 20 h 20"/>
                <a:gd name="T14" fmla="*/ 3 w 39"/>
                <a:gd name="T15" fmla="*/ 16 h 20"/>
                <a:gd name="T16" fmla="*/ 13 w 39"/>
                <a:gd name="T17" fmla="*/ 14 h 20"/>
                <a:gd name="T18" fmla="*/ 19 w 39"/>
                <a:gd name="T19" fmla="*/ 12 h 20"/>
                <a:gd name="T20" fmla="*/ 17 w 39"/>
                <a:gd name="T21" fmla="*/ 9 h 20"/>
                <a:gd name="T22" fmla="*/ 4 w 39"/>
                <a:gd name="T23" fmla="*/ 13 h 20"/>
                <a:gd name="T24" fmla="*/ 0 w 39"/>
                <a:gd name="T25" fmla="*/ 9 h 20"/>
                <a:gd name="T26" fmla="*/ 1 w 39"/>
                <a:gd name="T27" fmla="*/ 3 h 20"/>
                <a:gd name="T28" fmla="*/ 14 w 39"/>
                <a:gd name="T29" fmla="*/ 2 h 20"/>
                <a:gd name="T30" fmla="*/ 33 w 39"/>
                <a:gd name="T3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20">
                  <a:moveTo>
                    <a:pt x="33" y="2"/>
                  </a:moveTo>
                  <a:cubicBezTo>
                    <a:pt x="33" y="4"/>
                    <a:pt x="39" y="1"/>
                    <a:pt x="35" y="5"/>
                  </a:cubicBezTo>
                  <a:cubicBezTo>
                    <a:pt x="35" y="8"/>
                    <a:pt x="34" y="11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2"/>
                    <a:pt x="30" y="11"/>
                    <a:pt x="29" y="11"/>
                  </a:cubicBezTo>
                  <a:cubicBezTo>
                    <a:pt x="28" y="12"/>
                    <a:pt x="29" y="13"/>
                    <a:pt x="28" y="14"/>
                  </a:cubicBezTo>
                  <a:cubicBezTo>
                    <a:pt x="24" y="18"/>
                    <a:pt x="18" y="19"/>
                    <a:pt x="12" y="20"/>
                  </a:cubicBezTo>
                  <a:cubicBezTo>
                    <a:pt x="9" y="18"/>
                    <a:pt x="5" y="19"/>
                    <a:pt x="3" y="16"/>
                  </a:cubicBezTo>
                  <a:cubicBezTo>
                    <a:pt x="6" y="12"/>
                    <a:pt x="10" y="14"/>
                    <a:pt x="13" y="14"/>
                  </a:cubicBezTo>
                  <a:cubicBezTo>
                    <a:pt x="15" y="13"/>
                    <a:pt x="17" y="15"/>
                    <a:pt x="19" y="12"/>
                  </a:cubicBezTo>
                  <a:cubicBezTo>
                    <a:pt x="18" y="11"/>
                    <a:pt x="17" y="11"/>
                    <a:pt x="17" y="9"/>
                  </a:cubicBezTo>
                  <a:cubicBezTo>
                    <a:pt x="10" y="5"/>
                    <a:pt x="7" y="6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5" y="0"/>
                    <a:pt x="10" y="2"/>
                    <a:pt x="14" y="2"/>
                  </a:cubicBezTo>
                  <a:cubicBezTo>
                    <a:pt x="21" y="3"/>
                    <a:pt x="27" y="4"/>
                    <a:pt x="33" y="2"/>
                  </a:cubicBezTo>
                  <a:close/>
                </a:path>
              </a:pathLst>
            </a:custGeom>
            <a:solidFill>
              <a:srgbClr val="C96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2293938" y="3541713"/>
              <a:ext cx="139700" cy="38100"/>
            </a:xfrm>
            <a:custGeom>
              <a:avLst/>
              <a:gdLst>
                <a:gd name="T0" fmla="*/ 37 w 37"/>
                <a:gd name="T1" fmla="*/ 5 h 10"/>
                <a:gd name="T2" fmla="*/ 30 w 37"/>
                <a:gd name="T3" fmla="*/ 8 h 10"/>
                <a:gd name="T4" fmla="*/ 12 w 37"/>
                <a:gd name="T5" fmla="*/ 6 h 10"/>
                <a:gd name="T6" fmla="*/ 5 w 37"/>
                <a:gd name="T7" fmla="*/ 7 h 10"/>
                <a:gd name="T8" fmla="*/ 0 w 37"/>
                <a:gd name="T9" fmla="*/ 7 h 10"/>
                <a:gd name="T10" fmla="*/ 2 w 37"/>
                <a:gd name="T11" fmla="*/ 4 h 10"/>
                <a:gd name="T12" fmla="*/ 17 w 37"/>
                <a:gd name="T13" fmla="*/ 2 h 10"/>
                <a:gd name="T14" fmla="*/ 35 w 37"/>
                <a:gd name="T15" fmla="*/ 3 h 10"/>
                <a:gd name="T16" fmla="*/ 37 w 37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0">
                  <a:moveTo>
                    <a:pt x="37" y="5"/>
                  </a:moveTo>
                  <a:cubicBezTo>
                    <a:pt x="35" y="7"/>
                    <a:pt x="33" y="8"/>
                    <a:pt x="30" y="8"/>
                  </a:cubicBezTo>
                  <a:cubicBezTo>
                    <a:pt x="24" y="8"/>
                    <a:pt x="18" y="6"/>
                    <a:pt x="12" y="6"/>
                  </a:cubicBezTo>
                  <a:cubicBezTo>
                    <a:pt x="10" y="6"/>
                    <a:pt x="7" y="6"/>
                    <a:pt x="5" y="7"/>
                  </a:cubicBezTo>
                  <a:cubicBezTo>
                    <a:pt x="3" y="10"/>
                    <a:pt x="2" y="10"/>
                    <a:pt x="0" y="7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7" y="0"/>
                    <a:pt x="12" y="1"/>
                    <a:pt x="17" y="2"/>
                  </a:cubicBezTo>
                  <a:cubicBezTo>
                    <a:pt x="23" y="4"/>
                    <a:pt x="29" y="4"/>
                    <a:pt x="35" y="3"/>
                  </a:cubicBezTo>
                  <a:cubicBezTo>
                    <a:pt x="36" y="3"/>
                    <a:pt x="37" y="3"/>
                    <a:pt x="37" y="5"/>
                  </a:cubicBezTo>
                  <a:close/>
                </a:path>
              </a:pathLst>
            </a:custGeom>
            <a:solidFill>
              <a:srgbClr val="2F1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2"/>
            <p:cNvSpPr>
              <a:spLocks/>
            </p:cNvSpPr>
            <p:nvPr/>
          </p:nvSpPr>
          <p:spPr bwMode="auto">
            <a:xfrm>
              <a:off x="2444750" y="3575050"/>
              <a:ext cx="79375" cy="76200"/>
            </a:xfrm>
            <a:custGeom>
              <a:avLst/>
              <a:gdLst>
                <a:gd name="T0" fmla="*/ 2 w 21"/>
                <a:gd name="T1" fmla="*/ 1 h 20"/>
                <a:gd name="T2" fmla="*/ 17 w 21"/>
                <a:gd name="T3" fmla="*/ 2 h 20"/>
                <a:gd name="T4" fmla="*/ 17 w 21"/>
                <a:gd name="T5" fmla="*/ 5 h 20"/>
                <a:gd name="T6" fmla="*/ 15 w 21"/>
                <a:gd name="T7" fmla="*/ 5 h 20"/>
                <a:gd name="T8" fmla="*/ 16 w 21"/>
                <a:gd name="T9" fmla="*/ 6 h 20"/>
                <a:gd name="T10" fmla="*/ 17 w 21"/>
                <a:gd name="T11" fmla="*/ 8 h 20"/>
                <a:gd name="T12" fmla="*/ 6 w 21"/>
                <a:gd name="T13" fmla="*/ 10 h 20"/>
                <a:gd name="T14" fmla="*/ 8 w 21"/>
                <a:gd name="T15" fmla="*/ 20 h 20"/>
                <a:gd name="T16" fmla="*/ 2 w 21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" y="1"/>
                  </a:moveTo>
                  <a:cubicBezTo>
                    <a:pt x="7" y="1"/>
                    <a:pt x="12" y="0"/>
                    <a:pt x="17" y="2"/>
                  </a:cubicBezTo>
                  <a:cubicBezTo>
                    <a:pt x="19" y="3"/>
                    <a:pt x="21" y="3"/>
                    <a:pt x="17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4" y="10"/>
                    <a:pt x="10" y="10"/>
                    <a:pt x="6" y="10"/>
                  </a:cubicBezTo>
                  <a:cubicBezTo>
                    <a:pt x="5" y="14"/>
                    <a:pt x="10" y="16"/>
                    <a:pt x="8" y="20"/>
                  </a:cubicBezTo>
                  <a:cubicBezTo>
                    <a:pt x="4" y="14"/>
                    <a:pt x="0" y="8"/>
                    <a:pt x="2" y="1"/>
                  </a:cubicBezTo>
                  <a:close/>
                </a:path>
              </a:pathLst>
            </a:custGeom>
            <a:solidFill>
              <a:srgbClr val="71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2414588" y="3571875"/>
              <a:ext cx="60325" cy="111125"/>
            </a:xfrm>
            <a:custGeom>
              <a:avLst/>
              <a:gdLst>
                <a:gd name="T0" fmla="*/ 4 w 16"/>
                <a:gd name="T1" fmla="*/ 8 h 29"/>
                <a:gd name="T2" fmla="*/ 7 w 16"/>
                <a:gd name="T3" fmla="*/ 0 h 29"/>
                <a:gd name="T4" fmla="*/ 7 w 16"/>
                <a:gd name="T5" fmla="*/ 1 h 29"/>
                <a:gd name="T6" fmla="*/ 10 w 16"/>
                <a:gd name="T7" fmla="*/ 21 h 29"/>
                <a:gd name="T8" fmla="*/ 15 w 16"/>
                <a:gd name="T9" fmla="*/ 26 h 29"/>
                <a:gd name="T10" fmla="*/ 13 w 16"/>
                <a:gd name="T11" fmla="*/ 28 h 29"/>
                <a:gd name="T12" fmla="*/ 1 w 16"/>
                <a:gd name="T13" fmla="*/ 26 h 29"/>
                <a:gd name="T14" fmla="*/ 1 w 16"/>
                <a:gd name="T15" fmla="*/ 22 h 29"/>
                <a:gd name="T16" fmla="*/ 3 w 16"/>
                <a:gd name="T17" fmla="*/ 14 h 29"/>
                <a:gd name="T18" fmla="*/ 4 w 16"/>
                <a:gd name="T1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9">
                  <a:moveTo>
                    <a:pt x="4" y="8"/>
                  </a:moveTo>
                  <a:cubicBezTo>
                    <a:pt x="5" y="5"/>
                    <a:pt x="6" y="3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8"/>
                    <a:pt x="8" y="15"/>
                    <a:pt x="10" y="21"/>
                  </a:cubicBezTo>
                  <a:cubicBezTo>
                    <a:pt x="11" y="24"/>
                    <a:pt x="13" y="25"/>
                    <a:pt x="15" y="26"/>
                  </a:cubicBezTo>
                  <a:cubicBezTo>
                    <a:pt x="16" y="28"/>
                    <a:pt x="14" y="28"/>
                    <a:pt x="13" y="28"/>
                  </a:cubicBezTo>
                  <a:cubicBezTo>
                    <a:pt x="9" y="29"/>
                    <a:pt x="5" y="28"/>
                    <a:pt x="1" y="26"/>
                  </a:cubicBezTo>
                  <a:cubicBezTo>
                    <a:pt x="0" y="25"/>
                    <a:pt x="0" y="23"/>
                    <a:pt x="1" y="22"/>
                  </a:cubicBezTo>
                  <a:cubicBezTo>
                    <a:pt x="4" y="20"/>
                    <a:pt x="6" y="18"/>
                    <a:pt x="3" y="14"/>
                  </a:cubicBezTo>
                  <a:cubicBezTo>
                    <a:pt x="2" y="12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F1A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2395538" y="3640138"/>
              <a:ext cx="98425" cy="68263"/>
            </a:xfrm>
            <a:custGeom>
              <a:avLst/>
              <a:gdLst>
                <a:gd name="T0" fmla="*/ 7 w 26"/>
                <a:gd name="T1" fmla="*/ 4 h 18"/>
                <a:gd name="T2" fmla="*/ 6 w 26"/>
                <a:gd name="T3" fmla="*/ 6 h 18"/>
                <a:gd name="T4" fmla="*/ 20 w 26"/>
                <a:gd name="T5" fmla="*/ 8 h 18"/>
                <a:gd name="T6" fmla="*/ 22 w 26"/>
                <a:gd name="T7" fmla="*/ 5 h 18"/>
                <a:gd name="T8" fmla="*/ 26 w 26"/>
                <a:gd name="T9" fmla="*/ 10 h 18"/>
                <a:gd name="T10" fmla="*/ 22 w 26"/>
                <a:gd name="T11" fmla="*/ 11 h 18"/>
                <a:gd name="T12" fmla="*/ 19 w 26"/>
                <a:gd name="T13" fmla="*/ 12 h 18"/>
                <a:gd name="T14" fmla="*/ 13 w 26"/>
                <a:gd name="T15" fmla="*/ 15 h 18"/>
                <a:gd name="T16" fmla="*/ 4 w 26"/>
                <a:gd name="T17" fmla="*/ 9 h 18"/>
                <a:gd name="T18" fmla="*/ 1 w 26"/>
                <a:gd name="T19" fmla="*/ 7 h 18"/>
                <a:gd name="T20" fmla="*/ 0 w 26"/>
                <a:gd name="T21" fmla="*/ 4 h 18"/>
                <a:gd name="T22" fmla="*/ 7 w 26"/>
                <a:gd name="T2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8">
                  <a:moveTo>
                    <a:pt x="7" y="4"/>
                  </a:moveTo>
                  <a:cubicBezTo>
                    <a:pt x="6" y="5"/>
                    <a:pt x="5" y="6"/>
                    <a:pt x="6" y="6"/>
                  </a:cubicBezTo>
                  <a:cubicBezTo>
                    <a:pt x="11" y="7"/>
                    <a:pt x="15" y="12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5" y="6"/>
                    <a:pt x="26" y="7"/>
                    <a:pt x="26" y="10"/>
                  </a:cubicBezTo>
                  <a:cubicBezTo>
                    <a:pt x="23" y="5"/>
                    <a:pt x="23" y="10"/>
                    <a:pt x="22" y="11"/>
                  </a:cubicBezTo>
                  <a:cubicBezTo>
                    <a:pt x="21" y="11"/>
                    <a:pt x="20" y="12"/>
                    <a:pt x="19" y="12"/>
                  </a:cubicBezTo>
                  <a:cubicBezTo>
                    <a:pt x="17" y="14"/>
                    <a:pt x="17" y="18"/>
                    <a:pt x="13" y="15"/>
                  </a:cubicBezTo>
                  <a:cubicBezTo>
                    <a:pt x="11" y="11"/>
                    <a:pt x="7" y="11"/>
                    <a:pt x="4" y="9"/>
                  </a:cubicBezTo>
                  <a:cubicBezTo>
                    <a:pt x="3" y="8"/>
                    <a:pt x="2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4" y="0"/>
                    <a:pt x="5" y="0"/>
                    <a:pt x="7" y="4"/>
                  </a:cubicBezTo>
                  <a:close/>
                </a:path>
              </a:pathLst>
            </a:custGeom>
            <a:solidFill>
              <a:srgbClr val="6D2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2384425" y="3503613"/>
              <a:ext cx="71438" cy="19050"/>
            </a:xfrm>
            <a:custGeom>
              <a:avLst/>
              <a:gdLst>
                <a:gd name="T0" fmla="*/ 12 w 19"/>
                <a:gd name="T1" fmla="*/ 5 h 5"/>
                <a:gd name="T2" fmla="*/ 7 w 19"/>
                <a:gd name="T3" fmla="*/ 4 h 5"/>
                <a:gd name="T4" fmla="*/ 0 w 19"/>
                <a:gd name="T5" fmla="*/ 3 h 5"/>
                <a:gd name="T6" fmla="*/ 5 w 19"/>
                <a:gd name="T7" fmla="*/ 2 h 5"/>
                <a:gd name="T8" fmla="*/ 19 w 19"/>
                <a:gd name="T9" fmla="*/ 0 h 5"/>
                <a:gd name="T10" fmla="*/ 12 w 1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">
                  <a:moveTo>
                    <a:pt x="12" y="5"/>
                  </a:moveTo>
                  <a:cubicBezTo>
                    <a:pt x="10" y="4"/>
                    <a:pt x="9" y="4"/>
                    <a:pt x="7" y="4"/>
                  </a:cubicBezTo>
                  <a:cubicBezTo>
                    <a:pt x="5" y="2"/>
                    <a:pt x="2" y="4"/>
                    <a:pt x="0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9" y="2"/>
                    <a:pt x="14" y="3"/>
                    <a:pt x="19" y="0"/>
                  </a:cubicBezTo>
                  <a:cubicBezTo>
                    <a:pt x="18" y="5"/>
                    <a:pt x="14" y="4"/>
                    <a:pt x="12" y="5"/>
                  </a:cubicBezTo>
                  <a:close/>
                </a:path>
              </a:pathLst>
            </a:custGeom>
            <a:solidFill>
              <a:srgbClr val="BB7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2241550" y="3408363"/>
              <a:ext cx="139700" cy="133350"/>
            </a:xfrm>
            <a:custGeom>
              <a:avLst/>
              <a:gdLst>
                <a:gd name="T0" fmla="*/ 32 w 37"/>
                <a:gd name="T1" fmla="*/ 11 h 35"/>
                <a:gd name="T2" fmla="*/ 24 w 37"/>
                <a:gd name="T3" fmla="*/ 12 h 35"/>
                <a:gd name="T4" fmla="*/ 21 w 37"/>
                <a:gd name="T5" fmla="*/ 12 h 35"/>
                <a:gd name="T6" fmla="*/ 10 w 37"/>
                <a:gd name="T7" fmla="*/ 23 h 35"/>
                <a:gd name="T8" fmla="*/ 6 w 37"/>
                <a:gd name="T9" fmla="*/ 30 h 35"/>
                <a:gd name="T10" fmla="*/ 1 w 37"/>
                <a:gd name="T11" fmla="*/ 35 h 35"/>
                <a:gd name="T12" fmla="*/ 0 w 37"/>
                <a:gd name="T13" fmla="*/ 35 h 35"/>
                <a:gd name="T14" fmla="*/ 0 w 37"/>
                <a:gd name="T15" fmla="*/ 35 h 35"/>
                <a:gd name="T16" fmla="*/ 2 w 37"/>
                <a:gd name="T17" fmla="*/ 28 h 35"/>
                <a:gd name="T18" fmla="*/ 5 w 37"/>
                <a:gd name="T19" fmla="*/ 27 h 35"/>
                <a:gd name="T20" fmla="*/ 6 w 37"/>
                <a:gd name="T21" fmla="*/ 26 h 35"/>
                <a:gd name="T22" fmla="*/ 8 w 37"/>
                <a:gd name="T23" fmla="*/ 15 h 35"/>
                <a:gd name="T24" fmla="*/ 10 w 37"/>
                <a:gd name="T25" fmla="*/ 14 h 35"/>
                <a:gd name="T26" fmla="*/ 15 w 37"/>
                <a:gd name="T27" fmla="*/ 10 h 35"/>
                <a:gd name="T28" fmla="*/ 17 w 37"/>
                <a:gd name="T29" fmla="*/ 9 h 35"/>
                <a:gd name="T30" fmla="*/ 28 w 37"/>
                <a:gd name="T31" fmla="*/ 7 h 35"/>
                <a:gd name="T32" fmla="*/ 26 w 37"/>
                <a:gd name="T33" fmla="*/ 3 h 35"/>
                <a:gd name="T34" fmla="*/ 28 w 37"/>
                <a:gd name="T35" fmla="*/ 2 h 35"/>
                <a:gd name="T36" fmla="*/ 35 w 37"/>
                <a:gd name="T37" fmla="*/ 3 h 35"/>
                <a:gd name="T38" fmla="*/ 37 w 37"/>
                <a:gd name="T39" fmla="*/ 4 h 35"/>
                <a:gd name="T40" fmla="*/ 36 w 37"/>
                <a:gd name="T41" fmla="*/ 7 h 35"/>
                <a:gd name="T42" fmla="*/ 35 w 37"/>
                <a:gd name="T43" fmla="*/ 10 h 35"/>
                <a:gd name="T44" fmla="*/ 32 w 37"/>
                <a:gd name="T4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5">
                  <a:moveTo>
                    <a:pt x="32" y="11"/>
                  </a:moveTo>
                  <a:cubicBezTo>
                    <a:pt x="30" y="12"/>
                    <a:pt x="27" y="14"/>
                    <a:pt x="24" y="12"/>
                  </a:cubicBezTo>
                  <a:cubicBezTo>
                    <a:pt x="24" y="11"/>
                    <a:pt x="22" y="11"/>
                    <a:pt x="21" y="12"/>
                  </a:cubicBezTo>
                  <a:cubicBezTo>
                    <a:pt x="18" y="17"/>
                    <a:pt x="11" y="18"/>
                    <a:pt x="10" y="23"/>
                  </a:cubicBezTo>
                  <a:cubicBezTo>
                    <a:pt x="9" y="26"/>
                    <a:pt x="6" y="28"/>
                    <a:pt x="6" y="30"/>
                  </a:cubicBezTo>
                  <a:cubicBezTo>
                    <a:pt x="2" y="30"/>
                    <a:pt x="4" y="35"/>
                    <a:pt x="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3" y="31"/>
                    <a:pt x="2" y="28"/>
                  </a:cubicBezTo>
                  <a:cubicBezTo>
                    <a:pt x="2" y="27"/>
                    <a:pt x="3" y="26"/>
                    <a:pt x="5" y="27"/>
                  </a:cubicBezTo>
                  <a:cubicBezTo>
                    <a:pt x="5" y="27"/>
                    <a:pt x="7" y="27"/>
                    <a:pt x="6" y="26"/>
                  </a:cubicBezTo>
                  <a:cubicBezTo>
                    <a:pt x="2" y="21"/>
                    <a:pt x="9" y="19"/>
                    <a:pt x="8" y="15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4" y="15"/>
                    <a:pt x="13" y="11"/>
                    <a:pt x="15" y="10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1" y="8"/>
                    <a:pt x="25" y="7"/>
                    <a:pt x="28" y="7"/>
                  </a:cubicBezTo>
                  <a:cubicBezTo>
                    <a:pt x="28" y="5"/>
                    <a:pt x="28" y="4"/>
                    <a:pt x="26" y="3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31" y="3"/>
                    <a:pt x="33" y="0"/>
                    <a:pt x="35" y="3"/>
                  </a:cubicBezTo>
                  <a:cubicBezTo>
                    <a:pt x="36" y="4"/>
                    <a:pt x="36" y="4"/>
                    <a:pt x="37" y="4"/>
                  </a:cubicBezTo>
                  <a:cubicBezTo>
                    <a:pt x="37" y="5"/>
                    <a:pt x="37" y="6"/>
                    <a:pt x="36" y="7"/>
                  </a:cubicBezTo>
                  <a:cubicBezTo>
                    <a:pt x="36" y="8"/>
                    <a:pt x="36" y="9"/>
                    <a:pt x="35" y="10"/>
                  </a:cubicBezTo>
                  <a:cubicBezTo>
                    <a:pt x="35" y="11"/>
                    <a:pt x="33" y="11"/>
                    <a:pt x="32" y="11"/>
                  </a:cubicBezTo>
                  <a:close/>
                </a:path>
              </a:pathLst>
            </a:custGeom>
            <a:solidFill>
              <a:srgbClr val="55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2403475" y="3416300"/>
              <a:ext cx="63500" cy="49213"/>
            </a:xfrm>
            <a:custGeom>
              <a:avLst/>
              <a:gdLst>
                <a:gd name="T0" fmla="*/ 8 w 17"/>
                <a:gd name="T1" fmla="*/ 12 h 13"/>
                <a:gd name="T2" fmla="*/ 1 w 17"/>
                <a:gd name="T3" fmla="*/ 9 h 13"/>
                <a:gd name="T4" fmla="*/ 1 w 17"/>
                <a:gd name="T5" fmla="*/ 9 h 13"/>
                <a:gd name="T6" fmla="*/ 1 w 17"/>
                <a:gd name="T7" fmla="*/ 8 h 13"/>
                <a:gd name="T8" fmla="*/ 5 w 17"/>
                <a:gd name="T9" fmla="*/ 4 h 13"/>
                <a:gd name="T10" fmla="*/ 7 w 17"/>
                <a:gd name="T11" fmla="*/ 9 h 13"/>
                <a:gd name="T12" fmla="*/ 9 w 17"/>
                <a:gd name="T13" fmla="*/ 0 h 13"/>
                <a:gd name="T14" fmla="*/ 17 w 17"/>
                <a:gd name="T15" fmla="*/ 5 h 13"/>
                <a:gd name="T16" fmla="*/ 13 w 17"/>
                <a:gd name="T17" fmla="*/ 13 h 13"/>
                <a:gd name="T18" fmla="*/ 8 w 17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3">
                  <a:moveTo>
                    <a:pt x="8" y="12"/>
                  </a:moveTo>
                  <a:cubicBezTo>
                    <a:pt x="7" y="9"/>
                    <a:pt x="3" y="13"/>
                    <a:pt x="1" y="9"/>
                  </a:cubicBezTo>
                  <a:cubicBezTo>
                    <a:pt x="1" y="9"/>
                    <a:pt x="0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0" y="2"/>
                    <a:pt x="5" y="4"/>
                  </a:cubicBezTo>
                  <a:cubicBezTo>
                    <a:pt x="9" y="5"/>
                    <a:pt x="4" y="8"/>
                    <a:pt x="7" y="9"/>
                  </a:cubicBezTo>
                  <a:cubicBezTo>
                    <a:pt x="11" y="8"/>
                    <a:pt x="8" y="4"/>
                    <a:pt x="9" y="0"/>
                  </a:cubicBezTo>
                  <a:cubicBezTo>
                    <a:pt x="11" y="6"/>
                    <a:pt x="14" y="4"/>
                    <a:pt x="17" y="5"/>
                  </a:cubicBezTo>
                  <a:cubicBezTo>
                    <a:pt x="17" y="8"/>
                    <a:pt x="14" y="10"/>
                    <a:pt x="13" y="13"/>
                  </a:cubicBezTo>
                  <a:cubicBezTo>
                    <a:pt x="12" y="12"/>
                    <a:pt x="10" y="12"/>
                    <a:pt x="8" y="12"/>
                  </a:cubicBezTo>
                  <a:close/>
                </a:path>
              </a:pathLst>
            </a:custGeom>
            <a:solidFill>
              <a:srgbClr val="A73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8"/>
            <p:cNvSpPr>
              <a:spLocks/>
            </p:cNvSpPr>
            <p:nvPr/>
          </p:nvSpPr>
          <p:spPr bwMode="auto">
            <a:xfrm>
              <a:off x="2362200" y="3397250"/>
              <a:ext cx="49213" cy="68263"/>
            </a:xfrm>
            <a:custGeom>
              <a:avLst/>
              <a:gdLst>
                <a:gd name="T0" fmla="*/ 12 w 13"/>
                <a:gd name="T1" fmla="*/ 13 h 18"/>
                <a:gd name="T2" fmla="*/ 12 w 13"/>
                <a:gd name="T3" fmla="*/ 14 h 18"/>
                <a:gd name="T4" fmla="*/ 5 w 13"/>
                <a:gd name="T5" fmla="*/ 18 h 18"/>
                <a:gd name="T6" fmla="*/ 0 w 13"/>
                <a:gd name="T7" fmla="*/ 14 h 18"/>
                <a:gd name="T8" fmla="*/ 2 w 13"/>
                <a:gd name="T9" fmla="*/ 12 h 18"/>
                <a:gd name="T10" fmla="*/ 4 w 13"/>
                <a:gd name="T11" fmla="*/ 10 h 18"/>
                <a:gd name="T12" fmla="*/ 5 w 13"/>
                <a:gd name="T13" fmla="*/ 7 h 18"/>
                <a:gd name="T14" fmla="*/ 7 w 13"/>
                <a:gd name="T15" fmla="*/ 0 h 18"/>
                <a:gd name="T16" fmla="*/ 11 w 13"/>
                <a:gd name="T17" fmla="*/ 9 h 18"/>
                <a:gd name="T18" fmla="*/ 12 w 13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13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9" y="15"/>
                    <a:pt x="7" y="16"/>
                    <a:pt x="5" y="18"/>
                  </a:cubicBezTo>
                  <a:cubicBezTo>
                    <a:pt x="4" y="15"/>
                    <a:pt x="2" y="15"/>
                    <a:pt x="0" y="14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3" y="11"/>
                    <a:pt x="6" y="12"/>
                    <a:pt x="4" y="10"/>
                  </a:cubicBezTo>
                  <a:cubicBezTo>
                    <a:pt x="4" y="9"/>
                    <a:pt x="4" y="8"/>
                    <a:pt x="5" y="7"/>
                  </a:cubicBezTo>
                  <a:cubicBezTo>
                    <a:pt x="9" y="6"/>
                    <a:pt x="4" y="2"/>
                    <a:pt x="7" y="0"/>
                  </a:cubicBezTo>
                  <a:cubicBezTo>
                    <a:pt x="10" y="2"/>
                    <a:pt x="13" y="4"/>
                    <a:pt x="11" y="9"/>
                  </a:cubicBezTo>
                  <a:cubicBezTo>
                    <a:pt x="10" y="10"/>
                    <a:pt x="8" y="13"/>
                    <a:pt x="12" y="13"/>
                  </a:cubicBezTo>
                  <a:close/>
                </a:path>
              </a:pathLst>
            </a:custGeom>
            <a:solidFill>
              <a:srgbClr val="7B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39"/>
            <p:cNvSpPr>
              <a:spLocks/>
            </p:cNvSpPr>
            <p:nvPr/>
          </p:nvSpPr>
          <p:spPr bwMode="auto">
            <a:xfrm>
              <a:off x="2346325" y="3403600"/>
              <a:ext cx="26988" cy="31750"/>
            </a:xfrm>
            <a:custGeom>
              <a:avLst/>
              <a:gdLst>
                <a:gd name="T0" fmla="*/ 7 w 7"/>
                <a:gd name="T1" fmla="*/ 4 h 8"/>
                <a:gd name="T2" fmla="*/ 0 w 7"/>
                <a:gd name="T3" fmla="*/ 3 h 8"/>
                <a:gd name="T4" fmla="*/ 7 w 7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5" y="3"/>
                    <a:pt x="2" y="8"/>
                    <a:pt x="0" y="3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92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40"/>
            <p:cNvSpPr>
              <a:spLocks/>
            </p:cNvSpPr>
            <p:nvPr/>
          </p:nvSpPr>
          <p:spPr bwMode="auto">
            <a:xfrm>
              <a:off x="2236788" y="3629025"/>
              <a:ext cx="125413" cy="149225"/>
            </a:xfrm>
            <a:custGeom>
              <a:avLst/>
              <a:gdLst>
                <a:gd name="T0" fmla="*/ 16 w 33"/>
                <a:gd name="T1" fmla="*/ 34 h 39"/>
                <a:gd name="T2" fmla="*/ 14 w 33"/>
                <a:gd name="T3" fmla="*/ 39 h 39"/>
                <a:gd name="T4" fmla="*/ 9 w 33"/>
                <a:gd name="T5" fmla="*/ 37 h 39"/>
                <a:gd name="T6" fmla="*/ 8 w 33"/>
                <a:gd name="T7" fmla="*/ 33 h 39"/>
                <a:gd name="T8" fmla="*/ 5 w 33"/>
                <a:gd name="T9" fmla="*/ 26 h 39"/>
                <a:gd name="T10" fmla="*/ 1 w 33"/>
                <a:gd name="T11" fmla="*/ 19 h 39"/>
                <a:gd name="T12" fmla="*/ 1 w 33"/>
                <a:gd name="T13" fmla="*/ 7 h 39"/>
                <a:gd name="T14" fmla="*/ 1 w 33"/>
                <a:gd name="T15" fmla="*/ 6 h 39"/>
                <a:gd name="T16" fmla="*/ 3 w 33"/>
                <a:gd name="T17" fmla="*/ 0 h 39"/>
                <a:gd name="T18" fmla="*/ 7 w 33"/>
                <a:gd name="T19" fmla="*/ 7 h 39"/>
                <a:gd name="T20" fmla="*/ 16 w 33"/>
                <a:gd name="T21" fmla="*/ 27 h 39"/>
                <a:gd name="T22" fmla="*/ 21 w 33"/>
                <a:gd name="T23" fmla="*/ 29 h 39"/>
                <a:gd name="T24" fmla="*/ 33 w 33"/>
                <a:gd name="T25" fmla="*/ 39 h 39"/>
                <a:gd name="T26" fmla="*/ 16 w 33"/>
                <a:gd name="T27" fmla="*/ 34 h 39"/>
                <a:gd name="T28" fmla="*/ 19 w 33"/>
                <a:gd name="T29" fmla="*/ 33 h 39"/>
                <a:gd name="T30" fmla="*/ 14 w 33"/>
                <a:gd name="T31" fmla="*/ 31 h 39"/>
                <a:gd name="T32" fmla="*/ 16 w 33"/>
                <a:gd name="T3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9">
                  <a:moveTo>
                    <a:pt x="16" y="34"/>
                  </a:moveTo>
                  <a:cubicBezTo>
                    <a:pt x="16" y="36"/>
                    <a:pt x="15" y="37"/>
                    <a:pt x="14" y="39"/>
                  </a:cubicBezTo>
                  <a:cubicBezTo>
                    <a:pt x="12" y="39"/>
                    <a:pt x="10" y="39"/>
                    <a:pt x="9" y="37"/>
                  </a:cubicBezTo>
                  <a:cubicBezTo>
                    <a:pt x="8" y="36"/>
                    <a:pt x="7" y="35"/>
                    <a:pt x="8" y="33"/>
                  </a:cubicBezTo>
                  <a:cubicBezTo>
                    <a:pt x="8" y="30"/>
                    <a:pt x="7" y="27"/>
                    <a:pt x="5" y="26"/>
                  </a:cubicBezTo>
                  <a:cubicBezTo>
                    <a:pt x="2" y="24"/>
                    <a:pt x="2" y="21"/>
                    <a:pt x="1" y="19"/>
                  </a:cubicBezTo>
                  <a:cubicBezTo>
                    <a:pt x="0" y="15"/>
                    <a:pt x="2" y="11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0" y="0"/>
                    <a:pt x="3" y="0"/>
                  </a:cubicBezTo>
                  <a:cubicBezTo>
                    <a:pt x="5" y="0"/>
                    <a:pt x="8" y="5"/>
                    <a:pt x="7" y="7"/>
                  </a:cubicBezTo>
                  <a:cubicBezTo>
                    <a:pt x="4" y="17"/>
                    <a:pt x="11" y="21"/>
                    <a:pt x="16" y="27"/>
                  </a:cubicBezTo>
                  <a:cubicBezTo>
                    <a:pt x="18" y="28"/>
                    <a:pt x="20" y="30"/>
                    <a:pt x="21" y="29"/>
                  </a:cubicBezTo>
                  <a:cubicBezTo>
                    <a:pt x="29" y="28"/>
                    <a:pt x="30" y="34"/>
                    <a:pt x="33" y="39"/>
                  </a:cubicBezTo>
                  <a:cubicBezTo>
                    <a:pt x="28" y="37"/>
                    <a:pt x="21" y="39"/>
                    <a:pt x="16" y="34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8" y="32"/>
                    <a:pt x="16" y="32"/>
                    <a:pt x="14" y="31"/>
                  </a:cubicBezTo>
                  <a:cubicBezTo>
                    <a:pt x="15" y="32"/>
                    <a:pt x="17" y="32"/>
                    <a:pt x="16" y="34"/>
                  </a:cubicBezTo>
                  <a:close/>
                </a:path>
              </a:pathLst>
            </a:custGeom>
            <a:solidFill>
              <a:srgbClr val="A6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1"/>
            <p:cNvSpPr>
              <a:spLocks/>
            </p:cNvSpPr>
            <p:nvPr/>
          </p:nvSpPr>
          <p:spPr bwMode="auto">
            <a:xfrm>
              <a:off x="2168525" y="3590925"/>
              <a:ext cx="68263" cy="95250"/>
            </a:xfrm>
            <a:custGeom>
              <a:avLst/>
              <a:gdLst>
                <a:gd name="T0" fmla="*/ 13 w 18"/>
                <a:gd name="T1" fmla="*/ 23 h 25"/>
                <a:gd name="T2" fmla="*/ 12 w 18"/>
                <a:gd name="T3" fmla="*/ 13 h 25"/>
                <a:gd name="T4" fmla="*/ 8 w 18"/>
                <a:gd name="T5" fmla="*/ 5 h 25"/>
                <a:gd name="T6" fmla="*/ 2 w 18"/>
                <a:gd name="T7" fmla="*/ 6 h 25"/>
                <a:gd name="T8" fmla="*/ 6 w 18"/>
                <a:gd name="T9" fmla="*/ 0 h 25"/>
                <a:gd name="T10" fmla="*/ 13 w 18"/>
                <a:gd name="T11" fmla="*/ 6 h 25"/>
                <a:gd name="T12" fmla="*/ 15 w 18"/>
                <a:gd name="T13" fmla="*/ 10 h 25"/>
                <a:gd name="T14" fmla="*/ 16 w 18"/>
                <a:gd name="T15" fmla="*/ 16 h 25"/>
                <a:gd name="T16" fmla="*/ 15 w 18"/>
                <a:gd name="T17" fmla="*/ 24 h 25"/>
                <a:gd name="T18" fmla="*/ 13 w 18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5">
                  <a:moveTo>
                    <a:pt x="13" y="23"/>
                  </a:moveTo>
                  <a:cubicBezTo>
                    <a:pt x="11" y="20"/>
                    <a:pt x="11" y="17"/>
                    <a:pt x="12" y="13"/>
                  </a:cubicBezTo>
                  <a:cubicBezTo>
                    <a:pt x="12" y="10"/>
                    <a:pt x="10" y="8"/>
                    <a:pt x="8" y="5"/>
                  </a:cubicBezTo>
                  <a:cubicBezTo>
                    <a:pt x="6" y="3"/>
                    <a:pt x="4" y="6"/>
                    <a:pt x="2" y="6"/>
                  </a:cubicBezTo>
                  <a:cubicBezTo>
                    <a:pt x="0" y="3"/>
                    <a:pt x="4" y="2"/>
                    <a:pt x="6" y="0"/>
                  </a:cubicBezTo>
                  <a:cubicBezTo>
                    <a:pt x="9" y="1"/>
                    <a:pt x="12" y="3"/>
                    <a:pt x="13" y="6"/>
                  </a:cubicBezTo>
                  <a:cubicBezTo>
                    <a:pt x="14" y="7"/>
                    <a:pt x="15" y="8"/>
                    <a:pt x="15" y="10"/>
                  </a:cubicBezTo>
                  <a:cubicBezTo>
                    <a:pt x="15" y="12"/>
                    <a:pt x="14" y="14"/>
                    <a:pt x="16" y="16"/>
                  </a:cubicBezTo>
                  <a:cubicBezTo>
                    <a:pt x="18" y="19"/>
                    <a:pt x="16" y="22"/>
                    <a:pt x="15" y="24"/>
                  </a:cubicBezTo>
                  <a:cubicBezTo>
                    <a:pt x="14" y="25"/>
                    <a:pt x="13" y="24"/>
                    <a:pt x="13" y="23"/>
                  </a:cubicBezTo>
                  <a:close/>
                </a:path>
              </a:pathLst>
            </a:custGeom>
            <a:solidFill>
              <a:srgbClr val="E3B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42"/>
            <p:cNvSpPr>
              <a:spLocks/>
            </p:cNvSpPr>
            <p:nvPr/>
          </p:nvSpPr>
          <p:spPr bwMode="auto">
            <a:xfrm>
              <a:off x="2192338" y="3582988"/>
              <a:ext cx="33338" cy="30163"/>
            </a:xfrm>
            <a:custGeom>
              <a:avLst/>
              <a:gdLst>
                <a:gd name="T0" fmla="*/ 7 w 9"/>
                <a:gd name="T1" fmla="*/ 8 h 8"/>
                <a:gd name="T2" fmla="*/ 0 w 9"/>
                <a:gd name="T3" fmla="*/ 2 h 8"/>
                <a:gd name="T4" fmla="*/ 7 w 9"/>
                <a:gd name="T5" fmla="*/ 5 h 8"/>
                <a:gd name="T6" fmla="*/ 7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4" y="6"/>
                    <a:pt x="2" y="4"/>
                    <a:pt x="0" y="2"/>
                  </a:cubicBezTo>
                  <a:cubicBezTo>
                    <a:pt x="3" y="0"/>
                    <a:pt x="5" y="4"/>
                    <a:pt x="7" y="5"/>
                  </a:cubicBezTo>
                  <a:cubicBezTo>
                    <a:pt x="9" y="6"/>
                    <a:pt x="8" y="8"/>
                    <a:pt x="7" y="8"/>
                  </a:cubicBezTo>
                  <a:close/>
                </a:path>
              </a:pathLst>
            </a:custGeom>
            <a:solidFill>
              <a:srgbClr val="3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43"/>
            <p:cNvSpPr>
              <a:spLocks/>
            </p:cNvSpPr>
            <p:nvPr/>
          </p:nvSpPr>
          <p:spPr bwMode="auto">
            <a:xfrm>
              <a:off x="2236788" y="3403600"/>
              <a:ext cx="60325" cy="76200"/>
            </a:xfrm>
            <a:custGeom>
              <a:avLst/>
              <a:gdLst>
                <a:gd name="T0" fmla="*/ 12 w 16"/>
                <a:gd name="T1" fmla="*/ 16 h 20"/>
                <a:gd name="T2" fmla="*/ 9 w 16"/>
                <a:gd name="T3" fmla="*/ 16 h 20"/>
                <a:gd name="T4" fmla="*/ 5 w 16"/>
                <a:gd name="T5" fmla="*/ 5 h 20"/>
                <a:gd name="T6" fmla="*/ 4 w 16"/>
                <a:gd name="T7" fmla="*/ 9 h 20"/>
                <a:gd name="T8" fmla="*/ 2 w 16"/>
                <a:gd name="T9" fmla="*/ 20 h 20"/>
                <a:gd name="T10" fmla="*/ 2 w 16"/>
                <a:gd name="T11" fmla="*/ 5 h 20"/>
                <a:gd name="T12" fmla="*/ 8 w 16"/>
                <a:gd name="T13" fmla="*/ 3 h 20"/>
                <a:gd name="T14" fmla="*/ 16 w 16"/>
                <a:gd name="T15" fmla="*/ 10 h 20"/>
                <a:gd name="T16" fmla="*/ 12 w 16"/>
                <a:gd name="T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2" y="16"/>
                  </a:moveTo>
                  <a:cubicBezTo>
                    <a:pt x="11" y="16"/>
                    <a:pt x="10" y="16"/>
                    <a:pt x="9" y="16"/>
                  </a:cubicBezTo>
                  <a:cubicBezTo>
                    <a:pt x="10" y="11"/>
                    <a:pt x="7" y="8"/>
                    <a:pt x="5" y="5"/>
                  </a:cubicBezTo>
                  <a:cubicBezTo>
                    <a:pt x="3" y="6"/>
                    <a:pt x="3" y="8"/>
                    <a:pt x="4" y="9"/>
                  </a:cubicBezTo>
                  <a:cubicBezTo>
                    <a:pt x="9" y="15"/>
                    <a:pt x="9" y="16"/>
                    <a:pt x="2" y="20"/>
                  </a:cubicBezTo>
                  <a:cubicBezTo>
                    <a:pt x="1" y="15"/>
                    <a:pt x="0" y="10"/>
                    <a:pt x="2" y="5"/>
                  </a:cubicBezTo>
                  <a:cubicBezTo>
                    <a:pt x="4" y="1"/>
                    <a:pt x="5" y="0"/>
                    <a:pt x="8" y="3"/>
                  </a:cubicBezTo>
                  <a:cubicBezTo>
                    <a:pt x="12" y="4"/>
                    <a:pt x="15" y="5"/>
                    <a:pt x="16" y="10"/>
                  </a:cubicBezTo>
                  <a:cubicBezTo>
                    <a:pt x="14" y="12"/>
                    <a:pt x="13" y="14"/>
                    <a:pt x="12" y="16"/>
                  </a:cubicBezTo>
                  <a:close/>
                </a:path>
              </a:pathLst>
            </a:custGeom>
            <a:solidFill>
              <a:srgbClr val="92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4"/>
            <p:cNvSpPr>
              <a:spLocks/>
            </p:cNvSpPr>
            <p:nvPr/>
          </p:nvSpPr>
          <p:spPr bwMode="auto">
            <a:xfrm>
              <a:off x="2203450" y="3446463"/>
              <a:ext cx="41275" cy="60325"/>
            </a:xfrm>
            <a:custGeom>
              <a:avLst/>
              <a:gdLst>
                <a:gd name="T0" fmla="*/ 0 w 11"/>
                <a:gd name="T1" fmla="*/ 10 h 16"/>
                <a:gd name="T2" fmla="*/ 0 w 11"/>
                <a:gd name="T3" fmla="*/ 7 h 16"/>
                <a:gd name="T4" fmla="*/ 0 w 11"/>
                <a:gd name="T5" fmla="*/ 2 h 16"/>
                <a:gd name="T6" fmla="*/ 3 w 11"/>
                <a:gd name="T7" fmla="*/ 2 h 16"/>
                <a:gd name="T8" fmla="*/ 8 w 11"/>
                <a:gd name="T9" fmla="*/ 6 h 16"/>
                <a:gd name="T10" fmla="*/ 11 w 11"/>
                <a:gd name="T11" fmla="*/ 10 h 16"/>
                <a:gd name="T12" fmla="*/ 4 w 11"/>
                <a:gd name="T13" fmla="*/ 13 h 16"/>
                <a:gd name="T14" fmla="*/ 0 w 11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0" y="10"/>
                  </a:moveTo>
                  <a:cubicBezTo>
                    <a:pt x="0" y="9"/>
                    <a:pt x="0" y="8"/>
                    <a:pt x="0" y="7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5"/>
                    <a:pt x="6" y="4"/>
                    <a:pt x="8" y="6"/>
                  </a:cubicBezTo>
                  <a:cubicBezTo>
                    <a:pt x="9" y="7"/>
                    <a:pt x="9" y="9"/>
                    <a:pt x="11" y="10"/>
                  </a:cubicBezTo>
                  <a:cubicBezTo>
                    <a:pt x="10" y="15"/>
                    <a:pt x="8" y="16"/>
                    <a:pt x="4" y="13"/>
                  </a:cubicBezTo>
                  <a:cubicBezTo>
                    <a:pt x="3" y="12"/>
                    <a:pt x="2" y="11"/>
                    <a:pt x="0" y="10"/>
                  </a:cubicBezTo>
                  <a:close/>
                </a:path>
              </a:pathLst>
            </a:custGeom>
            <a:solidFill>
              <a:srgbClr val="61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45"/>
            <p:cNvSpPr>
              <a:spLocks/>
            </p:cNvSpPr>
            <p:nvPr/>
          </p:nvSpPr>
          <p:spPr bwMode="auto">
            <a:xfrm>
              <a:off x="2252663" y="3381375"/>
              <a:ext cx="52388" cy="46038"/>
            </a:xfrm>
            <a:custGeom>
              <a:avLst/>
              <a:gdLst>
                <a:gd name="T0" fmla="*/ 5 w 14"/>
                <a:gd name="T1" fmla="*/ 7 h 12"/>
                <a:gd name="T2" fmla="*/ 1 w 14"/>
                <a:gd name="T3" fmla="*/ 4 h 12"/>
                <a:gd name="T4" fmla="*/ 1 w 14"/>
                <a:gd name="T5" fmla="*/ 1 h 12"/>
                <a:gd name="T6" fmla="*/ 3 w 14"/>
                <a:gd name="T7" fmla="*/ 0 h 12"/>
                <a:gd name="T8" fmla="*/ 14 w 14"/>
                <a:gd name="T9" fmla="*/ 11 h 12"/>
                <a:gd name="T10" fmla="*/ 14 w 14"/>
                <a:gd name="T11" fmla="*/ 11 h 12"/>
                <a:gd name="T12" fmla="*/ 10 w 14"/>
                <a:gd name="T13" fmla="*/ 7 h 12"/>
                <a:gd name="T14" fmla="*/ 5 w 14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5" y="7"/>
                  </a:moveTo>
                  <a:cubicBezTo>
                    <a:pt x="4" y="5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1" y="0"/>
                    <a:pt x="13" y="5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2"/>
                    <a:pt x="11" y="9"/>
                    <a:pt x="10" y="7"/>
                  </a:cubicBezTo>
                  <a:cubicBezTo>
                    <a:pt x="8" y="10"/>
                    <a:pt x="7" y="9"/>
                    <a:pt x="5" y="7"/>
                  </a:cubicBezTo>
                  <a:close/>
                </a:path>
              </a:pathLst>
            </a:custGeom>
            <a:solidFill>
              <a:srgbClr val="92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46"/>
            <p:cNvSpPr>
              <a:spLocks/>
            </p:cNvSpPr>
            <p:nvPr/>
          </p:nvSpPr>
          <p:spPr bwMode="auto">
            <a:xfrm>
              <a:off x="2266950" y="3408363"/>
              <a:ext cx="49213" cy="41275"/>
            </a:xfrm>
            <a:custGeom>
              <a:avLst/>
              <a:gdLst>
                <a:gd name="T0" fmla="*/ 1 w 13"/>
                <a:gd name="T1" fmla="*/ 0 h 11"/>
                <a:gd name="T2" fmla="*/ 10 w 13"/>
                <a:gd name="T3" fmla="*/ 4 h 11"/>
                <a:gd name="T4" fmla="*/ 12 w 13"/>
                <a:gd name="T5" fmla="*/ 7 h 11"/>
                <a:gd name="T6" fmla="*/ 11 w 13"/>
                <a:gd name="T7" fmla="*/ 10 h 11"/>
                <a:gd name="T8" fmla="*/ 8 w 13"/>
                <a:gd name="T9" fmla="*/ 10 h 11"/>
                <a:gd name="T10" fmla="*/ 7 w 13"/>
                <a:gd name="T11" fmla="*/ 9 h 11"/>
                <a:gd name="T12" fmla="*/ 1 w 13"/>
                <a:gd name="T13" fmla="*/ 5 h 11"/>
                <a:gd name="T14" fmla="*/ 0 w 13"/>
                <a:gd name="T15" fmla="*/ 2 h 11"/>
                <a:gd name="T16" fmla="*/ 1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1" y="0"/>
                  </a:moveTo>
                  <a:cubicBezTo>
                    <a:pt x="4" y="0"/>
                    <a:pt x="8" y="1"/>
                    <a:pt x="10" y="4"/>
                  </a:cubicBezTo>
                  <a:cubicBezTo>
                    <a:pt x="10" y="5"/>
                    <a:pt x="11" y="6"/>
                    <a:pt x="12" y="7"/>
                  </a:cubicBezTo>
                  <a:cubicBezTo>
                    <a:pt x="13" y="8"/>
                    <a:pt x="11" y="9"/>
                    <a:pt x="11" y="10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5" y="7"/>
                    <a:pt x="5" y="3"/>
                    <a:pt x="1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54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47"/>
            <p:cNvSpPr>
              <a:spLocks/>
            </p:cNvSpPr>
            <p:nvPr/>
          </p:nvSpPr>
          <p:spPr bwMode="auto">
            <a:xfrm>
              <a:off x="2203450" y="3435350"/>
              <a:ext cx="30163" cy="41275"/>
            </a:xfrm>
            <a:custGeom>
              <a:avLst/>
              <a:gdLst>
                <a:gd name="T0" fmla="*/ 8 w 8"/>
                <a:gd name="T1" fmla="*/ 9 h 11"/>
                <a:gd name="T2" fmla="*/ 3 w 8"/>
                <a:gd name="T3" fmla="*/ 11 h 11"/>
                <a:gd name="T4" fmla="*/ 0 w 8"/>
                <a:gd name="T5" fmla="*/ 5 h 11"/>
                <a:gd name="T6" fmla="*/ 6 w 8"/>
                <a:gd name="T7" fmla="*/ 4 h 11"/>
                <a:gd name="T8" fmla="*/ 8 w 8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5" y="8"/>
                    <a:pt x="5" y="11"/>
                    <a:pt x="3" y="11"/>
                  </a:cubicBezTo>
                  <a:cubicBezTo>
                    <a:pt x="1" y="9"/>
                    <a:pt x="5" y="5"/>
                    <a:pt x="0" y="5"/>
                  </a:cubicBezTo>
                  <a:cubicBezTo>
                    <a:pt x="2" y="1"/>
                    <a:pt x="4" y="0"/>
                    <a:pt x="6" y="4"/>
                  </a:cubicBezTo>
                  <a:cubicBezTo>
                    <a:pt x="7" y="6"/>
                    <a:pt x="8" y="7"/>
                    <a:pt x="8" y="9"/>
                  </a:cubicBezTo>
                  <a:close/>
                </a:path>
              </a:pathLst>
            </a:custGeom>
            <a:solidFill>
              <a:srgbClr val="9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48"/>
            <p:cNvSpPr>
              <a:spLocks/>
            </p:cNvSpPr>
            <p:nvPr/>
          </p:nvSpPr>
          <p:spPr bwMode="auto">
            <a:xfrm>
              <a:off x="2217738" y="3702050"/>
              <a:ext cx="53975" cy="71438"/>
            </a:xfrm>
            <a:custGeom>
              <a:avLst/>
              <a:gdLst>
                <a:gd name="T0" fmla="*/ 6 w 14"/>
                <a:gd name="T1" fmla="*/ 0 h 19"/>
                <a:gd name="T2" fmla="*/ 12 w 14"/>
                <a:gd name="T3" fmla="*/ 6 h 19"/>
                <a:gd name="T4" fmla="*/ 14 w 14"/>
                <a:gd name="T5" fmla="*/ 15 h 19"/>
                <a:gd name="T6" fmla="*/ 14 w 14"/>
                <a:gd name="T7" fmla="*/ 18 h 19"/>
                <a:gd name="T8" fmla="*/ 9 w 14"/>
                <a:gd name="T9" fmla="*/ 15 h 19"/>
                <a:gd name="T10" fmla="*/ 9 w 14"/>
                <a:gd name="T11" fmla="*/ 12 h 19"/>
                <a:gd name="T12" fmla="*/ 6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6" y="0"/>
                  </a:moveTo>
                  <a:cubicBezTo>
                    <a:pt x="8" y="2"/>
                    <a:pt x="8" y="5"/>
                    <a:pt x="12" y="6"/>
                  </a:cubicBezTo>
                  <a:cubicBezTo>
                    <a:pt x="14" y="6"/>
                    <a:pt x="14" y="11"/>
                    <a:pt x="14" y="15"/>
                  </a:cubicBezTo>
                  <a:cubicBezTo>
                    <a:pt x="14" y="16"/>
                    <a:pt x="14" y="17"/>
                    <a:pt x="14" y="18"/>
                  </a:cubicBezTo>
                  <a:cubicBezTo>
                    <a:pt x="12" y="18"/>
                    <a:pt x="9" y="19"/>
                    <a:pt x="9" y="15"/>
                  </a:cubicBezTo>
                  <a:cubicBezTo>
                    <a:pt x="10" y="14"/>
                    <a:pt x="9" y="12"/>
                    <a:pt x="9" y="12"/>
                  </a:cubicBezTo>
                  <a:cubicBezTo>
                    <a:pt x="0" y="9"/>
                    <a:pt x="6" y="4"/>
                    <a:pt x="6" y="0"/>
                  </a:cubicBezTo>
                  <a:close/>
                </a:path>
              </a:pathLst>
            </a:custGeom>
            <a:solidFill>
              <a:srgbClr val="6B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9"/>
            <p:cNvSpPr>
              <a:spLocks/>
            </p:cNvSpPr>
            <p:nvPr/>
          </p:nvSpPr>
          <p:spPr bwMode="auto">
            <a:xfrm>
              <a:off x="2198688" y="3678238"/>
              <a:ext cx="26988" cy="30163"/>
            </a:xfrm>
            <a:custGeom>
              <a:avLst/>
              <a:gdLst>
                <a:gd name="T0" fmla="*/ 5 w 7"/>
                <a:gd name="T1" fmla="*/ 0 h 8"/>
                <a:gd name="T2" fmla="*/ 7 w 7"/>
                <a:gd name="T3" fmla="*/ 1 h 8"/>
                <a:gd name="T4" fmla="*/ 7 w 7"/>
                <a:gd name="T5" fmla="*/ 5 h 8"/>
                <a:gd name="T6" fmla="*/ 0 w 7"/>
                <a:gd name="T7" fmla="*/ 5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6" y="0"/>
                    <a:pt x="7" y="1"/>
                    <a:pt x="7" y="1"/>
                  </a:cubicBezTo>
                  <a:cubicBezTo>
                    <a:pt x="7" y="2"/>
                    <a:pt x="7" y="4"/>
                    <a:pt x="7" y="5"/>
                  </a:cubicBezTo>
                  <a:cubicBezTo>
                    <a:pt x="5" y="8"/>
                    <a:pt x="2" y="8"/>
                    <a:pt x="0" y="5"/>
                  </a:cubicBezTo>
                  <a:cubicBezTo>
                    <a:pt x="2" y="3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8E4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0"/>
            <p:cNvSpPr>
              <a:spLocks/>
            </p:cNvSpPr>
            <p:nvPr/>
          </p:nvSpPr>
          <p:spPr bwMode="auto">
            <a:xfrm>
              <a:off x="2433638" y="3441700"/>
              <a:ext cx="19050" cy="38100"/>
            </a:xfrm>
            <a:custGeom>
              <a:avLst/>
              <a:gdLst>
                <a:gd name="T0" fmla="*/ 0 w 5"/>
                <a:gd name="T1" fmla="*/ 5 h 10"/>
                <a:gd name="T2" fmla="*/ 5 w 5"/>
                <a:gd name="T3" fmla="*/ 6 h 10"/>
                <a:gd name="T4" fmla="*/ 0 w 5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5"/>
                  </a:moveTo>
                  <a:cubicBezTo>
                    <a:pt x="2" y="4"/>
                    <a:pt x="4" y="0"/>
                    <a:pt x="5" y="6"/>
                  </a:cubicBezTo>
                  <a:cubicBezTo>
                    <a:pt x="3" y="6"/>
                    <a:pt x="1" y="10"/>
                    <a:pt x="0" y="5"/>
                  </a:cubicBezTo>
                  <a:close/>
                </a:path>
              </a:pathLst>
            </a:custGeom>
            <a:solidFill>
              <a:srgbClr val="C67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51"/>
            <p:cNvSpPr>
              <a:spLocks/>
            </p:cNvSpPr>
            <p:nvPr/>
          </p:nvSpPr>
          <p:spPr bwMode="auto">
            <a:xfrm>
              <a:off x="2308225" y="3422650"/>
              <a:ext cx="38100" cy="23813"/>
            </a:xfrm>
            <a:custGeom>
              <a:avLst/>
              <a:gdLst>
                <a:gd name="T0" fmla="*/ 0 w 10"/>
                <a:gd name="T1" fmla="*/ 6 h 6"/>
                <a:gd name="T2" fmla="*/ 1 w 10"/>
                <a:gd name="T3" fmla="*/ 3 h 6"/>
                <a:gd name="T4" fmla="*/ 10 w 10"/>
                <a:gd name="T5" fmla="*/ 3 h 6"/>
                <a:gd name="T6" fmla="*/ 9 w 10"/>
                <a:gd name="T7" fmla="*/ 5 h 6"/>
                <a:gd name="T8" fmla="*/ 0 w 1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0" y="5"/>
                    <a:pt x="1" y="4"/>
                    <a:pt x="1" y="3"/>
                  </a:cubicBezTo>
                  <a:cubicBezTo>
                    <a:pt x="4" y="3"/>
                    <a:pt x="7" y="0"/>
                    <a:pt x="10" y="3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6" y="3"/>
                    <a:pt x="3" y="5"/>
                    <a:pt x="0" y="6"/>
                  </a:cubicBezTo>
                  <a:close/>
                </a:path>
              </a:pathLst>
            </a:custGeom>
            <a:solidFill>
              <a:srgbClr val="AB5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52"/>
            <p:cNvSpPr>
              <a:spLocks/>
            </p:cNvSpPr>
            <p:nvPr/>
          </p:nvSpPr>
          <p:spPr bwMode="auto">
            <a:xfrm>
              <a:off x="2490788" y="3587750"/>
              <a:ext cx="17463" cy="14288"/>
            </a:xfrm>
            <a:custGeom>
              <a:avLst/>
              <a:gdLst>
                <a:gd name="T0" fmla="*/ 4 w 5"/>
                <a:gd name="T1" fmla="*/ 3 h 4"/>
                <a:gd name="T2" fmla="*/ 0 w 5"/>
                <a:gd name="T3" fmla="*/ 2 h 4"/>
                <a:gd name="T4" fmla="*/ 5 w 5"/>
                <a:gd name="T5" fmla="*/ 2 h 4"/>
                <a:gd name="T6" fmla="*/ 4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3" y="4"/>
                    <a:pt x="1" y="4"/>
                    <a:pt x="0" y="2"/>
                  </a:cubicBezTo>
                  <a:cubicBezTo>
                    <a:pt x="1" y="0"/>
                    <a:pt x="3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80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53"/>
            <p:cNvSpPr>
              <a:spLocks/>
            </p:cNvSpPr>
            <p:nvPr/>
          </p:nvSpPr>
          <p:spPr bwMode="auto">
            <a:xfrm>
              <a:off x="2384425" y="3917950"/>
              <a:ext cx="22225" cy="34925"/>
            </a:xfrm>
            <a:custGeom>
              <a:avLst/>
              <a:gdLst>
                <a:gd name="T0" fmla="*/ 4 w 6"/>
                <a:gd name="T1" fmla="*/ 9 h 9"/>
                <a:gd name="T2" fmla="*/ 1 w 6"/>
                <a:gd name="T3" fmla="*/ 4 h 9"/>
                <a:gd name="T4" fmla="*/ 1 w 6"/>
                <a:gd name="T5" fmla="*/ 1 h 9"/>
                <a:gd name="T6" fmla="*/ 4 w 6"/>
                <a:gd name="T7" fmla="*/ 1 h 9"/>
                <a:gd name="T8" fmla="*/ 6 w 6"/>
                <a:gd name="T9" fmla="*/ 4 h 9"/>
                <a:gd name="T10" fmla="*/ 4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4" y="9"/>
                  </a:moveTo>
                  <a:cubicBezTo>
                    <a:pt x="1" y="8"/>
                    <a:pt x="3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5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BA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54"/>
            <p:cNvSpPr>
              <a:spLocks/>
            </p:cNvSpPr>
            <p:nvPr/>
          </p:nvSpPr>
          <p:spPr bwMode="auto">
            <a:xfrm>
              <a:off x="2406650" y="3895725"/>
              <a:ext cx="22225" cy="19050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6" y="1"/>
                    <a:pt x="6" y="1"/>
                    <a:pt x="6" y="5"/>
                  </a:cubicBezTo>
                  <a:close/>
                </a:path>
              </a:pathLst>
            </a:custGeom>
            <a:solidFill>
              <a:srgbClr val="E08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55"/>
            <p:cNvSpPr>
              <a:spLocks/>
            </p:cNvSpPr>
            <p:nvPr/>
          </p:nvSpPr>
          <p:spPr bwMode="auto">
            <a:xfrm>
              <a:off x="2417763" y="3933825"/>
              <a:ext cx="15875" cy="19050"/>
            </a:xfrm>
            <a:custGeom>
              <a:avLst/>
              <a:gdLst>
                <a:gd name="T0" fmla="*/ 4 w 4"/>
                <a:gd name="T1" fmla="*/ 5 h 5"/>
                <a:gd name="T2" fmla="*/ 1 w 4"/>
                <a:gd name="T3" fmla="*/ 0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0" y="5"/>
                    <a:pt x="0" y="5"/>
                    <a:pt x="1" y="0"/>
                  </a:cubicBezTo>
                  <a:cubicBezTo>
                    <a:pt x="3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CE7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56"/>
            <p:cNvSpPr>
              <a:spLocks/>
            </p:cNvSpPr>
            <p:nvPr/>
          </p:nvSpPr>
          <p:spPr bwMode="auto">
            <a:xfrm>
              <a:off x="2214563" y="3819525"/>
              <a:ext cx="19050" cy="19050"/>
            </a:xfrm>
            <a:custGeom>
              <a:avLst/>
              <a:gdLst>
                <a:gd name="T0" fmla="*/ 0 w 5"/>
                <a:gd name="T1" fmla="*/ 2 h 5"/>
                <a:gd name="T2" fmla="*/ 3 w 5"/>
                <a:gd name="T3" fmla="*/ 0 h 5"/>
                <a:gd name="T4" fmla="*/ 3 w 5"/>
                <a:gd name="T5" fmla="*/ 4 h 5"/>
                <a:gd name="T6" fmla="*/ 0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2" y="2"/>
                    <a:pt x="5" y="3"/>
                    <a:pt x="3" y="4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E8B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57"/>
            <p:cNvSpPr>
              <a:spLocks/>
            </p:cNvSpPr>
            <p:nvPr/>
          </p:nvSpPr>
          <p:spPr bwMode="auto">
            <a:xfrm>
              <a:off x="2266950" y="3568700"/>
              <a:ext cx="125413" cy="128588"/>
            </a:xfrm>
            <a:custGeom>
              <a:avLst/>
              <a:gdLst>
                <a:gd name="T0" fmla="*/ 5 w 33"/>
                <a:gd name="T1" fmla="*/ 11 h 34"/>
                <a:gd name="T2" fmla="*/ 1 w 33"/>
                <a:gd name="T3" fmla="*/ 3 h 34"/>
                <a:gd name="T4" fmla="*/ 5 w 33"/>
                <a:gd name="T5" fmla="*/ 0 h 34"/>
                <a:gd name="T6" fmla="*/ 7 w 33"/>
                <a:gd name="T7" fmla="*/ 2 h 34"/>
                <a:gd name="T8" fmla="*/ 8 w 33"/>
                <a:gd name="T9" fmla="*/ 6 h 34"/>
                <a:gd name="T10" fmla="*/ 10 w 33"/>
                <a:gd name="T11" fmla="*/ 9 h 34"/>
                <a:gd name="T12" fmla="*/ 23 w 33"/>
                <a:gd name="T13" fmla="*/ 18 h 34"/>
                <a:gd name="T14" fmla="*/ 33 w 33"/>
                <a:gd name="T15" fmla="*/ 27 h 34"/>
                <a:gd name="T16" fmla="*/ 30 w 33"/>
                <a:gd name="T17" fmla="*/ 34 h 34"/>
                <a:gd name="T18" fmla="*/ 18 w 33"/>
                <a:gd name="T19" fmla="*/ 21 h 34"/>
                <a:gd name="T20" fmla="*/ 14 w 33"/>
                <a:gd name="T21" fmla="*/ 19 h 34"/>
                <a:gd name="T22" fmla="*/ 6 w 33"/>
                <a:gd name="T23" fmla="*/ 12 h 34"/>
                <a:gd name="T24" fmla="*/ 5 w 33"/>
                <a:gd name="T2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4">
                  <a:moveTo>
                    <a:pt x="5" y="11"/>
                  </a:moveTo>
                  <a:cubicBezTo>
                    <a:pt x="0" y="10"/>
                    <a:pt x="2" y="6"/>
                    <a:pt x="1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10" y="2"/>
                    <a:pt x="10" y="4"/>
                    <a:pt x="8" y="6"/>
                  </a:cubicBezTo>
                  <a:cubicBezTo>
                    <a:pt x="7" y="8"/>
                    <a:pt x="9" y="8"/>
                    <a:pt x="10" y="9"/>
                  </a:cubicBezTo>
                  <a:cubicBezTo>
                    <a:pt x="13" y="14"/>
                    <a:pt x="19" y="15"/>
                    <a:pt x="23" y="18"/>
                  </a:cubicBezTo>
                  <a:cubicBezTo>
                    <a:pt x="26" y="22"/>
                    <a:pt x="32" y="22"/>
                    <a:pt x="33" y="27"/>
                  </a:cubicBezTo>
                  <a:cubicBezTo>
                    <a:pt x="32" y="29"/>
                    <a:pt x="33" y="32"/>
                    <a:pt x="30" y="34"/>
                  </a:cubicBezTo>
                  <a:cubicBezTo>
                    <a:pt x="27" y="29"/>
                    <a:pt x="23" y="25"/>
                    <a:pt x="18" y="21"/>
                  </a:cubicBezTo>
                  <a:cubicBezTo>
                    <a:pt x="17" y="20"/>
                    <a:pt x="16" y="19"/>
                    <a:pt x="14" y="19"/>
                  </a:cubicBezTo>
                  <a:cubicBezTo>
                    <a:pt x="9" y="20"/>
                    <a:pt x="7" y="16"/>
                    <a:pt x="6" y="12"/>
                  </a:cubicBezTo>
                  <a:cubicBezTo>
                    <a:pt x="6" y="12"/>
                    <a:pt x="5" y="12"/>
                    <a:pt x="5" y="11"/>
                  </a:cubicBezTo>
                  <a:close/>
                </a:path>
              </a:pathLst>
            </a:custGeom>
            <a:solidFill>
              <a:srgbClr val="F5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58"/>
            <p:cNvSpPr>
              <a:spLocks/>
            </p:cNvSpPr>
            <p:nvPr/>
          </p:nvSpPr>
          <p:spPr bwMode="auto">
            <a:xfrm>
              <a:off x="2381250" y="3670300"/>
              <a:ext cx="77788" cy="69850"/>
            </a:xfrm>
            <a:custGeom>
              <a:avLst/>
              <a:gdLst>
                <a:gd name="T0" fmla="*/ 8 w 21"/>
                <a:gd name="T1" fmla="*/ 1 h 18"/>
                <a:gd name="T2" fmla="*/ 18 w 21"/>
                <a:gd name="T3" fmla="*/ 6 h 18"/>
                <a:gd name="T4" fmla="*/ 18 w 21"/>
                <a:gd name="T5" fmla="*/ 13 h 18"/>
                <a:gd name="T6" fmla="*/ 4 w 21"/>
                <a:gd name="T7" fmla="*/ 16 h 18"/>
                <a:gd name="T8" fmla="*/ 1 w 21"/>
                <a:gd name="T9" fmla="*/ 16 h 18"/>
                <a:gd name="T10" fmla="*/ 3 w 21"/>
                <a:gd name="T11" fmla="*/ 14 h 18"/>
                <a:gd name="T12" fmla="*/ 7 w 21"/>
                <a:gd name="T13" fmla="*/ 12 h 18"/>
                <a:gd name="T14" fmla="*/ 12 w 21"/>
                <a:gd name="T15" fmla="*/ 9 h 18"/>
                <a:gd name="T16" fmla="*/ 6 w 21"/>
                <a:gd name="T17" fmla="*/ 7 h 18"/>
                <a:gd name="T18" fmla="*/ 3 w 21"/>
                <a:gd name="T19" fmla="*/ 5 h 18"/>
                <a:gd name="T20" fmla="*/ 4 w 21"/>
                <a:gd name="T21" fmla="*/ 2 h 18"/>
                <a:gd name="T22" fmla="*/ 8 w 21"/>
                <a:gd name="T2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8">
                  <a:moveTo>
                    <a:pt x="8" y="1"/>
                  </a:moveTo>
                  <a:cubicBezTo>
                    <a:pt x="11" y="3"/>
                    <a:pt x="17" y="0"/>
                    <a:pt x="18" y="6"/>
                  </a:cubicBezTo>
                  <a:cubicBezTo>
                    <a:pt x="19" y="9"/>
                    <a:pt x="21" y="11"/>
                    <a:pt x="18" y="13"/>
                  </a:cubicBezTo>
                  <a:cubicBezTo>
                    <a:pt x="14" y="16"/>
                    <a:pt x="9" y="13"/>
                    <a:pt x="4" y="16"/>
                  </a:cubicBezTo>
                  <a:cubicBezTo>
                    <a:pt x="3" y="18"/>
                    <a:pt x="2" y="18"/>
                    <a:pt x="1" y="16"/>
                  </a:cubicBezTo>
                  <a:cubicBezTo>
                    <a:pt x="0" y="15"/>
                    <a:pt x="1" y="14"/>
                    <a:pt x="3" y="14"/>
                  </a:cubicBezTo>
                  <a:cubicBezTo>
                    <a:pt x="4" y="13"/>
                    <a:pt x="6" y="13"/>
                    <a:pt x="7" y="12"/>
                  </a:cubicBezTo>
                  <a:cubicBezTo>
                    <a:pt x="8" y="11"/>
                    <a:pt x="12" y="12"/>
                    <a:pt x="12" y="9"/>
                  </a:cubicBezTo>
                  <a:cubicBezTo>
                    <a:pt x="12" y="7"/>
                    <a:pt x="9" y="7"/>
                    <a:pt x="6" y="7"/>
                  </a:cubicBezTo>
                  <a:cubicBezTo>
                    <a:pt x="5" y="6"/>
                    <a:pt x="4" y="6"/>
                    <a:pt x="3" y="5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0A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59"/>
            <p:cNvSpPr>
              <a:spLocks/>
            </p:cNvSpPr>
            <p:nvPr/>
          </p:nvSpPr>
          <p:spPr bwMode="auto">
            <a:xfrm>
              <a:off x="2282825" y="3613150"/>
              <a:ext cx="101600" cy="100013"/>
            </a:xfrm>
            <a:custGeom>
              <a:avLst/>
              <a:gdLst>
                <a:gd name="T0" fmla="*/ 2 w 27"/>
                <a:gd name="T1" fmla="*/ 0 h 26"/>
                <a:gd name="T2" fmla="*/ 18 w 27"/>
                <a:gd name="T3" fmla="*/ 11 h 26"/>
                <a:gd name="T4" fmla="*/ 26 w 27"/>
                <a:gd name="T5" fmla="*/ 22 h 26"/>
                <a:gd name="T6" fmla="*/ 25 w 27"/>
                <a:gd name="T7" fmla="*/ 26 h 26"/>
                <a:gd name="T8" fmla="*/ 22 w 27"/>
                <a:gd name="T9" fmla="*/ 23 h 26"/>
                <a:gd name="T10" fmla="*/ 6 w 27"/>
                <a:gd name="T11" fmla="*/ 8 h 26"/>
                <a:gd name="T12" fmla="*/ 2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2" y="0"/>
                  </a:moveTo>
                  <a:cubicBezTo>
                    <a:pt x="5" y="7"/>
                    <a:pt x="14" y="5"/>
                    <a:pt x="18" y="11"/>
                  </a:cubicBezTo>
                  <a:cubicBezTo>
                    <a:pt x="21" y="14"/>
                    <a:pt x="26" y="17"/>
                    <a:pt x="26" y="22"/>
                  </a:cubicBezTo>
                  <a:cubicBezTo>
                    <a:pt x="27" y="23"/>
                    <a:pt x="26" y="25"/>
                    <a:pt x="25" y="26"/>
                  </a:cubicBezTo>
                  <a:cubicBezTo>
                    <a:pt x="23" y="26"/>
                    <a:pt x="23" y="25"/>
                    <a:pt x="22" y="23"/>
                  </a:cubicBezTo>
                  <a:cubicBezTo>
                    <a:pt x="20" y="14"/>
                    <a:pt x="15" y="9"/>
                    <a:pt x="6" y="8"/>
                  </a:cubicBezTo>
                  <a:cubicBezTo>
                    <a:pt x="2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F7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60"/>
            <p:cNvSpPr>
              <a:spLocks/>
            </p:cNvSpPr>
            <p:nvPr/>
          </p:nvSpPr>
          <p:spPr bwMode="auto">
            <a:xfrm>
              <a:off x="2392363" y="3708400"/>
              <a:ext cx="104775" cy="23813"/>
            </a:xfrm>
            <a:custGeom>
              <a:avLst/>
              <a:gdLst>
                <a:gd name="T0" fmla="*/ 1 w 28"/>
                <a:gd name="T1" fmla="*/ 6 h 6"/>
                <a:gd name="T2" fmla="*/ 1 w 28"/>
                <a:gd name="T3" fmla="*/ 6 h 6"/>
                <a:gd name="T4" fmla="*/ 0 w 28"/>
                <a:gd name="T5" fmla="*/ 6 h 6"/>
                <a:gd name="T6" fmla="*/ 7 w 28"/>
                <a:gd name="T7" fmla="*/ 4 h 6"/>
                <a:gd name="T8" fmla="*/ 15 w 28"/>
                <a:gd name="T9" fmla="*/ 2 h 6"/>
                <a:gd name="T10" fmla="*/ 28 w 28"/>
                <a:gd name="T11" fmla="*/ 4 h 6"/>
                <a:gd name="T12" fmla="*/ 24 w 28"/>
                <a:gd name="T13" fmla="*/ 5 h 6"/>
                <a:gd name="T14" fmla="*/ 1 w 28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2" y="4"/>
                    <a:pt x="5" y="3"/>
                    <a:pt x="7" y="4"/>
                  </a:cubicBezTo>
                  <a:cubicBezTo>
                    <a:pt x="10" y="4"/>
                    <a:pt x="12" y="3"/>
                    <a:pt x="15" y="2"/>
                  </a:cubicBezTo>
                  <a:cubicBezTo>
                    <a:pt x="19" y="2"/>
                    <a:pt x="24" y="0"/>
                    <a:pt x="28" y="4"/>
                  </a:cubicBezTo>
                  <a:cubicBezTo>
                    <a:pt x="27" y="6"/>
                    <a:pt x="25" y="5"/>
                    <a:pt x="24" y="5"/>
                  </a:cubicBezTo>
                  <a:cubicBezTo>
                    <a:pt x="16" y="5"/>
                    <a:pt x="9" y="5"/>
                    <a:pt x="1" y="6"/>
                  </a:cubicBezTo>
                  <a:close/>
                </a:path>
              </a:pathLst>
            </a:custGeom>
            <a:solidFill>
              <a:srgbClr val="914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61"/>
            <p:cNvSpPr>
              <a:spLocks/>
            </p:cNvSpPr>
            <p:nvPr/>
          </p:nvSpPr>
          <p:spPr bwMode="auto">
            <a:xfrm>
              <a:off x="2422525" y="3740150"/>
              <a:ext cx="63500" cy="11113"/>
            </a:xfrm>
            <a:custGeom>
              <a:avLst/>
              <a:gdLst>
                <a:gd name="T0" fmla="*/ 14 w 17"/>
                <a:gd name="T1" fmla="*/ 0 h 3"/>
                <a:gd name="T2" fmla="*/ 17 w 17"/>
                <a:gd name="T3" fmla="*/ 1 h 3"/>
                <a:gd name="T4" fmla="*/ 14 w 17"/>
                <a:gd name="T5" fmla="*/ 3 h 3"/>
                <a:gd name="T6" fmla="*/ 10 w 17"/>
                <a:gd name="T7" fmla="*/ 3 h 3"/>
                <a:gd name="T8" fmla="*/ 0 w 17"/>
                <a:gd name="T9" fmla="*/ 3 h 3"/>
                <a:gd name="T10" fmla="*/ 14 w 1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">
                  <a:moveTo>
                    <a:pt x="14" y="0"/>
                  </a:moveTo>
                  <a:cubicBezTo>
                    <a:pt x="15" y="0"/>
                    <a:pt x="17" y="0"/>
                    <a:pt x="17" y="1"/>
                  </a:cubicBezTo>
                  <a:cubicBezTo>
                    <a:pt x="17" y="3"/>
                    <a:pt x="16" y="3"/>
                    <a:pt x="14" y="3"/>
                  </a:cubicBezTo>
                  <a:cubicBezTo>
                    <a:pt x="13" y="3"/>
                    <a:pt x="11" y="3"/>
                    <a:pt x="10" y="3"/>
                  </a:cubicBezTo>
                  <a:cubicBezTo>
                    <a:pt x="7" y="3"/>
                    <a:pt x="4" y="3"/>
                    <a:pt x="0" y="3"/>
                  </a:cubicBezTo>
                  <a:cubicBezTo>
                    <a:pt x="5" y="0"/>
                    <a:pt x="9" y="1"/>
                    <a:pt x="14" y="0"/>
                  </a:cubicBezTo>
                  <a:close/>
                </a:path>
              </a:pathLst>
            </a:custGeom>
            <a:solidFill>
              <a:srgbClr val="915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62"/>
            <p:cNvSpPr>
              <a:spLocks/>
            </p:cNvSpPr>
            <p:nvPr/>
          </p:nvSpPr>
          <p:spPr bwMode="auto">
            <a:xfrm>
              <a:off x="2376488" y="3659188"/>
              <a:ext cx="30163" cy="53975"/>
            </a:xfrm>
            <a:custGeom>
              <a:avLst/>
              <a:gdLst>
                <a:gd name="T0" fmla="*/ 0 w 8"/>
                <a:gd name="T1" fmla="*/ 14 h 14"/>
                <a:gd name="T2" fmla="*/ 1 w 8"/>
                <a:gd name="T3" fmla="*/ 10 h 14"/>
                <a:gd name="T4" fmla="*/ 3 w 8"/>
                <a:gd name="T5" fmla="*/ 3 h 14"/>
                <a:gd name="T6" fmla="*/ 5 w 8"/>
                <a:gd name="T7" fmla="*/ 0 h 14"/>
                <a:gd name="T8" fmla="*/ 7 w 8"/>
                <a:gd name="T9" fmla="*/ 1 h 14"/>
                <a:gd name="T10" fmla="*/ 5 w 8"/>
                <a:gd name="T11" fmla="*/ 5 h 14"/>
                <a:gd name="T12" fmla="*/ 4 w 8"/>
                <a:gd name="T13" fmla="*/ 8 h 14"/>
                <a:gd name="T14" fmla="*/ 0 w 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1" y="5"/>
                    <a:pt x="3" y="3"/>
                  </a:cubicBezTo>
                  <a:cubicBezTo>
                    <a:pt x="4" y="2"/>
                    <a:pt x="3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2" y="10"/>
                    <a:pt x="3" y="14"/>
                    <a:pt x="0" y="14"/>
                  </a:cubicBezTo>
                  <a:close/>
                </a:path>
              </a:pathLst>
            </a:custGeom>
            <a:solidFill>
              <a:srgbClr val="B86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63"/>
            <p:cNvSpPr>
              <a:spLocks/>
            </p:cNvSpPr>
            <p:nvPr/>
          </p:nvSpPr>
          <p:spPr bwMode="auto">
            <a:xfrm>
              <a:off x="2444750" y="3683000"/>
              <a:ext cx="52388" cy="49213"/>
            </a:xfrm>
            <a:custGeom>
              <a:avLst/>
              <a:gdLst>
                <a:gd name="T0" fmla="*/ 14 w 14"/>
                <a:gd name="T1" fmla="*/ 11 h 13"/>
                <a:gd name="T2" fmla="*/ 1 w 14"/>
                <a:gd name="T3" fmla="*/ 9 h 13"/>
                <a:gd name="T4" fmla="*/ 1 w 14"/>
                <a:gd name="T5" fmla="*/ 3 h 13"/>
                <a:gd name="T6" fmla="*/ 6 w 14"/>
                <a:gd name="T7" fmla="*/ 1 h 13"/>
                <a:gd name="T8" fmla="*/ 10 w 14"/>
                <a:gd name="T9" fmla="*/ 7 h 13"/>
                <a:gd name="T10" fmla="*/ 14 w 14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10" y="8"/>
                    <a:pt x="5" y="13"/>
                    <a:pt x="1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4" y="6"/>
                    <a:pt x="4" y="0"/>
                    <a:pt x="6" y="1"/>
                  </a:cubicBezTo>
                  <a:cubicBezTo>
                    <a:pt x="5" y="5"/>
                    <a:pt x="5" y="7"/>
                    <a:pt x="10" y="7"/>
                  </a:cubicBezTo>
                  <a:cubicBezTo>
                    <a:pt x="12" y="7"/>
                    <a:pt x="14" y="8"/>
                    <a:pt x="14" y="11"/>
                  </a:cubicBezTo>
                  <a:close/>
                </a:path>
              </a:pathLst>
            </a:custGeom>
            <a:solidFill>
              <a:srgbClr val="D57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65"/>
            <p:cNvSpPr>
              <a:spLocks/>
            </p:cNvSpPr>
            <p:nvPr/>
          </p:nvSpPr>
          <p:spPr bwMode="auto">
            <a:xfrm>
              <a:off x="2282825" y="3568700"/>
              <a:ext cx="74613" cy="71438"/>
            </a:xfrm>
            <a:custGeom>
              <a:avLst/>
              <a:gdLst>
                <a:gd name="T0" fmla="*/ 19 w 20"/>
                <a:gd name="T1" fmla="*/ 19 h 19"/>
                <a:gd name="T2" fmla="*/ 6 w 20"/>
                <a:gd name="T3" fmla="*/ 11 h 19"/>
                <a:gd name="T4" fmla="*/ 5 w 20"/>
                <a:gd name="T5" fmla="*/ 8 h 19"/>
                <a:gd name="T6" fmla="*/ 3 w 20"/>
                <a:gd name="T7" fmla="*/ 5 h 19"/>
                <a:gd name="T8" fmla="*/ 3 w 20"/>
                <a:gd name="T9" fmla="*/ 3 h 19"/>
                <a:gd name="T10" fmla="*/ 1 w 20"/>
                <a:gd name="T11" fmla="*/ 0 h 19"/>
                <a:gd name="T12" fmla="*/ 3 w 20"/>
                <a:gd name="T13" fmla="*/ 0 h 19"/>
                <a:gd name="T14" fmla="*/ 8 w 20"/>
                <a:gd name="T15" fmla="*/ 0 h 19"/>
                <a:gd name="T16" fmla="*/ 9 w 20"/>
                <a:gd name="T17" fmla="*/ 4 h 19"/>
                <a:gd name="T18" fmla="*/ 10 w 20"/>
                <a:gd name="T19" fmla="*/ 9 h 19"/>
                <a:gd name="T20" fmla="*/ 11 w 20"/>
                <a:gd name="T21" fmla="*/ 11 h 19"/>
                <a:gd name="T22" fmla="*/ 19 w 20"/>
                <a:gd name="T23" fmla="*/ 15 h 19"/>
                <a:gd name="T24" fmla="*/ 19 w 20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19" y="19"/>
                  </a:moveTo>
                  <a:cubicBezTo>
                    <a:pt x="15" y="16"/>
                    <a:pt x="8" y="17"/>
                    <a:pt x="6" y="11"/>
                  </a:cubicBezTo>
                  <a:cubicBezTo>
                    <a:pt x="6" y="10"/>
                    <a:pt x="6" y="9"/>
                    <a:pt x="5" y="8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3" y="4"/>
                    <a:pt x="7" y="3"/>
                    <a:pt x="3" y="3"/>
                  </a:cubicBezTo>
                  <a:cubicBezTo>
                    <a:pt x="1" y="3"/>
                    <a:pt x="0" y="3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2"/>
                    <a:pt x="6" y="2"/>
                    <a:pt x="8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8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3" y="13"/>
                    <a:pt x="17" y="12"/>
                    <a:pt x="19" y="15"/>
                  </a:cubicBezTo>
                  <a:cubicBezTo>
                    <a:pt x="19" y="16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EB7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66"/>
            <p:cNvSpPr>
              <a:spLocks/>
            </p:cNvSpPr>
            <p:nvPr/>
          </p:nvSpPr>
          <p:spPr bwMode="auto">
            <a:xfrm>
              <a:off x="2346325" y="3598863"/>
              <a:ext cx="98425" cy="71438"/>
            </a:xfrm>
            <a:custGeom>
              <a:avLst/>
              <a:gdLst>
                <a:gd name="T0" fmla="*/ 2 w 26"/>
                <a:gd name="T1" fmla="*/ 11 h 19"/>
                <a:gd name="T2" fmla="*/ 2 w 26"/>
                <a:gd name="T3" fmla="*/ 7 h 19"/>
                <a:gd name="T4" fmla="*/ 18 w 26"/>
                <a:gd name="T5" fmla="*/ 1 h 19"/>
                <a:gd name="T6" fmla="*/ 20 w 26"/>
                <a:gd name="T7" fmla="*/ 0 h 19"/>
                <a:gd name="T8" fmla="*/ 22 w 26"/>
                <a:gd name="T9" fmla="*/ 1 h 19"/>
                <a:gd name="T10" fmla="*/ 23 w 26"/>
                <a:gd name="T11" fmla="*/ 8 h 19"/>
                <a:gd name="T12" fmla="*/ 20 w 26"/>
                <a:gd name="T13" fmla="*/ 15 h 19"/>
                <a:gd name="T14" fmla="*/ 13 w 26"/>
                <a:gd name="T15" fmla="*/ 16 h 19"/>
                <a:gd name="T16" fmla="*/ 11 w 26"/>
                <a:gd name="T17" fmla="*/ 19 h 19"/>
                <a:gd name="T18" fmla="*/ 2 w 26"/>
                <a:gd name="T1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" y="11"/>
                  </a:moveTo>
                  <a:cubicBezTo>
                    <a:pt x="2" y="10"/>
                    <a:pt x="0" y="8"/>
                    <a:pt x="2" y="7"/>
                  </a:cubicBezTo>
                  <a:cubicBezTo>
                    <a:pt x="7" y="6"/>
                    <a:pt x="13" y="4"/>
                    <a:pt x="18" y="1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3"/>
                    <a:pt x="22" y="6"/>
                    <a:pt x="23" y="8"/>
                  </a:cubicBezTo>
                  <a:cubicBezTo>
                    <a:pt x="26" y="13"/>
                    <a:pt x="24" y="15"/>
                    <a:pt x="20" y="15"/>
                  </a:cubicBezTo>
                  <a:cubicBezTo>
                    <a:pt x="18" y="13"/>
                    <a:pt x="17" y="13"/>
                    <a:pt x="13" y="16"/>
                  </a:cubicBezTo>
                  <a:cubicBezTo>
                    <a:pt x="13" y="17"/>
                    <a:pt x="12" y="18"/>
                    <a:pt x="11" y="19"/>
                  </a:cubicBezTo>
                  <a:cubicBezTo>
                    <a:pt x="8" y="16"/>
                    <a:pt x="5" y="14"/>
                    <a:pt x="2" y="11"/>
                  </a:cubicBezTo>
                  <a:close/>
                </a:path>
              </a:pathLst>
            </a:custGeom>
            <a:solidFill>
              <a:srgbClr val="EC7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67"/>
            <p:cNvSpPr>
              <a:spLocks/>
            </p:cNvSpPr>
            <p:nvPr/>
          </p:nvSpPr>
          <p:spPr bwMode="auto">
            <a:xfrm>
              <a:off x="2320925" y="3571875"/>
              <a:ext cx="71438" cy="41275"/>
            </a:xfrm>
            <a:custGeom>
              <a:avLst/>
              <a:gdLst>
                <a:gd name="T0" fmla="*/ 1 w 19"/>
                <a:gd name="T1" fmla="*/ 10 h 11"/>
                <a:gd name="T2" fmla="*/ 0 w 19"/>
                <a:gd name="T3" fmla="*/ 8 h 11"/>
                <a:gd name="T4" fmla="*/ 8 w 19"/>
                <a:gd name="T5" fmla="*/ 1 h 11"/>
                <a:gd name="T6" fmla="*/ 15 w 19"/>
                <a:gd name="T7" fmla="*/ 2 h 11"/>
                <a:gd name="T8" fmla="*/ 15 w 19"/>
                <a:gd name="T9" fmla="*/ 4 h 11"/>
                <a:gd name="T10" fmla="*/ 17 w 19"/>
                <a:gd name="T11" fmla="*/ 7 h 11"/>
                <a:gd name="T12" fmla="*/ 19 w 19"/>
                <a:gd name="T13" fmla="*/ 8 h 11"/>
                <a:gd name="T14" fmla="*/ 15 w 19"/>
                <a:gd name="T15" fmla="*/ 11 h 11"/>
                <a:gd name="T16" fmla="*/ 1 w 19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1"/>
                    <a:pt x="1" y="0"/>
                    <a:pt x="8" y="1"/>
                  </a:cubicBezTo>
                  <a:cubicBezTo>
                    <a:pt x="11" y="1"/>
                    <a:pt x="13" y="1"/>
                    <a:pt x="15" y="2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3" y="8"/>
                    <a:pt x="16" y="6"/>
                    <a:pt x="17" y="7"/>
                  </a:cubicBezTo>
                  <a:cubicBezTo>
                    <a:pt x="18" y="7"/>
                    <a:pt x="19" y="7"/>
                    <a:pt x="19" y="8"/>
                  </a:cubicBezTo>
                  <a:cubicBezTo>
                    <a:pt x="18" y="10"/>
                    <a:pt x="17" y="11"/>
                    <a:pt x="15" y="11"/>
                  </a:cubicBezTo>
                  <a:cubicBezTo>
                    <a:pt x="10" y="10"/>
                    <a:pt x="5" y="10"/>
                    <a:pt x="1" y="10"/>
                  </a:cubicBezTo>
                  <a:close/>
                </a:path>
              </a:pathLst>
            </a:custGeom>
            <a:solidFill>
              <a:srgbClr val="80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68"/>
            <p:cNvSpPr>
              <a:spLocks/>
            </p:cNvSpPr>
            <p:nvPr/>
          </p:nvSpPr>
          <p:spPr bwMode="auto">
            <a:xfrm>
              <a:off x="2411413" y="3582988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1 w 4"/>
                <a:gd name="T3" fmla="*/ 5 h 5"/>
                <a:gd name="T4" fmla="*/ 1 w 4"/>
                <a:gd name="T5" fmla="*/ 0 h 5"/>
                <a:gd name="T6" fmla="*/ 3 w 4"/>
                <a:gd name="T7" fmla="*/ 0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5"/>
                    <a:pt x="2" y="5"/>
                    <a:pt x="1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95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69"/>
            <p:cNvSpPr>
              <a:spLocks/>
            </p:cNvSpPr>
            <p:nvPr/>
          </p:nvSpPr>
          <p:spPr bwMode="auto">
            <a:xfrm>
              <a:off x="2362200" y="3587750"/>
              <a:ext cx="22225" cy="22225"/>
            </a:xfrm>
            <a:custGeom>
              <a:avLst/>
              <a:gdLst>
                <a:gd name="T0" fmla="*/ 6 w 6"/>
                <a:gd name="T1" fmla="*/ 3 h 6"/>
                <a:gd name="T2" fmla="*/ 1 w 6"/>
                <a:gd name="T3" fmla="*/ 3 h 6"/>
                <a:gd name="T4" fmla="*/ 4 w 6"/>
                <a:gd name="T5" fmla="*/ 0 h 6"/>
                <a:gd name="T6" fmla="*/ 6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4" y="4"/>
                    <a:pt x="2" y="6"/>
                    <a:pt x="1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80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70"/>
            <p:cNvSpPr>
              <a:spLocks/>
            </p:cNvSpPr>
            <p:nvPr/>
          </p:nvSpPr>
          <p:spPr bwMode="auto">
            <a:xfrm>
              <a:off x="2395538" y="3656013"/>
              <a:ext cx="26988" cy="33338"/>
            </a:xfrm>
            <a:custGeom>
              <a:avLst/>
              <a:gdLst>
                <a:gd name="T0" fmla="*/ 0 w 7"/>
                <a:gd name="T1" fmla="*/ 6 h 9"/>
                <a:gd name="T2" fmla="*/ 2 w 7"/>
                <a:gd name="T3" fmla="*/ 2 h 9"/>
                <a:gd name="T4" fmla="*/ 4 w 7"/>
                <a:gd name="T5" fmla="*/ 5 h 9"/>
                <a:gd name="T6" fmla="*/ 5 w 7"/>
                <a:gd name="T7" fmla="*/ 8 h 9"/>
                <a:gd name="T8" fmla="*/ 0 w 7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6"/>
                  </a:moveTo>
                  <a:cubicBezTo>
                    <a:pt x="1" y="5"/>
                    <a:pt x="1" y="4"/>
                    <a:pt x="2" y="2"/>
                  </a:cubicBezTo>
                  <a:cubicBezTo>
                    <a:pt x="5" y="0"/>
                    <a:pt x="3" y="4"/>
                    <a:pt x="4" y="5"/>
                  </a:cubicBezTo>
                  <a:cubicBezTo>
                    <a:pt x="4" y="6"/>
                    <a:pt x="7" y="7"/>
                    <a:pt x="5" y="8"/>
                  </a:cubicBezTo>
                  <a:cubicBezTo>
                    <a:pt x="3" y="9"/>
                    <a:pt x="1" y="9"/>
                    <a:pt x="0" y="6"/>
                  </a:cubicBez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71"/>
            <p:cNvSpPr>
              <a:spLocks/>
            </p:cNvSpPr>
            <p:nvPr/>
          </p:nvSpPr>
          <p:spPr bwMode="auto">
            <a:xfrm>
              <a:off x="2282825" y="3441700"/>
              <a:ext cx="19050" cy="26988"/>
            </a:xfrm>
            <a:custGeom>
              <a:avLst/>
              <a:gdLst>
                <a:gd name="T0" fmla="*/ 3 w 5"/>
                <a:gd name="T1" fmla="*/ 0 h 7"/>
                <a:gd name="T2" fmla="*/ 4 w 5"/>
                <a:gd name="T3" fmla="*/ 1 h 7"/>
                <a:gd name="T4" fmla="*/ 0 w 5"/>
                <a:gd name="T5" fmla="*/ 6 h 7"/>
                <a:gd name="T6" fmla="*/ 3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5"/>
                    <a:pt x="4" y="7"/>
                    <a:pt x="0" y="6"/>
                  </a:cubicBezTo>
                  <a:cubicBezTo>
                    <a:pt x="0" y="3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B96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72"/>
            <p:cNvSpPr>
              <a:spLocks/>
            </p:cNvSpPr>
            <p:nvPr/>
          </p:nvSpPr>
          <p:spPr bwMode="auto">
            <a:xfrm>
              <a:off x="2368550" y="3427413"/>
              <a:ext cx="23813" cy="22225"/>
            </a:xfrm>
            <a:custGeom>
              <a:avLst/>
              <a:gdLst>
                <a:gd name="T0" fmla="*/ 2 w 6"/>
                <a:gd name="T1" fmla="*/ 2 h 6"/>
                <a:gd name="T2" fmla="*/ 5 w 6"/>
                <a:gd name="T3" fmla="*/ 3 h 6"/>
                <a:gd name="T4" fmla="*/ 0 w 6"/>
                <a:gd name="T5" fmla="*/ 4 h 6"/>
                <a:gd name="T6" fmla="*/ 2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cubicBezTo>
                    <a:pt x="3" y="2"/>
                    <a:pt x="6" y="0"/>
                    <a:pt x="5" y="3"/>
                  </a:cubicBezTo>
                  <a:cubicBezTo>
                    <a:pt x="5" y="6"/>
                    <a:pt x="2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C5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73"/>
            <p:cNvSpPr>
              <a:spLocks/>
            </p:cNvSpPr>
            <p:nvPr/>
          </p:nvSpPr>
          <p:spPr bwMode="auto">
            <a:xfrm>
              <a:off x="2274888" y="3735388"/>
              <a:ext cx="49213" cy="34925"/>
            </a:xfrm>
            <a:custGeom>
              <a:avLst/>
              <a:gdLst>
                <a:gd name="T0" fmla="*/ 6 w 13"/>
                <a:gd name="T1" fmla="*/ 6 h 9"/>
                <a:gd name="T2" fmla="*/ 2 w 13"/>
                <a:gd name="T3" fmla="*/ 0 h 9"/>
                <a:gd name="T4" fmla="*/ 13 w 13"/>
                <a:gd name="T5" fmla="*/ 5 h 9"/>
                <a:gd name="T6" fmla="*/ 6 w 13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6" y="6"/>
                  </a:moveTo>
                  <a:cubicBezTo>
                    <a:pt x="5" y="4"/>
                    <a:pt x="0" y="5"/>
                    <a:pt x="2" y="0"/>
                  </a:cubicBezTo>
                  <a:cubicBezTo>
                    <a:pt x="5" y="2"/>
                    <a:pt x="9" y="4"/>
                    <a:pt x="13" y="5"/>
                  </a:cubicBezTo>
                  <a:cubicBezTo>
                    <a:pt x="11" y="9"/>
                    <a:pt x="8" y="6"/>
                    <a:pt x="6" y="6"/>
                  </a:cubicBezTo>
                  <a:close/>
                </a:path>
              </a:pathLst>
            </a:custGeom>
            <a:solidFill>
              <a:srgbClr val="84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74"/>
            <p:cNvSpPr>
              <a:spLocks/>
            </p:cNvSpPr>
            <p:nvPr/>
          </p:nvSpPr>
          <p:spPr bwMode="auto">
            <a:xfrm>
              <a:off x="2282825" y="3587750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5 w 6"/>
                <a:gd name="T3" fmla="*/ 3 h 4"/>
                <a:gd name="T4" fmla="*/ 1 w 6"/>
                <a:gd name="T5" fmla="*/ 2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5" y="0"/>
                    <a:pt x="6" y="1"/>
                    <a:pt x="5" y="3"/>
                  </a:cubicBezTo>
                  <a:cubicBezTo>
                    <a:pt x="4" y="4"/>
                    <a:pt x="2" y="4"/>
                    <a:pt x="1" y="2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AF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03" name="Imagen 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728" y="1579506"/>
            <a:ext cx="3578545" cy="44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758323" y="417088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758323" y="525100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758322" y="583384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1"/>
          <a:stretch/>
        </p:blipFill>
        <p:spPr>
          <a:xfrm>
            <a:off x="0" y="3664025"/>
            <a:ext cx="4701711" cy="3193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 b="22903"/>
          <a:stretch/>
        </p:blipFill>
        <p:spPr>
          <a:xfrm>
            <a:off x="4672245" y="0"/>
            <a:ext cx="7519755" cy="36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840A9CC0-E775-4F0A-9010-62F494EBA30A}"/>
              </a:ext>
            </a:extLst>
          </p:cNvPr>
          <p:cNvGrpSpPr/>
          <p:nvPr/>
        </p:nvGrpSpPr>
        <p:grpSpPr>
          <a:xfrm>
            <a:off x="1819765" y="4072156"/>
            <a:ext cx="4148277" cy="2130063"/>
            <a:chOff x="395534" y="3475244"/>
            <a:chExt cx="3972999" cy="2947819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6EA0C-8DDE-4812-AF99-85B454F2D16B}"/>
                </a:ext>
              </a:extLst>
            </p:cNvPr>
            <p:cNvSpPr txBox="1"/>
            <p:nvPr/>
          </p:nvSpPr>
          <p:spPr>
            <a:xfrm>
              <a:off x="395534" y="3475244"/>
              <a:ext cx="3972999" cy="5111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F33856-B642-46F9-8B64-B72EBFD8889D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2427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FF01C90D-1876-4CCD-B220-28D8A78CB288}"/>
              </a:ext>
            </a:extLst>
          </p:cNvPr>
          <p:cNvGrpSpPr/>
          <p:nvPr/>
        </p:nvGrpSpPr>
        <p:grpSpPr>
          <a:xfrm>
            <a:off x="1795323" y="2108646"/>
            <a:ext cx="4148277" cy="2130063"/>
            <a:chOff x="395534" y="3475244"/>
            <a:chExt cx="3972999" cy="2947819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1B35DD-5EFF-4F5E-9111-9AB0B9C62F13}"/>
                </a:ext>
              </a:extLst>
            </p:cNvPr>
            <p:cNvSpPr txBox="1"/>
            <p:nvPr/>
          </p:nvSpPr>
          <p:spPr>
            <a:xfrm>
              <a:off x="395534" y="3475244"/>
              <a:ext cx="3972999" cy="5111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8B2130-5C19-4D98-9DC4-9A76A6BB62F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2427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2" name="Freeform 112">
            <a:extLst>
              <a:ext uri="{FF2B5EF4-FFF2-40B4-BE49-F238E27FC236}">
                <a16:creationId xmlns:a16="http://schemas.microsoft.com/office/drawing/2014/main" id="{799980C7-3713-4C33-A5D1-61DBCBDEF6CE}"/>
              </a:ext>
            </a:extLst>
          </p:cNvPr>
          <p:cNvSpPr>
            <a:spLocks/>
          </p:cNvSpPr>
          <p:nvPr/>
        </p:nvSpPr>
        <p:spPr bwMode="auto">
          <a:xfrm>
            <a:off x="3266840" y="5420743"/>
            <a:ext cx="44362" cy="26619"/>
          </a:xfrm>
          <a:custGeom>
            <a:avLst/>
            <a:gdLst>
              <a:gd name="T0" fmla="*/ 0 w 14"/>
              <a:gd name="T1" fmla="*/ 4 h 7"/>
              <a:gd name="T2" fmla="*/ 14 w 14"/>
              <a:gd name="T3" fmla="*/ 6 h 7"/>
              <a:gd name="T4" fmla="*/ 1 w 14"/>
              <a:gd name="T5" fmla="*/ 7 h 7"/>
              <a:gd name="T6" fmla="*/ 0 w 14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4"/>
                </a:moveTo>
                <a:cubicBezTo>
                  <a:pt x="4" y="1"/>
                  <a:pt x="8" y="0"/>
                  <a:pt x="14" y="6"/>
                </a:cubicBezTo>
                <a:cubicBezTo>
                  <a:pt x="8" y="6"/>
                  <a:pt x="4" y="6"/>
                  <a:pt x="1" y="7"/>
                </a:cubicBezTo>
                <a:cubicBezTo>
                  <a:pt x="1" y="6"/>
                  <a:pt x="0" y="5"/>
                  <a:pt x="0" y="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887729" y="760174"/>
            <a:ext cx="3378489" cy="5781498"/>
          </a:xfrm>
          <a:custGeom>
            <a:avLst/>
            <a:gdLst>
              <a:gd name="T0" fmla="*/ 389 w 418"/>
              <a:gd name="T1" fmla="*/ 144 h 717"/>
              <a:gd name="T2" fmla="*/ 345 w 418"/>
              <a:gd name="T3" fmla="*/ 150 h 717"/>
              <a:gd name="T4" fmla="*/ 295 w 418"/>
              <a:gd name="T5" fmla="*/ 128 h 717"/>
              <a:gd name="T6" fmla="*/ 265 w 418"/>
              <a:gd name="T7" fmla="*/ 111 h 717"/>
              <a:gd name="T8" fmla="*/ 229 w 418"/>
              <a:gd name="T9" fmla="*/ 100 h 717"/>
              <a:gd name="T10" fmla="*/ 230 w 418"/>
              <a:gd name="T11" fmla="*/ 0 h 717"/>
              <a:gd name="T12" fmla="*/ 175 w 418"/>
              <a:gd name="T13" fmla="*/ 15 h 717"/>
              <a:gd name="T14" fmla="*/ 170 w 418"/>
              <a:gd name="T15" fmla="*/ 58 h 717"/>
              <a:gd name="T16" fmla="*/ 159 w 418"/>
              <a:gd name="T17" fmla="*/ 112 h 717"/>
              <a:gd name="T18" fmla="*/ 133 w 418"/>
              <a:gd name="T19" fmla="*/ 124 h 717"/>
              <a:gd name="T20" fmla="*/ 95 w 418"/>
              <a:gd name="T21" fmla="*/ 156 h 717"/>
              <a:gd name="T22" fmla="*/ 79 w 418"/>
              <a:gd name="T23" fmla="*/ 176 h 717"/>
              <a:gd name="T24" fmla="*/ 56 w 418"/>
              <a:gd name="T25" fmla="*/ 225 h 717"/>
              <a:gd name="T26" fmla="*/ 39 w 418"/>
              <a:gd name="T27" fmla="*/ 301 h 717"/>
              <a:gd name="T28" fmla="*/ 74 w 418"/>
              <a:gd name="T29" fmla="*/ 292 h 717"/>
              <a:gd name="T30" fmla="*/ 106 w 418"/>
              <a:gd name="T31" fmla="*/ 359 h 717"/>
              <a:gd name="T32" fmla="*/ 115 w 418"/>
              <a:gd name="T33" fmla="*/ 410 h 717"/>
              <a:gd name="T34" fmla="*/ 92 w 418"/>
              <a:gd name="T35" fmla="*/ 510 h 717"/>
              <a:gd name="T36" fmla="*/ 79 w 418"/>
              <a:gd name="T37" fmla="*/ 590 h 717"/>
              <a:gd name="T38" fmla="*/ 83 w 418"/>
              <a:gd name="T39" fmla="*/ 618 h 717"/>
              <a:gd name="T40" fmla="*/ 78 w 418"/>
              <a:gd name="T41" fmla="*/ 633 h 717"/>
              <a:gd name="T42" fmla="*/ 71 w 418"/>
              <a:gd name="T43" fmla="*/ 657 h 717"/>
              <a:gd name="T44" fmla="*/ 69 w 418"/>
              <a:gd name="T45" fmla="*/ 666 h 717"/>
              <a:gd name="T46" fmla="*/ 67 w 418"/>
              <a:gd name="T47" fmla="*/ 677 h 717"/>
              <a:gd name="T48" fmla="*/ 106 w 418"/>
              <a:gd name="T49" fmla="*/ 714 h 717"/>
              <a:gd name="T50" fmla="*/ 130 w 418"/>
              <a:gd name="T51" fmla="*/ 592 h 717"/>
              <a:gd name="T52" fmla="*/ 153 w 418"/>
              <a:gd name="T53" fmla="*/ 539 h 717"/>
              <a:gd name="T54" fmla="*/ 166 w 418"/>
              <a:gd name="T55" fmla="*/ 493 h 717"/>
              <a:gd name="T56" fmla="*/ 221 w 418"/>
              <a:gd name="T57" fmla="*/ 378 h 717"/>
              <a:gd name="T58" fmla="*/ 220 w 418"/>
              <a:gd name="T59" fmla="*/ 437 h 717"/>
              <a:gd name="T60" fmla="*/ 229 w 418"/>
              <a:gd name="T61" fmla="*/ 489 h 717"/>
              <a:gd name="T62" fmla="*/ 212 w 418"/>
              <a:gd name="T63" fmla="*/ 554 h 717"/>
              <a:gd name="T64" fmla="*/ 180 w 418"/>
              <a:gd name="T65" fmla="*/ 592 h 717"/>
              <a:gd name="T66" fmla="*/ 175 w 418"/>
              <a:gd name="T67" fmla="*/ 597 h 717"/>
              <a:gd name="T68" fmla="*/ 164 w 418"/>
              <a:gd name="T69" fmla="*/ 624 h 717"/>
              <a:gd name="T70" fmla="*/ 198 w 418"/>
              <a:gd name="T71" fmla="*/ 607 h 717"/>
              <a:gd name="T72" fmla="*/ 206 w 418"/>
              <a:gd name="T73" fmla="*/ 597 h 717"/>
              <a:gd name="T74" fmla="*/ 228 w 418"/>
              <a:gd name="T75" fmla="*/ 557 h 717"/>
              <a:gd name="T76" fmla="*/ 254 w 418"/>
              <a:gd name="T77" fmla="*/ 564 h 717"/>
              <a:gd name="T78" fmla="*/ 274 w 418"/>
              <a:gd name="T79" fmla="*/ 604 h 717"/>
              <a:gd name="T80" fmla="*/ 263 w 418"/>
              <a:gd name="T81" fmla="*/ 649 h 717"/>
              <a:gd name="T82" fmla="*/ 278 w 418"/>
              <a:gd name="T83" fmla="*/ 674 h 717"/>
              <a:gd name="T84" fmla="*/ 314 w 418"/>
              <a:gd name="T85" fmla="*/ 687 h 717"/>
              <a:gd name="T86" fmla="*/ 341 w 418"/>
              <a:gd name="T87" fmla="*/ 695 h 717"/>
              <a:gd name="T88" fmla="*/ 379 w 418"/>
              <a:gd name="T89" fmla="*/ 690 h 717"/>
              <a:gd name="T90" fmla="*/ 364 w 418"/>
              <a:gd name="T91" fmla="*/ 660 h 717"/>
              <a:gd name="T92" fmla="*/ 339 w 418"/>
              <a:gd name="T93" fmla="*/ 646 h 717"/>
              <a:gd name="T94" fmla="*/ 318 w 418"/>
              <a:gd name="T95" fmla="*/ 593 h 717"/>
              <a:gd name="T96" fmla="*/ 304 w 418"/>
              <a:gd name="T97" fmla="*/ 484 h 717"/>
              <a:gd name="T98" fmla="*/ 308 w 418"/>
              <a:gd name="T99" fmla="*/ 410 h 717"/>
              <a:gd name="T100" fmla="*/ 322 w 418"/>
              <a:gd name="T101" fmla="*/ 377 h 717"/>
              <a:gd name="T102" fmla="*/ 323 w 418"/>
              <a:gd name="T103" fmla="*/ 399 h 717"/>
              <a:gd name="T104" fmla="*/ 330 w 418"/>
              <a:gd name="T105" fmla="*/ 358 h 717"/>
              <a:gd name="T106" fmla="*/ 341 w 418"/>
              <a:gd name="T107" fmla="*/ 322 h 717"/>
              <a:gd name="T108" fmla="*/ 320 w 418"/>
              <a:gd name="T109" fmla="*/ 306 h 717"/>
              <a:gd name="T110" fmla="*/ 304 w 418"/>
              <a:gd name="T111" fmla="*/ 335 h 717"/>
              <a:gd name="T112" fmla="*/ 337 w 418"/>
              <a:gd name="T113" fmla="*/ 274 h 717"/>
              <a:gd name="T114" fmla="*/ 394 w 418"/>
              <a:gd name="T115" fmla="*/ 215 h 717"/>
              <a:gd name="T116" fmla="*/ 363 w 418"/>
              <a:gd name="T117" fmla="*/ 192 h 717"/>
              <a:gd name="T118" fmla="*/ 387 w 418"/>
              <a:gd name="T119" fmla="*/ 191 h 717"/>
              <a:gd name="T120" fmla="*/ 415 w 418"/>
              <a:gd name="T121" fmla="*/ 1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8" h="717">
                <a:moveTo>
                  <a:pt x="414" y="168"/>
                </a:moveTo>
                <a:cubicBezTo>
                  <a:pt x="411" y="168"/>
                  <a:pt x="412" y="166"/>
                  <a:pt x="413" y="165"/>
                </a:cubicBezTo>
                <a:cubicBezTo>
                  <a:pt x="418" y="162"/>
                  <a:pt x="416" y="158"/>
                  <a:pt x="414" y="155"/>
                </a:cubicBezTo>
                <a:cubicBezTo>
                  <a:pt x="411" y="150"/>
                  <a:pt x="406" y="149"/>
                  <a:pt x="402" y="146"/>
                </a:cubicBezTo>
                <a:cubicBezTo>
                  <a:pt x="401" y="145"/>
                  <a:pt x="400" y="145"/>
                  <a:pt x="399" y="144"/>
                </a:cubicBezTo>
                <a:cubicBezTo>
                  <a:pt x="395" y="144"/>
                  <a:pt x="392" y="144"/>
                  <a:pt x="389" y="144"/>
                </a:cubicBezTo>
                <a:cubicBezTo>
                  <a:pt x="386" y="143"/>
                  <a:pt x="385" y="145"/>
                  <a:pt x="384" y="148"/>
                </a:cubicBezTo>
                <a:cubicBezTo>
                  <a:pt x="384" y="148"/>
                  <a:pt x="384" y="148"/>
                  <a:pt x="385" y="149"/>
                </a:cubicBezTo>
                <a:cubicBezTo>
                  <a:pt x="384" y="150"/>
                  <a:pt x="383" y="150"/>
                  <a:pt x="381" y="150"/>
                </a:cubicBezTo>
                <a:cubicBezTo>
                  <a:pt x="374" y="150"/>
                  <a:pt x="367" y="148"/>
                  <a:pt x="360" y="151"/>
                </a:cubicBezTo>
                <a:cubicBezTo>
                  <a:pt x="360" y="151"/>
                  <a:pt x="360" y="150"/>
                  <a:pt x="359" y="150"/>
                </a:cubicBezTo>
                <a:cubicBezTo>
                  <a:pt x="354" y="149"/>
                  <a:pt x="350" y="152"/>
                  <a:pt x="345" y="150"/>
                </a:cubicBezTo>
                <a:cubicBezTo>
                  <a:pt x="343" y="149"/>
                  <a:pt x="340" y="150"/>
                  <a:pt x="338" y="148"/>
                </a:cubicBezTo>
                <a:cubicBezTo>
                  <a:pt x="337" y="147"/>
                  <a:pt x="336" y="146"/>
                  <a:pt x="334" y="146"/>
                </a:cubicBezTo>
                <a:cubicBezTo>
                  <a:pt x="328" y="144"/>
                  <a:pt x="322" y="142"/>
                  <a:pt x="316" y="144"/>
                </a:cubicBezTo>
                <a:cubicBezTo>
                  <a:pt x="312" y="146"/>
                  <a:pt x="308" y="146"/>
                  <a:pt x="306" y="141"/>
                </a:cubicBezTo>
                <a:cubicBezTo>
                  <a:pt x="306" y="139"/>
                  <a:pt x="305" y="137"/>
                  <a:pt x="303" y="135"/>
                </a:cubicBezTo>
                <a:cubicBezTo>
                  <a:pt x="300" y="133"/>
                  <a:pt x="296" y="131"/>
                  <a:pt x="295" y="128"/>
                </a:cubicBezTo>
                <a:cubicBezTo>
                  <a:pt x="294" y="123"/>
                  <a:pt x="291" y="123"/>
                  <a:pt x="286" y="123"/>
                </a:cubicBezTo>
                <a:cubicBezTo>
                  <a:pt x="285" y="121"/>
                  <a:pt x="283" y="120"/>
                  <a:pt x="281" y="118"/>
                </a:cubicBezTo>
                <a:cubicBezTo>
                  <a:pt x="281" y="111"/>
                  <a:pt x="280" y="110"/>
                  <a:pt x="274" y="109"/>
                </a:cubicBezTo>
                <a:cubicBezTo>
                  <a:pt x="274" y="109"/>
                  <a:pt x="274" y="109"/>
                  <a:pt x="274" y="109"/>
                </a:cubicBezTo>
                <a:cubicBezTo>
                  <a:pt x="274" y="109"/>
                  <a:pt x="274" y="109"/>
                  <a:pt x="274" y="109"/>
                </a:cubicBezTo>
                <a:cubicBezTo>
                  <a:pt x="271" y="110"/>
                  <a:pt x="268" y="108"/>
                  <a:pt x="265" y="111"/>
                </a:cubicBezTo>
                <a:cubicBezTo>
                  <a:pt x="264" y="112"/>
                  <a:pt x="261" y="113"/>
                  <a:pt x="259" y="110"/>
                </a:cubicBezTo>
                <a:cubicBezTo>
                  <a:pt x="258" y="108"/>
                  <a:pt x="256" y="107"/>
                  <a:pt x="254" y="106"/>
                </a:cubicBezTo>
                <a:cubicBezTo>
                  <a:pt x="253" y="103"/>
                  <a:pt x="251" y="102"/>
                  <a:pt x="248" y="102"/>
                </a:cubicBezTo>
                <a:cubicBezTo>
                  <a:pt x="245" y="98"/>
                  <a:pt x="242" y="99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6" y="97"/>
                  <a:pt x="233" y="100"/>
                  <a:pt x="229" y="100"/>
                </a:cubicBezTo>
                <a:cubicBezTo>
                  <a:pt x="231" y="96"/>
                  <a:pt x="232" y="92"/>
                  <a:pt x="234" y="88"/>
                </a:cubicBezTo>
                <a:cubicBezTo>
                  <a:pt x="239" y="78"/>
                  <a:pt x="241" y="67"/>
                  <a:pt x="239" y="55"/>
                </a:cubicBezTo>
                <a:cubicBezTo>
                  <a:pt x="239" y="55"/>
                  <a:pt x="239" y="54"/>
                  <a:pt x="239" y="54"/>
                </a:cubicBezTo>
                <a:cubicBezTo>
                  <a:pt x="240" y="44"/>
                  <a:pt x="243" y="35"/>
                  <a:pt x="240" y="25"/>
                </a:cubicBezTo>
                <a:cubicBezTo>
                  <a:pt x="240" y="23"/>
                  <a:pt x="239" y="20"/>
                  <a:pt x="239" y="17"/>
                </a:cubicBezTo>
                <a:cubicBezTo>
                  <a:pt x="240" y="9"/>
                  <a:pt x="237" y="4"/>
                  <a:pt x="230" y="0"/>
                </a:cubicBezTo>
                <a:cubicBezTo>
                  <a:pt x="228" y="2"/>
                  <a:pt x="231" y="4"/>
                  <a:pt x="229" y="6"/>
                </a:cubicBezTo>
                <a:cubicBezTo>
                  <a:pt x="226" y="2"/>
                  <a:pt x="221" y="2"/>
                  <a:pt x="217" y="2"/>
                </a:cubicBezTo>
                <a:cubicBezTo>
                  <a:pt x="213" y="2"/>
                  <a:pt x="210" y="4"/>
                  <a:pt x="206" y="2"/>
                </a:cubicBezTo>
                <a:cubicBezTo>
                  <a:pt x="206" y="2"/>
                  <a:pt x="205" y="2"/>
                  <a:pt x="205" y="2"/>
                </a:cubicBezTo>
                <a:cubicBezTo>
                  <a:pt x="203" y="9"/>
                  <a:pt x="196" y="9"/>
                  <a:pt x="193" y="9"/>
                </a:cubicBezTo>
                <a:cubicBezTo>
                  <a:pt x="185" y="8"/>
                  <a:pt x="182" y="15"/>
                  <a:pt x="175" y="15"/>
                </a:cubicBezTo>
                <a:cubicBezTo>
                  <a:pt x="176" y="18"/>
                  <a:pt x="179" y="17"/>
                  <a:pt x="180" y="18"/>
                </a:cubicBezTo>
                <a:cubicBezTo>
                  <a:pt x="178" y="22"/>
                  <a:pt x="175" y="23"/>
                  <a:pt x="171" y="22"/>
                </a:cubicBezTo>
                <a:cubicBezTo>
                  <a:pt x="173" y="26"/>
                  <a:pt x="176" y="29"/>
                  <a:pt x="176" y="32"/>
                </a:cubicBezTo>
                <a:cubicBezTo>
                  <a:pt x="175" y="38"/>
                  <a:pt x="175" y="45"/>
                  <a:pt x="171" y="50"/>
                </a:cubicBezTo>
                <a:cubicBezTo>
                  <a:pt x="169" y="52"/>
                  <a:pt x="168" y="55"/>
                  <a:pt x="170" y="58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71" y="61"/>
                  <a:pt x="171" y="64"/>
                  <a:pt x="174" y="67"/>
                </a:cubicBezTo>
                <a:cubicBezTo>
                  <a:pt x="178" y="71"/>
                  <a:pt x="177" y="82"/>
                  <a:pt x="172" y="87"/>
                </a:cubicBezTo>
                <a:cubicBezTo>
                  <a:pt x="172" y="88"/>
                  <a:pt x="171" y="89"/>
                  <a:pt x="171" y="90"/>
                </a:cubicBezTo>
                <a:cubicBezTo>
                  <a:pt x="170" y="93"/>
                  <a:pt x="169" y="97"/>
                  <a:pt x="168" y="100"/>
                </a:cubicBezTo>
                <a:cubicBezTo>
                  <a:pt x="167" y="103"/>
                  <a:pt x="165" y="106"/>
                  <a:pt x="164" y="110"/>
                </a:cubicBezTo>
                <a:cubicBezTo>
                  <a:pt x="162" y="111"/>
                  <a:pt x="161" y="111"/>
                  <a:pt x="159" y="112"/>
                </a:cubicBezTo>
                <a:cubicBezTo>
                  <a:pt x="161" y="111"/>
                  <a:pt x="162" y="110"/>
                  <a:pt x="164" y="110"/>
                </a:cubicBezTo>
                <a:cubicBezTo>
                  <a:pt x="164" y="109"/>
                  <a:pt x="164" y="108"/>
                  <a:pt x="164" y="107"/>
                </a:cubicBezTo>
                <a:cubicBezTo>
                  <a:pt x="164" y="107"/>
                  <a:pt x="163" y="107"/>
                  <a:pt x="163" y="107"/>
                </a:cubicBezTo>
                <a:cubicBezTo>
                  <a:pt x="159" y="113"/>
                  <a:pt x="152" y="118"/>
                  <a:pt x="145" y="120"/>
                </a:cubicBezTo>
                <a:cubicBezTo>
                  <a:pt x="142" y="121"/>
                  <a:pt x="139" y="122"/>
                  <a:pt x="135" y="123"/>
                </a:cubicBezTo>
                <a:cubicBezTo>
                  <a:pt x="135" y="123"/>
                  <a:pt x="134" y="123"/>
                  <a:pt x="133" y="124"/>
                </a:cubicBezTo>
                <a:cubicBezTo>
                  <a:pt x="132" y="124"/>
                  <a:pt x="131" y="125"/>
                  <a:pt x="129" y="125"/>
                </a:cubicBezTo>
                <a:cubicBezTo>
                  <a:pt x="127" y="125"/>
                  <a:pt x="125" y="126"/>
                  <a:pt x="123" y="127"/>
                </a:cubicBezTo>
                <a:cubicBezTo>
                  <a:pt x="119" y="129"/>
                  <a:pt x="116" y="131"/>
                  <a:pt x="113" y="134"/>
                </a:cubicBezTo>
                <a:cubicBezTo>
                  <a:pt x="109" y="137"/>
                  <a:pt x="105" y="140"/>
                  <a:pt x="101" y="144"/>
                </a:cubicBezTo>
                <a:cubicBezTo>
                  <a:pt x="101" y="147"/>
                  <a:pt x="99" y="150"/>
                  <a:pt x="97" y="153"/>
                </a:cubicBezTo>
                <a:cubicBezTo>
                  <a:pt x="96" y="154"/>
                  <a:pt x="96" y="155"/>
                  <a:pt x="95" y="156"/>
                </a:cubicBezTo>
                <a:cubicBezTo>
                  <a:pt x="94" y="157"/>
                  <a:pt x="93" y="158"/>
                  <a:pt x="92" y="158"/>
                </a:cubicBezTo>
                <a:cubicBezTo>
                  <a:pt x="91" y="160"/>
                  <a:pt x="89" y="162"/>
                  <a:pt x="88" y="163"/>
                </a:cubicBezTo>
                <a:cubicBezTo>
                  <a:pt x="88" y="165"/>
                  <a:pt x="88" y="167"/>
                  <a:pt x="86" y="169"/>
                </a:cubicBezTo>
                <a:cubicBezTo>
                  <a:pt x="86" y="169"/>
                  <a:pt x="85" y="170"/>
                  <a:pt x="85" y="170"/>
                </a:cubicBezTo>
                <a:cubicBezTo>
                  <a:pt x="84" y="172"/>
                  <a:pt x="81" y="173"/>
                  <a:pt x="80" y="175"/>
                </a:cubicBezTo>
                <a:cubicBezTo>
                  <a:pt x="79" y="175"/>
                  <a:pt x="79" y="176"/>
                  <a:pt x="79" y="176"/>
                </a:cubicBezTo>
                <a:cubicBezTo>
                  <a:pt x="78" y="177"/>
                  <a:pt x="77" y="178"/>
                  <a:pt x="76" y="180"/>
                </a:cubicBezTo>
                <a:cubicBezTo>
                  <a:pt x="75" y="181"/>
                  <a:pt x="75" y="182"/>
                  <a:pt x="74" y="184"/>
                </a:cubicBezTo>
                <a:cubicBezTo>
                  <a:pt x="71" y="188"/>
                  <a:pt x="69" y="193"/>
                  <a:pt x="68" y="198"/>
                </a:cubicBezTo>
                <a:cubicBezTo>
                  <a:pt x="68" y="201"/>
                  <a:pt x="67" y="203"/>
                  <a:pt x="65" y="206"/>
                </a:cubicBezTo>
                <a:cubicBezTo>
                  <a:pt x="65" y="207"/>
                  <a:pt x="64" y="207"/>
                  <a:pt x="64" y="208"/>
                </a:cubicBezTo>
                <a:cubicBezTo>
                  <a:pt x="62" y="214"/>
                  <a:pt x="59" y="219"/>
                  <a:pt x="56" y="225"/>
                </a:cubicBezTo>
                <a:cubicBezTo>
                  <a:pt x="56" y="227"/>
                  <a:pt x="56" y="260"/>
                  <a:pt x="56" y="262"/>
                </a:cubicBezTo>
                <a:cubicBezTo>
                  <a:pt x="59" y="270"/>
                  <a:pt x="64" y="275"/>
                  <a:pt x="68" y="281"/>
                </a:cubicBezTo>
                <a:cubicBezTo>
                  <a:pt x="68" y="281"/>
                  <a:pt x="68" y="281"/>
                  <a:pt x="68" y="281"/>
                </a:cubicBezTo>
                <a:cubicBezTo>
                  <a:pt x="61" y="279"/>
                  <a:pt x="56" y="283"/>
                  <a:pt x="51" y="287"/>
                </a:cubicBezTo>
                <a:cubicBezTo>
                  <a:pt x="50" y="288"/>
                  <a:pt x="50" y="290"/>
                  <a:pt x="49" y="291"/>
                </a:cubicBezTo>
                <a:cubicBezTo>
                  <a:pt x="45" y="294"/>
                  <a:pt x="42" y="298"/>
                  <a:pt x="39" y="301"/>
                </a:cubicBezTo>
                <a:cubicBezTo>
                  <a:pt x="29" y="314"/>
                  <a:pt x="17" y="319"/>
                  <a:pt x="0" y="315"/>
                </a:cubicBezTo>
                <a:cubicBezTo>
                  <a:pt x="4" y="321"/>
                  <a:pt x="8" y="326"/>
                  <a:pt x="15" y="329"/>
                </a:cubicBezTo>
                <a:cubicBezTo>
                  <a:pt x="25" y="333"/>
                  <a:pt x="35" y="331"/>
                  <a:pt x="44" y="326"/>
                </a:cubicBezTo>
                <a:cubicBezTo>
                  <a:pt x="44" y="326"/>
                  <a:pt x="44" y="326"/>
                  <a:pt x="44" y="326"/>
                </a:cubicBezTo>
                <a:cubicBezTo>
                  <a:pt x="50" y="326"/>
                  <a:pt x="52" y="321"/>
                  <a:pt x="56" y="318"/>
                </a:cubicBezTo>
                <a:cubicBezTo>
                  <a:pt x="63" y="311"/>
                  <a:pt x="67" y="301"/>
                  <a:pt x="74" y="292"/>
                </a:cubicBezTo>
                <a:cubicBezTo>
                  <a:pt x="74" y="295"/>
                  <a:pt x="74" y="297"/>
                  <a:pt x="75" y="299"/>
                </a:cubicBezTo>
                <a:cubicBezTo>
                  <a:pt x="75" y="300"/>
                  <a:pt x="75" y="301"/>
                  <a:pt x="75" y="302"/>
                </a:cubicBezTo>
                <a:cubicBezTo>
                  <a:pt x="80" y="315"/>
                  <a:pt x="88" y="325"/>
                  <a:pt x="103" y="327"/>
                </a:cubicBezTo>
                <a:cubicBezTo>
                  <a:pt x="105" y="327"/>
                  <a:pt x="109" y="327"/>
                  <a:pt x="107" y="331"/>
                </a:cubicBezTo>
                <a:cubicBezTo>
                  <a:pt x="103" y="339"/>
                  <a:pt x="103" y="346"/>
                  <a:pt x="106" y="353"/>
                </a:cubicBezTo>
                <a:cubicBezTo>
                  <a:pt x="107" y="355"/>
                  <a:pt x="108" y="357"/>
                  <a:pt x="106" y="359"/>
                </a:cubicBezTo>
                <a:cubicBezTo>
                  <a:pt x="102" y="361"/>
                  <a:pt x="101" y="364"/>
                  <a:pt x="99" y="367"/>
                </a:cubicBezTo>
                <a:cubicBezTo>
                  <a:pt x="96" y="370"/>
                  <a:pt x="96" y="374"/>
                  <a:pt x="96" y="377"/>
                </a:cubicBezTo>
                <a:cubicBezTo>
                  <a:pt x="97" y="379"/>
                  <a:pt x="97" y="381"/>
                  <a:pt x="98" y="382"/>
                </a:cubicBezTo>
                <a:cubicBezTo>
                  <a:pt x="99" y="384"/>
                  <a:pt x="99" y="386"/>
                  <a:pt x="101" y="387"/>
                </a:cubicBezTo>
                <a:cubicBezTo>
                  <a:pt x="102" y="387"/>
                  <a:pt x="103" y="389"/>
                  <a:pt x="104" y="389"/>
                </a:cubicBezTo>
                <a:cubicBezTo>
                  <a:pt x="113" y="393"/>
                  <a:pt x="117" y="399"/>
                  <a:pt x="115" y="410"/>
                </a:cubicBezTo>
                <a:cubicBezTo>
                  <a:pt x="114" y="415"/>
                  <a:pt x="115" y="421"/>
                  <a:pt x="122" y="423"/>
                </a:cubicBezTo>
                <a:cubicBezTo>
                  <a:pt x="123" y="424"/>
                  <a:pt x="123" y="424"/>
                  <a:pt x="123" y="426"/>
                </a:cubicBezTo>
                <a:cubicBezTo>
                  <a:pt x="122" y="438"/>
                  <a:pt x="123" y="450"/>
                  <a:pt x="119" y="462"/>
                </a:cubicBezTo>
                <a:cubicBezTo>
                  <a:pt x="114" y="476"/>
                  <a:pt x="103" y="488"/>
                  <a:pt x="97" y="502"/>
                </a:cubicBezTo>
                <a:cubicBezTo>
                  <a:pt x="98" y="504"/>
                  <a:pt x="98" y="505"/>
                  <a:pt x="96" y="506"/>
                </a:cubicBezTo>
                <a:cubicBezTo>
                  <a:pt x="94" y="507"/>
                  <a:pt x="93" y="509"/>
                  <a:pt x="92" y="510"/>
                </a:cubicBezTo>
                <a:cubicBezTo>
                  <a:pt x="91" y="512"/>
                  <a:pt x="90" y="515"/>
                  <a:pt x="90" y="517"/>
                </a:cubicBezTo>
                <a:cubicBezTo>
                  <a:pt x="90" y="517"/>
                  <a:pt x="89" y="517"/>
                  <a:pt x="89" y="517"/>
                </a:cubicBezTo>
                <a:cubicBezTo>
                  <a:pt x="85" y="519"/>
                  <a:pt x="85" y="524"/>
                  <a:pt x="84" y="528"/>
                </a:cubicBezTo>
                <a:cubicBezTo>
                  <a:pt x="82" y="541"/>
                  <a:pt x="79" y="554"/>
                  <a:pt x="80" y="567"/>
                </a:cubicBezTo>
                <a:cubicBezTo>
                  <a:pt x="80" y="573"/>
                  <a:pt x="80" y="579"/>
                  <a:pt x="80" y="585"/>
                </a:cubicBezTo>
                <a:cubicBezTo>
                  <a:pt x="80" y="587"/>
                  <a:pt x="80" y="589"/>
                  <a:pt x="79" y="590"/>
                </a:cubicBezTo>
                <a:cubicBezTo>
                  <a:pt x="81" y="593"/>
                  <a:pt x="82" y="596"/>
                  <a:pt x="83" y="599"/>
                </a:cubicBezTo>
                <a:cubicBezTo>
                  <a:pt x="83" y="601"/>
                  <a:pt x="84" y="604"/>
                  <a:pt x="84" y="606"/>
                </a:cubicBezTo>
                <a:cubicBezTo>
                  <a:pt x="84" y="608"/>
                  <a:pt x="84" y="610"/>
                  <a:pt x="84" y="611"/>
                </a:cubicBezTo>
                <a:cubicBezTo>
                  <a:pt x="84" y="612"/>
                  <a:pt x="84" y="612"/>
                  <a:pt x="84" y="612"/>
                </a:cubicBezTo>
                <a:cubicBezTo>
                  <a:pt x="84" y="614"/>
                  <a:pt x="83" y="615"/>
                  <a:pt x="83" y="617"/>
                </a:cubicBezTo>
                <a:cubicBezTo>
                  <a:pt x="83" y="617"/>
                  <a:pt x="83" y="618"/>
                  <a:pt x="83" y="618"/>
                </a:cubicBezTo>
                <a:cubicBezTo>
                  <a:pt x="83" y="619"/>
                  <a:pt x="83" y="620"/>
                  <a:pt x="82" y="621"/>
                </a:cubicBezTo>
                <a:cubicBezTo>
                  <a:pt x="82" y="622"/>
                  <a:pt x="82" y="623"/>
                  <a:pt x="81" y="624"/>
                </a:cubicBezTo>
                <a:cubicBezTo>
                  <a:pt x="81" y="625"/>
                  <a:pt x="81" y="625"/>
                  <a:pt x="81" y="626"/>
                </a:cubicBezTo>
                <a:cubicBezTo>
                  <a:pt x="81" y="627"/>
                  <a:pt x="80" y="628"/>
                  <a:pt x="80" y="630"/>
                </a:cubicBezTo>
                <a:cubicBezTo>
                  <a:pt x="80" y="630"/>
                  <a:pt x="80" y="630"/>
                  <a:pt x="80" y="630"/>
                </a:cubicBezTo>
                <a:cubicBezTo>
                  <a:pt x="79" y="631"/>
                  <a:pt x="79" y="632"/>
                  <a:pt x="78" y="633"/>
                </a:cubicBezTo>
                <a:cubicBezTo>
                  <a:pt x="78" y="635"/>
                  <a:pt x="77" y="637"/>
                  <a:pt x="76" y="639"/>
                </a:cubicBezTo>
                <a:cubicBezTo>
                  <a:pt x="76" y="639"/>
                  <a:pt x="76" y="640"/>
                  <a:pt x="76" y="640"/>
                </a:cubicBezTo>
                <a:cubicBezTo>
                  <a:pt x="76" y="640"/>
                  <a:pt x="76" y="640"/>
                  <a:pt x="76" y="640"/>
                </a:cubicBezTo>
                <a:cubicBezTo>
                  <a:pt x="75" y="642"/>
                  <a:pt x="75" y="644"/>
                  <a:pt x="74" y="646"/>
                </a:cubicBezTo>
                <a:cubicBezTo>
                  <a:pt x="74" y="646"/>
                  <a:pt x="74" y="646"/>
                  <a:pt x="74" y="646"/>
                </a:cubicBezTo>
                <a:cubicBezTo>
                  <a:pt x="73" y="650"/>
                  <a:pt x="72" y="653"/>
                  <a:pt x="71" y="657"/>
                </a:cubicBezTo>
                <a:cubicBezTo>
                  <a:pt x="71" y="656"/>
                  <a:pt x="71" y="656"/>
                  <a:pt x="71" y="656"/>
                </a:cubicBezTo>
                <a:cubicBezTo>
                  <a:pt x="71" y="657"/>
                  <a:pt x="71" y="657"/>
                  <a:pt x="71" y="657"/>
                </a:cubicBezTo>
                <a:cubicBezTo>
                  <a:pt x="71" y="658"/>
                  <a:pt x="71" y="658"/>
                  <a:pt x="71" y="658"/>
                </a:cubicBezTo>
                <a:cubicBezTo>
                  <a:pt x="71" y="658"/>
                  <a:pt x="71" y="658"/>
                  <a:pt x="71" y="658"/>
                </a:cubicBezTo>
                <a:cubicBezTo>
                  <a:pt x="70" y="661"/>
                  <a:pt x="69" y="663"/>
                  <a:pt x="69" y="666"/>
                </a:cubicBezTo>
                <a:cubicBezTo>
                  <a:pt x="69" y="666"/>
                  <a:pt x="69" y="666"/>
                  <a:pt x="69" y="666"/>
                </a:cubicBezTo>
                <a:cubicBezTo>
                  <a:pt x="69" y="666"/>
                  <a:pt x="69" y="666"/>
                  <a:pt x="69" y="666"/>
                </a:cubicBezTo>
                <a:cubicBezTo>
                  <a:pt x="69" y="666"/>
                  <a:pt x="69" y="666"/>
                  <a:pt x="69" y="666"/>
                </a:cubicBezTo>
                <a:cubicBezTo>
                  <a:pt x="69" y="667"/>
                  <a:pt x="69" y="667"/>
                  <a:pt x="68" y="667"/>
                </a:cubicBezTo>
                <a:cubicBezTo>
                  <a:pt x="68" y="668"/>
                  <a:pt x="68" y="668"/>
                  <a:pt x="68" y="668"/>
                </a:cubicBezTo>
                <a:cubicBezTo>
                  <a:pt x="68" y="671"/>
                  <a:pt x="67" y="674"/>
                  <a:pt x="67" y="677"/>
                </a:cubicBezTo>
                <a:cubicBezTo>
                  <a:pt x="67" y="677"/>
                  <a:pt x="67" y="677"/>
                  <a:pt x="67" y="677"/>
                </a:cubicBezTo>
                <a:cubicBezTo>
                  <a:pt x="66" y="683"/>
                  <a:pt x="65" y="690"/>
                  <a:pt x="65" y="696"/>
                </a:cubicBezTo>
                <a:cubicBezTo>
                  <a:pt x="65" y="696"/>
                  <a:pt x="65" y="697"/>
                  <a:pt x="65" y="697"/>
                </a:cubicBezTo>
                <a:cubicBezTo>
                  <a:pt x="65" y="699"/>
                  <a:pt x="65" y="701"/>
                  <a:pt x="65" y="703"/>
                </a:cubicBezTo>
                <a:cubicBezTo>
                  <a:pt x="64" y="705"/>
                  <a:pt x="64" y="707"/>
                  <a:pt x="64" y="709"/>
                </a:cubicBezTo>
                <a:cubicBezTo>
                  <a:pt x="64" y="709"/>
                  <a:pt x="64" y="710"/>
                  <a:pt x="64" y="710"/>
                </a:cubicBezTo>
                <a:cubicBezTo>
                  <a:pt x="78" y="716"/>
                  <a:pt x="92" y="717"/>
                  <a:pt x="106" y="714"/>
                </a:cubicBezTo>
                <a:cubicBezTo>
                  <a:pt x="110" y="713"/>
                  <a:pt x="113" y="714"/>
                  <a:pt x="117" y="713"/>
                </a:cubicBezTo>
                <a:cubicBezTo>
                  <a:pt x="118" y="713"/>
                  <a:pt x="119" y="713"/>
                  <a:pt x="119" y="713"/>
                </a:cubicBezTo>
                <a:cubicBezTo>
                  <a:pt x="118" y="711"/>
                  <a:pt x="118" y="708"/>
                  <a:pt x="118" y="706"/>
                </a:cubicBezTo>
                <a:cubicBezTo>
                  <a:pt x="121" y="677"/>
                  <a:pt x="117" y="647"/>
                  <a:pt x="121" y="619"/>
                </a:cubicBezTo>
                <a:cubicBezTo>
                  <a:pt x="123" y="610"/>
                  <a:pt x="125" y="601"/>
                  <a:pt x="130" y="592"/>
                </a:cubicBezTo>
                <a:cubicBezTo>
                  <a:pt x="130" y="592"/>
                  <a:pt x="130" y="592"/>
                  <a:pt x="130" y="592"/>
                </a:cubicBezTo>
                <a:cubicBezTo>
                  <a:pt x="130" y="591"/>
                  <a:pt x="131" y="589"/>
                  <a:pt x="132" y="588"/>
                </a:cubicBezTo>
                <a:cubicBezTo>
                  <a:pt x="132" y="588"/>
                  <a:pt x="132" y="588"/>
                  <a:pt x="132" y="588"/>
                </a:cubicBezTo>
                <a:cubicBezTo>
                  <a:pt x="131" y="584"/>
                  <a:pt x="133" y="582"/>
                  <a:pt x="134" y="580"/>
                </a:cubicBezTo>
                <a:cubicBezTo>
                  <a:pt x="140" y="569"/>
                  <a:pt x="146" y="559"/>
                  <a:pt x="151" y="549"/>
                </a:cubicBezTo>
                <a:cubicBezTo>
                  <a:pt x="153" y="546"/>
                  <a:pt x="155" y="543"/>
                  <a:pt x="153" y="539"/>
                </a:cubicBezTo>
                <a:cubicBezTo>
                  <a:pt x="153" y="539"/>
                  <a:pt x="153" y="539"/>
                  <a:pt x="153" y="539"/>
                </a:cubicBezTo>
                <a:cubicBezTo>
                  <a:pt x="153" y="539"/>
                  <a:pt x="153" y="539"/>
                  <a:pt x="153" y="539"/>
                </a:cubicBezTo>
                <a:cubicBezTo>
                  <a:pt x="155" y="536"/>
                  <a:pt x="155" y="533"/>
                  <a:pt x="155" y="530"/>
                </a:cubicBezTo>
                <a:cubicBezTo>
                  <a:pt x="157" y="525"/>
                  <a:pt x="155" y="520"/>
                  <a:pt x="159" y="516"/>
                </a:cubicBezTo>
                <a:cubicBezTo>
                  <a:pt x="161" y="512"/>
                  <a:pt x="159" y="508"/>
                  <a:pt x="160" y="504"/>
                </a:cubicBezTo>
                <a:cubicBezTo>
                  <a:pt x="160" y="503"/>
                  <a:pt x="160" y="501"/>
                  <a:pt x="162" y="500"/>
                </a:cubicBezTo>
                <a:cubicBezTo>
                  <a:pt x="164" y="498"/>
                  <a:pt x="165" y="496"/>
                  <a:pt x="166" y="493"/>
                </a:cubicBezTo>
                <a:cubicBezTo>
                  <a:pt x="167" y="491"/>
                  <a:pt x="168" y="488"/>
                  <a:pt x="167" y="486"/>
                </a:cubicBezTo>
                <a:cubicBezTo>
                  <a:pt x="167" y="486"/>
                  <a:pt x="167" y="485"/>
                  <a:pt x="166" y="485"/>
                </a:cubicBezTo>
                <a:cubicBezTo>
                  <a:pt x="177" y="465"/>
                  <a:pt x="185" y="443"/>
                  <a:pt x="197" y="423"/>
                </a:cubicBezTo>
                <a:cubicBezTo>
                  <a:pt x="199" y="423"/>
                  <a:pt x="199" y="421"/>
                  <a:pt x="200" y="419"/>
                </a:cubicBezTo>
                <a:cubicBezTo>
                  <a:pt x="208" y="407"/>
                  <a:pt x="215" y="395"/>
                  <a:pt x="219" y="381"/>
                </a:cubicBezTo>
                <a:cubicBezTo>
                  <a:pt x="219" y="380"/>
                  <a:pt x="220" y="378"/>
                  <a:pt x="221" y="378"/>
                </a:cubicBezTo>
                <a:cubicBezTo>
                  <a:pt x="222" y="378"/>
                  <a:pt x="223" y="378"/>
                  <a:pt x="223" y="378"/>
                </a:cubicBezTo>
                <a:cubicBezTo>
                  <a:pt x="224" y="378"/>
                  <a:pt x="224" y="378"/>
                  <a:pt x="224" y="378"/>
                </a:cubicBezTo>
                <a:cubicBezTo>
                  <a:pt x="225" y="380"/>
                  <a:pt x="226" y="382"/>
                  <a:pt x="226" y="383"/>
                </a:cubicBezTo>
                <a:cubicBezTo>
                  <a:pt x="228" y="392"/>
                  <a:pt x="230" y="401"/>
                  <a:pt x="232" y="409"/>
                </a:cubicBezTo>
                <a:cubicBezTo>
                  <a:pt x="233" y="414"/>
                  <a:pt x="232" y="418"/>
                  <a:pt x="229" y="422"/>
                </a:cubicBezTo>
                <a:cubicBezTo>
                  <a:pt x="225" y="427"/>
                  <a:pt x="221" y="431"/>
                  <a:pt x="220" y="437"/>
                </a:cubicBezTo>
                <a:cubicBezTo>
                  <a:pt x="220" y="437"/>
                  <a:pt x="220" y="438"/>
                  <a:pt x="221" y="438"/>
                </a:cubicBezTo>
                <a:cubicBezTo>
                  <a:pt x="218" y="442"/>
                  <a:pt x="216" y="446"/>
                  <a:pt x="214" y="450"/>
                </a:cubicBezTo>
                <a:cubicBezTo>
                  <a:pt x="212" y="457"/>
                  <a:pt x="209" y="464"/>
                  <a:pt x="211" y="471"/>
                </a:cubicBezTo>
                <a:cubicBezTo>
                  <a:pt x="211" y="472"/>
                  <a:pt x="211" y="472"/>
                  <a:pt x="211" y="473"/>
                </a:cubicBezTo>
                <a:cubicBezTo>
                  <a:pt x="213" y="480"/>
                  <a:pt x="220" y="484"/>
                  <a:pt x="225" y="488"/>
                </a:cubicBezTo>
                <a:cubicBezTo>
                  <a:pt x="226" y="489"/>
                  <a:pt x="227" y="489"/>
                  <a:pt x="229" y="489"/>
                </a:cubicBezTo>
                <a:cubicBezTo>
                  <a:pt x="230" y="489"/>
                  <a:pt x="232" y="489"/>
                  <a:pt x="234" y="488"/>
                </a:cubicBezTo>
                <a:cubicBezTo>
                  <a:pt x="238" y="486"/>
                  <a:pt x="242" y="484"/>
                  <a:pt x="245" y="483"/>
                </a:cubicBezTo>
                <a:cubicBezTo>
                  <a:pt x="245" y="487"/>
                  <a:pt x="245" y="491"/>
                  <a:pt x="243" y="495"/>
                </a:cubicBezTo>
                <a:cubicBezTo>
                  <a:pt x="240" y="500"/>
                  <a:pt x="238" y="505"/>
                  <a:pt x="236" y="510"/>
                </a:cubicBezTo>
                <a:cubicBezTo>
                  <a:pt x="228" y="524"/>
                  <a:pt x="221" y="539"/>
                  <a:pt x="214" y="554"/>
                </a:cubicBezTo>
                <a:cubicBezTo>
                  <a:pt x="213" y="554"/>
                  <a:pt x="213" y="554"/>
                  <a:pt x="212" y="554"/>
                </a:cubicBezTo>
                <a:cubicBezTo>
                  <a:pt x="207" y="560"/>
                  <a:pt x="202" y="566"/>
                  <a:pt x="198" y="573"/>
                </a:cubicBezTo>
                <a:cubicBezTo>
                  <a:pt x="197" y="575"/>
                  <a:pt x="196" y="576"/>
                  <a:pt x="194" y="578"/>
                </a:cubicBezTo>
                <a:cubicBezTo>
                  <a:pt x="194" y="579"/>
                  <a:pt x="193" y="581"/>
                  <a:pt x="192" y="583"/>
                </a:cubicBezTo>
                <a:cubicBezTo>
                  <a:pt x="191" y="584"/>
                  <a:pt x="191" y="584"/>
                  <a:pt x="191" y="585"/>
                </a:cubicBezTo>
                <a:cubicBezTo>
                  <a:pt x="190" y="585"/>
                  <a:pt x="190" y="585"/>
                  <a:pt x="190" y="585"/>
                </a:cubicBezTo>
                <a:cubicBezTo>
                  <a:pt x="187" y="589"/>
                  <a:pt x="184" y="591"/>
                  <a:pt x="180" y="592"/>
                </a:cubicBezTo>
                <a:cubicBezTo>
                  <a:pt x="179" y="594"/>
                  <a:pt x="178" y="595"/>
                  <a:pt x="176" y="596"/>
                </a:cubicBezTo>
                <a:cubicBezTo>
                  <a:pt x="176" y="596"/>
                  <a:pt x="176" y="596"/>
                  <a:pt x="176" y="597"/>
                </a:cubicBezTo>
                <a:cubicBezTo>
                  <a:pt x="176" y="597"/>
                  <a:pt x="176" y="597"/>
                  <a:pt x="176" y="597"/>
                </a:cubicBezTo>
                <a:cubicBezTo>
                  <a:pt x="176" y="597"/>
                  <a:pt x="176" y="597"/>
                  <a:pt x="176" y="597"/>
                </a:cubicBezTo>
                <a:cubicBezTo>
                  <a:pt x="176" y="597"/>
                  <a:pt x="176" y="597"/>
                  <a:pt x="176" y="597"/>
                </a:cubicBezTo>
                <a:cubicBezTo>
                  <a:pt x="176" y="597"/>
                  <a:pt x="175" y="597"/>
                  <a:pt x="175" y="597"/>
                </a:cubicBezTo>
                <a:cubicBezTo>
                  <a:pt x="175" y="597"/>
                  <a:pt x="175" y="597"/>
                  <a:pt x="175" y="597"/>
                </a:cubicBezTo>
                <a:cubicBezTo>
                  <a:pt x="169" y="603"/>
                  <a:pt x="166" y="609"/>
                  <a:pt x="163" y="616"/>
                </a:cubicBezTo>
                <a:cubicBezTo>
                  <a:pt x="163" y="617"/>
                  <a:pt x="163" y="618"/>
                  <a:pt x="164" y="619"/>
                </a:cubicBezTo>
                <a:cubicBezTo>
                  <a:pt x="164" y="619"/>
                  <a:pt x="164" y="619"/>
                  <a:pt x="164" y="619"/>
                </a:cubicBezTo>
                <a:cubicBezTo>
                  <a:pt x="163" y="619"/>
                  <a:pt x="163" y="619"/>
                  <a:pt x="163" y="619"/>
                </a:cubicBezTo>
                <a:cubicBezTo>
                  <a:pt x="162" y="621"/>
                  <a:pt x="163" y="623"/>
                  <a:pt x="164" y="624"/>
                </a:cubicBezTo>
                <a:cubicBezTo>
                  <a:pt x="164" y="624"/>
                  <a:pt x="164" y="624"/>
                  <a:pt x="164" y="624"/>
                </a:cubicBezTo>
                <a:cubicBezTo>
                  <a:pt x="170" y="624"/>
                  <a:pt x="175" y="624"/>
                  <a:pt x="180" y="624"/>
                </a:cubicBezTo>
                <a:cubicBezTo>
                  <a:pt x="184" y="620"/>
                  <a:pt x="188" y="615"/>
                  <a:pt x="193" y="611"/>
                </a:cubicBezTo>
                <a:cubicBezTo>
                  <a:pt x="195" y="610"/>
                  <a:pt x="196" y="608"/>
                  <a:pt x="198" y="607"/>
                </a:cubicBezTo>
                <a:cubicBezTo>
                  <a:pt x="198" y="607"/>
                  <a:pt x="198" y="607"/>
                  <a:pt x="198" y="607"/>
                </a:cubicBezTo>
                <a:cubicBezTo>
                  <a:pt x="198" y="607"/>
                  <a:pt x="198" y="607"/>
                  <a:pt x="198" y="607"/>
                </a:cubicBezTo>
                <a:cubicBezTo>
                  <a:pt x="200" y="606"/>
                  <a:pt x="202" y="604"/>
                  <a:pt x="204" y="603"/>
                </a:cubicBezTo>
                <a:cubicBezTo>
                  <a:pt x="204" y="603"/>
                  <a:pt x="204" y="603"/>
                  <a:pt x="205" y="603"/>
                </a:cubicBezTo>
                <a:cubicBezTo>
                  <a:pt x="205" y="602"/>
                  <a:pt x="206" y="601"/>
                  <a:pt x="206" y="600"/>
                </a:cubicBezTo>
                <a:cubicBezTo>
                  <a:pt x="207" y="599"/>
                  <a:pt x="207" y="598"/>
                  <a:pt x="207" y="598"/>
                </a:cubicBezTo>
                <a:cubicBezTo>
                  <a:pt x="207" y="597"/>
                  <a:pt x="207" y="597"/>
                  <a:pt x="206" y="597"/>
                </a:cubicBezTo>
                <a:cubicBezTo>
                  <a:pt x="206" y="597"/>
                  <a:pt x="206" y="597"/>
                  <a:pt x="206" y="597"/>
                </a:cubicBezTo>
                <a:cubicBezTo>
                  <a:pt x="208" y="593"/>
                  <a:pt x="211" y="590"/>
                  <a:pt x="214" y="589"/>
                </a:cubicBezTo>
                <a:cubicBezTo>
                  <a:pt x="215" y="587"/>
                  <a:pt x="217" y="586"/>
                  <a:pt x="219" y="584"/>
                </a:cubicBezTo>
                <a:cubicBezTo>
                  <a:pt x="219" y="584"/>
                  <a:pt x="220" y="584"/>
                  <a:pt x="220" y="583"/>
                </a:cubicBezTo>
                <a:cubicBezTo>
                  <a:pt x="218" y="583"/>
                  <a:pt x="216" y="583"/>
                  <a:pt x="215" y="583"/>
                </a:cubicBezTo>
                <a:cubicBezTo>
                  <a:pt x="219" y="574"/>
                  <a:pt x="224" y="567"/>
                  <a:pt x="228" y="558"/>
                </a:cubicBezTo>
                <a:cubicBezTo>
                  <a:pt x="228" y="558"/>
                  <a:pt x="228" y="557"/>
                  <a:pt x="228" y="557"/>
                </a:cubicBezTo>
                <a:cubicBezTo>
                  <a:pt x="232" y="554"/>
                  <a:pt x="235" y="550"/>
                  <a:pt x="235" y="544"/>
                </a:cubicBezTo>
                <a:cubicBezTo>
                  <a:pt x="235" y="544"/>
                  <a:pt x="235" y="544"/>
                  <a:pt x="235" y="544"/>
                </a:cubicBezTo>
                <a:cubicBezTo>
                  <a:pt x="239" y="541"/>
                  <a:pt x="240" y="537"/>
                  <a:pt x="242" y="533"/>
                </a:cubicBezTo>
                <a:cubicBezTo>
                  <a:pt x="245" y="528"/>
                  <a:pt x="247" y="522"/>
                  <a:pt x="250" y="516"/>
                </a:cubicBezTo>
                <a:cubicBezTo>
                  <a:pt x="250" y="517"/>
                  <a:pt x="250" y="518"/>
                  <a:pt x="250" y="519"/>
                </a:cubicBezTo>
                <a:cubicBezTo>
                  <a:pt x="249" y="534"/>
                  <a:pt x="248" y="549"/>
                  <a:pt x="254" y="564"/>
                </a:cubicBezTo>
                <a:cubicBezTo>
                  <a:pt x="257" y="571"/>
                  <a:pt x="261" y="578"/>
                  <a:pt x="265" y="585"/>
                </a:cubicBezTo>
                <a:cubicBezTo>
                  <a:pt x="266" y="587"/>
                  <a:pt x="268" y="588"/>
                  <a:pt x="267" y="590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7" y="592"/>
                  <a:pt x="268" y="594"/>
                  <a:pt x="269" y="596"/>
                </a:cubicBezTo>
                <a:cubicBezTo>
                  <a:pt x="269" y="597"/>
                  <a:pt x="269" y="597"/>
                  <a:pt x="269" y="598"/>
                </a:cubicBezTo>
                <a:cubicBezTo>
                  <a:pt x="271" y="600"/>
                  <a:pt x="273" y="602"/>
                  <a:pt x="274" y="604"/>
                </a:cubicBezTo>
                <a:cubicBezTo>
                  <a:pt x="276" y="607"/>
                  <a:pt x="278" y="609"/>
                  <a:pt x="279" y="612"/>
                </a:cubicBezTo>
                <a:cubicBezTo>
                  <a:pt x="283" y="621"/>
                  <a:pt x="280" y="633"/>
                  <a:pt x="273" y="638"/>
                </a:cubicBezTo>
                <a:cubicBezTo>
                  <a:pt x="272" y="639"/>
                  <a:pt x="271" y="639"/>
                  <a:pt x="270" y="640"/>
                </a:cubicBezTo>
                <a:cubicBezTo>
                  <a:pt x="271" y="641"/>
                  <a:pt x="271" y="641"/>
                  <a:pt x="271" y="642"/>
                </a:cubicBezTo>
                <a:cubicBezTo>
                  <a:pt x="270" y="643"/>
                  <a:pt x="269" y="643"/>
                  <a:pt x="266" y="643"/>
                </a:cubicBezTo>
                <a:cubicBezTo>
                  <a:pt x="265" y="645"/>
                  <a:pt x="264" y="648"/>
                  <a:pt x="263" y="649"/>
                </a:cubicBezTo>
                <a:cubicBezTo>
                  <a:pt x="264" y="651"/>
                  <a:pt x="264" y="652"/>
                  <a:pt x="265" y="653"/>
                </a:cubicBezTo>
                <a:cubicBezTo>
                  <a:pt x="267" y="654"/>
                  <a:pt x="270" y="656"/>
                  <a:pt x="272" y="658"/>
                </a:cubicBezTo>
                <a:cubicBezTo>
                  <a:pt x="272" y="658"/>
                  <a:pt x="272" y="658"/>
                  <a:pt x="272" y="658"/>
                </a:cubicBezTo>
                <a:cubicBezTo>
                  <a:pt x="273" y="658"/>
                  <a:pt x="273" y="658"/>
                  <a:pt x="274" y="658"/>
                </a:cubicBezTo>
                <a:cubicBezTo>
                  <a:pt x="275" y="660"/>
                  <a:pt x="276" y="661"/>
                  <a:pt x="275" y="662"/>
                </a:cubicBezTo>
                <a:cubicBezTo>
                  <a:pt x="277" y="666"/>
                  <a:pt x="279" y="670"/>
                  <a:pt x="278" y="674"/>
                </a:cubicBezTo>
                <a:cubicBezTo>
                  <a:pt x="286" y="677"/>
                  <a:pt x="293" y="679"/>
                  <a:pt x="301" y="682"/>
                </a:cubicBezTo>
                <a:cubicBezTo>
                  <a:pt x="302" y="682"/>
                  <a:pt x="303" y="683"/>
                  <a:pt x="305" y="683"/>
                </a:cubicBezTo>
                <a:cubicBezTo>
                  <a:pt x="305" y="683"/>
                  <a:pt x="305" y="683"/>
                  <a:pt x="306" y="683"/>
                </a:cubicBezTo>
                <a:cubicBezTo>
                  <a:pt x="306" y="683"/>
                  <a:pt x="306" y="684"/>
                  <a:pt x="306" y="684"/>
                </a:cubicBezTo>
                <a:cubicBezTo>
                  <a:pt x="307" y="684"/>
                  <a:pt x="308" y="685"/>
                  <a:pt x="310" y="685"/>
                </a:cubicBezTo>
                <a:cubicBezTo>
                  <a:pt x="311" y="686"/>
                  <a:pt x="312" y="687"/>
                  <a:pt x="314" y="687"/>
                </a:cubicBezTo>
                <a:cubicBezTo>
                  <a:pt x="318" y="688"/>
                  <a:pt x="322" y="689"/>
                  <a:pt x="325" y="689"/>
                </a:cubicBezTo>
                <a:cubicBezTo>
                  <a:pt x="326" y="690"/>
                  <a:pt x="327" y="690"/>
                  <a:pt x="328" y="690"/>
                </a:cubicBezTo>
                <a:cubicBezTo>
                  <a:pt x="328" y="690"/>
                  <a:pt x="329" y="690"/>
                  <a:pt x="330" y="691"/>
                </a:cubicBezTo>
                <a:cubicBezTo>
                  <a:pt x="332" y="691"/>
                  <a:pt x="333" y="691"/>
                  <a:pt x="334" y="692"/>
                </a:cubicBezTo>
                <a:cubicBezTo>
                  <a:pt x="336" y="693"/>
                  <a:pt x="338" y="694"/>
                  <a:pt x="340" y="695"/>
                </a:cubicBezTo>
                <a:cubicBezTo>
                  <a:pt x="340" y="695"/>
                  <a:pt x="341" y="695"/>
                  <a:pt x="341" y="695"/>
                </a:cubicBezTo>
                <a:cubicBezTo>
                  <a:pt x="342" y="695"/>
                  <a:pt x="343" y="696"/>
                  <a:pt x="343" y="694"/>
                </a:cubicBezTo>
                <a:cubicBezTo>
                  <a:pt x="343" y="694"/>
                  <a:pt x="342" y="693"/>
                  <a:pt x="341" y="693"/>
                </a:cubicBezTo>
                <a:cubicBezTo>
                  <a:pt x="341" y="693"/>
                  <a:pt x="341" y="693"/>
                  <a:pt x="341" y="693"/>
                </a:cubicBezTo>
                <a:cubicBezTo>
                  <a:pt x="345" y="693"/>
                  <a:pt x="349" y="693"/>
                  <a:pt x="353" y="693"/>
                </a:cubicBezTo>
                <a:cubicBezTo>
                  <a:pt x="358" y="696"/>
                  <a:pt x="363" y="696"/>
                  <a:pt x="367" y="693"/>
                </a:cubicBezTo>
                <a:cubicBezTo>
                  <a:pt x="371" y="692"/>
                  <a:pt x="375" y="691"/>
                  <a:pt x="379" y="690"/>
                </a:cubicBezTo>
                <a:cubicBezTo>
                  <a:pt x="379" y="689"/>
                  <a:pt x="380" y="688"/>
                  <a:pt x="380" y="688"/>
                </a:cubicBezTo>
                <a:cubicBezTo>
                  <a:pt x="381" y="685"/>
                  <a:pt x="381" y="682"/>
                  <a:pt x="379" y="680"/>
                </a:cubicBezTo>
                <a:cubicBezTo>
                  <a:pt x="377" y="679"/>
                  <a:pt x="376" y="677"/>
                  <a:pt x="377" y="675"/>
                </a:cubicBezTo>
                <a:cubicBezTo>
                  <a:pt x="375" y="671"/>
                  <a:pt x="371" y="669"/>
                  <a:pt x="369" y="666"/>
                </a:cubicBezTo>
                <a:cubicBezTo>
                  <a:pt x="369" y="666"/>
                  <a:pt x="369" y="666"/>
                  <a:pt x="369" y="666"/>
                </a:cubicBezTo>
                <a:cubicBezTo>
                  <a:pt x="370" y="662"/>
                  <a:pt x="367" y="661"/>
                  <a:pt x="364" y="660"/>
                </a:cubicBezTo>
                <a:cubicBezTo>
                  <a:pt x="363" y="659"/>
                  <a:pt x="360" y="660"/>
                  <a:pt x="361" y="657"/>
                </a:cubicBezTo>
                <a:cubicBezTo>
                  <a:pt x="361" y="657"/>
                  <a:pt x="361" y="657"/>
                  <a:pt x="361" y="657"/>
                </a:cubicBezTo>
                <a:cubicBezTo>
                  <a:pt x="357" y="655"/>
                  <a:pt x="354" y="651"/>
                  <a:pt x="349" y="651"/>
                </a:cubicBezTo>
                <a:cubicBezTo>
                  <a:pt x="349" y="651"/>
                  <a:pt x="349" y="651"/>
                  <a:pt x="349" y="651"/>
                </a:cubicBezTo>
                <a:cubicBezTo>
                  <a:pt x="349" y="651"/>
                  <a:pt x="349" y="651"/>
                  <a:pt x="349" y="651"/>
                </a:cubicBezTo>
                <a:cubicBezTo>
                  <a:pt x="346" y="649"/>
                  <a:pt x="343" y="646"/>
                  <a:pt x="339" y="646"/>
                </a:cubicBezTo>
                <a:cubicBezTo>
                  <a:pt x="339" y="646"/>
                  <a:pt x="339" y="646"/>
                  <a:pt x="339" y="646"/>
                </a:cubicBezTo>
                <a:cubicBezTo>
                  <a:pt x="335" y="642"/>
                  <a:pt x="333" y="637"/>
                  <a:pt x="332" y="632"/>
                </a:cubicBezTo>
                <a:cubicBezTo>
                  <a:pt x="332" y="631"/>
                  <a:pt x="332" y="631"/>
                  <a:pt x="332" y="630"/>
                </a:cubicBezTo>
                <a:cubicBezTo>
                  <a:pt x="329" y="627"/>
                  <a:pt x="327" y="624"/>
                  <a:pt x="325" y="621"/>
                </a:cubicBezTo>
                <a:cubicBezTo>
                  <a:pt x="320" y="613"/>
                  <a:pt x="319" y="605"/>
                  <a:pt x="321" y="597"/>
                </a:cubicBezTo>
                <a:cubicBezTo>
                  <a:pt x="319" y="597"/>
                  <a:pt x="318" y="596"/>
                  <a:pt x="318" y="593"/>
                </a:cubicBezTo>
                <a:cubicBezTo>
                  <a:pt x="317" y="588"/>
                  <a:pt x="316" y="582"/>
                  <a:pt x="316" y="576"/>
                </a:cubicBezTo>
                <a:cubicBezTo>
                  <a:pt x="317" y="564"/>
                  <a:pt x="317" y="551"/>
                  <a:pt x="316" y="538"/>
                </a:cubicBezTo>
                <a:cubicBezTo>
                  <a:pt x="316" y="529"/>
                  <a:pt x="317" y="521"/>
                  <a:pt x="315" y="513"/>
                </a:cubicBezTo>
                <a:cubicBezTo>
                  <a:pt x="313" y="511"/>
                  <a:pt x="312" y="509"/>
                  <a:pt x="312" y="507"/>
                </a:cubicBezTo>
                <a:cubicBezTo>
                  <a:pt x="311" y="503"/>
                  <a:pt x="309" y="500"/>
                  <a:pt x="305" y="499"/>
                </a:cubicBezTo>
                <a:cubicBezTo>
                  <a:pt x="302" y="494"/>
                  <a:pt x="302" y="489"/>
                  <a:pt x="304" y="484"/>
                </a:cubicBezTo>
                <a:cubicBezTo>
                  <a:pt x="304" y="483"/>
                  <a:pt x="304" y="483"/>
                  <a:pt x="304" y="482"/>
                </a:cubicBezTo>
                <a:cubicBezTo>
                  <a:pt x="301" y="479"/>
                  <a:pt x="305" y="477"/>
                  <a:pt x="305" y="474"/>
                </a:cubicBezTo>
                <a:cubicBezTo>
                  <a:pt x="304" y="466"/>
                  <a:pt x="305" y="458"/>
                  <a:pt x="302" y="451"/>
                </a:cubicBezTo>
                <a:cubicBezTo>
                  <a:pt x="301" y="448"/>
                  <a:pt x="301" y="446"/>
                  <a:pt x="301" y="443"/>
                </a:cubicBezTo>
                <a:cubicBezTo>
                  <a:pt x="302" y="437"/>
                  <a:pt x="304" y="432"/>
                  <a:pt x="305" y="426"/>
                </a:cubicBezTo>
                <a:cubicBezTo>
                  <a:pt x="306" y="421"/>
                  <a:pt x="308" y="416"/>
                  <a:pt x="308" y="410"/>
                </a:cubicBezTo>
                <a:cubicBezTo>
                  <a:pt x="308" y="409"/>
                  <a:pt x="308" y="408"/>
                  <a:pt x="307" y="407"/>
                </a:cubicBezTo>
                <a:cubicBezTo>
                  <a:pt x="307" y="401"/>
                  <a:pt x="308" y="395"/>
                  <a:pt x="308" y="389"/>
                </a:cubicBezTo>
                <a:cubicBezTo>
                  <a:pt x="308" y="383"/>
                  <a:pt x="306" y="378"/>
                  <a:pt x="310" y="372"/>
                </a:cubicBezTo>
                <a:cubicBezTo>
                  <a:pt x="311" y="368"/>
                  <a:pt x="313" y="364"/>
                  <a:pt x="314" y="360"/>
                </a:cubicBezTo>
                <a:cubicBezTo>
                  <a:pt x="320" y="359"/>
                  <a:pt x="320" y="365"/>
                  <a:pt x="322" y="367"/>
                </a:cubicBezTo>
                <a:cubicBezTo>
                  <a:pt x="321" y="370"/>
                  <a:pt x="322" y="374"/>
                  <a:pt x="322" y="377"/>
                </a:cubicBezTo>
                <a:cubicBezTo>
                  <a:pt x="320" y="379"/>
                  <a:pt x="320" y="382"/>
                  <a:pt x="321" y="384"/>
                </a:cubicBezTo>
                <a:cubicBezTo>
                  <a:pt x="321" y="384"/>
                  <a:pt x="321" y="385"/>
                  <a:pt x="321" y="385"/>
                </a:cubicBezTo>
                <a:cubicBezTo>
                  <a:pt x="321" y="385"/>
                  <a:pt x="321" y="385"/>
                  <a:pt x="321" y="385"/>
                </a:cubicBezTo>
                <a:cubicBezTo>
                  <a:pt x="321" y="385"/>
                  <a:pt x="321" y="384"/>
                  <a:pt x="321" y="384"/>
                </a:cubicBezTo>
                <a:cubicBezTo>
                  <a:pt x="319" y="389"/>
                  <a:pt x="318" y="393"/>
                  <a:pt x="319" y="398"/>
                </a:cubicBezTo>
                <a:cubicBezTo>
                  <a:pt x="320" y="399"/>
                  <a:pt x="321" y="401"/>
                  <a:pt x="323" y="399"/>
                </a:cubicBezTo>
                <a:cubicBezTo>
                  <a:pt x="326" y="399"/>
                  <a:pt x="328" y="398"/>
                  <a:pt x="330" y="396"/>
                </a:cubicBezTo>
                <a:cubicBezTo>
                  <a:pt x="332" y="395"/>
                  <a:pt x="331" y="393"/>
                  <a:pt x="331" y="391"/>
                </a:cubicBezTo>
                <a:cubicBezTo>
                  <a:pt x="331" y="386"/>
                  <a:pt x="328" y="381"/>
                  <a:pt x="329" y="376"/>
                </a:cubicBezTo>
                <a:cubicBezTo>
                  <a:pt x="328" y="371"/>
                  <a:pt x="328" y="366"/>
                  <a:pt x="328" y="361"/>
                </a:cubicBezTo>
                <a:cubicBezTo>
                  <a:pt x="328" y="361"/>
                  <a:pt x="328" y="360"/>
                  <a:pt x="328" y="360"/>
                </a:cubicBezTo>
                <a:cubicBezTo>
                  <a:pt x="329" y="360"/>
                  <a:pt x="330" y="359"/>
                  <a:pt x="330" y="358"/>
                </a:cubicBezTo>
                <a:cubicBezTo>
                  <a:pt x="330" y="356"/>
                  <a:pt x="332" y="356"/>
                  <a:pt x="332" y="355"/>
                </a:cubicBezTo>
                <a:cubicBezTo>
                  <a:pt x="338" y="347"/>
                  <a:pt x="341" y="338"/>
                  <a:pt x="343" y="328"/>
                </a:cubicBezTo>
                <a:cubicBezTo>
                  <a:pt x="343" y="326"/>
                  <a:pt x="343" y="325"/>
                  <a:pt x="341" y="324"/>
                </a:cubicBezTo>
                <a:cubicBezTo>
                  <a:pt x="341" y="324"/>
                  <a:pt x="341" y="324"/>
                  <a:pt x="341" y="324"/>
                </a:cubicBezTo>
                <a:cubicBezTo>
                  <a:pt x="341" y="324"/>
                  <a:pt x="341" y="323"/>
                  <a:pt x="341" y="323"/>
                </a:cubicBezTo>
                <a:cubicBezTo>
                  <a:pt x="341" y="323"/>
                  <a:pt x="341" y="323"/>
                  <a:pt x="341" y="322"/>
                </a:cubicBezTo>
                <a:cubicBezTo>
                  <a:pt x="341" y="323"/>
                  <a:pt x="341" y="323"/>
                  <a:pt x="341" y="323"/>
                </a:cubicBezTo>
                <a:cubicBezTo>
                  <a:pt x="342" y="323"/>
                  <a:pt x="342" y="323"/>
                  <a:pt x="343" y="323"/>
                </a:cubicBezTo>
                <a:cubicBezTo>
                  <a:pt x="345" y="320"/>
                  <a:pt x="344" y="317"/>
                  <a:pt x="344" y="314"/>
                </a:cubicBezTo>
                <a:cubicBezTo>
                  <a:pt x="344" y="313"/>
                  <a:pt x="344" y="311"/>
                  <a:pt x="343" y="310"/>
                </a:cubicBezTo>
                <a:cubicBezTo>
                  <a:pt x="341" y="308"/>
                  <a:pt x="339" y="306"/>
                  <a:pt x="337" y="303"/>
                </a:cubicBezTo>
                <a:cubicBezTo>
                  <a:pt x="331" y="300"/>
                  <a:pt x="325" y="301"/>
                  <a:pt x="320" y="306"/>
                </a:cubicBezTo>
                <a:cubicBezTo>
                  <a:pt x="318" y="308"/>
                  <a:pt x="316" y="310"/>
                  <a:pt x="314" y="312"/>
                </a:cubicBezTo>
                <a:cubicBezTo>
                  <a:pt x="314" y="313"/>
                  <a:pt x="313" y="314"/>
                  <a:pt x="312" y="315"/>
                </a:cubicBezTo>
                <a:cubicBezTo>
                  <a:pt x="313" y="316"/>
                  <a:pt x="312" y="317"/>
                  <a:pt x="311" y="318"/>
                </a:cubicBezTo>
                <a:cubicBezTo>
                  <a:pt x="311" y="319"/>
                  <a:pt x="311" y="319"/>
                  <a:pt x="311" y="319"/>
                </a:cubicBezTo>
                <a:cubicBezTo>
                  <a:pt x="310" y="322"/>
                  <a:pt x="309" y="324"/>
                  <a:pt x="307" y="326"/>
                </a:cubicBezTo>
                <a:cubicBezTo>
                  <a:pt x="306" y="329"/>
                  <a:pt x="306" y="333"/>
                  <a:pt x="304" y="335"/>
                </a:cubicBezTo>
                <a:cubicBezTo>
                  <a:pt x="304" y="327"/>
                  <a:pt x="299" y="320"/>
                  <a:pt x="294" y="314"/>
                </a:cubicBezTo>
                <a:cubicBezTo>
                  <a:pt x="291" y="311"/>
                  <a:pt x="289" y="307"/>
                  <a:pt x="287" y="303"/>
                </a:cubicBezTo>
                <a:cubicBezTo>
                  <a:pt x="285" y="299"/>
                  <a:pt x="286" y="297"/>
                  <a:pt x="291" y="297"/>
                </a:cubicBezTo>
                <a:cubicBezTo>
                  <a:pt x="295" y="297"/>
                  <a:pt x="298" y="297"/>
                  <a:pt x="301" y="297"/>
                </a:cubicBezTo>
                <a:cubicBezTo>
                  <a:pt x="302" y="296"/>
                  <a:pt x="303" y="296"/>
                  <a:pt x="304" y="296"/>
                </a:cubicBezTo>
                <a:cubicBezTo>
                  <a:pt x="316" y="291"/>
                  <a:pt x="329" y="285"/>
                  <a:pt x="337" y="274"/>
                </a:cubicBezTo>
                <a:cubicBezTo>
                  <a:pt x="341" y="269"/>
                  <a:pt x="346" y="269"/>
                  <a:pt x="351" y="270"/>
                </a:cubicBezTo>
                <a:cubicBezTo>
                  <a:pt x="356" y="271"/>
                  <a:pt x="369" y="266"/>
                  <a:pt x="372" y="261"/>
                </a:cubicBezTo>
                <a:cubicBezTo>
                  <a:pt x="374" y="259"/>
                  <a:pt x="377" y="259"/>
                  <a:pt x="380" y="256"/>
                </a:cubicBezTo>
                <a:cubicBezTo>
                  <a:pt x="388" y="247"/>
                  <a:pt x="395" y="237"/>
                  <a:pt x="396" y="225"/>
                </a:cubicBezTo>
                <a:cubicBezTo>
                  <a:pt x="396" y="223"/>
                  <a:pt x="396" y="222"/>
                  <a:pt x="396" y="221"/>
                </a:cubicBezTo>
                <a:cubicBezTo>
                  <a:pt x="397" y="219"/>
                  <a:pt x="395" y="217"/>
                  <a:pt x="394" y="215"/>
                </a:cubicBezTo>
                <a:cubicBezTo>
                  <a:pt x="393" y="213"/>
                  <a:pt x="390" y="213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09"/>
                  <a:pt x="390" y="209"/>
                </a:cubicBezTo>
                <a:cubicBezTo>
                  <a:pt x="390" y="208"/>
                  <a:pt x="390" y="207"/>
                  <a:pt x="390" y="205"/>
                </a:cubicBezTo>
                <a:cubicBezTo>
                  <a:pt x="390" y="204"/>
                  <a:pt x="389" y="203"/>
                  <a:pt x="388" y="203"/>
                </a:cubicBezTo>
                <a:cubicBezTo>
                  <a:pt x="380" y="199"/>
                  <a:pt x="370" y="199"/>
                  <a:pt x="363" y="192"/>
                </a:cubicBezTo>
                <a:cubicBezTo>
                  <a:pt x="363" y="191"/>
                  <a:pt x="362" y="190"/>
                  <a:pt x="361" y="190"/>
                </a:cubicBezTo>
                <a:cubicBezTo>
                  <a:pt x="355" y="191"/>
                  <a:pt x="353" y="186"/>
                  <a:pt x="350" y="182"/>
                </a:cubicBezTo>
                <a:cubicBezTo>
                  <a:pt x="350" y="181"/>
                  <a:pt x="348" y="181"/>
                  <a:pt x="348" y="179"/>
                </a:cubicBezTo>
                <a:cubicBezTo>
                  <a:pt x="356" y="179"/>
                  <a:pt x="364" y="173"/>
                  <a:pt x="372" y="179"/>
                </a:cubicBezTo>
                <a:cubicBezTo>
                  <a:pt x="374" y="181"/>
                  <a:pt x="378" y="181"/>
                  <a:pt x="378" y="184"/>
                </a:cubicBezTo>
                <a:cubicBezTo>
                  <a:pt x="378" y="190"/>
                  <a:pt x="383" y="190"/>
                  <a:pt x="387" y="191"/>
                </a:cubicBezTo>
                <a:cubicBezTo>
                  <a:pt x="392" y="192"/>
                  <a:pt x="396" y="193"/>
                  <a:pt x="401" y="191"/>
                </a:cubicBezTo>
                <a:cubicBezTo>
                  <a:pt x="407" y="191"/>
                  <a:pt x="408" y="184"/>
                  <a:pt x="412" y="181"/>
                </a:cubicBezTo>
                <a:cubicBezTo>
                  <a:pt x="414" y="181"/>
                  <a:pt x="414" y="179"/>
                  <a:pt x="414" y="177"/>
                </a:cubicBezTo>
                <a:cubicBezTo>
                  <a:pt x="415" y="175"/>
                  <a:pt x="415" y="173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0"/>
                  <a:pt x="417" y="168"/>
                  <a:pt x="41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72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>
            <a:extLst>
              <a:ext uri="{FF2B5EF4-FFF2-40B4-BE49-F238E27FC236}">
                <a16:creationId xmlns:a16="http://schemas.microsoft.com/office/drawing/2014/main" id="{845985AF-0742-4413-990D-00ED3EB4B741}"/>
              </a:ext>
            </a:extLst>
          </p:cNvPr>
          <p:cNvGrpSpPr/>
          <p:nvPr/>
        </p:nvGrpSpPr>
        <p:grpSpPr>
          <a:xfrm>
            <a:off x="894204" y="1935887"/>
            <a:ext cx="2484476" cy="1292663"/>
            <a:chOff x="6210997" y="1433695"/>
            <a:chExt cx="1457348" cy="919631"/>
          </a:xfrm>
        </p:grpSpPr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4F478453-67A2-43F8-AE99-6E84EECBDB2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B847834A-9247-42EF-96E8-0418EACD0AF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DA66D7A6-A6BF-456A-BB15-2728F782CA92}"/>
              </a:ext>
            </a:extLst>
          </p:cNvPr>
          <p:cNvGrpSpPr/>
          <p:nvPr/>
        </p:nvGrpSpPr>
        <p:grpSpPr>
          <a:xfrm>
            <a:off x="939618" y="4394240"/>
            <a:ext cx="2484476" cy="1292663"/>
            <a:chOff x="6210997" y="1433695"/>
            <a:chExt cx="1457348" cy="919631"/>
          </a:xfrm>
        </p:grpSpPr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414D73A7-A00F-4B0F-A21C-AE4DE695D54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id="{003DCAA8-02E9-4E5D-A8AA-23FE140CF42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73ED852C-3BA8-4D28-B552-D6BDEA9CA37C}"/>
              </a:ext>
            </a:extLst>
          </p:cNvPr>
          <p:cNvGrpSpPr/>
          <p:nvPr/>
        </p:nvGrpSpPr>
        <p:grpSpPr>
          <a:xfrm>
            <a:off x="8945100" y="1908193"/>
            <a:ext cx="2484476" cy="1292663"/>
            <a:chOff x="6210997" y="1433695"/>
            <a:chExt cx="1457348" cy="919631"/>
          </a:xfrm>
        </p:grpSpPr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5FD3059-0316-45DC-A6D7-53B22F4A7C0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E74D7235-258B-4CFD-A742-87E0D08A8AD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DDF6577E-7FAA-4E32-A17C-2E574938D4AC}"/>
              </a:ext>
            </a:extLst>
          </p:cNvPr>
          <p:cNvGrpSpPr/>
          <p:nvPr/>
        </p:nvGrpSpPr>
        <p:grpSpPr>
          <a:xfrm>
            <a:off x="9106306" y="4394240"/>
            <a:ext cx="2484476" cy="1292663"/>
            <a:chOff x="6210997" y="1433695"/>
            <a:chExt cx="1457348" cy="919631"/>
          </a:xfrm>
        </p:grpSpPr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B5EEA41D-5E52-4BD8-BA57-7477EC0A01F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616E38FD-1984-46D4-9DF9-C33F404F58D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pic>
        <p:nvPicPr>
          <p:cNvPr id="118" name="Imagen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3318">
            <a:off x="-93368" y="309783"/>
            <a:ext cx="2945718" cy="724223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492">
            <a:off x="9432003" y="394000"/>
            <a:ext cx="2722376" cy="669313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726" y="1457313"/>
            <a:ext cx="4458113" cy="4458113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000" y="3268618"/>
            <a:ext cx="841738" cy="1057860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81" y="3282465"/>
            <a:ext cx="841738" cy="1057860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81" y="897727"/>
            <a:ext cx="841738" cy="1057860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490" y="844272"/>
            <a:ext cx="841738" cy="1057860"/>
          </a:xfrm>
          <a:prstGeom prst="rect">
            <a:avLst/>
          </a:prstGeom>
        </p:spPr>
      </p:pic>
      <p:sp>
        <p:nvSpPr>
          <p:cNvPr id="12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72820" y="445630"/>
            <a:ext cx="11574462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</a:rPr>
              <a:t>Infographic Style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02FA329-28D7-46BC-AB49-08E8F6A19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D2442E09-A0CF-4FAF-9B3F-3B82F902C440}"/>
              </a:ext>
            </a:extLst>
          </p:cNvPr>
          <p:cNvSpPr txBox="1"/>
          <p:nvPr/>
        </p:nvSpPr>
        <p:spPr>
          <a:xfrm>
            <a:off x="5824470" y="3850561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1D3E86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solidFill>
                <a:srgbClr val="1D3E86"/>
              </a:solidFill>
              <a:cs typeface="Arial" pitchFamily="34" charset="0"/>
            </a:endParaRP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2541F6D1-1487-4FB5-A341-49983C811B87}"/>
              </a:ext>
            </a:extLst>
          </p:cNvPr>
          <p:cNvSpPr txBox="1"/>
          <p:nvPr/>
        </p:nvSpPr>
        <p:spPr>
          <a:xfrm>
            <a:off x="5910355" y="2771200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2B9AB91B-300F-42A1-A803-CC0E936C4BEB}"/>
              </a:ext>
            </a:extLst>
          </p:cNvPr>
          <p:cNvSpPr txBox="1"/>
          <p:nvPr/>
        </p:nvSpPr>
        <p:spPr>
          <a:xfrm>
            <a:off x="5910354" y="1707343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017F529-9070-4DF2-B13D-2E538320309A}"/>
              </a:ext>
            </a:extLst>
          </p:cNvPr>
          <p:cNvSpPr>
            <a:spLocks noChangeAspect="1"/>
          </p:cNvSpPr>
          <p:nvPr/>
        </p:nvSpPr>
        <p:spPr>
          <a:xfrm>
            <a:off x="8733449" y="5342832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884FEEF-E1DD-4661-BF32-910A880CED3F}"/>
              </a:ext>
            </a:extLst>
          </p:cNvPr>
          <p:cNvSpPr>
            <a:spLocks noChangeAspect="1"/>
          </p:cNvSpPr>
          <p:nvPr/>
        </p:nvSpPr>
        <p:spPr>
          <a:xfrm>
            <a:off x="5895856" y="5342832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85D2E464-ADE0-4D44-BE45-574D964E2726}"/>
              </a:ext>
            </a:extLst>
          </p:cNvPr>
          <p:cNvSpPr txBox="1"/>
          <p:nvPr/>
        </p:nvSpPr>
        <p:spPr>
          <a:xfrm>
            <a:off x="6574003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BF919E31-6E80-45C6-91C4-A8862C209758}"/>
              </a:ext>
            </a:extLst>
          </p:cNvPr>
          <p:cNvSpPr txBox="1"/>
          <p:nvPr/>
        </p:nvSpPr>
        <p:spPr>
          <a:xfrm>
            <a:off x="9577709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5" y="501251"/>
            <a:ext cx="3877237" cy="62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1786179" y="3380749"/>
            <a:ext cx="1773455" cy="1409628"/>
            <a:chOff x="395534" y="3539134"/>
            <a:chExt cx="3972999" cy="1950800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1761737" y="1417239"/>
            <a:ext cx="1773455" cy="1409628"/>
            <a:chOff x="395534" y="3539134"/>
            <a:chExt cx="3972999" cy="195080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6E96C1-020D-4EC5-927B-7EF08F4DD9CF}"/>
              </a:ext>
            </a:extLst>
          </p:cNvPr>
          <p:cNvSpPr txBox="1"/>
          <p:nvPr/>
        </p:nvSpPr>
        <p:spPr>
          <a:xfrm>
            <a:off x="7155523" y="1537947"/>
            <a:ext cx="401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AA6A2-565A-4882-B33E-8FF3F5457979}"/>
              </a:ext>
            </a:extLst>
          </p:cNvPr>
          <p:cNvSpPr txBox="1"/>
          <p:nvPr/>
        </p:nvSpPr>
        <p:spPr>
          <a:xfrm>
            <a:off x="4572503" y="2923414"/>
            <a:ext cx="1482549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$250</a:t>
            </a:r>
            <a:endParaRPr lang="ko-KR" altLang="en-US" sz="2400" b="1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Freeform 619"/>
          <p:cNvSpPr>
            <a:spLocks/>
          </p:cNvSpPr>
          <p:nvPr/>
        </p:nvSpPr>
        <p:spPr bwMode="auto">
          <a:xfrm rot="10800000" flipH="1">
            <a:off x="4822874" y="3974493"/>
            <a:ext cx="3438806" cy="621578"/>
          </a:xfrm>
          <a:custGeom>
            <a:avLst/>
            <a:gdLst>
              <a:gd name="T0" fmla="*/ 343 w 343"/>
              <a:gd name="T1" fmla="*/ 0 h 67"/>
              <a:gd name="T2" fmla="*/ 116 w 343"/>
              <a:gd name="T3" fmla="*/ 0 h 67"/>
              <a:gd name="T4" fmla="*/ 0 w 343"/>
              <a:gd name="T5" fmla="*/ 64 h 67"/>
              <a:gd name="T6" fmla="*/ 2 w 343"/>
              <a:gd name="T7" fmla="*/ 67 h 67"/>
              <a:gd name="T8" fmla="*/ 117 w 343"/>
              <a:gd name="T9" fmla="*/ 4 h 67"/>
              <a:gd name="T10" fmla="*/ 343 w 343"/>
              <a:gd name="T11" fmla="*/ 4 h 67"/>
              <a:gd name="T12" fmla="*/ 343 w 343"/>
              <a:gd name="T13" fmla="*/ 0 h 67"/>
              <a:gd name="T14" fmla="*/ 343 w 343"/>
              <a:gd name="T1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67">
                <a:moveTo>
                  <a:pt x="343" y="0"/>
                </a:moveTo>
                <a:lnTo>
                  <a:pt x="116" y="0"/>
                </a:lnTo>
                <a:lnTo>
                  <a:pt x="0" y="64"/>
                </a:lnTo>
                <a:lnTo>
                  <a:pt x="2" y="67"/>
                </a:lnTo>
                <a:lnTo>
                  <a:pt x="117" y="4"/>
                </a:lnTo>
                <a:lnTo>
                  <a:pt x="343" y="4"/>
                </a:lnTo>
                <a:lnTo>
                  <a:pt x="343" y="0"/>
                </a:lnTo>
                <a:lnTo>
                  <a:pt x="343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624"/>
          <p:cNvSpPr>
            <a:spLocks/>
          </p:cNvSpPr>
          <p:nvPr/>
        </p:nvSpPr>
        <p:spPr bwMode="auto">
          <a:xfrm rot="10800000" flipH="1">
            <a:off x="8351914" y="3417858"/>
            <a:ext cx="2295879" cy="1901837"/>
          </a:xfrm>
          <a:custGeom>
            <a:avLst/>
            <a:gdLst>
              <a:gd name="T0" fmla="*/ 318 w 775"/>
              <a:gd name="T1" fmla="*/ 0 h 693"/>
              <a:gd name="T2" fmla="*/ 0 w 775"/>
              <a:gd name="T3" fmla="*/ 128 h 693"/>
              <a:gd name="T4" fmla="*/ 56 w 775"/>
              <a:gd name="T5" fmla="*/ 182 h 693"/>
              <a:gd name="T6" fmla="*/ 318 w 775"/>
              <a:gd name="T7" fmla="*/ 75 h 693"/>
              <a:gd name="T8" fmla="*/ 690 w 775"/>
              <a:gd name="T9" fmla="*/ 447 h 693"/>
              <a:gd name="T10" fmla="*/ 652 w 775"/>
              <a:gd name="T11" fmla="*/ 609 h 693"/>
              <a:gd name="T12" fmla="*/ 710 w 775"/>
              <a:gd name="T13" fmla="*/ 693 h 693"/>
              <a:gd name="T14" fmla="*/ 775 w 775"/>
              <a:gd name="T15" fmla="*/ 457 h 693"/>
              <a:gd name="T16" fmla="*/ 318 w 775"/>
              <a:gd name="T17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5" h="693">
                <a:moveTo>
                  <a:pt x="318" y="0"/>
                </a:moveTo>
                <a:cubicBezTo>
                  <a:pt x="194" y="0"/>
                  <a:pt x="83" y="49"/>
                  <a:pt x="0" y="128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124" y="116"/>
                  <a:pt x="216" y="75"/>
                  <a:pt x="318" y="75"/>
                </a:cubicBezTo>
                <a:cubicBezTo>
                  <a:pt x="523" y="75"/>
                  <a:pt x="690" y="242"/>
                  <a:pt x="690" y="447"/>
                </a:cubicBezTo>
                <a:cubicBezTo>
                  <a:pt x="690" y="505"/>
                  <a:pt x="676" y="560"/>
                  <a:pt x="652" y="609"/>
                </a:cubicBezTo>
                <a:cubicBezTo>
                  <a:pt x="710" y="693"/>
                  <a:pt x="710" y="693"/>
                  <a:pt x="710" y="693"/>
                </a:cubicBezTo>
                <a:cubicBezTo>
                  <a:pt x="751" y="624"/>
                  <a:pt x="775" y="543"/>
                  <a:pt x="775" y="457"/>
                </a:cubicBezTo>
                <a:cubicBezTo>
                  <a:pt x="775" y="205"/>
                  <a:pt x="570" y="0"/>
                  <a:pt x="318" y="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625"/>
          <p:cNvSpPr>
            <a:spLocks/>
          </p:cNvSpPr>
          <p:nvPr/>
        </p:nvSpPr>
        <p:spPr bwMode="auto">
          <a:xfrm rot="10800000" flipH="1">
            <a:off x="7910780" y="2777731"/>
            <a:ext cx="2506420" cy="2161600"/>
          </a:xfrm>
          <a:custGeom>
            <a:avLst/>
            <a:gdLst>
              <a:gd name="T0" fmla="*/ 457 w 849"/>
              <a:gd name="T1" fmla="*/ 691 h 787"/>
              <a:gd name="T2" fmla="*/ 85 w 849"/>
              <a:gd name="T3" fmla="*/ 319 h 787"/>
              <a:gd name="T4" fmla="*/ 196 w 849"/>
              <a:gd name="T5" fmla="*/ 55 h 787"/>
              <a:gd name="T6" fmla="*/ 140 w 849"/>
              <a:gd name="T7" fmla="*/ 0 h 787"/>
              <a:gd name="T8" fmla="*/ 0 w 849"/>
              <a:gd name="T9" fmla="*/ 329 h 787"/>
              <a:gd name="T10" fmla="*/ 457 w 849"/>
              <a:gd name="T11" fmla="*/ 787 h 787"/>
              <a:gd name="T12" fmla="*/ 849 w 849"/>
              <a:gd name="T13" fmla="*/ 565 h 787"/>
              <a:gd name="T14" fmla="*/ 792 w 849"/>
              <a:gd name="T15" fmla="*/ 481 h 787"/>
              <a:gd name="T16" fmla="*/ 457 w 849"/>
              <a:gd name="T17" fmla="*/ 691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9" h="787">
                <a:moveTo>
                  <a:pt x="457" y="691"/>
                </a:moveTo>
                <a:cubicBezTo>
                  <a:pt x="252" y="691"/>
                  <a:pt x="85" y="525"/>
                  <a:pt x="85" y="319"/>
                </a:cubicBezTo>
                <a:cubicBezTo>
                  <a:pt x="85" y="216"/>
                  <a:pt x="128" y="122"/>
                  <a:pt x="196" y="55"/>
                </a:cubicBezTo>
                <a:cubicBezTo>
                  <a:pt x="140" y="0"/>
                  <a:pt x="140" y="0"/>
                  <a:pt x="140" y="0"/>
                </a:cubicBezTo>
                <a:cubicBezTo>
                  <a:pt x="54" y="83"/>
                  <a:pt x="0" y="200"/>
                  <a:pt x="0" y="329"/>
                </a:cubicBezTo>
                <a:cubicBezTo>
                  <a:pt x="0" y="582"/>
                  <a:pt x="205" y="787"/>
                  <a:pt x="457" y="787"/>
                </a:cubicBezTo>
                <a:cubicBezTo>
                  <a:pt x="623" y="787"/>
                  <a:pt x="769" y="698"/>
                  <a:pt x="849" y="565"/>
                </a:cubicBezTo>
                <a:cubicBezTo>
                  <a:pt x="792" y="481"/>
                  <a:pt x="792" y="481"/>
                  <a:pt x="792" y="481"/>
                </a:cubicBezTo>
                <a:cubicBezTo>
                  <a:pt x="732" y="606"/>
                  <a:pt x="604" y="691"/>
                  <a:pt x="457" y="691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626"/>
          <p:cNvSpPr>
            <a:spLocks/>
          </p:cNvSpPr>
          <p:nvPr/>
        </p:nvSpPr>
        <p:spPr bwMode="auto">
          <a:xfrm rot="10800000" flipH="1">
            <a:off x="9414637" y="3167375"/>
            <a:ext cx="862211" cy="1725567"/>
          </a:xfrm>
          <a:custGeom>
            <a:avLst/>
            <a:gdLst>
              <a:gd name="T0" fmla="*/ 282 w 290"/>
              <a:gd name="T1" fmla="*/ 329 h 629"/>
              <a:gd name="T2" fmla="*/ 0 w 290"/>
              <a:gd name="T3" fmla="*/ 0 h 629"/>
              <a:gd name="T4" fmla="*/ 0 w 290"/>
              <a:gd name="T5" fmla="*/ 629 h 629"/>
              <a:gd name="T6" fmla="*/ 282 w 290"/>
              <a:gd name="T7" fmla="*/ 329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0" h="629">
                <a:moveTo>
                  <a:pt x="282" y="329"/>
                </a:moveTo>
                <a:cubicBezTo>
                  <a:pt x="290" y="161"/>
                  <a:pt x="165" y="17"/>
                  <a:pt x="0" y="0"/>
                </a:cubicBezTo>
                <a:cubicBezTo>
                  <a:pt x="0" y="629"/>
                  <a:pt x="0" y="629"/>
                  <a:pt x="0" y="629"/>
                </a:cubicBezTo>
                <a:cubicBezTo>
                  <a:pt x="153" y="613"/>
                  <a:pt x="275" y="487"/>
                  <a:pt x="282" y="329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627"/>
          <p:cNvSpPr>
            <a:spLocks/>
          </p:cNvSpPr>
          <p:nvPr/>
        </p:nvSpPr>
        <p:spPr bwMode="auto">
          <a:xfrm rot="10800000" flipH="1">
            <a:off x="8301783" y="3167375"/>
            <a:ext cx="1052694" cy="1753401"/>
          </a:xfrm>
          <a:custGeom>
            <a:avLst/>
            <a:gdLst>
              <a:gd name="T0" fmla="*/ 8 w 356"/>
              <a:gd name="T1" fmla="*/ 309 h 640"/>
              <a:gd name="T2" fmla="*/ 309 w 356"/>
              <a:gd name="T3" fmla="*/ 639 h 640"/>
              <a:gd name="T4" fmla="*/ 356 w 356"/>
              <a:gd name="T5" fmla="*/ 638 h 640"/>
              <a:gd name="T6" fmla="*/ 356 w 356"/>
              <a:gd name="T7" fmla="*/ 9 h 640"/>
              <a:gd name="T8" fmla="*/ 338 w 356"/>
              <a:gd name="T9" fmla="*/ 8 h 640"/>
              <a:gd name="T10" fmla="*/ 8 w 356"/>
              <a:gd name="T11" fmla="*/ 309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640">
                <a:moveTo>
                  <a:pt x="8" y="309"/>
                </a:moveTo>
                <a:cubicBezTo>
                  <a:pt x="0" y="483"/>
                  <a:pt x="135" y="631"/>
                  <a:pt x="309" y="639"/>
                </a:cubicBezTo>
                <a:cubicBezTo>
                  <a:pt x="325" y="640"/>
                  <a:pt x="340" y="639"/>
                  <a:pt x="356" y="638"/>
                </a:cubicBezTo>
                <a:cubicBezTo>
                  <a:pt x="356" y="9"/>
                  <a:pt x="356" y="9"/>
                  <a:pt x="356" y="9"/>
                </a:cubicBezTo>
                <a:cubicBezTo>
                  <a:pt x="350" y="9"/>
                  <a:pt x="344" y="8"/>
                  <a:pt x="338" y="8"/>
                </a:cubicBezTo>
                <a:cubicBezTo>
                  <a:pt x="163" y="0"/>
                  <a:pt x="16" y="135"/>
                  <a:pt x="8" y="3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628"/>
          <p:cNvSpPr>
            <a:spLocks/>
          </p:cNvSpPr>
          <p:nvPr/>
        </p:nvSpPr>
        <p:spPr bwMode="auto">
          <a:xfrm rot="10800000" flipH="1">
            <a:off x="5504623" y="3380750"/>
            <a:ext cx="3428778" cy="621578"/>
          </a:xfrm>
          <a:custGeom>
            <a:avLst/>
            <a:gdLst>
              <a:gd name="T0" fmla="*/ 342 w 342"/>
              <a:gd name="T1" fmla="*/ 0 h 67"/>
              <a:gd name="T2" fmla="*/ 115 w 342"/>
              <a:gd name="T3" fmla="*/ 0 h 67"/>
              <a:gd name="T4" fmla="*/ 0 w 342"/>
              <a:gd name="T5" fmla="*/ 64 h 67"/>
              <a:gd name="T6" fmla="*/ 1 w 342"/>
              <a:gd name="T7" fmla="*/ 67 h 67"/>
              <a:gd name="T8" fmla="*/ 116 w 342"/>
              <a:gd name="T9" fmla="*/ 3 h 67"/>
              <a:gd name="T10" fmla="*/ 342 w 342"/>
              <a:gd name="T11" fmla="*/ 3 h 67"/>
              <a:gd name="T12" fmla="*/ 342 w 342"/>
              <a:gd name="T13" fmla="*/ 0 h 67"/>
              <a:gd name="T14" fmla="*/ 342 w 342"/>
              <a:gd name="T1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2" h="67">
                <a:moveTo>
                  <a:pt x="342" y="0"/>
                </a:moveTo>
                <a:lnTo>
                  <a:pt x="115" y="0"/>
                </a:lnTo>
                <a:lnTo>
                  <a:pt x="0" y="64"/>
                </a:lnTo>
                <a:lnTo>
                  <a:pt x="1" y="67"/>
                </a:lnTo>
                <a:lnTo>
                  <a:pt x="116" y="3"/>
                </a:lnTo>
                <a:lnTo>
                  <a:pt x="342" y="3"/>
                </a:lnTo>
                <a:lnTo>
                  <a:pt x="342" y="0"/>
                </a:lnTo>
                <a:lnTo>
                  <a:pt x="342" y="0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42FAA6A2-565A-4882-B33E-8FF3F5457979}"/>
              </a:ext>
            </a:extLst>
          </p:cNvPr>
          <p:cNvSpPr txBox="1"/>
          <p:nvPr/>
        </p:nvSpPr>
        <p:spPr>
          <a:xfrm>
            <a:off x="4143003" y="3574074"/>
            <a:ext cx="1482549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$320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0A94D511-8DAD-42DB-AE43-955096398D98}"/>
              </a:ext>
            </a:extLst>
          </p:cNvPr>
          <p:cNvGrpSpPr/>
          <p:nvPr/>
        </p:nvGrpSpPr>
        <p:grpSpPr>
          <a:xfrm>
            <a:off x="1786179" y="3380749"/>
            <a:ext cx="1773455" cy="1409628"/>
            <a:chOff x="395534" y="3539134"/>
            <a:chExt cx="3972999" cy="1950800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B166F6-D0F0-4B34-8ADE-93A2F68E2D26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2711F6-257D-434F-AF6E-2B52027D4D6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435996AC-28EE-4B84-A4E0-5D22470F0BDA}"/>
              </a:ext>
            </a:extLst>
          </p:cNvPr>
          <p:cNvGrpSpPr/>
          <p:nvPr/>
        </p:nvGrpSpPr>
        <p:grpSpPr>
          <a:xfrm>
            <a:off x="1761737" y="1417239"/>
            <a:ext cx="1773455" cy="1409628"/>
            <a:chOff x="395534" y="3539134"/>
            <a:chExt cx="3972999" cy="195080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09CAFF-FAA3-451A-9F09-F5222D4BC532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F2C09D-D871-47EC-A6F3-A65547D5838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27">
            <a:extLst>
              <a:ext uri="{FF2B5EF4-FFF2-40B4-BE49-F238E27FC236}">
                <a16:creationId xmlns:a16="http://schemas.microsoft.com/office/drawing/2014/main" id="{46924897-743C-4A9E-9A79-186FD6CF5972}"/>
              </a:ext>
            </a:extLst>
          </p:cNvPr>
          <p:cNvSpPr txBox="1"/>
          <p:nvPr/>
        </p:nvSpPr>
        <p:spPr>
          <a:xfrm>
            <a:off x="6983763" y="831822"/>
            <a:ext cx="480353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rgbClr val="C81517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 </a:t>
            </a:r>
            <a:endParaRPr lang="ko-KR" altLang="en-US" sz="2800" dirty="0">
              <a:cs typeface="Arial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872" y="1855910"/>
            <a:ext cx="4815630" cy="47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>
            <a:extLst>
              <a:ext uri="{FF2B5EF4-FFF2-40B4-BE49-F238E27FC236}">
                <a16:creationId xmlns:a16="http://schemas.microsoft.com/office/drawing/2014/main" id="{462BF9D3-A5E3-477F-A7B8-35049F55BE76}"/>
              </a:ext>
            </a:extLst>
          </p:cNvPr>
          <p:cNvSpPr txBox="1"/>
          <p:nvPr/>
        </p:nvSpPr>
        <p:spPr>
          <a:xfrm>
            <a:off x="1539867" y="5412546"/>
            <a:ext cx="9467204" cy="62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D4347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2D4347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rgbClr val="2D4347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2D4347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rgbClr val="2D4347"/>
              </a:solidFill>
              <a:cs typeface="Arial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12AAF4A-0EFC-45A9-8E1F-C07103D779EB}"/>
              </a:ext>
            </a:extLst>
          </p:cNvPr>
          <p:cNvSpPr/>
          <p:nvPr/>
        </p:nvSpPr>
        <p:spPr>
          <a:xfrm>
            <a:off x="1" y="1257300"/>
            <a:ext cx="12191999" cy="3985891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5">
            <a:extLst>
              <a:ext uri="{FF2B5EF4-FFF2-40B4-BE49-F238E27FC236}">
                <a16:creationId xmlns:a16="http://schemas.microsoft.com/office/drawing/2014/main" id="{1BA8E493-B9CE-4817-8FDB-51C2A0E3CBCF}"/>
              </a:ext>
            </a:extLst>
          </p:cNvPr>
          <p:cNvCxnSpPr>
            <a:cxnSpLocks/>
            <a:stCxn id="20" idx="1"/>
            <a:endCxn id="20" idx="3"/>
          </p:cNvCxnSpPr>
          <p:nvPr/>
        </p:nvCxnSpPr>
        <p:spPr>
          <a:xfrm>
            <a:off x="1" y="3250246"/>
            <a:ext cx="121919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6">
            <a:extLst>
              <a:ext uri="{FF2B5EF4-FFF2-40B4-BE49-F238E27FC236}">
                <a16:creationId xmlns:a16="http://schemas.microsoft.com/office/drawing/2014/main" id="{5F0C3568-C222-4331-B1F0-92882F942A25}"/>
              </a:ext>
            </a:extLst>
          </p:cNvPr>
          <p:cNvSpPr/>
          <p:nvPr/>
        </p:nvSpPr>
        <p:spPr>
          <a:xfrm>
            <a:off x="2306416" y="3171197"/>
            <a:ext cx="152472" cy="146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B679AF3-65C0-464A-B7DA-870F7453E8FA}"/>
              </a:ext>
            </a:extLst>
          </p:cNvPr>
          <p:cNvSpPr/>
          <p:nvPr/>
        </p:nvSpPr>
        <p:spPr>
          <a:xfrm>
            <a:off x="4185824" y="3171197"/>
            <a:ext cx="152472" cy="146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15AA3DA7-3E14-47B2-8621-CB22BF560D15}"/>
              </a:ext>
            </a:extLst>
          </p:cNvPr>
          <p:cNvSpPr/>
          <p:nvPr/>
        </p:nvSpPr>
        <p:spPr>
          <a:xfrm>
            <a:off x="6065232" y="3163187"/>
            <a:ext cx="152472" cy="146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95BC7725-60D3-47CB-B99D-2788094FBE92}"/>
              </a:ext>
            </a:extLst>
          </p:cNvPr>
          <p:cNvSpPr/>
          <p:nvPr/>
        </p:nvSpPr>
        <p:spPr>
          <a:xfrm>
            <a:off x="7944640" y="3171197"/>
            <a:ext cx="152472" cy="146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955F8ACA-1253-416B-A9D5-F88D80FEA31A}"/>
              </a:ext>
            </a:extLst>
          </p:cNvPr>
          <p:cNvSpPr/>
          <p:nvPr/>
        </p:nvSpPr>
        <p:spPr>
          <a:xfrm>
            <a:off x="9824048" y="3456947"/>
            <a:ext cx="152472" cy="146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1">
            <a:extLst>
              <a:ext uri="{FF2B5EF4-FFF2-40B4-BE49-F238E27FC236}">
                <a16:creationId xmlns:a16="http://schemas.microsoft.com/office/drawing/2014/main" id="{1B264A8F-5DC5-42E3-BD94-26729A369DA1}"/>
              </a:ext>
            </a:extLst>
          </p:cNvPr>
          <p:cNvGrpSpPr/>
          <p:nvPr/>
        </p:nvGrpSpPr>
        <p:grpSpPr>
          <a:xfrm>
            <a:off x="1539867" y="3557808"/>
            <a:ext cx="1700698" cy="1006588"/>
            <a:chOff x="803640" y="3362835"/>
            <a:chExt cx="2059657" cy="1048024"/>
          </a:xfrm>
        </p:grpSpPr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9DF545F8-70BD-41FA-9A2F-EF24910CFD4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B77D024A-A07F-407B-B455-F5AC2A75FA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2D1186BC-9138-4AE1-9ECE-F735106794E9}"/>
              </a:ext>
            </a:extLst>
          </p:cNvPr>
          <p:cNvGrpSpPr/>
          <p:nvPr/>
        </p:nvGrpSpPr>
        <p:grpSpPr>
          <a:xfrm>
            <a:off x="5367355" y="3557808"/>
            <a:ext cx="1700698" cy="1006588"/>
            <a:chOff x="803640" y="3362835"/>
            <a:chExt cx="2059657" cy="1048024"/>
          </a:xfrm>
        </p:grpSpPr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10C9CA8D-C9AE-467F-847A-0DE88A4A5D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820CEB32-3FCB-4FE5-9767-C6D7D75A8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3911D25F-6824-4F21-9497-F194EC746996}"/>
              </a:ext>
            </a:extLst>
          </p:cNvPr>
          <p:cNvGrpSpPr/>
          <p:nvPr/>
        </p:nvGrpSpPr>
        <p:grpSpPr>
          <a:xfrm>
            <a:off x="9049935" y="3701617"/>
            <a:ext cx="1700698" cy="1006588"/>
            <a:chOff x="803640" y="3362835"/>
            <a:chExt cx="2059657" cy="1048024"/>
          </a:xfrm>
        </p:grpSpPr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29A5F06C-AFE7-4283-95CE-7FA6D5BB8C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3BDCA4FE-BDCF-4C24-8C78-D774B55060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BE09C1ED-0F39-42FE-BB6B-12AA8AE1B0D2}"/>
              </a:ext>
            </a:extLst>
          </p:cNvPr>
          <p:cNvGrpSpPr/>
          <p:nvPr/>
        </p:nvGrpSpPr>
        <p:grpSpPr>
          <a:xfrm>
            <a:off x="3407239" y="1911036"/>
            <a:ext cx="1700698" cy="1006588"/>
            <a:chOff x="803640" y="3362835"/>
            <a:chExt cx="2059657" cy="1048024"/>
          </a:xfrm>
        </p:grpSpPr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A904BF27-B90C-4462-A423-83DF8187D8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id="{360A9BD4-4FF5-4C42-96DF-2C966D08E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4">
            <a:extLst>
              <a:ext uri="{FF2B5EF4-FFF2-40B4-BE49-F238E27FC236}">
                <a16:creationId xmlns:a16="http://schemas.microsoft.com/office/drawing/2014/main" id="{70535216-B227-4C53-A09B-86114F180501}"/>
              </a:ext>
            </a:extLst>
          </p:cNvPr>
          <p:cNvGrpSpPr/>
          <p:nvPr/>
        </p:nvGrpSpPr>
        <p:grpSpPr>
          <a:xfrm>
            <a:off x="7170527" y="1911036"/>
            <a:ext cx="1700698" cy="1006588"/>
            <a:chOff x="803640" y="3362835"/>
            <a:chExt cx="2059657" cy="1048024"/>
          </a:xfrm>
        </p:grpSpPr>
        <p:sp>
          <p:nvSpPr>
            <p:cNvPr id="41" name="TextBox 35">
              <a:extLst>
                <a:ext uri="{FF2B5EF4-FFF2-40B4-BE49-F238E27FC236}">
                  <a16:creationId xmlns:a16="http://schemas.microsoft.com/office/drawing/2014/main" id="{AD3776F5-3061-472C-8925-9256C0BB0E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36">
              <a:extLst>
                <a:ext uri="{FF2B5EF4-FFF2-40B4-BE49-F238E27FC236}">
                  <a16:creationId xmlns:a16="http://schemas.microsoft.com/office/drawing/2014/main" id="{A2F722E1-5046-4049-A1BA-0E13A2A97F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6">
            <a:extLst>
              <a:ext uri="{FF2B5EF4-FFF2-40B4-BE49-F238E27FC236}">
                <a16:creationId xmlns:a16="http://schemas.microsoft.com/office/drawing/2014/main" id="{FD73CB51-7FAD-4E7B-9908-D586A939DFC3}"/>
              </a:ext>
            </a:extLst>
          </p:cNvPr>
          <p:cNvSpPr txBox="1"/>
          <p:nvPr/>
        </p:nvSpPr>
        <p:spPr>
          <a:xfrm>
            <a:off x="1929498" y="2630764"/>
            <a:ext cx="17734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1850</a:t>
            </a:r>
            <a:endParaRPr lang="ko-KR" altLang="en-US" sz="20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9" name="TextBox 6">
            <a:extLst>
              <a:ext uri="{FF2B5EF4-FFF2-40B4-BE49-F238E27FC236}">
                <a16:creationId xmlns:a16="http://schemas.microsoft.com/office/drawing/2014/main" id="{FD73CB51-7FAD-4E7B-9908-D586A939DFC3}"/>
              </a:ext>
            </a:extLst>
          </p:cNvPr>
          <p:cNvSpPr txBox="1"/>
          <p:nvPr/>
        </p:nvSpPr>
        <p:spPr>
          <a:xfrm>
            <a:off x="5730658" y="2609297"/>
            <a:ext cx="17734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1850</a:t>
            </a:r>
            <a:endParaRPr lang="ko-KR" altLang="en-US" sz="20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0" name="TextBox 6">
            <a:extLst>
              <a:ext uri="{FF2B5EF4-FFF2-40B4-BE49-F238E27FC236}">
                <a16:creationId xmlns:a16="http://schemas.microsoft.com/office/drawing/2014/main" id="{FD73CB51-7FAD-4E7B-9908-D586A939DFC3}"/>
              </a:ext>
            </a:extLst>
          </p:cNvPr>
          <p:cNvSpPr txBox="1"/>
          <p:nvPr/>
        </p:nvSpPr>
        <p:spPr>
          <a:xfrm>
            <a:off x="7529626" y="3486923"/>
            <a:ext cx="17734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1850</a:t>
            </a:r>
            <a:endParaRPr lang="ko-KR" altLang="en-US" sz="20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1" name="TextBox 6">
            <a:extLst>
              <a:ext uri="{FF2B5EF4-FFF2-40B4-BE49-F238E27FC236}">
                <a16:creationId xmlns:a16="http://schemas.microsoft.com/office/drawing/2014/main" id="{FD73CB51-7FAD-4E7B-9908-D586A939DFC3}"/>
              </a:ext>
            </a:extLst>
          </p:cNvPr>
          <p:cNvSpPr txBox="1"/>
          <p:nvPr/>
        </p:nvSpPr>
        <p:spPr>
          <a:xfrm>
            <a:off x="9381123" y="2641434"/>
            <a:ext cx="17734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1850</a:t>
            </a:r>
            <a:endParaRPr lang="ko-KR" altLang="en-US" sz="20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id="{FD73CB51-7FAD-4E7B-9908-D586A939DFC3}"/>
              </a:ext>
            </a:extLst>
          </p:cNvPr>
          <p:cNvSpPr txBox="1"/>
          <p:nvPr/>
        </p:nvSpPr>
        <p:spPr>
          <a:xfrm>
            <a:off x="3683257" y="3582869"/>
            <a:ext cx="17734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1850</a:t>
            </a:r>
            <a:endParaRPr lang="ko-KR" altLang="en-US" sz="20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3" name="Marcador de texto 4204"/>
          <p:cNvSpPr>
            <a:spLocks noGrp="1"/>
          </p:cNvSpPr>
          <p:nvPr>
            <p:ph type="body" sz="quarter" idx="4294967295"/>
          </p:nvPr>
        </p:nvSpPr>
        <p:spPr>
          <a:xfrm>
            <a:off x="1647825" y="527050"/>
            <a:ext cx="10544175" cy="723900"/>
          </a:xfrm>
          <a:prstGeom prst="rect">
            <a:avLst/>
          </a:prstGeom>
        </p:spPr>
        <p:txBody>
          <a:bodyPr/>
          <a:lstStyle/>
          <a:p>
            <a:r>
              <a:rPr lang="es-ES" dirty="0">
                <a:solidFill>
                  <a:srgbClr val="1D3E86"/>
                </a:solidFill>
              </a:rPr>
              <a:t>TITULO</a:t>
            </a:r>
            <a:endParaRPr lang="es-PE" dirty="0">
              <a:solidFill>
                <a:srgbClr val="1D3E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EF91A70-0F4A-4584-AF5D-FC8BC816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5" y="2515212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1D3E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CBD4D9-5124-450A-A8EC-60D3DF33A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70" y="3478967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C83050-6580-4D7A-86F4-1F0F296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786" y="4442722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2F80-328B-4334-AC65-F4E776D4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102" y="5406477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1D3E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46">
            <a:extLst>
              <a:ext uri="{FF2B5EF4-FFF2-40B4-BE49-F238E27FC236}">
                <a16:creationId xmlns:a16="http://schemas.microsoft.com/office/drawing/2014/main" id="{DB180B3E-9FE6-4BA5-805F-E2C0FAD38417}"/>
              </a:ext>
            </a:extLst>
          </p:cNvPr>
          <p:cNvSpPr/>
          <p:nvPr/>
        </p:nvSpPr>
        <p:spPr>
          <a:xfrm>
            <a:off x="5223755" y="260215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D57F7611-C4F5-4419-BDD3-AFFD48AA5C2C}"/>
              </a:ext>
            </a:extLst>
          </p:cNvPr>
          <p:cNvSpPr/>
          <p:nvPr/>
        </p:nvSpPr>
        <p:spPr>
          <a:xfrm>
            <a:off x="4931462" y="356578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48">
            <a:extLst>
              <a:ext uri="{FF2B5EF4-FFF2-40B4-BE49-F238E27FC236}">
                <a16:creationId xmlns:a16="http://schemas.microsoft.com/office/drawing/2014/main" id="{75B84676-7726-44D7-A040-EB3F68BB5D6B}"/>
              </a:ext>
            </a:extLst>
          </p:cNvPr>
          <p:cNvSpPr/>
          <p:nvPr/>
        </p:nvSpPr>
        <p:spPr>
          <a:xfrm>
            <a:off x="4639170" y="452941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9">
            <a:extLst>
              <a:ext uri="{FF2B5EF4-FFF2-40B4-BE49-F238E27FC236}">
                <a16:creationId xmlns:a16="http://schemas.microsoft.com/office/drawing/2014/main" id="{E669CFDC-A6B8-42A7-806B-910E0AC74538}"/>
              </a:ext>
            </a:extLst>
          </p:cNvPr>
          <p:cNvSpPr/>
          <p:nvPr/>
        </p:nvSpPr>
        <p:spPr>
          <a:xfrm>
            <a:off x="4346878" y="5493049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336C6476-1498-4A5D-9DED-74DA3D2CF3CE}"/>
              </a:ext>
            </a:extLst>
          </p:cNvPr>
          <p:cNvSpPr txBox="1"/>
          <p:nvPr/>
        </p:nvSpPr>
        <p:spPr>
          <a:xfrm flipH="1">
            <a:off x="5210124" y="267232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260AB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rgbClr val="3260AB"/>
              </a:solidFill>
              <a:cs typeface="Calibri" pitchFamily="34" charset="0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DBFE1735-B489-43C7-A9E9-9717C9108E67}"/>
              </a:ext>
            </a:extLst>
          </p:cNvPr>
          <p:cNvSpPr txBox="1"/>
          <p:nvPr/>
        </p:nvSpPr>
        <p:spPr>
          <a:xfrm flipH="1">
            <a:off x="4917831" y="3635643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E73648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rgbClr val="E73648"/>
              </a:solidFill>
              <a:cs typeface="Calibri" pitchFamily="34" charset="0"/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C9CC9EAF-D976-4DDE-9744-040BF6C07E83}"/>
              </a:ext>
            </a:extLst>
          </p:cNvPr>
          <p:cNvSpPr txBox="1"/>
          <p:nvPr/>
        </p:nvSpPr>
        <p:spPr>
          <a:xfrm flipH="1">
            <a:off x="4625539" y="4598965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C52527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rgbClr val="C52527"/>
              </a:solidFill>
              <a:cs typeface="Calibri" pitchFamily="34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BA94842A-6C50-4AE3-B79D-1B67705E47FB}"/>
              </a:ext>
            </a:extLst>
          </p:cNvPr>
          <p:cNvSpPr txBox="1"/>
          <p:nvPr/>
        </p:nvSpPr>
        <p:spPr>
          <a:xfrm flipH="1">
            <a:off x="4333247" y="5562287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260AB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rgbClr val="3260AB"/>
              </a:solidFill>
              <a:cs typeface="Calibri" pitchFamily="34" charset="0"/>
            </a:endParaRPr>
          </a:p>
        </p:txBody>
      </p:sp>
      <p:grpSp>
        <p:nvGrpSpPr>
          <p:cNvPr id="15" name="Group 54">
            <a:extLst>
              <a:ext uri="{FF2B5EF4-FFF2-40B4-BE49-F238E27FC236}">
                <a16:creationId xmlns:a16="http://schemas.microsoft.com/office/drawing/2014/main" id="{7BE739A9-FDCA-4BCE-92AC-9815DEE1C014}"/>
              </a:ext>
            </a:extLst>
          </p:cNvPr>
          <p:cNvGrpSpPr/>
          <p:nvPr/>
        </p:nvGrpSpPr>
        <p:grpSpPr>
          <a:xfrm>
            <a:off x="6018062" y="2573580"/>
            <a:ext cx="5178473" cy="703010"/>
            <a:chOff x="2135876" y="1656375"/>
            <a:chExt cx="2138114" cy="703010"/>
          </a:xfrm>
        </p:grpSpPr>
        <p:sp>
          <p:nvSpPr>
            <p:cNvPr id="16" name="TextBox 55">
              <a:extLst>
                <a:ext uri="{FF2B5EF4-FFF2-40B4-BE49-F238E27FC236}">
                  <a16:creationId xmlns:a16="http://schemas.microsoft.com/office/drawing/2014/main" id="{5F8361CD-69FF-484E-894C-16A02D805E50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A983CCAD-E57D-4271-BDA7-681D7B24E261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CBA9DC59-BFB8-4593-9ECA-8861DA8BF028}"/>
              </a:ext>
            </a:extLst>
          </p:cNvPr>
          <p:cNvGrpSpPr/>
          <p:nvPr/>
        </p:nvGrpSpPr>
        <p:grpSpPr>
          <a:xfrm>
            <a:off x="5727012" y="3540158"/>
            <a:ext cx="5178473" cy="703010"/>
            <a:chOff x="2135876" y="1656375"/>
            <a:chExt cx="2138114" cy="703010"/>
          </a:xfrm>
        </p:grpSpPr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99DE4AD4-B45E-4656-8764-C9FC318B9DB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9785A2AD-E3F3-4C01-9828-F4B3D408C73C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5F4FB84E-166B-4BB5-BE89-F7B94D32C3F5}"/>
              </a:ext>
            </a:extLst>
          </p:cNvPr>
          <p:cNvGrpSpPr/>
          <p:nvPr/>
        </p:nvGrpSpPr>
        <p:grpSpPr>
          <a:xfrm>
            <a:off x="5435963" y="4506736"/>
            <a:ext cx="5178473" cy="703010"/>
            <a:chOff x="2135876" y="1656375"/>
            <a:chExt cx="2138114" cy="703010"/>
          </a:xfrm>
        </p:grpSpPr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7B868BC4-E68D-4E88-A255-B8922B96ADE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3" name="TextBox 62">
              <a:extLst>
                <a:ext uri="{FF2B5EF4-FFF2-40B4-BE49-F238E27FC236}">
                  <a16:creationId xmlns:a16="http://schemas.microsoft.com/office/drawing/2014/main" id="{ACF9C58E-81E7-4297-AE6F-E81F2DCF5E31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3">
            <a:extLst>
              <a:ext uri="{FF2B5EF4-FFF2-40B4-BE49-F238E27FC236}">
                <a16:creationId xmlns:a16="http://schemas.microsoft.com/office/drawing/2014/main" id="{9DE1CBC9-BB04-4599-8FB3-7943BF10B134}"/>
              </a:ext>
            </a:extLst>
          </p:cNvPr>
          <p:cNvGrpSpPr/>
          <p:nvPr/>
        </p:nvGrpSpPr>
        <p:grpSpPr>
          <a:xfrm>
            <a:off x="5144914" y="5473314"/>
            <a:ext cx="5178473" cy="703010"/>
            <a:chOff x="2135876" y="1656375"/>
            <a:chExt cx="2138114" cy="703010"/>
          </a:xfrm>
        </p:grpSpPr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164DDED0-31BF-48BF-B766-DCDF9CFE52C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EA2DD53E-58DB-4177-8A96-F88B31D9F6E0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66">
            <a:extLst>
              <a:ext uri="{FF2B5EF4-FFF2-40B4-BE49-F238E27FC236}">
                <a16:creationId xmlns:a16="http://schemas.microsoft.com/office/drawing/2014/main" id="{022C9605-ED8D-46B0-AD57-3F9862F996B4}"/>
              </a:ext>
            </a:extLst>
          </p:cNvPr>
          <p:cNvSpPr txBox="1"/>
          <p:nvPr/>
        </p:nvSpPr>
        <p:spPr>
          <a:xfrm>
            <a:off x="6465431" y="1951600"/>
            <a:ext cx="4731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 smtClean="0">
                <a:solidFill>
                  <a:srgbClr val="FF0000"/>
                </a:solidFill>
                <a:cs typeface="Arial" pitchFamily="34" charset="0"/>
              </a:rPr>
              <a:t>CHILEN </a:t>
            </a:r>
            <a:r>
              <a:rPr lang="en-US" altLang="ko-KR" sz="2800" dirty="0">
                <a:solidFill>
                  <a:srgbClr val="FF0000"/>
                </a:solidFill>
                <a:cs typeface="Arial" pitchFamily="34" charset="0"/>
              </a:rPr>
              <a:t>PATRIOT</a:t>
            </a:r>
            <a:endParaRPr lang="ko-KR" alt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TextBox 67">
            <a:extLst>
              <a:ext uri="{FF2B5EF4-FFF2-40B4-BE49-F238E27FC236}">
                <a16:creationId xmlns:a16="http://schemas.microsoft.com/office/drawing/2014/main" id="{A2FC25AD-51FC-4CFB-BE84-9EE9602801FA}"/>
              </a:ext>
            </a:extLst>
          </p:cNvPr>
          <p:cNvSpPr txBox="1"/>
          <p:nvPr/>
        </p:nvSpPr>
        <p:spPr>
          <a:xfrm>
            <a:off x="5995168" y="1408184"/>
            <a:ext cx="52013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rgbClr val="3260AB"/>
                </a:solidFill>
                <a:cs typeface="Arial" pitchFamily="34" charset="0"/>
              </a:rPr>
              <a:t>FESTIVALS PATRIAS </a:t>
            </a:r>
            <a:endParaRPr lang="ko-KR" altLang="en-US" sz="2800" dirty="0">
              <a:solidFill>
                <a:srgbClr val="3260AB"/>
              </a:solidFill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03" y="2928033"/>
            <a:ext cx="3071250" cy="20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7CEB058D-2E5E-4B3F-BFA8-B9AD925477C7}"/>
              </a:ext>
            </a:extLst>
          </p:cNvPr>
          <p:cNvSpPr/>
          <p:nvPr/>
        </p:nvSpPr>
        <p:spPr>
          <a:xfrm>
            <a:off x="112395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CC91F50-E36E-4A6F-BDB3-F2D686B3905C}"/>
              </a:ext>
            </a:extLst>
          </p:cNvPr>
          <p:cNvSpPr/>
          <p:nvPr/>
        </p:nvSpPr>
        <p:spPr>
          <a:xfrm>
            <a:off x="380682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6A160F9-3616-48DC-85B9-873EDC51E89C}"/>
              </a:ext>
            </a:extLst>
          </p:cNvPr>
          <p:cNvSpPr/>
          <p:nvPr/>
        </p:nvSpPr>
        <p:spPr>
          <a:xfrm>
            <a:off x="648970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E5205A0-2025-4611-8E92-1AE8FB62E2DB}"/>
              </a:ext>
            </a:extLst>
          </p:cNvPr>
          <p:cNvSpPr/>
          <p:nvPr/>
        </p:nvSpPr>
        <p:spPr>
          <a:xfrm>
            <a:off x="917257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BC63F-A849-4C3F-86B6-0800D57AAC50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F92E0-9ACA-4E38-9484-CC86E39A4614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E4F171-3B96-4E10-B2BA-2950CE414E5D}"/>
              </a:ext>
            </a:extLst>
          </p:cNvPr>
          <p:cNvGrpSpPr/>
          <p:nvPr/>
        </p:nvGrpSpPr>
        <p:grpSpPr>
          <a:xfrm>
            <a:off x="470091" y="4956607"/>
            <a:ext cx="3422101" cy="1191037"/>
            <a:chOff x="4822352" y="1916832"/>
            <a:chExt cx="3422056" cy="1191037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55C54A91-131A-4F12-95AD-62947813158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FDC99F-79C0-4F77-8813-D7F4A585C5F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6BCA9-DC84-400C-AB10-B89262AC67D7}"/>
              </a:ext>
            </a:extLst>
          </p:cNvPr>
          <p:cNvGrpSpPr/>
          <p:nvPr/>
        </p:nvGrpSpPr>
        <p:grpSpPr>
          <a:xfrm>
            <a:off x="8299807" y="4956607"/>
            <a:ext cx="3422101" cy="1191037"/>
            <a:chOff x="4822352" y="1916832"/>
            <a:chExt cx="3422056" cy="1191037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DA956795-99A1-40FF-90CF-FA9CE2D0C00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BB525F-D6BC-4304-A29E-8240759762E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CA484E-3C30-4C07-B2FF-C19CC65A5252}"/>
              </a:ext>
            </a:extLst>
          </p:cNvPr>
          <p:cNvSpPr txBox="1"/>
          <p:nvPr/>
        </p:nvSpPr>
        <p:spPr>
          <a:xfrm>
            <a:off x="178828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7DA56E-3E75-46BA-AE6A-B18A675296DE}"/>
              </a:ext>
            </a:extLst>
          </p:cNvPr>
          <p:cNvSpPr txBox="1"/>
          <p:nvPr/>
        </p:nvSpPr>
        <p:spPr>
          <a:xfrm>
            <a:off x="447116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458C999-6A31-469D-B68E-528BE1945504}"/>
              </a:ext>
            </a:extLst>
          </p:cNvPr>
          <p:cNvSpPr txBox="1"/>
          <p:nvPr/>
        </p:nvSpPr>
        <p:spPr>
          <a:xfrm>
            <a:off x="715403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F020912C-8AA8-40F6-9B8F-BF44EE10C2EB}"/>
              </a:ext>
            </a:extLst>
          </p:cNvPr>
          <p:cNvSpPr txBox="1"/>
          <p:nvPr/>
        </p:nvSpPr>
        <p:spPr>
          <a:xfrm>
            <a:off x="983691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C267225-F3B7-4BF5-9752-4852AF108BA7}"/>
              </a:ext>
            </a:extLst>
          </p:cNvPr>
          <p:cNvGrpSpPr/>
          <p:nvPr/>
        </p:nvGrpSpPr>
        <p:grpSpPr>
          <a:xfrm>
            <a:off x="1332579" y="2715224"/>
            <a:ext cx="1478215" cy="1974885"/>
            <a:chOff x="1113220" y="4149080"/>
            <a:chExt cx="1516195" cy="1974885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B555B2D-C182-438A-95E1-1864E8BC004C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7C70AF1-1943-44D5-AF2E-9AE92318A80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B3F9031-CE37-40CE-80E0-BC3480C95C31}"/>
              </a:ext>
            </a:extLst>
          </p:cNvPr>
          <p:cNvGrpSpPr/>
          <p:nvPr/>
        </p:nvGrpSpPr>
        <p:grpSpPr>
          <a:xfrm>
            <a:off x="4015454" y="2715224"/>
            <a:ext cx="1478215" cy="1974885"/>
            <a:chOff x="1113220" y="4149080"/>
            <a:chExt cx="1516195" cy="1974885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82B41B61-EF52-42A6-ABB3-B1409A244B6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1F74737-CEF5-44C5-B243-534D20D7D75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385FEE2-43CD-4C99-8259-B86C4B42E6CA}"/>
              </a:ext>
            </a:extLst>
          </p:cNvPr>
          <p:cNvGrpSpPr/>
          <p:nvPr/>
        </p:nvGrpSpPr>
        <p:grpSpPr>
          <a:xfrm>
            <a:off x="6698329" y="2715224"/>
            <a:ext cx="1478215" cy="1974885"/>
            <a:chOff x="1113220" y="4149080"/>
            <a:chExt cx="1516195" cy="1974885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92447B7-08C7-4060-B14C-E2A54FF6000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AC42F1C-B678-45F0-90E9-BA4C91D6AE2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97B99FF-6A4C-45AB-9472-AFFBEF3A8606}"/>
              </a:ext>
            </a:extLst>
          </p:cNvPr>
          <p:cNvGrpSpPr/>
          <p:nvPr/>
        </p:nvGrpSpPr>
        <p:grpSpPr>
          <a:xfrm>
            <a:off x="9381205" y="2715224"/>
            <a:ext cx="1478215" cy="1974885"/>
            <a:chOff x="1113220" y="4149080"/>
            <a:chExt cx="1516195" cy="1974885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9A551F36-B1B6-4018-A825-A6F2902D7D3E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1F9E0801-EA39-4F5C-A5E3-0FEFBEA61DA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580" y="5136627"/>
            <a:ext cx="927502" cy="8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731477" y="-2"/>
            <a:ext cx="4428273" cy="6858001"/>
            <a:chOff x="577130" y="-4257675"/>
            <a:chExt cx="10421071" cy="15370176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193801" y="-4257675"/>
              <a:ext cx="3244850" cy="15370176"/>
            </a:xfrm>
            <a:prstGeom prst="rect">
              <a:avLst/>
            </a:prstGeom>
            <a:solidFill>
              <a:schemeClr val="bg1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77130" y="-4257675"/>
              <a:ext cx="5465844" cy="15370176"/>
            </a:xfrm>
            <a:prstGeom prst="rect">
              <a:avLst/>
            </a:prstGeom>
            <a:solidFill>
              <a:srgbClr val="1D3E86"/>
            </a:solidFill>
            <a:ln w="22225" cap="flat">
              <a:solidFill>
                <a:srgbClr val="1D3E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042974" y="-4257675"/>
              <a:ext cx="4955227" cy="15370176"/>
            </a:xfrm>
            <a:prstGeom prst="rect">
              <a:avLst/>
            </a:prstGeom>
            <a:solidFill>
              <a:srgbClr val="C81517"/>
            </a:solidFill>
            <a:ln w="22225" cap="flat">
              <a:solidFill>
                <a:srgbClr val="C815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" name="Text Placeholder 10"/>
          <p:cNvSpPr txBox="1">
            <a:spLocks/>
          </p:cNvSpPr>
          <p:nvPr/>
        </p:nvSpPr>
        <p:spPr>
          <a:xfrm>
            <a:off x="4747817" y="1293889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4480" y="532605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your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Presentations.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 dirty="0">
              <a:solidFill>
                <a:schemeClr val="bg1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5732709" y="2959952"/>
            <a:ext cx="704115" cy="2253959"/>
            <a:chOff x="14663738" y="760413"/>
            <a:chExt cx="1293813" cy="7173912"/>
          </a:xfrm>
          <a:solidFill>
            <a:schemeClr val="bg1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4663738" y="760413"/>
              <a:ext cx="1293813" cy="6888162"/>
            </a:xfrm>
            <a:custGeom>
              <a:avLst/>
              <a:gdLst>
                <a:gd name="T0" fmla="*/ 48 w 342"/>
                <a:gd name="T1" fmla="*/ 1170 h 1834"/>
                <a:gd name="T2" fmla="*/ 68 w 342"/>
                <a:gd name="T3" fmla="*/ 1068 h 1834"/>
                <a:gd name="T4" fmla="*/ 54 w 342"/>
                <a:gd name="T5" fmla="*/ 982 h 1834"/>
                <a:gd name="T6" fmla="*/ 91 w 342"/>
                <a:gd name="T7" fmla="*/ 908 h 1834"/>
                <a:gd name="T8" fmla="*/ 121 w 342"/>
                <a:gd name="T9" fmla="*/ 820 h 1834"/>
                <a:gd name="T10" fmla="*/ 130 w 342"/>
                <a:gd name="T11" fmla="*/ 679 h 1834"/>
                <a:gd name="T12" fmla="*/ 142 w 342"/>
                <a:gd name="T13" fmla="*/ 609 h 1834"/>
                <a:gd name="T14" fmla="*/ 149 w 342"/>
                <a:gd name="T15" fmla="*/ 538 h 1834"/>
                <a:gd name="T16" fmla="*/ 176 w 342"/>
                <a:gd name="T17" fmla="*/ 395 h 1834"/>
                <a:gd name="T18" fmla="*/ 179 w 342"/>
                <a:gd name="T19" fmla="*/ 296 h 1834"/>
                <a:gd name="T20" fmla="*/ 181 w 342"/>
                <a:gd name="T21" fmla="*/ 275 h 1834"/>
                <a:gd name="T22" fmla="*/ 197 w 342"/>
                <a:gd name="T23" fmla="*/ 166 h 1834"/>
                <a:gd name="T24" fmla="*/ 184 w 342"/>
                <a:gd name="T25" fmla="*/ 40 h 1834"/>
                <a:gd name="T26" fmla="*/ 249 w 342"/>
                <a:gd name="T27" fmla="*/ 50 h 1834"/>
                <a:gd name="T28" fmla="*/ 271 w 342"/>
                <a:gd name="T29" fmla="*/ 107 h 1834"/>
                <a:gd name="T30" fmla="*/ 274 w 342"/>
                <a:gd name="T31" fmla="*/ 164 h 1834"/>
                <a:gd name="T32" fmla="*/ 323 w 342"/>
                <a:gd name="T33" fmla="*/ 266 h 1834"/>
                <a:gd name="T34" fmla="*/ 283 w 342"/>
                <a:gd name="T35" fmla="*/ 344 h 1834"/>
                <a:gd name="T36" fmla="*/ 273 w 342"/>
                <a:gd name="T37" fmla="*/ 434 h 1834"/>
                <a:gd name="T38" fmla="*/ 262 w 342"/>
                <a:gd name="T39" fmla="*/ 479 h 1834"/>
                <a:gd name="T40" fmla="*/ 216 w 342"/>
                <a:gd name="T41" fmla="*/ 549 h 1834"/>
                <a:gd name="T42" fmla="*/ 201 w 342"/>
                <a:gd name="T43" fmla="*/ 641 h 1834"/>
                <a:gd name="T44" fmla="*/ 190 w 342"/>
                <a:gd name="T45" fmla="*/ 736 h 1834"/>
                <a:gd name="T46" fmla="*/ 207 w 342"/>
                <a:gd name="T47" fmla="*/ 830 h 1834"/>
                <a:gd name="T48" fmla="*/ 183 w 342"/>
                <a:gd name="T49" fmla="*/ 891 h 1834"/>
                <a:gd name="T50" fmla="*/ 162 w 342"/>
                <a:gd name="T51" fmla="*/ 1037 h 1834"/>
                <a:gd name="T52" fmla="*/ 136 w 342"/>
                <a:gd name="T53" fmla="*/ 1116 h 1834"/>
                <a:gd name="T54" fmla="*/ 131 w 342"/>
                <a:gd name="T55" fmla="*/ 1213 h 1834"/>
                <a:gd name="T56" fmla="*/ 133 w 342"/>
                <a:gd name="T57" fmla="*/ 1342 h 1834"/>
                <a:gd name="T58" fmla="*/ 122 w 342"/>
                <a:gd name="T59" fmla="*/ 1362 h 1834"/>
                <a:gd name="T60" fmla="*/ 134 w 342"/>
                <a:gd name="T61" fmla="*/ 1430 h 1834"/>
                <a:gd name="T62" fmla="*/ 117 w 342"/>
                <a:gd name="T63" fmla="*/ 1504 h 1834"/>
                <a:gd name="T64" fmla="*/ 106 w 342"/>
                <a:gd name="T65" fmla="*/ 1569 h 1834"/>
                <a:gd name="T66" fmla="*/ 88 w 342"/>
                <a:gd name="T67" fmla="*/ 1638 h 1834"/>
                <a:gd name="T68" fmla="*/ 120 w 342"/>
                <a:gd name="T69" fmla="*/ 1699 h 1834"/>
                <a:gd name="T70" fmla="*/ 216 w 342"/>
                <a:gd name="T71" fmla="*/ 1740 h 1834"/>
                <a:gd name="T72" fmla="*/ 166 w 342"/>
                <a:gd name="T73" fmla="*/ 1806 h 1834"/>
                <a:gd name="T74" fmla="*/ 123 w 342"/>
                <a:gd name="T75" fmla="*/ 1791 h 1834"/>
                <a:gd name="T76" fmla="*/ 130 w 342"/>
                <a:gd name="T77" fmla="*/ 1798 h 1834"/>
                <a:gd name="T78" fmla="*/ 149 w 342"/>
                <a:gd name="T79" fmla="*/ 1769 h 1834"/>
                <a:gd name="T80" fmla="*/ 108 w 342"/>
                <a:gd name="T81" fmla="*/ 1834 h 1834"/>
                <a:gd name="T82" fmla="*/ 88 w 342"/>
                <a:gd name="T83" fmla="*/ 1807 h 1834"/>
                <a:gd name="T84" fmla="*/ 113 w 342"/>
                <a:gd name="T85" fmla="*/ 1787 h 1834"/>
                <a:gd name="T86" fmla="*/ 97 w 342"/>
                <a:gd name="T87" fmla="*/ 1753 h 1834"/>
                <a:gd name="T88" fmla="*/ 147 w 342"/>
                <a:gd name="T89" fmla="*/ 1756 h 1834"/>
                <a:gd name="T90" fmla="*/ 117 w 342"/>
                <a:gd name="T91" fmla="*/ 1715 h 1834"/>
                <a:gd name="T92" fmla="*/ 85 w 342"/>
                <a:gd name="T93" fmla="*/ 1721 h 1834"/>
                <a:gd name="T94" fmla="*/ 63 w 342"/>
                <a:gd name="T95" fmla="*/ 1671 h 1834"/>
                <a:gd name="T96" fmla="*/ 51 w 342"/>
                <a:gd name="T97" fmla="*/ 1642 h 1834"/>
                <a:gd name="T98" fmla="*/ 57 w 342"/>
                <a:gd name="T99" fmla="*/ 1621 h 1834"/>
                <a:gd name="T100" fmla="*/ 53 w 342"/>
                <a:gd name="T101" fmla="*/ 1554 h 1834"/>
                <a:gd name="T102" fmla="*/ 44 w 342"/>
                <a:gd name="T103" fmla="*/ 1497 h 1834"/>
                <a:gd name="T104" fmla="*/ 9 w 342"/>
                <a:gd name="T105" fmla="*/ 1459 h 1834"/>
                <a:gd name="T106" fmla="*/ 2 w 342"/>
                <a:gd name="T107" fmla="*/ 1458 h 1834"/>
                <a:gd name="T108" fmla="*/ 54 w 342"/>
                <a:gd name="T109" fmla="*/ 1423 h 1834"/>
                <a:gd name="T110" fmla="*/ 85 w 342"/>
                <a:gd name="T111" fmla="*/ 1391 h 1834"/>
                <a:gd name="T112" fmla="*/ 107 w 342"/>
                <a:gd name="T113" fmla="*/ 1348 h 1834"/>
                <a:gd name="T114" fmla="*/ 76 w 342"/>
                <a:gd name="T115" fmla="*/ 1321 h 1834"/>
                <a:gd name="T116" fmla="*/ 98 w 342"/>
                <a:gd name="T117" fmla="*/ 1271 h 1834"/>
                <a:gd name="T118" fmla="*/ 107 w 342"/>
                <a:gd name="T119" fmla="*/ 1244 h 1834"/>
                <a:gd name="T120" fmla="*/ 104 w 342"/>
                <a:gd name="T121" fmla="*/ 1207 h 1834"/>
                <a:gd name="T122" fmla="*/ 63 w 342"/>
                <a:gd name="T123" fmla="*/ 1213 h 1834"/>
                <a:gd name="T124" fmla="*/ 70 w 342"/>
                <a:gd name="T125" fmla="*/ 1509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2" h="1834">
                  <a:moveTo>
                    <a:pt x="63" y="1213"/>
                  </a:moveTo>
                  <a:cubicBezTo>
                    <a:pt x="58" y="1202"/>
                    <a:pt x="52" y="1190"/>
                    <a:pt x="47" y="1178"/>
                  </a:cubicBezTo>
                  <a:cubicBezTo>
                    <a:pt x="46" y="1176"/>
                    <a:pt x="47" y="1173"/>
                    <a:pt x="48" y="1170"/>
                  </a:cubicBezTo>
                  <a:cubicBezTo>
                    <a:pt x="50" y="1160"/>
                    <a:pt x="52" y="1150"/>
                    <a:pt x="55" y="1140"/>
                  </a:cubicBezTo>
                  <a:cubicBezTo>
                    <a:pt x="58" y="1131"/>
                    <a:pt x="57" y="1123"/>
                    <a:pt x="64" y="1114"/>
                  </a:cubicBezTo>
                  <a:cubicBezTo>
                    <a:pt x="75" y="1101"/>
                    <a:pt x="77" y="1084"/>
                    <a:pt x="68" y="1068"/>
                  </a:cubicBezTo>
                  <a:cubicBezTo>
                    <a:pt x="63" y="1060"/>
                    <a:pt x="63" y="1049"/>
                    <a:pt x="61" y="1040"/>
                  </a:cubicBezTo>
                  <a:cubicBezTo>
                    <a:pt x="59" y="1031"/>
                    <a:pt x="57" y="1023"/>
                    <a:pt x="56" y="1014"/>
                  </a:cubicBezTo>
                  <a:cubicBezTo>
                    <a:pt x="55" y="1004"/>
                    <a:pt x="55" y="993"/>
                    <a:pt x="54" y="982"/>
                  </a:cubicBezTo>
                  <a:cubicBezTo>
                    <a:pt x="65" y="985"/>
                    <a:pt x="75" y="989"/>
                    <a:pt x="72" y="971"/>
                  </a:cubicBezTo>
                  <a:cubicBezTo>
                    <a:pt x="71" y="968"/>
                    <a:pt x="73" y="965"/>
                    <a:pt x="74" y="961"/>
                  </a:cubicBezTo>
                  <a:cubicBezTo>
                    <a:pt x="79" y="943"/>
                    <a:pt x="85" y="925"/>
                    <a:pt x="91" y="908"/>
                  </a:cubicBezTo>
                  <a:cubicBezTo>
                    <a:pt x="93" y="901"/>
                    <a:pt x="95" y="892"/>
                    <a:pt x="100" y="887"/>
                  </a:cubicBezTo>
                  <a:cubicBezTo>
                    <a:pt x="115" y="872"/>
                    <a:pt x="114" y="853"/>
                    <a:pt x="117" y="834"/>
                  </a:cubicBezTo>
                  <a:cubicBezTo>
                    <a:pt x="118" y="829"/>
                    <a:pt x="118" y="823"/>
                    <a:pt x="121" y="820"/>
                  </a:cubicBezTo>
                  <a:cubicBezTo>
                    <a:pt x="132" y="810"/>
                    <a:pt x="131" y="797"/>
                    <a:pt x="130" y="784"/>
                  </a:cubicBezTo>
                  <a:cubicBezTo>
                    <a:pt x="130" y="782"/>
                    <a:pt x="129" y="778"/>
                    <a:pt x="130" y="777"/>
                  </a:cubicBezTo>
                  <a:cubicBezTo>
                    <a:pt x="148" y="744"/>
                    <a:pt x="133" y="712"/>
                    <a:pt x="130" y="679"/>
                  </a:cubicBezTo>
                  <a:cubicBezTo>
                    <a:pt x="129" y="669"/>
                    <a:pt x="128" y="658"/>
                    <a:pt x="127" y="647"/>
                  </a:cubicBezTo>
                  <a:cubicBezTo>
                    <a:pt x="127" y="644"/>
                    <a:pt x="127" y="639"/>
                    <a:pt x="129" y="639"/>
                  </a:cubicBezTo>
                  <a:cubicBezTo>
                    <a:pt x="145" y="633"/>
                    <a:pt x="140" y="619"/>
                    <a:pt x="142" y="609"/>
                  </a:cubicBezTo>
                  <a:cubicBezTo>
                    <a:pt x="144" y="601"/>
                    <a:pt x="140" y="592"/>
                    <a:pt x="139" y="584"/>
                  </a:cubicBezTo>
                  <a:cubicBezTo>
                    <a:pt x="139" y="577"/>
                    <a:pt x="139" y="569"/>
                    <a:pt x="140" y="562"/>
                  </a:cubicBezTo>
                  <a:cubicBezTo>
                    <a:pt x="142" y="554"/>
                    <a:pt x="146" y="546"/>
                    <a:pt x="149" y="538"/>
                  </a:cubicBezTo>
                  <a:cubicBezTo>
                    <a:pt x="153" y="526"/>
                    <a:pt x="158" y="513"/>
                    <a:pt x="160" y="501"/>
                  </a:cubicBezTo>
                  <a:cubicBezTo>
                    <a:pt x="164" y="472"/>
                    <a:pt x="166" y="443"/>
                    <a:pt x="170" y="415"/>
                  </a:cubicBezTo>
                  <a:cubicBezTo>
                    <a:pt x="171" y="408"/>
                    <a:pt x="174" y="402"/>
                    <a:pt x="176" y="395"/>
                  </a:cubicBezTo>
                  <a:cubicBezTo>
                    <a:pt x="178" y="387"/>
                    <a:pt x="183" y="378"/>
                    <a:pt x="181" y="373"/>
                  </a:cubicBezTo>
                  <a:cubicBezTo>
                    <a:pt x="171" y="347"/>
                    <a:pt x="178" y="322"/>
                    <a:pt x="182" y="296"/>
                  </a:cubicBezTo>
                  <a:cubicBezTo>
                    <a:pt x="182" y="296"/>
                    <a:pt x="180" y="296"/>
                    <a:pt x="179" y="296"/>
                  </a:cubicBezTo>
                  <a:cubicBezTo>
                    <a:pt x="177" y="296"/>
                    <a:pt x="176" y="297"/>
                    <a:pt x="174" y="297"/>
                  </a:cubicBezTo>
                  <a:cubicBezTo>
                    <a:pt x="175" y="289"/>
                    <a:pt x="176" y="281"/>
                    <a:pt x="177" y="273"/>
                  </a:cubicBezTo>
                  <a:cubicBezTo>
                    <a:pt x="178" y="274"/>
                    <a:pt x="179" y="274"/>
                    <a:pt x="181" y="275"/>
                  </a:cubicBezTo>
                  <a:cubicBezTo>
                    <a:pt x="183" y="272"/>
                    <a:pt x="187" y="268"/>
                    <a:pt x="188" y="264"/>
                  </a:cubicBezTo>
                  <a:cubicBezTo>
                    <a:pt x="192" y="242"/>
                    <a:pt x="197" y="220"/>
                    <a:pt x="199" y="198"/>
                  </a:cubicBezTo>
                  <a:cubicBezTo>
                    <a:pt x="200" y="188"/>
                    <a:pt x="197" y="177"/>
                    <a:pt x="197" y="166"/>
                  </a:cubicBezTo>
                  <a:cubicBezTo>
                    <a:pt x="196" y="153"/>
                    <a:pt x="197" y="140"/>
                    <a:pt x="196" y="127"/>
                  </a:cubicBezTo>
                  <a:cubicBezTo>
                    <a:pt x="196" y="119"/>
                    <a:pt x="195" y="110"/>
                    <a:pt x="193" y="102"/>
                  </a:cubicBezTo>
                  <a:cubicBezTo>
                    <a:pt x="190" y="81"/>
                    <a:pt x="187" y="60"/>
                    <a:pt x="184" y="40"/>
                  </a:cubicBezTo>
                  <a:cubicBezTo>
                    <a:pt x="213" y="32"/>
                    <a:pt x="216" y="29"/>
                    <a:pt x="211" y="6"/>
                  </a:cubicBezTo>
                  <a:cubicBezTo>
                    <a:pt x="216" y="4"/>
                    <a:pt x="221" y="2"/>
                    <a:pt x="225" y="0"/>
                  </a:cubicBezTo>
                  <a:cubicBezTo>
                    <a:pt x="239" y="15"/>
                    <a:pt x="248" y="30"/>
                    <a:pt x="249" y="50"/>
                  </a:cubicBezTo>
                  <a:cubicBezTo>
                    <a:pt x="250" y="70"/>
                    <a:pt x="264" y="82"/>
                    <a:pt x="279" y="94"/>
                  </a:cubicBezTo>
                  <a:cubicBezTo>
                    <a:pt x="274" y="99"/>
                    <a:pt x="271" y="102"/>
                    <a:pt x="267" y="106"/>
                  </a:cubicBezTo>
                  <a:cubicBezTo>
                    <a:pt x="268" y="106"/>
                    <a:pt x="270" y="107"/>
                    <a:pt x="271" y="107"/>
                  </a:cubicBezTo>
                  <a:cubicBezTo>
                    <a:pt x="269" y="114"/>
                    <a:pt x="267" y="122"/>
                    <a:pt x="265" y="129"/>
                  </a:cubicBezTo>
                  <a:cubicBezTo>
                    <a:pt x="265" y="129"/>
                    <a:pt x="264" y="129"/>
                    <a:pt x="263" y="128"/>
                  </a:cubicBezTo>
                  <a:cubicBezTo>
                    <a:pt x="266" y="141"/>
                    <a:pt x="266" y="157"/>
                    <a:pt x="274" y="164"/>
                  </a:cubicBezTo>
                  <a:cubicBezTo>
                    <a:pt x="296" y="186"/>
                    <a:pt x="287" y="216"/>
                    <a:pt x="301" y="240"/>
                  </a:cubicBezTo>
                  <a:cubicBezTo>
                    <a:pt x="305" y="246"/>
                    <a:pt x="303" y="257"/>
                    <a:pt x="304" y="268"/>
                  </a:cubicBezTo>
                  <a:cubicBezTo>
                    <a:pt x="310" y="267"/>
                    <a:pt x="316" y="266"/>
                    <a:pt x="323" y="266"/>
                  </a:cubicBezTo>
                  <a:cubicBezTo>
                    <a:pt x="340" y="264"/>
                    <a:pt x="342" y="269"/>
                    <a:pt x="339" y="285"/>
                  </a:cubicBezTo>
                  <a:cubicBezTo>
                    <a:pt x="333" y="313"/>
                    <a:pt x="319" y="333"/>
                    <a:pt x="290" y="340"/>
                  </a:cubicBezTo>
                  <a:cubicBezTo>
                    <a:pt x="288" y="340"/>
                    <a:pt x="285" y="342"/>
                    <a:pt x="283" y="344"/>
                  </a:cubicBezTo>
                  <a:cubicBezTo>
                    <a:pt x="267" y="360"/>
                    <a:pt x="263" y="357"/>
                    <a:pt x="278" y="376"/>
                  </a:cubicBezTo>
                  <a:cubicBezTo>
                    <a:pt x="264" y="391"/>
                    <a:pt x="263" y="396"/>
                    <a:pt x="273" y="417"/>
                  </a:cubicBezTo>
                  <a:cubicBezTo>
                    <a:pt x="277" y="423"/>
                    <a:pt x="279" y="428"/>
                    <a:pt x="273" y="434"/>
                  </a:cubicBezTo>
                  <a:cubicBezTo>
                    <a:pt x="264" y="442"/>
                    <a:pt x="265" y="450"/>
                    <a:pt x="273" y="458"/>
                  </a:cubicBezTo>
                  <a:cubicBezTo>
                    <a:pt x="276" y="461"/>
                    <a:pt x="280" y="470"/>
                    <a:pt x="278" y="471"/>
                  </a:cubicBezTo>
                  <a:cubicBezTo>
                    <a:pt x="274" y="475"/>
                    <a:pt x="268" y="476"/>
                    <a:pt x="262" y="479"/>
                  </a:cubicBezTo>
                  <a:cubicBezTo>
                    <a:pt x="260" y="480"/>
                    <a:pt x="255" y="481"/>
                    <a:pt x="254" y="483"/>
                  </a:cubicBezTo>
                  <a:cubicBezTo>
                    <a:pt x="247" y="504"/>
                    <a:pt x="237" y="525"/>
                    <a:pt x="220" y="540"/>
                  </a:cubicBezTo>
                  <a:cubicBezTo>
                    <a:pt x="218" y="542"/>
                    <a:pt x="217" y="546"/>
                    <a:pt x="216" y="549"/>
                  </a:cubicBezTo>
                  <a:cubicBezTo>
                    <a:pt x="215" y="554"/>
                    <a:pt x="215" y="560"/>
                    <a:pt x="213" y="564"/>
                  </a:cubicBezTo>
                  <a:cubicBezTo>
                    <a:pt x="198" y="585"/>
                    <a:pt x="205" y="607"/>
                    <a:pt x="208" y="629"/>
                  </a:cubicBezTo>
                  <a:cubicBezTo>
                    <a:pt x="209" y="632"/>
                    <a:pt x="205" y="638"/>
                    <a:pt x="201" y="641"/>
                  </a:cubicBezTo>
                  <a:cubicBezTo>
                    <a:pt x="189" y="649"/>
                    <a:pt x="186" y="659"/>
                    <a:pt x="190" y="672"/>
                  </a:cubicBezTo>
                  <a:cubicBezTo>
                    <a:pt x="171" y="688"/>
                    <a:pt x="172" y="709"/>
                    <a:pt x="189" y="715"/>
                  </a:cubicBezTo>
                  <a:cubicBezTo>
                    <a:pt x="189" y="724"/>
                    <a:pt x="189" y="730"/>
                    <a:pt x="190" y="736"/>
                  </a:cubicBezTo>
                  <a:cubicBezTo>
                    <a:pt x="194" y="752"/>
                    <a:pt x="197" y="768"/>
                    <a:pt x="201" y="785"/>
                  </a:cubicBezTo>
                  <a:cubicBezTo>
                    <a:pt x="202" y="785"/>
                    <a:pt x="205" y="785"/>
                    <a:pt x="207" y="785"/>
                  </a:cubicBezTo>
                  <a:cubicBezTo>
                    <a:pt x="207" y="800"/>
                    <a:pt x="208" y="815"/>
                    <a:pt x="207" y="830"/>
                  </a:cubicBezTo>
                  <a:cubicBezTo>
                    <a:pt x="206" y="833"/>
                    <a:pt x="200" y="836"/>
                    <a:pt x="198" y="840"/>
                  </a:cubicBezTo>
                  <a:cubicBezTo>
                    <a:pt x="192" y="854"/>
                    <a:pt x="186" y="869"/>
                    <a:pt x="180" y="883"/>
                  </a:cubicBezTo>
                  <a:cubicBezTo>
                    <a:pt x="179" y="885"/>
                    <a:pt x="182" y="888"/>
                    <a:pt x="183" y="891"/>
                  </a:cubicBezTo>
                  <a:cubicBezTo>
                    <a:pt x="188" y="914"/>
                    <a:pt x="186" y="934"/>
                    <a:pt x="161" y="946"/>
                  </a:cubicBezTo>
                  <a:cubicBezTo>
                    <a:pt x="157" y="948"/>
                    <a:pt x="154" y="958"/>
                    <a:pt x="155" y="965"/>
                  </a:cubicBezTo>
                  <a:cubicBezTo>
                    <a:pt x="156" y="989"/>
                    <a:pt x="154" y="1015"/>
                    <a:pt x="162" y="1037"/>
                  </a:cubicBezTo>
                  <a:cubicBezTo>
                    <a:pt x="168" y="1056"/>
                    <a:pt x="163" y="1061"/>
                    <a:pt x="149" y="1066"/>
                  </a:cubicBezTo>
                  <a:cubicBezTo>
                    <a:pt x="148" y="1066"/>
                    <a:pt x="146" y="1068"/>
                    <a:pt x="146" y="1069"/>
                  </a:cubicBezTo>
                  <a:cubicBezTo>
                    <a:pt x="142" y="1085"/>
                    <a:pt x="139" y="1100"/>
                    <a:pt x="136" y="1116"/>
                  </a:cubicBezTo>
                  <a:cubicBezTo>
                    <a:pt x="135" y="1125"/>
                    <a:pt x="136" y="1134"/>
                    <a:pt x="132" y="1141"/>
                  </a:cubicBezTo>
                  <a:cubicBezTo>
                    <a:pt x="122" y="1160"/>
                    <a:pt x="131" y="1179"/>
                    <a:pt x="129" y="1198"/>
                  </a:cubicBezTo>
                  <a:cubicBezTo>
                    <a:pt x="128" y="1203"/>
                    <a:pt x="129" y="1209"/>
                    <a:pt x="131" y="1213"/>
                  </a:cubicBezTo>
                  <a:cubicBezTo>
                    <a:pt x="136" y="1224"/>
                    <a:pt x="138" y="1233"/>
                    <a:pt x="118" y="1230"/>
                  </a:cubicBezTo>
                  <a:cubicBezTo>
                    <a:pt x="131" y="1248"/>
                    <a:pt x="105" y="1272"/>
                    <a:pt x="133" y="1283"/>
                  </a:cubicBezTo>
                  <a:cubicBezTo>
                    <a:pt x="133" y="1302"/>
                    <a:pt x="133" y="1322"/>
                    <a:pt x="133" y="1342"/>
                  </a:cubicBezTo>
                  <a:cubicBezTo>
                    <a:pt x="141" y="1343"/>
                    <a:pt x="149" y="1345"/>
                    <a:pt x="157" y="1347"/>
                  </a:cubicBezTo>
                  <a:cubicBezTo>
                    <a:pt x="155" y="1353"/>
                    <a:pt x="154" y="1357"/>
                    <a:pt x="153" y="1362"/>
                  </a:cubicBezTo>
                  <a:cubicBezTo>
                    <a:pt x="144" y="1362"/>
                    <a:pt x="134" y="1362"/>
                    <a:pt x="122" y="1362"/>
                  </a:cubicBezTo>
                  <a:cubicBezTo>
                    <a:pt x="133" y="1370"/>
                    <a:pt x="142" y="1376"/>
                    <a:pt x="154" y="1384"/>
                  </a:cubicBezTo>
                  <a:cubicBezTo>
                    <a:pt x="146" y="1392"/>
                    <a:pt x="141" y="1398"/>
                    <a:pt x="136" y="1404"/>
                  </a:cubicBezTo>
                  <a:cubicBezTo>
                    <a:pt x="133" y="1412"/>
                    <a:pt x="148" y="1422"/>
                    <a:pt x="134" y="1430"/>
                  </a:cubicBezTo>
                  <a:cubicBezTo>
                    <a:pt x="137" y="1442"/>
                    <a:pt x="147" y="1452"/>
                    <a:pt x="133" y="1463"/>
                  </a:cubicBezTo>
                  <a:cubicBezTo>
                    <a:pt x="132" y="1464"/>
                    <a:pt x="130" y="1465"/>
                    <a:pt x="130" y="1466"/>
                  </a:cubicBezTo>
                  <a:cubicBezTo>
                    <a:pt x="137" y="1483"/>
                    <a:pt x="123" y="1492"/>
                    <a:pt x="117" y="1504"/>
                  </a:cubicBezTo>
                  <a:cubicBezTo>
                    <a:pt x="112" y="1513"/>
                    <a:pt x="109" y="1522"/>
                    <a:pt x="117" y="1530"/>
                  </a:cubicBezTo>
                  <a:cubicBezTo>
                    <a:pt x="118" y="1530"/>
                    <a:pt x="118" y="1531"/>
                    <a:pt x="118" y="1531"/>
                  </a:cubicBezTo>
                  <a:cubicBezTo>
                    <a:pt x="114" y="1544"/>
                    <a:pt x="110" y="1557"/>
                    <a:pt x="106" y="1569"/>
                  </a:cubicBezTo>
                  <a:cubicBezTo>
                    <a:pt x="106" y="1570"/>
                    <a:pt x="103" y="1570"/>
                    <a:pt x="102" y="1571"/>
                  </a:cubicBezTo>
                  <a:cubicBezTo>
                    <a:pt x="95" y="1581"/>
                    <a:pt x="83" y="1590"/>
                    <a:pt x="81" y="1600"/>
                  </a:cubicBezTo>
                  <a:cubicBezTo>
                    <a:pt x="79" y="1612"/>
                    <a:pt x="86" y="1625"/>
                    <a:pt x="88" y="1638"/>
                  </a:cubicBezTo>
                  <a:cubicBezTo>
                    <a:pt x="90" y="1646"/>
                    <a:pt x="92" y="1655"/>
                    <a:pt x="94" y="1663"/>
                  </a:cubicBezTo>
                  <a:cubicBezTo>
                    <a:pt x="102" y="1661"/>
                    <a:pt x="110" y="1658"/>
                    <a:pt x="123" y="1654"/>
                  </a:cubicBezTo>
                  <a:cubicBezTo>
                    <a:pt x="122" y="1671"/>
                    <a:pt x="121" y="1685"/>
                    <a:pt x="120" y="1699"/>
                  </a:cubicBezTo>
                  <a:cubicBezTo>
                    <a:pt x="120" y="1706"/>
                    <a:pt x="135" y="1724"/>
                    <a:pt x="143" y="1725"/>
                  </a:cubicBezTo>
                  <a:cubicBezTo>
                    <a:pt x="150" y="1725"/>
                    <a:pt x="156" y="1725"/>
                    <a:pt x="163" y="1725"/>
                  </a:cubicBezTo>
                  <a:cubicBezTo>
                    <a:pt x="181" y="1725"/>
                    <a:pt x="199" y="1722"/>
                    <a:pt x="216" y="1740"/>
                  </a:cubicBezTo>
                  <a:cubicBezTo>
                    <a:pt x="204" y="1746"/>
                    <a:pt x="192" y="1755"/>
                    <a:pt x="179" y="1759"/>
                  </a:cubicBezTo>
                  <a:cubicBezTo>
                    <a:pt x="171" y="1762"/>
                    <a:pt x="169" y="1765"/>
                    <a:pt x="169" y="1771"/>
                  </a:cubicBezTo>
                  <a:cubicBezTo>
                    <a:pt x="168" y="1783"/>
                    <a:pt x="167" y="1795"/>
                    <a:pt x="166" y="1806"/>
                  </a:cubicBezTo>
                  <a:cubicBezTo>
                    <a:pt x="164" y="1816"/>
                    <a:pt x="161" y="1824"/>
                    <a:pt x="149" y="1817"/>
                  </a:cubicBezTo>
                  <a:cubicBezTo>
                    <a:pt x="141" y="1813"/>
                    <a:pt x="133" y="1810"/>
                    <a:pt x="126" y="1805"/>
                  </a:cubicBezTo>
                  <a:cubicBezTo>
                    <a:pt x="123" y="1803"/>
                    <a:pt x="124" y="1796"/>
                    <a:pt x="123" y="1791"/>
                  </a:cubicBezTo>
                  <a:cubicBezTo>
                    <a:pt x="125" y="1791"/>
                    <a:pt x="127" y="1791"/>
                    <a:pt x="128" y="1791"/>
                  </a:cubicBezTo>
                  <a:cubicBezTo>
                    <a:pt x="128" y="1793"/>
                    <a:pt x="128" y="1795"/>
                    <a:pt x="128" y="1798"/>
                  </a:cubicBezTo>
                  <a:cubicBezTo>
                    <a:pt x="129" y="1798"/>
                    <a:pt x="130" y="1798"/>
                    <a:pt x="130" y="1798"/>
                  </a:cubicBezTo>
                  <a:cubicBezTo>
                    <a:pt x="141" y="1788"/>
                    <a:pt x="151" y="1778"/>
                    <a:pt x="162" y="1768"/>
                  </a:cubicBezTo>
                  <a:cubicBezTo>
                    <a:pt x="161" y="1767"/>
                    <a:pt x="160" y="1765"/>
                    <a:pt x="159" y="1764"/>
                  </a:cubicBezTo>
                  <a:cubicBezTo>
                    <a:pt x="156" y="1766"/>
                    <a:pt x="153" y="1768"/>
                    <a:pt x="149" y="1769"/>
                  </a:cubicBezTo>
                  <a:cubicBezTo>
                    <a:pt x="141" y="1773"/>
                    <a:pt x="131" y="1775"/>
                    <a:pt x="124" y="1781"/>
                  </a:cubicBezTo>
                  <a:cubicBezTo>
                    <a:pt x="114" y="1787"/>
                    <a:pt x="115" y="1798"/>
                    <a:pt x="121" y="1807"/>
                  </a:cubicBezTo>
                  <a:cubicBezTo>
                    <a:pt x="130" y="1822"/>
                    <a:pt x="120" y="1827"/>
                    <a:pt x="108" y="1834"/>
                  </a:cubicBezTo>
                  <a:cubicBezTo>
                    <a:pt x="109" y="1829"/>
                    <a:pt x="110" y="1825"/>
                    <a:pt x="112" y="1817"/>
                  </a:cubicBezTo>
                  <a:cubicBezTo>
                    <a:pt x="106" y="1821"/>
                    <a:pt x="102" y="1823"/>
                    <a:pt x="98" y="1826"/>
                  </a:cubicBezTo>
                  <a:cubicBezTo>
                    <a:pt x="95" y="1821"/>
                    <a:pt x="92" y="1814"/>
                    <a:pt x="88" y="1807"/>
                  </a:cubicBezTo>
                  <a:cubicBezTo>
                    <a:pt x="96" y="1804"/>
                    <a:pt x="103" y="1802"/>
                    <a:pt x="111" y="1800"/>
                  </a:cubicBezTo>
                  <a:cubicBezTo>
                    <a:pt x="109" y="1798"/>
                    <a:pt x="105" y="1793"/>
                    <a:pt x="100" y="1788"/>
                  </a:cubicBezTo>
                  <a:cubicBezTo>
                    <a:pt x="105" y="1787"/>
                    <a:pt x="109" y="1787"/>
                    <a:pt x="113" y="1787"/>
                  </a:cubicBezTo>
                  <a:cubicBezTo>
                    <a:pt x="113" y="1785"/>
                    <a:pt x="113" y="1783"/>
                    <a:pt x="113" y="1782"/>
                  </a:cubicBezTo>
                  <a:cubicBezTo>
                    <a:pt x="107" y="1781"/>
                    <a:pt x="101" y="1780"/>
                    <a:pt x="92" y="1779"/>
                  </a:cubicBezTo>
                  <a:cubicBezTo>
                    <a:pt x="93" y="1771"/>
                    <a:pt x="95" y="1762"/>
                    <a:pt x="97" y="1753"/>
                  </a:cubicBezTo>
                  <a:cubicBezTo>
                    <a:pt x="99" y="1753"/>
                    <a:pt x="101" y="1752"/>
                    <a:pt x="102" y="1752"/>
                  </a:cubicBezTo>
                  <a:cubicBezTo>
                    <a:pt x="106" y="1757"/>
                    <a:pt x="110" y="1761"/>
                    <a:pt x="115" y="1767"/>
                  </a:cubicBezTo>
                  <a:cubicBezTo>
                    <a:pt x="124" y="1764"/>
                    <a:pt x="135" y="1760"/>
                    <a:pt x="147" y="1756"/>
                  </a:cubicBezTo>
                  <a:cubicBezTo>
                    <a:pt x="147" y="1755"/>
                    <a:pt x="147" y="1754"/>
                    <a:pt x="147" y="1754"/>
                  </a:cubicBezTo>
                  <a:cubicBezTo>
                    <a:pt x="134" y="1754"/>
                    <a:pt x="121" y="1754"/>
                    <a:pt x="113" y="1754"/>
                  </a:cubicBezTo>
                  <a:cubicBezTo>
                    <a:pt x="115" y="1739"/>
                    <a:pt x="116" y="1726"/>
                    <a:pt x="117" y="1715"/>
                  </a:cubicBezTo>
                  <a:cubicBezTo>
                    <a:pt x="111" y="1715"/>
                    <a:pt x="106" y="1714"/>
                    <a:pt x="104" y="1714"/>
                  </a:cubicBezTo>
                  <a:cubicBezTo>
                    <a:pt x="100" y="1720"/>
                    <a:pt x="96" y="1725"/>
                    <a:pt x="93" y="1730"/>
                  </a:cubicBezTo>
                  <a:cubicBezTo>
                    <a:pt x="90" y="1727"/>
                    <a:pt x="86" y="1724"/>
                    <a:pt x="85" y="1721"/>
                  </a:cubicBezTo>
                  <a:cubicBezTo>
                    <a:pt x="82" y="1709"/>
                    <a:pt x="81" y="1697"/>
                    <a:pt x="79" y="1688"/>
                  </a:cubicBezTo>
                  <a:cubicBezTo>
                    <a:pt x="72" y="1684"/>
                    <a:pt x="66" y="1681"/>
                    <a:pt x="60" y="1677"/>
                  </a:cubicBezTo>
                  <a:cubicBezTo>
                    <a:pt x="61" y="1675"/>
                    <a:pt x="62" y="1673"/>
                    <a:pt x="63" y="1671"/>
                  </a:cubicBezTo>
                  <a:cubicBezTo>
                    <a:pt x="66" y="1672"/>
                    <a:pt x="70" y="1673"/>
                    <a:pt x="74" y="1674"/>
                  </a:cubicBezTo>
                  <a:cubicBezTo>
                    <a:pt x="79" y="1665"/>
                    <a:pt x="52" y="1665"/>
                    <a:pt x="69" y="1652"/>
                  </a:cubicBezTo>
                  <a:cubicBezTo>
                    <a:pt x="63" y="1649"/>
                    <a:pt x="57" y="1647"/>
                    <a:pt x="51" y="1642"/>
                  </a:cubicBezTo>
                  <a:cubicBezTo>
                    <a:pt x="48" y="1639"/>
                    <a:pt x="48" y="1634"/>
                    <a:pt x="46" y="1630"/>
                  </a:cubicBezTo>
                  <a:cubicBezTo>
                    <a:pt x="45" y="1630"/>
                    <a:pt x="45" y="1630"/>
                    <a:pt x="45" y="1630"/>
                  </a:cubicBezTo>
                  <a:cubicBezTo>
                    <a:pt x="49" y="1627"/>
                    <a:pt x="57" y="1624"/>
                    <a:pt x="57" y="1621"/>
                  </a:cubicBezTo>
                  <a:cubicBezTo>
                    <a:pt x="55" y="1607"/>
                    <a:pt x="52" y="1594"/>
                    <a:pt x="49" y="1580"/>
                  </a:cubicBezTo>
                  <a:cubicBezTo>
                    <a:pt x="49" y="1581"/>
                    <a:pt x="49" y="1581"/>
                    <a:pt x="49" y="1581"/>
                  </a:cubicBezTo>
                  <a:cubicBezTo>
                    <a:pt x="50" y="1573"/>
                    <a:pt x="51" y="1565"/>
                    <a:pt x="53" y="1554"/>
                  </a:cubicBezTo>
                  <a:cubicBezTo>
                    <a:pt x="54" y="1554"/>
                    <a:pt x="59" y="1551"/>
                    <a:pt x="64" y="1549"/>
                  </a:cubicBezTo>
                  <a:cubicBezTo>
                    <a:pt x="43" y="1532"/>
                    <a:pt x="42" y="1526"/>
                    <a:pt x="57" y="1507"/>
                  </a:cubicBezTo>
                  <a:cubicBezTo>
                    <a:pt x="52" y="1504"/>
                    <a:pt x="48" y="1500"/>
                    <a:pt x="44" y="1497"/>
                  </a:cubicBezTo>
                  <a:cubicBezTo>
                    <a:pt x="49" y="1493"/>
                    <a:pt x="54" y="1490"/>
                    <a:pt x="61" y="1485"/>
                  </a:cubicBezTo>
                  <a:cubicBezTo>
                    <a:pt x="47" y="1487"/>
                    <a:pt x="60" y="1462"/>
                    <a:pt x="40" y="1466"/>
                  </a:cubicBezTo>
                  <a:cubicBezTo>
                    <a:pt x="31" y="1469"/>
                    <a:pt x="19" y="1461"/>
                    <a:pt x="9" y="1459"/>
                  </a:cubicBezTo>
                  <a:cubicBezTo>
                    <a:pt x="9" y="1466"/>
                    <a:pt x="9" y="1470"/>
                    <a:pt x="9" y="1475"/>
                  </a:cubicBezTo>
                  <a:cubicBezTo>
                    <a:pt x="7" y="1474"/>
                    <a:pt x="1" y="1473"/>
                    <a:pt x="1" y="1472"/>
                  </a:cubicBezTo>
                  <a:cubicBezTo>
                    <a:pt x="1" y="1468"/>
                    <a:pt x="0" y="1462"/>
                    <a:pt x="2" y="1458"/>
                  </a:cubicBezTo>
                  <a:cubicBezTo>
                    <a:pt x="7" y="1451"/>
                    <a:pt x="15" y="1446"/>
                    <a:pt x="21" y="1439"/>
                  </a:cubicBezTo>
                  <a:cubicBezTo>
                    <a:pt x="25" y="1435"/>
                    <a:pt x="30" y="1430"/>
                    <a:pt x="33" y="1425"/>
                  </a:cubicBezTo>
                  <a:cubicBezTo>
                    <a:pt x="38" y="1415"/>
                    <a:pt x="47" y="1414"/>
                    <a:pt x="54" y="1423"/>
                  </a:cubicBezTo>
                  <a:cubicBezTo>
                    <a:pt x="59" y="1429"/>
                    <a:pt x="65" y="1435"/>
                    <a:pt x="73" y="1444"/>
                  </a:cubicBezTo>
                  <a:cubicBezTo>
                    <a:pt x="73" y="1426"/>
                    <a:pt x="72" y="1414"/>
                    <a:pt x="74" y="1402"/>
                  </a:cubicBezTo>
                  <a:cubicBezTo>
                    <a:pt x="74" y="1398"/>
                    <a:pt x="81" y="1395"/>
                    <a:pt x="85" y="1391"/>
                  </a:cubicBezTo>
                  <a:cubicBezTo>
                    <a:pt x="75" y="1382"/>
                    <a:pt x="74" y="1376"/>
                    <a:pt x="86" y="1370"/>
                  </a:cubicBezTo>
                  <a:cubicBezTo>
                    <a:pt x="87" y="1369"/>
                    <a:pt x="88" y="1368"/>
                    <a:pt x="89" y="1367"/>
                  </a:cubicBezTo>
                  <a:cubicBezTo>
                    <a:pt x="95" y="1361"/>
                    <a:pt x="101" y="1354"/>
                    <a:pt x="107" y="1348"/>
                  </a:cubicBezTo>
                  <a:cubicBezTo>
                    <a:pt x="96" y="1342"/>
                    <a:pt x="88" y="1338"/>
                    <a:pt x="78" y="1332"/>
                  </a:cubicBezTo>
                  <a:cubicBezTo>
                    <a:pt x="81" y="1330"/>
                    <a:pt x="83" y="1328"/>
                    <a:pt x="85" y="1327"/>
                  </a:cubicBezTo>
                  <a:cubicBezTo>
                    <a:pt x="83" y="1325"/>
                    <a:pt x="80" y="1323"/>
                    <a:pt x="76" y="1321"/>
                  </a:cubicBezTo>
                  <a:cubicBezTo>
                    <a:pt x="83" y="1318"/>
                    <a:pt x="88" y="1315"/>
                    <a:pt x="94" y="1313"/>
                  </a:cubicBezTo>
                  <a:cubicBezTo>
                    <a:pt x="83" y="1301"/>
                    <a:pt x="83" y="1289"/>
                    <a:pt x="94" y="1276"/>
                  </a:cubicBezTo>
                  <a:cubicBezTo>
                    <a:pt x="96" y="1274"/>
                    <a:pt x="97" y="1273"/>
                    <a:pt x="98" y="1271"/>
                  </a:cubicBezTo>
                  <a:cubicBezTo>
                    <a:pt x="84" y="1260"/>
                    <a:pt x="102" y="1248"/>
                    <a:pt x="96" y="1237"/>
                  </a:cubicBezTo>
                  <a:cubicBezTo>
                    <a:pt x="96" y="1236"/>
                    <a:pt x="97" y="1235"/>
                    <a:pt x="100" y="1233"/>
                  </a:cubicBezTo>
                  <a:cubicBezTo>
                    <a:pt x="102" y="1237"/>
                    <a:pt x="104" y="1240"/>
                    <a:pt x="107" y="1244"/>
                  </a:cubicBezTo>
                  <a:cubicBezTo>
                    <a:pt x="107" y="1238"/>
                    <a:pt x="107" y="1232"/>
                    <a:pt x="107" y="1225"/>
                  </a:cubicBezTo>
                  <a:cubicBezTo>
                    <a:pt x="102" y="1225"/>
                    <a:pt x="98" y="1224"/>
                    <a:pt x="88" y="1222"/>
                  </a:cubicBezTo>
                  <a:cubicBezTo>
                    <a:pt x="95" y="1216"/>
                    <a:pt x="99" y="1211"/>
                    <a:pt x="104" y="1207"/>
                  </a:cubicBezTo>
                  <a:cubicBezTo>
                    <a:pt x="102" y="1206"/>
                    <a:pt x="100" y="1202"/>
                    <a:pt x="97" y="1201"/>
                  </a:cubicBezTo>
                  <a:cubicBezTo>
                    <a:pt x="93" y="1200"/>
                    <a:pt x="84" y="1201"/>
                    <a:pt x="84" y="1202"/>
                  </a:cubicBezTo>
                  <a:cubicBezTo>
                    <a:pt x="82" y="1216"/>
                    <a:pt x="70" y="1211"/>
                    <a:pt x="63" y="1213"/>
                  </a:cubicBezTo>
                  <a:close/>
                  <a:moveTo>
                    <a:pt x="56" y="1519"/>
                  </a:moveTo>
                  <a:cubicBezTo>
                    <a:pt x="58" y="1529"/>
                    <a:pt x="73" y="1537"/>
                    <a:pt x="83" y="1533"/>
                  </a:cubicBezTo>
                  <a:cubicBezTo>
                    <a:pt x="78" y="1524"/>
                    <a:pt x="74" y="1516"/>
                    <a:pt x="70" y="1509"/>
                  </a:cubicBezTo>
                  <a:cubicBezTo>
                    <a:pt x="66" y="1512"/>
                    <a:pt x="62" y="1515"/>
                    <a:pt x="56" y="1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5328901" y="7332663"/>
              <a:ext cx="234950" cy="492125"/>
            </a:xfrm>
            <a:custGeom>
              <a:avLst/>
              <a:gdLst>
                <a:gd name="T0" fmla="*/ 36 w 62"/>
                <a:gd name="T1" fmla="*/ 0 h 131"/>
                <a:gd name="T2" fmla="*/ 45 w 62"/>
                <a:gd name="T3" fmla="*/ 11 h 131"/>
                <a:gd name="T4" fmla="*/ 62 w 62"/>
                <a:gd name="T5" fmla="*/ 20 h 131"/>
                <a:gd name="T6" fmla="*/ 58 w 62"/>
                <a:gd name="T7" fmla="*/ 113 h 131"/>
                <a:gd name="T8" fmla="*/ 50 w 62"/>
                <a:gd name="T9" fmla="*/ 127 h 131"/>
                <a:gd name="T10" fmla="*/ 61 w 62"/>
                <a:gd name="T11" fmla="*/ 125 h 131"/>
                <a:gd name="T12" fmla="*/ 61 w 62"/>
                <a:gd name="T13" fmla="*/ 130 h 131"/>
                <a:gd name="T14" fmla="*/ 47 w 62"/>
                <a:gd name="T15" fmla="*/ 130 h 131"/>
                <a:gd name="T16" fmla="*/ 35 w 62"/>
                <a:gd name="T17" fmla="*/ 121 h 131"/>
                <a:gd name="T18" fmla="*/ 11 w 62"/>
                <a:gd name="T19" fmla="*/ 117 h 131"/>
                <a:gd name="T20" fmla="*/ 0 w 62"/>
                <a:gd name="T21" fmla="*/ 104 h 131"/>
                <a:gd name="T22" fmla="*/ 11 w 62"/>
                <a:gd name="T23" fmla="*/ 96 h 131"/>
                <a:gd name="T24" fmla="*/ 17 w 62"/>
                <a:gd name="T25" fmla="*/ 91 h 131"/>
                <a:gd name="T26" fmla="*/ 22 w 62"/>
                <a:gd name="T27" fmla="*/ 102 h 131"/>
                <a:gd name="T28" fmla="*/ 24 w 62"/>
                <a:gd name="T29" fmla="*/ 102 h 131"/>
                <a:gd name="T30" fmla="*/ 23 w 62"/>
                <a:gd name="T31" fmla="*/ 93 h 131"/>
                <a:gd name="T32" fmla="*/ 38 w 62"/>
                <a:gd name="T33" fmla="*/ 97 h 131"/>
                <a:gd name="T34" fmla="*/ 39 w 62"/>
                <a:gd name="T35" fmla="*/ 94 h 131"/>
                <a:gd name="T36" fmla="*/ 23 w 62"/>
                <a:gd name="T37" fmla="*/ 86 h 131"/>
                <a:gd name="T38" fmla="*/ 13 w 62"/>
                <a:gd name="T39" fmla="*/ 67 h 131"/>
                <a:gd name="T40" fmla="*/ 25 w 62"/>
                <a:gd name="T41" fmla="*/ 59 h 131"/>
                <a:gd name="T42" fmla="*/ 35 w 62"/>
                <a:gd name="T43" fmla="*/ 42 h 131"/>
                <a:gd name="T44" fmla="*/ 5 w 62"/>
                <a:gd name="T45" fmla="*/ 39 h 131"/>
                <a:gd name="T46" fmla="*/ 10 w 62"/>
                <a:gd name="T47" fmla="*/ 23 h 131"/>
                <a:gd name="T48" fmla="*/ 15 w 62"/>
                <a:gd name="T49" fmla="*/ 24 h 131"/>
                <a:gd name="T50" fmla="*/ 7 w 62"/>
                <a:gd name="T51" fmla="*/ 11 h 131"/>
                <a:gd name="T52" fmla="*/ 36 w 62"/>
                <a:gd name="T5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31">
                  <a:moveTo>
                    <a:pt x="36" y="0"/>
                  </a:moveTo>
                  <a:cubicBezTo>
                    <a:pt x="39" y="4"/>
                    <a:pt x="42" y="8"/>
                    <a:pt x="45" y="11"/>
                  </a:cubicBezTo>
                  <a:cubicBezTo>
                    <a:pt x="60" y="3"/>
                    <a:pt x="62" y="4"/>
                    <a:pt x="62" y="20"/>
                  </a:cubicBezTo>
                  <a:cubicBezTo>
                    <a:pt x="61" y="51"/>
                    <a:pt x="60" y="82"/>
                    <a:pt x="58" y="113"/>
                  </a:cubicBezTo>
                  <a:cubicBezTo>
                    <a:pt x="58" y="117"/>
                    <a:pt x="53" y="121"/>
                    <a:pt x="50" y="127"/>
                  </a:cubicBezTo>
                  <a:cubicBezTo>
                    <a:pt x="54" y="126"/>
                    <a:pt x="58" y="126"/>
                    <a:pt x="61" y="125"/>
                  </a:cubicBezTo>
                  <a:cubicBezTo>
                    <a:pt x="61" y="127"/>
                    <a:pt x="61" y="129"/>
                    <a:pt x="61" y="130"/>
                  </a:cubicBezTo>
                  <a:cubicBezTo>
                    <a:pt x="57" y="130"/>
                    <a:pt x="52" y="131"/>
                    <a:pt x="47" y="130"/>
                  </a:cubicBezTo>
                  <a:cubicBezTo>
                    <a:pt x="43" y="128"/>
                    <a:pt x="38" y="125"/>
                    <a:pt x="35" y="121"/>
                  </a:cubicBezTo>
                  <a:cubicBezTo>
                    <a:pt x="28" y="114"/>
                    <a:pt x="20" y="115"/>
                    <a:pt x="11" y="117"/>
                  </a:cubicBezTo>
                  <a:cubicBezTo>
                    <a:pt x="2" y="119"/>
                    <a:pt x="0" y="110"/>
                    <a:pt x="0" y="104"/>
                  </a:cubicBezTo>
                  <a:cubicBezTo>
                    <a:pt x="0" y="98"/>
                    <a:pt x="1" y="90"/>
                    <a:pt x="11" y="96"/>
                  </a:cubicBezTo>
                  <a:cubicBezTo>
                    <a:pt x="12" y="97"/>
                    <a:pt x="14" y="93"/>
                    <a:pt x="17" y="91"/>
                  </a:cubicBezTo>
                  <a:cubicBezTo>
                    <a:pt x="18" y="95"/>
                    <a:pt x="20" y="98"/>
                    <a:pt x="22" y="102"/>
                  </a:cubicBezTo>
                  <a:cubicBezTo>
                    <a:pt x="23" y="102"/>
                    <a:pt x="23" y="102"/>
                    <a:pt x="24" y="102"/>
                  </a:cubicBezTo>
                  <a:cubicBezTo>
                    <a:pt x="23" y="99"/>
                    <a:pt x="23" y="96"/>
                    <a:pt x="23" y="93"/>
                  </a:cubicBezTo>
                  <a:cubicBezTo>
                    <a:pt x="28" y="94"/>
                    <a:pt x="33" y="96"/>
                    <a:pt x="38" y="97"/>
                  </a:cubicBezTo>
                  <a:cubicBezTo>
                    <a:pt x="38" y="96"/>
                    <a:pt x="39" y="95"/>
                    <a:pt x="39" y="94"/>
                  </a:cubicBezTo>
                  <a:cubicBezTo>
                    <a:pt x="34" y="92"/>
                    <a:pt x="27" y="90"/>
                    <a:pt x="23" y="86"/>
                  </a:cubicBezTo>
                  <a:cubicBezTo>
                    <a:pt x="18" y="81"/>
                    <a:pt x="15" y="74"/>
                    <a:pt x="13" y="67"/>
                  </a:cubicBezTo>
                  <a:cubicBezTo>
                    <a:pt x="13" y="66"/>
                    <a:pt x="21" y="61"/>
                    <a:pt x="25" y="59"/>
                  </a:cubicBezTo>
                  <a:cubicBezTo>
                    <a:pt x="34" y="56"/>
                    <a:pt x="40" y="52"/>
                    <a:pt x="35" y="42"/>
                  </a:cubicBezTo>
                  <a:cubicBezTo>
                    <a:pt x="25" y="41"/>
                    <a:pt x="13" y="57"/>
                    <a:pt x="5" y="39"/>
                  </a:cubicBezTo>
                  <a:cubicBezTo>
                    <a:pt x="3" y="35"/>
                    <a:pt x="8" y="28"/>
                    <a:pt x="10" y="23"/>
                  </a:cubicBezTo>
                  <a:cubicBezTo>
                    <a:pt x="12" y="23"/>
                    <a:pt x="13" y="23"/>
                    <a:pt x="15" y="24"/>
                  </a:cubicBezTo>
                  <a:cubicBezTo>
                    <a:pt x="13" y="21"/>
                    <a:pt x="11" y="18"/>
                    <a:pt x="7" y="11"/>
                  </a:cubicBezTo>
                  <a:cubicBezTo>
                    <a:pt x="26" y="25"/>
                    <a:pt x="26" y="4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4811376" y="5316538"/>
              <a:ext cx="139700" cy="311150"/>
            </a:xfrm>
            <a:custGeom>
              <a:avLst/>
              <a:gdLst>
                <a:gd name="T0" fmla="*/ 24 w 37"/>
                <a:gd name="T1" fmla="*/ 0 h 83"/>
                <a:gd name="T2" fmla="*/ 30 w 37"/>
                <a:gd name="T3" fmla="*/ 15 h 83"/>
                <a:gd name="T4" fmla="*/ 26 w 37"/>
                <a:gd name="T5" fmla="*/ 30 h 83"/>
                <a:gd name="T6" fmla="*/ 31 w 37"/>
                <a:gd name="T7" fmla="*/ 52 h 83"/>
                <a:gd name="T8" fmla="*/ 24 w 37"/>
                <a:gd name="T9" fmla="*/ 56 h 83"/>
                <a:gd name="T10" fmla="*/ 31 w 37"/>
                <a:gd name="T11" fmla="*/ 64 h 83"/>
                <a:gd name="T12" fmla="*/ 31 w 37"/>
                <a:gd name="T13" fmla="*/ 68 h 83"/>
                <a:gd name="T14" fmla="*/ 21 w 37"/>
                <a:gd name="T15" fmla="*/ 68 h 83"/>
                <a:gd name="T16" fmla="*/ 23 w 37"/>
                <a:gd name="T17" fmla="*/ 83 h 83"/>
                <a:gd name="T18" fmla="*/ 0 w 37"/>
                <a:gd name="T19" fmla="*/ 76 h 83"/>
                <a:gd name="T20" fmla="*/ 9 w 37"/>
                <a:gd name="T21" fmla="*/ 5 h 83"/>
                <a:gd name="T22" fmla="*/ 24 w 37"/>
                <a:gd name="T23" fmla="*/ 0 h 83"/>
                <a:gd name="T24" fmla="*/ 24 w 37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3">
                  <a:moveTo>
                    <a:pt x="24" y="0"/>
                  </a:moveTo>
                  <a:cubicBezTo>
                    <a:pt x="26" y="5"/>
                    <a:pt x="28" y="10"/>
                    <a:pt x="30" y="15"/>
                  </a:cubicBezTo>
                  <a:cubicBezTo>
                    <a:pt x="32" y="21"/>
                    <a:pt x="37" y="26"/>
                    <a:pt x="26" y="30"/>
                  </a:cubicBezTo>
                  <a:cubicBezTo>
                    <a:pt x="17" y="34"/>
                    <a:pt x="19" y="44"/>
                    <a:pt x="31" y="52"/>
                  </a:cubicBezTo>
                  <a:cubicBezTo>
                    <a:pt x="28" y="54"/>
                    <a:pt x="26" y="55"/>
                    <a:pt x="24" y="56"/>
                  </a:cubicBezTo>
                  <a:cubicBezTo>
                    <a:pt x="26" y="59"/>
                    <a:pt x="28" y="61"/>
                    <a:pt x="31" y="64"/>
                  </a:cubicBezTo>
                  <a:cubicBezTo>
                    <a:pt x="31" y="65"/>
                    <a:pt x="31" y="66"/>
                    <a:pt x="31" y="68"/>
                  </a:cubicBezTo>
                  <a:cubicBezTo>
                    <a:pt x="28" y="68"/>
                    <a:pt x="24" y="68"/>
                    <a:pt x="21" y="68"/>
                  </a:cubicBezTo>
                  <a:cubicBezTo>
                    <a:pt x="21" y="72"/>
                    <a:pt x="22" y="76"/>
                    <a:pt x="23" y="83"/>
                  </a:cubicBezTo>
                  <a:cubicBezTo>
                    <a:pt x="13" y="80"/>
                    <a:pt x="5" y="78"/>
                    <a:pt x="0" y="76"/>
                  </a:cubicBezTo>
                  <a:cubicBezTo>
                    <a:pt x="3" y="50"/>
                    <a:pt x="6" y="26"/>
                    <a:pt x="9" y="5"/>
                  </a:cubicBezTo>
                  <a:cubicBezTo>
                    <a:pt x="14" y="3"/>
                    <a:pt x="19" y="2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4724063" y="6627813"/>
              <a:ext cx="125413" cy="254000"/>
            </a:xfrm>
            <a:custGeom>
              <a:avLst/>
              <a:gdLst>
                <a:gd name="T0" fmla="*/ 30 w 33"/>
                <a:gd name="T1" fmla="*/ 68 h 68"/>
                <a:gd name="T2" fmla="*/ 25 w 33"/>
                <a:gd name="T3" fmla="*/ 40 h 68"/>
                <a:gd name="T4" fmla="*/ 26 w 33"/>
                <a:gd name="T5" fmla="*/ 36 h 68"/>
                <a:gd name="T6" fmla="*/ 22 w 33"/>
                <a:gd name="T7" fmla="*/ 34 h 68"/>
                <a:gd name="T8" fmla="*/ 14 w 33"/>
                <a:gd name="T9" fmla="*/ 57 h 68"/>
                <a:gd name="T10" fmla="*/ 0 w 33"/>
                <a:gd name="T11" fmla="*/ 55 h 68"/>
                <a:gd name="T12" fmla="*/ 8 w 33"/>
                <a:gd name="T13" fmla="*/ 40 h 68"/>
                <a:gd name="T14" fmla="*/ 20 w 33"/>
                <a:gd name="T15" fmla="*/ 26 h 68"/>
                <a:gd name="T16" fmla="*/ 18 w 33"/>
                <a:gd name="T17" fmla="*/ 1 h 68"/>
                <a:gd name="T18" fmla="*/ 24 w 33"/>
                <a:gd name="T19" fmla="*/ 0 h 68"/>
                <a:gd name="T20" fmla="*/ 33 w 33"/>
                <a:gd name="T21" fmla="*/ 19 h 68"/>
                <a:gd name="T22" fmla="*/ 33 w 33"/>
                <a:gd name="T23" fmla="*/ 18 h 68"/>
                <a:gd name="T24" fmla="*/ 29 w 33"/>
                <a:gd name="T25" fmla="*/ 68 h 68"/>
                <a:gd name="T26" fmla="*/ 30 w 33"/>
                <a:gd name="T2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68">
                  <a:moveTo>
                    <a:pt x="30" y="68"/>
                  </a:moveTo>
                  <a:cubicBezTo>
                    <a:pt x="18" y="60"/>
                    <a:pt x="23" y="50"/>
                    <a:pt x="25" y="40"/>
                  </a:cubicBezTo>
                  <a:cubicBezTo>
                    <a:pt x="25" y="38"/>
                    <a:pt x="26" y="37"/>
                    <a:pt x="26" y="36"/>
                  </a:cubicBezTo>
                  <a:cubicBezTo>
                    <a:pt x="25" y="35"/>
                    <a:pt x="23" y="35"/>
                    <a:pt x="22" y="34"/>
                  </a:cubicBezTo>
                  <a:cubicBezTo>
                    <a:pt x="19" y="42"/>
                    <a:pt x="17" y="49"/>
                    <a:pt x="14" y="57"/>
                  </a:cubicBezTo>
                  <a:cubicBezTo>
                    <a:pt x="10" y="57"/>
                    <a:pt x="4" y="56"/>
                    <a:pt x="0" y="55"/>
                  </a:cubicBezTo>
                  <a:cubicBezTo>
                    <a:pt x="3" y="49"/>
                    <a:pt x="5" y="44"/>
                    <a:pt x="8" y="40"/>
                  </a:cubicBezTo>
                  <a:cubicBezTo>
                    <a:pt x="11" y="36"/>
                    <a:pt x="14" y="32"/>
                    <a:pt x="20" y="26"/>
                  </a:cubicBezTo>
                  <a:cubicBezTo>
                    <a:pt x="20" y="21"/>
                    <a:pt x="19" y="11"/>
                    <a:pt x="18" y="1"/>
                  </a:cubicBezTo>
                  <a:cubicBezTo>
                    <a:pt x="20" y="0"/>
                    <a:pt x="22" y="0"/>
                    <a:pt x="24" y="0"/>
                  </a:cubicBezTo>
                  <a:cubicBezTo>
                    <a:pt x="27" y="6"/>
                    <a:pt x="30" y="12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35"/>
                    <a:pt x="31" y="51"/>
                    <a:pt x="29" y="68"/>
                  </a:cubicBezTo>
                  <a:lnTo>
                    <a:pt x="3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5582901" y="7794625"/>
              <a:ext cx="128588" cy="71437"/>
            </a:xfrm>
            <a:custGeom>
              <a:avLst/>
              <a:gdLst>
                <a:gd name="T0" fmla="*/ 5 w 34"/>
                <a:gd name="T1" fmla="*/ 16 h 19"/>
                <a:gd name="T2" fmla="*/ 0 w 34"/>
                <a:gd name="T3" fmla="*/ 0 h 19"/>
                <a:gd name="T4" fmla="*/ 34 w 34"/>
                <a:gd name="T5" fmla="*/ 7 h 19"/>
                <a:gd name="T6" fmla="*/ 32 w 34"/>
                <a:gd name="T7" fmla="*/ 19 h 19"/>
                <a:gd name="T8" fmla="*/ 5 w 34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5" y="16"/>
                  </a:moveTo>
                  <a:cubicBezTo>
                    <a:pt x="3" y="11"/>
                    <a:pt x="2" y="7"/>
                    <a:pt x="0" y="0"/>
                  </a:cubicBezTo>
                  <a:cubicBezTo>
                    <a:pt x="12" y="2"/>
                    <a:pt x="23" y="4"/>
                    <a:pt x="34" y="7"/>
                  </a:cubicBezTo>
                  <a:cubicBezTo>
                    <a:pt x="34" y="7"/>
                    <a:pt x="33" y="15"/>
                    <a:pt x="32" y="19"/>
                  </a:cubicBezTo>
                  <a:cubicBezTo>
                    <a:pt x="22" y="18"/>
                    <a:pt x="14" y="17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5143163" y="7596188"/>
              <a:ext cx="136525" cy="74612"/>
            </a:xfrm>
            <a:custGeom>
              <a:avLst/>
              <a:gdLst>
                <a:gd name="T0" fmla="*/ 36 w 36"/>
                <a:gd name="T1" fmla="*/ 20 h 20"/>
                <a:gd name="T2" fmla="*/ 11 w 36"/>
                <a:gd name="T3" fmla="*/ 15 h 20"/>
                <a:gd name="T4" fmla="*/ 11 w 36"/>
                <a:gd name="T5" fmla="*/ 18 h 20"/>
                <a:gd name="T6" fmla="*/ 0 w 36"/>
                <a:gd name="T7" fmla="*/ 4 h 20"/>
                <a:gd name="T8" fmla="*/ 12 w 36"/>
                <a:gd name="T9" fmla="*/ 1 h 20"/>
                <a:gd name="T10" fmla="*/ 15 w 36"/>
                <a:gd name="T11" fmla="*/ 8 h 20"/>
                <a:gd name="T12" fmla="*/ 29 w 36"/>
                <a:gd name="T13" fmla="*/ 7 h 20"/>
                <a:gd name="T14" fmla="*/ 36 w 3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20"/>
                  </a:moveTo>
                  <a:cubicBezTo>
                    <a:pt x="25" y="18"/>
                    <a:pt x="18" y="16"/>
                    <a:pt x="11" y="15"/>
                  </a:cubicBezTo>
                  <a:cubicBezTo>
                    <a:pt x="11" y="16"/>
                    <a:pt x="11" y="17"/>
                    <a:pt x="11" y="18"/>
                  </a:cubicBezTo>
                  <a:cubicBezTo>
                    <a:pt x="7" y="14"/>
                    <a:pt x="4" y="10"/>
                    <a:pt x="0" y="4"/>
                  </a:cubicBezTo>
                  <a:cubicBezTo>
                    <a:pt x="4" y="3"/>
                    <a:pt x="8" y="0"/>
                    <a:pt x="12" y="1"/>
                  </a:cubicBezTo>
                  <a:cubicBezTo>
                    <a:pt x="14" y="1"/>
                    <a:pt x="15" y="7"/>
                    <a:pt x="15" y="8"/>
                  </a:cubicBezTo>
                  <a:cubicBezTo>
                    <a:pt x="21" y="8"/>
                    <a:pt x="26" y="5"/>
                    <a:pt x="29" y="7"/>
                  </a:cubicBezTo>
                  <a:cubicBezTo>
                    <a:pt x="33" y="10"/>
                    <a:pt x="34" y="16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4981238" y="7269163"/>
              <a:ext cx="109538" cy="109537"/>
            </a:xfrm>
            <a:custGeom>
              <a:avLst/>
              <a:gdLst>
                <a:gd name="T0" fmla="*/ 29 w 29"/>
                <a:gd name="T1" fmla="*/ 4 h 29"/>
                <a:gd name="T2" fmla="*/ 0 w 29"/>
                <a:gd name="T3" fmla="*/ 29 h 29"/>
                <a:gd name="T4" fmla="*/ 1 w 29"/>
                <a:gd name="T5" fmla="*/ 6 h 29"/>
                <a:gd name="T6" fmla="*/ 26 w 29"/>
                <a:gd name="T7" fmla="*/ 0 h 29"/>
                <a:gd name="T8" fmla="*/ 29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4"/>
                  </a:moveTo>
                  <a:cubicBezTo>
                    <a:pt x="20" y="12"/>
                    <a:pt x="10" y="21"/>
                    <a:pt x="0" y="29"/>
                  </a:cubicBezTo>
                  <a:cubicBezTo>
                    <a:pt x="0" y="22"/>
                    <a:pt x="1" y="15"/>
                    <a:pt x="1" y="6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7" y="2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14852651" y="5927725"/>
              <a:ext cx="49213" cy="147637"/>
            </a:xfrm>
            <a:custGeom>
              <a:avLst/>
              <a:gdLst>
                <a:gd name="T0" fmla="*/ 5 w 13"/>
                <a:gd name="T1" fmla="*/ 39 h 39"/>
                <a:gd name="T2" fmla="*/ 0 w 13"/>
                <a:gd name="T3" fmla="*/ 3 h 39"/>
                <a:gd name="T4" fmla="*/ 13 w 13"/>
                <a:gd name="T5" fmla="*/ 0 h 39"/>
                <a:gd name="T6" fmla="*/ 8 w 13"/>
                <a:gd name="T7" fmla="*/ 38 h 39"/>
                <a:gd name="T8" fmla="*/ 5 w 1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5" y="39"/>
                  </a:moveTo>
                  <a:cubicBezTo>
                    <a:pt x="3" y="27"/>
                    <a:pt x="2" y="16"/>
                    <a:pt x="0" y="3"/>
                  </a:cubicBezTo>
                  <a:cubicBezTo>
                    <a:pt x="4" y="2"/>
                    <a:pt x="8" y="1"/>
                    <a:pt x="13" y="0"/>
                  </a:cubicBezTo>
                  <a:cubicBezTo>
                    <a:pt x="11" y="13"/>
                    <a:pt x="10" y="26"/>
                    <a:pt x="8" y="38"/>
                  </a:cubicBezTo>
                  <a:cubicBezTo>
                    <a:pt x="7" y="38"/>
                    <a:pt x="6" y="38"/>
                    <a:pt x="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4943138" y="5773738"/>
              <a:ext cx="90488" cy="131762"/>
            </a:xfrm>
            <a:custGeom>
              <a:avLst/>
              <a:gdLst>
                <a:gd name="T0" fmla="*/ 15 w 24"/>
                <a:gd name="T1" fmla="*/ 32 h 35"/>
                <a:gd name="T2" fmla="*/ 12 w 24"/>
                <a:gd name="T3" fmla="*/ 35 h 35"/>
                <a:gd name="T4" fmla="*/ 0 w 24"/>
                <a:gd name="T5" fmla="*/ 22 h 35"/>
                <a:gd name="T6" fmla="*/ 24 w 24"/>
                <a:gd name="T7" fmla="*/ 16 h 35"/>
                <a:gd name="T8" fmla="*/ 15 w 24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15" y="32"/>
                  </a:moveTo>
                  <a:cubicBezTo>
                    <a:pt x="14" y="33"/>
                    <a:pt x="13" y="34"/>
                    <a:pt x="12" y="35"/>
                  </a:cubicBezTo>
                  <a:cubicBezTo>
                    <a:pt x="3" y="35"/>
                    <a:pt x="3" y="27"/>
                    <a:pt x="0" y="22"/>
                  </a:cubicBezTo>
                  <a:cubicBezTo>
                    <a:pt x="9" y="24"/>
                    <a:pt x="10" y="0"/>
                    <a:pt x="24" y="16"/>
                  </a:cubicBezTo>
                  <a:cubicBezTo>
                    <a:pt x="21" y="20"/>
                    <a:pt x="18" y="26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5211426" y="7689850"/>
              <a:ext cx="103188" cy="68262"/>
            </a:xfrm>
            <a:custGeom>
              <a:avLst/>
              <a:gdLst>
                <a:gd name="T0" fmla="*/ 26 w 27"/>
                <a:gd name="T1" fmla="*/ 0 h 18"/>
                <a:gd name="T2" fmla="*/ 27 w 27"/>
                <a:gd name="T3" fmla="*/ 18 h 18"/>
                <a:gd name="T4" fmla="*/ 9 w 27"/>
                <a:gd name="T5" fmla="*/ 13 h 18"/>
                <a:gd name="T6" fmla="*/ 0 w 27"/>
                <a:gd name="T7" fmla="*/ 10 h 18"/>
                <a:gd name="T8" fmla="*/ 9 w 27"/>
                <a:gd name="T9" fmla="*/ 3 h 18"/>
                <a:gd name="T10" fmla="*/ 26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6" y="0"/>
                  </a:moveTo>
                  <a:cubicBezTo>
                    <a:pt x="27" y="7"/>
                    <a:pt x="27" y="13"/>
                    <a:pt x="27" y="18"/>
                  </a:cubicBezTo>
                  <a:cubicBezTo>
                    <a:pt x="21" y="16"/>
                    <a:pt x="15" y="14"/>
                    <a:pt x="9" y="13"/>
                  </a:cubicBezTo>
                  <a:cubicBezTo>
                    <a:pt x="6" y="12"/>
                    <a:pt x="3" y="11"/>
                    <a:pt x="0" y="10"/>
                  </a:cubicBezTo>
                  <a:cubicBezTo>
                    <a:pt x="3" y="8"/>
                    <a:pt x="6" y="4"/>
                    <a:pt x="9" y="3"/>
                  </a:cubicBezTo>
                  <a:cubicBezTo>
                    <a:pt x="14" y="1"/>
                    <a:pt x="20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15511463" y="7843838"/>
              <a:ext cx="104775" cy="90487"/>
            </a:xfrm>
            <a:custGeom>
              <a:avLst/>
              <a:gdLst>
                <a:gd name="T0" fmla="*/ 19 w 28"/>
                <a:gd name="T1" fmla="*/ 0 h 24"/>
                <a:gd name="T2" fmla="*/ 14 w 28"/>
                <a:gd name="T3" fmla="*/ 8 h 24"/>
                <a:gd name="T4" fmla="*/ 28 w 28"/>
                <a:gd name="T5" fmla="*/ 21 h 24"/>
                <a:gd name="T6" fmla="*/ 25 w 28"/>
                <a:gd name="T7" fmla="*/ 24 h 24"/>
                <a:gd name="T8" fmla="*/ 0 w 28"/>
                <a:gd name="T9" fmla="*/ 7 h 24"/>
                <a:gd name="T10" fmla="*/ 2 w 28"/>
                <a:gd name="T11" fmla="*/ 3 h 24"/>
                <a:gd name="T12" fmla="*/ 19 w 2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19" y="0"/>
                  </a:moveTo>
                  <a:cubicBezTo>
                    <a:pt x="16" y="5"/>
                    <a:pt x="14" y="7"/>
                    <a:pt x="14" y="8"/>
                  </a:cubicBezTo>
                  <a:cubicBezTo>
                    <a:pt x="18" y="12"/>
                    <a:pt x="23" y="17"/>
                    <a:pt x="28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17" y="19"/>
                    <a:pt x="9" y="13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7" y="2"/>
                    <a:pt x="11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14757401" y="7085013"/>
              <a:ext cx="109538" cy="101600"/>
            </a:xfrm>
            <a:custGeom>
              <a:avLst/>
              <a:gdLst>
                <a:gd name="T0" fmla="*/ 25 w 29"/>
                <a:gd name="T1" fmla="*/ 0 h 27"/>
                <a:gd name="T2" fmla="*/ 6 w 29"/>
                <a:gd name="T3" fmla="*/ 27 h 27"/>
                <a:gd name="T4" fmla="*/ 25 w 2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7">
                  <a:moveTo>
                    <a:pt x="25" y="0"/>
                  </a:moveTo>
                  <a:cubicBezTo>
                    <a:pt x="29" y="20"/>
                    <a:pt x="3" y="12"/>
                    <a:pt x="6" y="27"/>
                  </a:cubicBezTo>
                  <a:cubicBezTo>
                    <a:pt x="0" y="10"/>
                    <a:pt x="15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4" y="940573"/>
            <a:ext cx="2080085" cy="497684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41" y="1122298"/>
            <a:ext cx="4009759" cy="57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930475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289514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287976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00286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367304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3657653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378076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450932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43554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55865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228823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2134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33654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535946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50" y="2439645"/>
            <a:ext cx="5258882" cy="30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03" y="2687249"/>
            <a:ext cx="4503887" cy="31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3" name="Freeform 2940">
            <a:extLst>
              <a:ext uri="{FF2B5EF4-FFF2-40B4-BE49-F238E27FC236}">
                <a16:creationId xmlns:a16="http://schemas.microsoft.com/office/drawing/2014/main" id="{03ED4EDC-B6C8-45C8-BCE9-4B10D87385CD}"/>
              </a:ext>
            </a:extLst>
          </p:cNvPr>
          <p:cNvSpPr>
            <a:spLocks noEditPoints="1"/>
          </p:cNvSpPr>
          <p:nvPr/>
        </p:nvSpPr>
        <p:spPr bwMode="auto">
          <a:xfrm>
            <a:off x="1578769" y="1820179"/>
            <a:ext cx="3324983" cy="4399906"/>
          </a:xfrm>
          <a:custGeom>
            <a:avLst/>
            <a:gdLst>
              <a:gd name="T0" fmla="*/ 1073 w 1235"/>
              <a:gd name="T1" fmla="*/ 68 h 1632"/>
              <a:gd name="T2" fmla="*/ 1182 w 1235"/>
              <a:gd name="T3" fmla="*/ 807 h 1632"/>
              <a:gd name="T4" fmla="*/ 1184 w 1235"/>
              <a:gd name="T5" fmla="*/ 1098 h 1632"/>
              <a:gd name="T6" fmla="*/ 1197 w 1235"/>
              <a:gd name="T7" fmla="*/ 1194 h 1632"/>
              <a:gd name="T8" fmla="*/ 1158 w 1235"/>
              <a:gd name="T9" fmla="*/ 1414 h 1632"/>
              <a:gd name="T10" fmla="*/ 448 w 1235"/>
              <a:gd name="T11" fmla="*/ 1611 h 1632"/>
              <a:gd name="T12" fmla="*/ 130 w 1235"/>
              <a:gd name="T13" fmla="*/ 1192 h 1632"/>
              <a:gd name="T14" fmla="*/ 69 w 1235"/>
              <a:gd name="T15" fmla="*/ 643 h 1632"/>
              <a:gd name="T16" fmla="*/ 102 w 1235"/>
              <a:gd name="T17" fmla="*/ 776 h 1632"/>
              <a:gd name="T18" fmla="*/ 95 w 1235"/>
              <a:gd name="T19" fmla="*/ 871 h 1632"/>
              <a:gd name="T20" fmla="*/ 74 w 1235"/>
              <a:gd name="T21" fmla="*/ 1026 h 1632"/>
              <a:gd name="T22" fmla="*/ 72 w 1235"/>
              <a:gd name="T23" fmla="*/ 945 h 1632"/>
              <a:gd name="T24" fmla="*/ 144 w 1235"/>
              <a:gd name="T25" fmla="*/ 1168 h 1632"/>
              <a:gd name="T26" fmla="*/ 131 w 1235"/>
              <a:gd name="T27" fmla="*/ 1475 h 1632"/>
              <a:gd name="T28" fmla="*/ 408 w 1235"/>
              <a:gd name="T29" fmla="*/ 1463 h 1632"/>
              <a:gd name="T30" fmla="*/ 498 w 1235"/>
              <a:gd name="T31" fmla="*/ 1482 h 1632"/>
              <a:gd name="T32" fmla="*/ 702 w 1235"/>
              <a:gd name="T33" fmla="*/ 1502 h 1632"/>
              <a:gd name="T34" fmla="*/ 845 w 1235"/>
              <a:gd name="T35" fmla="*/ 1456 h 1632"/>
              <a:gd name="T36" fmla="*/ 988 w 1235"/>
              <a:gd name="T37" fmla="*/ 1404 h 1632"/>
              <a:gd name="T38" fmla="*/ 940 w 1235"/>
              <a:gd name="T39" fmla="*/ 1440 h 1632"/>
              <a:gd name="T40" fmla="*/ 701 w 1235"/>
              <a:gd name="T41" fmla="*/ 1584 h 1632"/>
              <a:gd name="T42" fmla="*/ 963 w 1235"/>
              <a:gd name="T43" fmla="*/ 1472 h 1632"/>
              <a:gd name="T44" fmla="*/ 1090 w 1235"/>
              <a:gd name="T45" fmla="*/ 1183 h 1632"/>
              <a:gd name="T46" fmla="*/ 1205 w 1235"/>
              <a:gd name="T47" fmla="*/ 967 h 1632"/>
              <a:gd name="T48" fmla="*/ 1211 w 1235"/>
              <a:gd name="T49" fmla="*/ 886 h 1632"/>
              <a:gd name="T50" fmla="*/ 1213 w 1235"/>
              <a:gd name="T51" fmla="*/ 1053 h 1632"/>
              <a:gd name="T52" fmla="*/ 1203 w 1235"/>
              <a:gd name="T53" fmla="*/ 505 h 1632"/>
              <a:gd name="T54" fmla="*/ 1218 w 1235"/>
              <a:gd name="T55" fmla="*/ 477 h 1632"/>
              <a:gd name="T56" fmla="*/ 1223 w 1235"/>
              <a:gd name="T57" fmla="*/ 637 h 1632"/>
              <a:gd name="T58" fmla="*/ 1119 w 1235"/>
              <a:gd name="T59" fmla="*/ 309 h 1632"/>
              <a:gd name="T60" fmla="*/ 981 w 1235"/>
              <a:gd name="T61" fmla="*/ 196 h 1632"/>
              <a:gd name="T62" fmla="*/ 686 w 1235"/>
              <a:gd name="T63" fmla="*/ 221 h 1632"/>
              <a:gd name="T64" fmla="*/ 751 w 1235"/>
              <a:gd name="T65" fmla="*/ 278 h 1632"/>
              <a:gd name="T66" fmla="*/ 1115 w 1235"/>
              <a:gd name="T67" fmla="*/ 176 h 1632"/>
              <a:gd name="T68" fmla="*/ 713 w 1235"/>
              <a:gd name="T69" fmla="*/ 38 h 1632"/>
              <a:gd name="T70" fmla="*/ 812 w 1235"/>
              <a:gd name="T71" fmla="*/ 273 h 1632"/>
              <a:gd name="T72" fmla="*/ 813 w 1235"/>
              <a:gd name="T73" fmla="*/ 234 h 1632"/>
              <a:gd name="T74" fmla="*/ 519 w 1235"/>
              <a:gd name="T75" fmla="*/ 129 h 1632"/>
              <a:gd name="T76" fmla="*/ 398 w 1235"/>
              <a:gd name="T77" fmla="*/ 64 h 1632"/>
              <a:gd name="T78" fmla="*/ 376 w 1235"/>
              <a:gd name="T79" fmla="*/ 94 h 1632"/>
              <a:gd name="T80" fmla="*/ 562 w 1235"/>
              <a:gd name="T81" fmla="*/ 210 h 1632"/>
              <a:gd name="T82" fmla="*/ 381 w 1235"/>
              <a:gd name="T83" fmla="*/ 191 h 1632"/>
              <a:gd name="T84" fmla="*/ 164 w 1235"/>
              <a:gd name="T85" fmla="*/ 207 h 1632"/>
              <a:gd name="T86" fmla="*/ 170 w 1235"/>
              <a:gd name="T87" fmla="*/ 333 h 1632"/>
              <a:gd name="T88" fmla="*/ 183 w 1235"/>
              <a:gd name="T89" fmla="*/ 347 h 1632"/>
              <a:gd name="T90" fmla="*/ 156 w 1235"/>
              <a:gd name="T91" fmla="*/ 54 h 1632"/>
              <a:gd name="T92" fmla="*/ 546 w 1235"/>
              <a:gd name="T93" fmla="*/ 29 h 1632"/>
              <a:gd name="T94" fmla="*/ 29 w 1235"/>
              <a:gd name="T95" fmla="*/ 612 h 1632"/>
              <a:gd name="T96" fmla="*/ 84 w 1235"/>
              <a:gd name="T97" fmla="*/ 948 h 1632"/>
              <a:gd name="T98" fmla="*/ 529 w 1235"/>
              <a:gd name="T99" fmla="*/ 1517 h 1632"/>
              <a:gd name="T100" fmla="*/ 369 w 1235"/>
              <a:gd name="T101" fmla="*/ 1500 h 1632"/>
              <a:gd name="T102" fmla="*/ 561 w 1235"/>
              <a:gd name="T103" fmla="*/ 1577 h 1632"/>
              <a:gd name="T104" fmla="*/ 669 w 1235"/>
              <a:gd name="T105" fmla="*/ 1615 h 1632"/>
              <a:gd name="T106" fmla="*/ 672 w 1235"/>
              <a:gd name="T107" fmla="*/ 1484 h 1632"/>
              <a:gd name="T108" fmla="*/ 584 w 1235"/>
              <a:gd name="T109" fmla="*/ 1512 h 1632"/>
              <a:gd name="T110" fmla="*/ 651 w 1235"/>
              <a:gd name="T111" fmla="*/ 104 h 1632"/>
              <a:gd name="T112" fmla="*/ 290 w 1235"/>
              <a:gd name="T113" fmla="*/ 215 h 1632"/>
              <a:gd name="T114" fmla="*/ 293 w 1235"/>
              <a:gd name="T115" fmla="*/ 165 h 1632"/>
              <a:gd name="T116" fmla="*/ 1185 w 1235"/>
              <a:gd name="T117" fmla="*/ 744 h 1632"/>
              <a:gd name="T118" fmla="*/ 940 w 1235"/>
              <a:gd name="T119" fmla="*/ 153 h 1632"/>
              <a:gd name="T120" fmla="*/ 932 w 1235"/>
              <a:gd name="T121" fmla="*/ 171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5" h="1632">
                <a:moveTo>
                  <a:pt x="760" y="3"/>
                </a:moveTo>
                <a:cubicBezTo>
                  <a:pt x="790" y="12"/>
                  <a:pt x="819" y="29"/>
                  <a:pt x="847" y="51"/>
                </a:cubicBezTo>
                <a:cubicBezTo>
                  <a:pt x="872" y="72"/>
                  <a:pt x="897" y="96"/>
                  <a:pt x="922" y="118"/>
                </a:cubicBezTo>
                <a:cubicBezTo>
                  <a:pt x="955" y="146"/>
                  <a:pt x="988" y="171"/>
                  <a:pt x="1024" y="181"/>
                </a:cubicBezTo>
                <a:cubicBezTo>
                  <a:pt x="1042" y="186"/>
                  <a:pt x="1060" y="184"/>
                  <a:pt x="1079" y="182"/>
                </a:cubicBezTo>
                <a:cubicBezTo>
                  <a:pt x="1095" y="180"/>
                  <a:pt x="1108" y="163"/>
                  <a:pt x="1115" y="139"/>
                </a:cubicBezTo>
                <a:cubicBezTo>
                  <a:pt x="1113" y="130"/>
                  <a:pt x="1111" y="122"/>
                  <a:pt x="1109" y="114"/>
                </a:cubicBezTo>
                <a:cubicBezTo>
                  <a:pt x="1108" y="114"/>
                  <a:pt x="1108" y="114"/>
                  <a:pt x="1108" y="114"/>
                </a:cubicBezTo>
                <a:cubicBezTo>
                  <a:pt x="1108" y="119"/>
                  <a:pt x="1108" y="124"/>
                  <a:pt x="1108" y="127"/>
                </a:cubicBezTo>
                <a:cubicBezTo>
                  <a:pt x="1102" y="130"/>
                  <a:pt x="1096" y="134"/>
                  <a:pt x="1090" y="137"/>
                </a:cubicBezTo>
                <a:cubicBezTo>
                  <a:pt x="1090" y="138"/>
                  <a:pt x="1090" y="139"/>
                  <a:pt x="1090" y="140"/>
                </a:cubicBezTo>
                <a:cubicBezTo>
                  <a:pt x="1095" y="138"/>
                  <a:pt x="1099" y="136"/>
                  <a:pt x="1104" y="134"/>
                </a:cubicBezTo>
                <a:cubicBezTo>
                  <a:pt x="1104" y="139"/>
                  <a:pt x="1105" y="144"/>
                  <a:pt x="1105" y="149"/>
                </a:cubicBezTo>
                <a:cubicBezTo>
                  <a:pt x="1107" y="161"/>
                  <a:pt x="1101" y="162"/>
                  <a:pt x="1097" y="167"/>
                </a:cubicBezTo>
                <a:cubicBezTo>
                  <a:pt x="1094" y="172"/>
                  <a:pt x="1092" y="168"/>
                  <a:pt x="1090" y="163"/>
                </a:cubicBezTo>
                <a:cubicBezTo>
                  <a:pt x="1085" y="151"/>
                  <a:pt x="1079" y="140"/>
                  <a:pt x="1073" y="128"/>
                </a:cubicBezTo>
                <a:cubicBezTo>
                  <a:pt x="1064" y="107"/>
                  <a:pt x="1064" y="85"/>
                  <a:pt x="1073" y="68"/>
                </a:cubicBezTo>
                <a:cubicBezTo>
                  <a:pt x="1083" y="49"/>
                  <a:pt x="1100" y="44"/>
                  <a:pt x="1112" y="56"/>
                </a:cubicBezTo>
                <a:cubicBezTo>
                  <a:pt x="1122" y="66"/>
                  <a:pt x="1131" y="80"/>
                  <a:pt x="1136" y="99"/>
                </a:cubicBezTo>
                <a:cubicBezTo>
                  <a:pt x="1153" y="160"/>
                  <a:pt x="1155" y="222"/>
                  <a:pt x="1137" y="284"/>
                </a:cubicBezTo>
                <a:cubicBezTo>
                  <a:pt x="1130" y="307"/>
                  <a:pt x="1120" y="325"/>
                  <a:pt x="1106" y="336"/>
                </a:cubicBezTo>
                <a:cubicBezTo>
                  <a:pt x="1102" y="340"/>
                  <a:pt x="1098" y="340"/>
                  <a:pt x="1094" y="335"/>
                </a:cubicBezTo>
                <a:cubicBezTo>
                  <a:pt x="1091" y="330"/>
                  <a:pt x="1086" y="327"/>
                  <a:pt x="1082" y="327"/>
                </a:cubicBezTo>
                <a:cubicBezTo>
                  <a:pt x="1074" y="326"/>
                  <a:pt x="1069" y="337"/>
                  <a:pt x="1069" y="350"/>
                </a:cubicBezTo>
                <a:cubicBezTo>
                  <a:pt x="1069" y="363"/>
                  <a:pt x="1074" y="373"/>
                  <a:pt x="1082" y="370"/>
                </a:cubicBezTo>
                <a:cubicBezTo>
                  <a:pt x="1094" y="365"/>
                  <a:pt x="1100" y="375"/>
                  <a:pt x="1106" y="388"/>
                </a:cubicBezTo>
                <a:cubicBezTo>
                  <a:pt x="1113" y="403"/>
                  <a:pt x="1123" y="401"/>
                  <a:pt x="1132" y="400"/>
                </a:cubicBezTo>
                <a:cubicBezTo>
                  <a:pt x="1144" y="400"/>
                  <a:pt x="1157" y="397"/>
                  <a:pt x="1170" y="399"/>
                </a:cubicBezTo>
                <a:cubicBezTo>
                  <a:pt x="1190" y="403"/>
                  <a:pt x="1207" y="421"/>
                  <a:pt x="1219" y="448"/>
                </a:cubicBezTo>
                <a:cubicBezTo>
                  <a:pt x="1224" y="459"/>
                  <a:pt x="1226" y="476"/>
                  <a:pt x="1226" y="490"/>
                </a:cubicBezTo>
                <a:cubicBezTo>
                  <a:pt x="1227" y="564"/>
                  <a:pt x="1228" y="637"/>
                  <a:pt x="1228" y="711"/>
                </a:cubicBezTo>
                <a:cubicBezTo>
                  <a:pt x="1228" y="739"/>
                  <a:pt x="1221" y="749"/>
                  <a:pt x="1205" y="753"/>
                </a:cubicBezTo>
                <a:cubicBezTo>
                  <a:pt x="1198" y="754"/>
                  <a:pt x="1191" y="753"/>
                  <a:pt x="1182" y="753"/>
                </a:cubicBezTo>
                <a:cubicBezTo>
                  <a:pt x="1182" y="770"/>
                  <a:pt x="1182" y="788"/>
                  <a:pt x="1182" y="807"/>
                </a:cubicBezTo>
                <a:cubicBezTo>
                  <a:pt x="1182" y="809"/>
                  <a:pt x="1184" y="811"/>
                  <a:pt x="1186" y="812"/>
                </a:cubicBezTo>
                <a:cubicBezTo>
                  <a:pt x="1190" y="814"/>
                  <a:pt x="1194" y="814"/>
                  <a:pt x="1198" y="816"/>
                </a:cubicBezTo>
                <a:cubicBezTo>
                  <a:pt x="1209" y="820"/>
                  <a:pt x="1218" y="828"/>
                  <a:pt x="1225" y="843"/>
                </a:cubicBezTo>
                <a:cubicBezTo>
                  <a:pt x="1229" y="850"/>
                  <a:pt x="1232" y="860"/>
                  <a:pt x="1232" y="869"/>
                </a:cubicBezTo>
                <a:cubicBezTo>
                  <a:pt x="1233" y="958"/>
                  <a:pt x="1234" y="1048"/>
                  <a:pt x="1235" y="1137"/>
                </a:cubicBezTo>
                <a:cubicBezTo>
                  <a:pt x="1235" y="1160"/>
                  <a:pt x="1232" y="1181"/>
                  <a:pt x="1223" y="1199"/>
                </a:cubicBezTo>
                <a:cubicBezTo>
                  <a:pt x="1214" y="1216"/>
                  <a:pt x="1203" y="1216"/>
                  <a:pt x="1193" y="1210"/>
                </a:cubicBezTo>
                <a:cubicBezTo>
                  <a:pt x="1183" y="1205"/>
                  <a:pt x="1175" y="1193"/>
                  <a:pt x="1174" y="1173"/>
                </a:cubicBezTo>
                <a:cubicBezTo>
                  <a:pt x="1174" y="1142"/>
                  <a:pt x="1174" y="1110"/>
                  <a:pt x="1174" y="1077"/>
                </a:cubicBezTo>
                <a:cubicBezTo>
                  <a:pt x="1183" y="1078"/>
                  <a:pt x="1190" y="1079"/>
                  <a:pt x="1196" y="1080"/>
                </a:cubicBezTo>
                <a:cubicBezTo>
                  <a:pt x="1196" y="1081"/>
                  <a:pt x="1196" y="1082"/>
                  <a:pt x="1196" y="1083"/>
                </a:cubicBezTo>
                <a:cubicBezTo>
                  <a:pt x="1193" y="1084"/>
                  <a:pt x="1189" y="1085"/>
                  <a:pt x="1185" y="1086"/>
                </a:cubicBezTo>
                <a:cubicBezTo>
                  <a:pt x="1185" y="1087"/>
                  <a:pt x="1185" y="1087"/>
                  <a:pt x="1185" y="1087"/>
                </a:cubicBezTo>
                <a:cubicBezTo>
                  <a:pt x="1188" y="1088"/>
                  <a:pt x="1192" y="1089"/>
                  <a:pt x="1195" y="1090"/>
                </a:cubicBezTo>
                <a:cubicBezTo>
                  <a:pt x="1195" y="1091"/>
                  <a:pt x="1195" y="1092"/>
                  <a:pt x="1195" y="1093"/>
                </a:cubicBezTo>
                <a:cubicBezTo>
                  <a:pt x="1192" y="1094"/>
                  <a:pt x="1188" y="1095"/>
                  <a:pt x="1184" y="1096"/>
                </a:cubicBezTo>
                <a:cubicBezTo>
                  <a:pt x="1184" y="1097"/>
                  <a:pt x="1184" y="1097"/>
                  <a:pt x="1184" y="1098"/>
                </a:cubicBezTo>
                <a:cubicBezTo>
                  <a:pt x="1187" y="1098"/>
                  <a:pt x="1190" y="1099"/>
                  <a:pt x="1193" y="1100"/>
                </a:cubicBezTo>
                <a:cubicBezTo>
                  <a:pt x="1193" y="1100"/>
                  <a:pt x="1193" y="1101"/>
                  <a:pt x="1193" y="1102"/>
                </a:cubicBezTo>
                <a:cubicBezTo>
                  <a:pt x="1190" y="1103"/>
                  <a:pt x="1186" y="1104"/>
                  <a:pt x="1183" y="1105"/>
                </a:cubicBezTo>
                <a:cubicBezTo>
                  <a:pt x="1183" y="1106"/>
                  <a:pt x="1183" y="1107"/>
                  <a:pt x="1182" y="1108"/>
                </a:cubicBezTo>
                <a:cubicBezTo>
                  <a:pt x="1194" y="1102"/>
                  <a:pt x="1198" y="1118"/>
                  <a:pt x="1206" y="1128"/>
                </a:cubicBezTo>
                <a:cubicBezTo>
                  <a:pt x="1207" y="1115"/>
                  <a:pt x="1207" y="1104"/>
                  <a:pt x="1208" y="1090"/>
                </a:cubicBezTo>
                <a:cubicBezTo>
                  <a:pt x="1212" y="1107"/>
                  <a:pt x="1211" y="1138"/>
                  <a:pt x="1207" y="1151"/>
                </a:cubicBezTo>
                <a:cubicBezTo>
                  <a:pt x="1203" y="1137"/>
                  <a:pt x="1198" y="1125"/>
                  <a:pt x="1188" y="1131"/>
                </a:cubicBezTo>
                <a:cubicBezTo>
                  <a:pt x="1185" y="1133"/>
                  <a:pt x="1182" y="1142"/>
                  <a:pt x="1179" y="1147"/>
                </a:cubicBezTo>
                <a:cubicBezTo>
                  <a:pt x="1179" y="1148"/>
                  <a:pt x="1180" y="1149"/>
                  <a:pt x="1181" y="1150"/>
                </a:cubicBezTo>
                <a:cubicBezTo>
                  <a:pt x="1183" y="1145"/>
                  <a:pt x="1184" y="1141"/>
                  <a:pt x="1187" y="1137"/>
                </a:cubicBezTo>
                <a:cubicBezTo>
                  <a:pt x="1188" y="1135"/>
                  <a:pt x="1191" y="1134"/>
                  <a:pt x="1193" y="1135"/>
                </a:cubicBezTo>
                <a:cubicBezTo>
                  <a:pt x="1195" y="1137"/>
                  <a:pt x="1197" y="1141"/>
                  <a:pt x="1197" y="1144"/>
                </a:cubicBezTo>
                <a:cubicBezTo>
                  <a:pt x="1198" y="1158"/>
                  <a:pt x="1198" y="1172"/>
                  <a:pt x="1198" y="1185"/>
                </a:cubicBezTo>
                <a:cubicBezTo>
                  <a:pt x="1197" y="1185"/>
                  <a:pt x="1196" y="1186"/>
                  <a:pt x="1196" y="1186"/>
                </a:cubicBezTo>
                <a:cubicBezTo>
                  <a:pt x="1195" y="1184"/>
                  <a:pt x="1195" y="1183"/>
                  <a:pt x="1194" y="1180"/>
                </a:cubicBezTo>
                <a:cubicBezTo>
                  <a:pt x="1191" y="1188"/>
                  <a:pt x="1193" y="1192"/>
                  <a:pt x="1197" y="1194"/>
                </a:cubicBezTo>
                <a:cubicBezTo>
                  <a:pt x="1209" y="1199"/>
                  <a:pt x="1218" y="1190"/>
                  <a:pt x="1222" y="1168"/>
                </a:cubicBezTo>
                <a:cubicBezTo>
                  <a:pt x="1220" y="1170"/>
                  <a:pt x="1220" y="1172"/>
                  <a:pt x="1218" y="1175"/>
                </a:cubicBezTo>
                <a:cubicBezTo>
                  <a:pt x="1217" y="1170"/>
                  <a:pt x="1217" y="1166"/>
                  <a:pt x="1217" y="1162"/>
                </a:cubicBezTo>
                <a:cubicBezTo>
                  <a:pt x="1217" y="1143"/>
                  <a:pt x="1217" y="1125"/>
                  <a:pt x="1217" y="1107"/>
                </a:cubicBezTo>
                <a:cubicBezTo>
                  <a:pt x="1217" y="1097"/>
                  <a:pt x="1215" y="1091"/>
                  <a:pt x="1210" y="1086"/>
                </a:cubicBezTo>
                <a:cubicBezTo>
                  <a:pt x="1184" y="1061"/>
                  <a:pt x="1166" y="1069"/>
                  <a:pt x="1146" y="1104"/>
                </a:cubicBezTo>
                <a:cubicBezTo>
                  <a:pt x="1140" y="1115"/>
                  <a:pt x="1136" y="1132"/>
                  <a:pt x="1130" y="1145"/>
                </a:cubicBezTo>
                <a:cubicBezTo>
                  <a:pt x="1124" y="1159"/>
                  <a:pt x="1118" y="1173"/>
                  <a:pt x="1112" y="1185"/>
                </a:cubicBezTo>
                <a:cubicBezTo>
                  <a:pt x="1104" y="1199"/>
                  <a:pt x="1094" y="1202"/>
                  <a:pt x="1084" y="1196"/>
                </a:cubicBezTo>
                <a:cubicBezTo>
                  <a:pt x="1082" y="1195"/>
                  <a:pt x="1079" y="1198"/>
                  <a:pt x="1077" y="1201"/>
                </a:cubicBezTo>
                <a:cubicBezTo>
                  <a:pt x="1076" y="1205"/>
                  <a:pt x="1074" y="1211"/>
                  <a:pt x="1074" y="1216"/>
                </a:cubicBezTo>
                <a:cubicBezTo>
                  <a:pt x="1075" y="1225"/>
                  <a:pt x="1076" y="1234"/>
                  <a:pt x="1078" y="1243"/>
                </a:cubicBezTo>
                <a:cubicBezTo>
                  <a:pt x="1082" y="1241"/>
                  <a:pt x="1087" y="1240"/>
                  <a:pt x="1092" y="1237"/>
                </a:cubicBezTo>
                <a:cubicBezTo>
                  <a:pt x="1096" y="1233"/>
                  <a:pt x="1100" y="1235"/>
                  <a:pt x="1103" y="1239"/>
                </a:cubicBezTo>
                <a:cubicBezTo>
                  <a:pt x="1117" y="1256"/>
                  <a:pt x="1129" y="1277"/>
                  <a:pt x="1138" y="1303"/>
                </a:cubicBezTo>
                <a:cubicBezTo>
                  <a:pt x="1147" y="1334"/>
                  <a:pt x="1156" y="1367"/>
                  <a:pt x="1160" y="1401"/>
                </a:cubicBezTo>
                <a:cubicBezTo>
                  <a:pt x="1160" y="1405"/>
                  <a:pt x="1160" y="1411"/>
                  <a:pt x="1158" y="1414"/>
                </a:cubicBezTo>
                <a:cubicBezTo>
                  <a:pt x="1148" y="1435"/>
                  <a:pt x="1140" y="1459"/>
                  <a:pt x="1133" y="1485"/>
                </a:cubicBezTo>
                <a:cubicBezTo>
                  <a:pt x="1130" y="1495"/>
                  <a:pt x="1126" y="1505"/>
                  <a:pt x="1122" y="1515"/>
                </a:cubicBezTo>
                <a:cubicBezTo>
                  <a:pt x="1119" y="1523"/>
                  <a:pt x="1115" y="1524"/>
                  <a:pt x="1110" y="1517"/>
                </a:cubicBezTo>
                <a:cubicBezTo>
                  <a:pt x="1109" y="1516"/>
                  <a:pt x="1109" y="1515"/>
                  <a:pt x="1108" y="1514"/>
                </a:cubicBezTo>
                <a:cubicBezTo>
                  <a:pt x="1083" y="1470"/>
                  <a:pt x="1051" y="1461"/>
                  <a:pt x="1017" y="1462"/>
                </a:cubicBezTo>
                <a:cubicBezTo>
                  <a:pt x="985" y="1463"/>
                  <a:pt x="957" y="1483"/>
                  <a:pt x="928" y="1503"/>
                </a:cubicBezTo>
                <a:cubicBezTo>
                  <a:pt x="883" y="1536"/>
                  <a:pt x="837" y="1568"/>
                  <a:pt x="792" y="1601"/>
                </a:cubicBezTo>
                <a:cubicBezTo>
                  <a:pt x="771" y="1616"/>
                  <a:pt x="750" y="1625"/>
                  <a:pt x="727" y="1625"/>
                </a:cubicBezTo>
                <a:cubicBezTo>
                  <a:pt x="710" y="1624"/>
                  <a:pt x="693" y="1629"/>
                  <a:pt x="675" y="1632"/>
                </a:cubicBezTo>
                <a:cubicBezTo>
                  <a:pt x="671" y="1632"/>
                  <a:pt x="667" y="1631"/>
                  <a:pt x="664" y="1624"/>
                </a:cubicBezTo>
                <a:cubicBezTo>
                  <a:pt x="659" y="1614"/>
                  <a:pt x="655" y="1604"/>
                  <a:pt x="651" y="1593"/>
                </a:cubicBezTo>
                <a:cubicBezTo>
                  <a:pt x="649" y="1587"/>
                  <a:pt x="646" y="1584"/>
                  <a:pt x="642" y="1584"/>
                </a:cubicBezTo>
                <a:cubicBezTo>
                  <a:pt x="626" y="1585"/>
                  <a:pt x="611" y="1585"/>
                  <a:pt x="595" y="1584"/>
                </a:cubicBezTo>
                <a:cubicBezTo>
                  <a:pt x="591" y="1584"/>
                  <a:pt x="588" y="1586"/>
                  <a:pt x="586" y="1593"/>
                </a:cubicBezTo>
                <a:cubicBezTo>
                  <a:pt x="580" y="1617"/>
                  <a:pt x="572" y="1631"/>
                  <a:pt x="554" y="1623"/>
                </a:cubicBezTo>
                <a:cubicBezTo>
                  <a:pt x="539" y="1617"/>
                  <a:pt x="523" y="1620"/>
                  <a:pt x="508" y="1625"/>
                </a:cubicBezTo>
                <a:cubicBezTo>
                  <a:pt x="487" y="1632"/>
                  <a:pt x="467" y="1623"/>
                  <a:pt x="448" y="1611"/>
                </a:cubicBezTo>
                <a:cubicBezTo>
                  <a:pt x="424" y="1596"/>
                  <a:pt x="401" y="1578"/>
                  <a:pt x="377" y="1560"/>
                </a:cubicBezTo>
                <a:cubicBezTo>
                  <a:pt x="351" y="1539"/>
                  <a:pt x="327" y="1512"/>
                  <a:pt x="299" y="1497"/>
                </a:cubicBezTo>
                <a:cubicBezTo>
                  <a:pt x="262" y="1477"/>
                  <a:pt x="225" y="1476"/>
                  <a:pt x="189" y="1489"/>
                </a:cubicBezTo>
                <a:cubicBezTo>
                  <a:pt x="178" y="1493"/>
                  <a:pt x="168" y="1504"/>
                  <a:pt x="157" y="1513"/>
                </a:cubicBezTo>
                <a:cubicBezTo>
                  <a:pt x="154" y="1515"/>
                  <a:pt x="151" y="1520"/>
                  <a:pt x="148" y="1524"/>
                </a:cubicBezTo>
                <a:cubicBezTo>
                  <a:pt x="135" y="1542"/>
                  <a:pt x="124" y="1536"/>
                  <a:pt x="113" y="1511"/>
                </a:cubicBezTo>
                <a:cubicBezTo>
                  <a:pt x="110" y="1503"/>
                  <a:pt x="108" y="1492"/>
                  <a:pt x="106" y="1482"/>
                </a:cubicBezTo>
                <a:cubicBezTo>
                  <a:pt x="102" y="1459"/>
                  <a:pt x="95" y="1439"/>
                  <a:pt x="84" y="1425"/>
                </a:cubicBezTo>
                <a:cubicBezTo>
                  <a:pt x="77" y="1416"/>
                  <a:pt x="74" y="1404"/>
                  <a:pt x="74" y="1389"/>
                </a:cubicBezTo>
                <a:cubicBezTo>
                  <a:pt x="76" y="1356"/>
                  <a:pt x="82" y="1324"/>
                  <a:pt x="94" y="1298"/>
                </a:cubicBezTo>
                <a:cubicBezTo>
                  <a:pt x="107" y="1271"/>
                  <a:pt x="122" y="1247"/>
                  <a:pt x="137" y="1223"/>
                </a:cubicBezTo>
                <a:cubicBezTo>
                  <a:pt x="145" y="1211"/>
                  <a:pt x="147" y="1213"/>
                  <a:pt x="155" y="1224"/>
                </a:cubicBezTo>
                <a:cubicBezTo>
                  <a:pt x="158" y="1228"/>
                  <a:pt x="164" y="1232"/>
                  <a:pt x="164" y="1231"/>
                </a:cubicBezTo>
                <a:cubicBezTo>
                  <a:pt x="168" y="1225"/>
                  <a:pt x="170" y="1218"/>
                  <a:pt x="171" y="1210"/>
                </a:cubicBezTo>
                <a:cubicBezTo>
                  <a:pt x="171" y="1205"/>
                  <a:pt x="169" y="1198"/>
                  <a:pt x="168" y="1193"/>
                </a:cubicBezTo>
                <a:cubicBezTo>
                  <a:pt x="164" y="1177"/>
                  <a:pt x="159" y="1175"/>
                  <a:pt x="151" y="1184"/>
                </a:cubicBezTo>
                <a:cubicBezTo>
                  <a:pt x="145" y="1191"/>
                  <a:pt x="138" y="1194"/>
                  <a:pt x="130" y="1192"/>
                </a:cubicBezTo>
                <a:cubicBezTo>
                  <a:pt x="112" y="1188"/>
                  <a:pt x="94" y="1188"/>
                  <a:pt x="76" y="1178"/>
                </a:cubicBezTo>
                <a:cubicBezTo>
                  <a:pt x="38" y="1158"/>
                  <a:pt x="12" y="1113"/>
                  <a:pt x="3" y="1044"/>
                </a:cubicBezTo>
                <a:cubicBezTo>
                  <a:pt x="2" y="1040"/>
                  <a:pt x="1" y="1036"/>
                  <a:pt x="0" y="1032"/>
                </a:cubicBezTo>
                <a:cubicBezTo>
                  <a:pt x="0" y="1014"/>
                  <a:pt x="0" y="996"/>
                  <a:pt x="0" y="978"/>
                </a:cubicBezTo>
                <a:cubicBezTo>
                  <a:pt x="1" y="969"/>
                  <a:pt x="2" y="960"/>
                  <a:pt x="2" y="952"/>
                </a:cubicBezTo>
                <a:cubicBezTo>
                  <a:pt x="7" y="902"/>
                  <a:pt x="12" y="852"/>
                  <a:pt x="15" y="802"/>
                </a:cubicBezTo>
                <a:cubicBezTo>
                  <a:pt x="22" y="676"/>
                  <a:pt x="19" y="551"/>
                  <a:pt x="6" y="426"/>
                </a:cubicBezTo>
                <a:cubicBezTo>
                  <a:pt x="3" y="397"/>
                  <a:pt x="15" y="355"/>
                  <a:pt x="41" y="348"/>
                </a:cubicBezTo>
                <a:cubicBezTo>
                  <a:pt x="54" y="344"/>
                  <a:pt x="67" y="348"/>
                  <a:pt x="79" y="358"/>
                </a:cubicBezTo>
                <a:cubicBezTo>
                  <a:pt x="90" y="368"/>
                  <a:pt x="94" y="384"/>
                  <a:pt x="94" y="403"/>
                </a:cubicBezTo>
                <a:cubicBezTo>
                  <a:pt x="93" y="440"/>
                  <a:pt x="93" y="477"/>
                  <a:pt x="92" y="514"/>
                </a:cubicBezTo>
                <a:cubicBezTo>
                  <a:pt x="92" y="545"/>
                  <a:pt x="92" y="577"/>
                  <a:pt x="92" y="608"/>
                </a:cubicBezTo>
                <a:cubicBezTo>
                  <a:pt x="92" y="615"/>
                  <a:pt x="94" y="618"/>
                  <a:pt x="97" y="619"/>
                </a:cubicBezTo>
                <a:cubicBezTo>
                  <a:pt x="103" y="622"/>
                  <a:pt x="108" y="624"/>
                  <a:pt x="112" y="630"/>
                </a:cubicBezTo>
                <a:cubicBezTo>
                  <a:pt x="108" y="628"/>
                  <a:pt x="102" y="628"/>
                  <a:pt x="98" y="626"/>
                </a:cubicBezTo>
                <a:cubicBezTo>
                  <a:pt x="93" y="623"/>
                  <a:pt x="90" y="625"/>
                  <a:pt x="86" y="631"/>
                </a:cubicBezTo>
                <a:cubicBezTo>
                  <a:pt x="82" y="640"/>
                  <a:pt x="76" y="644"/>
                  <a:pt x="69" y="643"/>
                </a:cubicBezTo>
                <a:cubicBezTo>
                  <a:pt x="63" y="642"/>
                  <a:pt x="62" y="640"/>
                  <a:pt x="62" y="629"/>
                </a:cubicBezTo>
                <a:cubicBezTo>
                  <a:pt x="68" y="629"/>
                  <a:pt x="73" y="629"/>
                  <a:pt x="78" y="629"/>
                </a:cubicBezTo>
                <a:cubicBezTo>
                  <a:pt x="76" y="615"/>
                  <a:pt x="73" y="603"/>
                  <a:pt x="71" y="588"/>
                </a:cubicBezTo>
                <a:cubicBezTo>
                  <a:pt x="76" y="590"/>
                  <a:pt x="79" y="591"/>
                  <a:pt x="81" y="592"/>
                </a:cubicBezTo>
                <a:cubicBezTo>
                  <a:pt x="82" y="590"/>
                  <a:pt x="82" y="589"/>
                  <a:pt x="82" y="587"/>
                </a:cubicBezTo>
                <a:cubicBezTo>
                  <a:pt x="78" y="586"/>
                  <a:pt x="73" y="584"/>
                  <a:pt x="70" y="586"/>
                </a:cubicBezTo>
                <a:cubicBezTo>
                  <a:pt x="67" y="587"/>
                  <a:pt x="62" y="594"/>
                  <a:pt x="62" y="599"/>
                </a:cubicBezTo>
                <a:cubicBezTo>
                  <a:pt x="61" y="627"/>
                  <a:pt x="61" y="656"/>
                  <a:pt x="61" y="684"/>
                </a:cubicBezTo>
                <a:cubicBezTo>
                  <a:pt x="61" y="690"/>
                  <a:pt x="63" y="693"/>
                  <a:pt x="67" y="695"/>
                </a:cubicBezTo>
                <a:cubicBezTo>
                  <a:pt x="86" y="702"/>
                  <a:pt x="105" y="711"/>
                  <a:pt x="124" y="720"/>
                </a:cubicBezTo>
                <a:cubicBezTo>
                  <a:pt x="112" y="717"/>
                  <a:pt x="100" y="715"/>
                  <a:pt x="87" y="713"/>
                </a:cubicBezTo>
                <a:cubicBezTo>
                  <a:pt x="89" y="723"/>
                  <a:pt x="93" y="731"/>
                  <a:pt x="100" y="733"/>
                </a:cubicBezTo>
                <a:cubicBezTo>
                  <a:pt x="107" y="734"/>
                  <a:pt x="113" y="736"/>
                  <a:pt x="119" y="738"/>
                </a:cubicBezTo>
                <a:cubicBezTo>
                  <a:pt x="119" y="739"/>
                  <a:pt x="119" y="740"/>
                  <a:pt x="119" y="741"/>
                </a:cubicBezTo>
                <a:cubicBezTo>
                  <a:pt x="111" y="740"/>
                  <a:pt x="103" y="738"/>
                  <a:pt x="93" y="737"/>
                </a:cubicBezTo>
                <a:cubicBezTo>
                  <a:pt x="94" y="748"/>
                  <a:pt x="94" y="759"/>
                  <a:pt x="96" y="769"/>
                </a:cubicBezTo>
                <a:cubicBezTo>
                  <a:pt x="96" y="772"/>
                  <a:pt x="100" y="775"/>
                  <a:pt x="102" y="776"/>
                </a:cubicBezTo>
                <a:cubicBezTo>
                  <a:pt x="110" y="780"/>
                  <a:pt x="118" y="782"/>
                  <a:pt x="126" y="785"/>
                </a:cubicBezTo>
                <a:cubicBezTo>
                  <a:pt x="126" y="786"/>
                  <a:pt x="126" y="787"/>
                  <a:pt x="126" y="788"/>
                </a:cubicBezTo>
                <a:cubicBezTo>
                  <a:pt x="118" y="787"/>
                  <a:pt x="111" y="785"/>
                  <a:pt x="104" y="785"/>
                </a:cubicBezTo>
                <a:cubicBezTo>
                  <a:pt x="102" y="785"/>
                  <a:pt x="97" y="786"/>
                  <a:pt x="97" y="788"/>
                </a:cubicBezTo>
                <a:cubicBezTo>
                  <a:pt x="95" y="796"/>
                  <a:pt x="98" y="799"/>
                  <a:pt x="102" y="801"/>
                </a:cubicBezTo>
                <a:cubicBezTo>
                  <a:pt x="109" y="803"/>
                  <a:pt x="116" y="806"/>
                  <a:pt x="122" y="808"/>
                </a:cubicBezTo>
                <a:cubicBezTo>
                  <a:pt x="122" y="809"/>
                  <a:pt x="122" y="810"/>
                  <a:pt x="122" y="811"/>
                </a:cubicBezTo>
                <a:cubicBezTo>
                  <a:pt x="114" y="810"/>
                  <a:pt x="106" y="808"/>
                  <a:pt x="97" y="806"/>
                </a:cubicBezTo>
                <a:cubicBezTo>
                  <a:pt x="96" y="817"/>
                  <a:pt x="95" y="828"/>
                  <a:pt x="95" y="838"/>
                </a:cubicBezTo>
                <a:cubicBezTo>
                  <a:pt x="95" y="840"/>
                  <a:pt x="98" y="843"/>
                  <a:pt x="100" y="844"/>
                </a:cubicBezTo>
                <a:cubicBezTo>
                  <a:pt x="106" y="847"/>
                  <a:pt x="113" y="849"/>
                  <a:pt x="120" y="851"/>
                </a:cubicBezTo>
                <a:cubicBezTo>
                  <a:pt x="120" y="853"/>
                  <a:pt x="120" y="854"/>
                  <a:pt x="120" y="855"/>
                </a:cubicBezTo>
                <a:cubicBezTo>
                  <a:pt x="112" y="853"/>
                  <a:pt x="104" y="851"/>
                  <a:pt x="96" y="848"/>
                </a:cubicBezTo>
                <a:cubicBezTo>
                  <a:pt x="94" y="862"/>
                  <a:pt x="95" y="864"/>
                  <a:pt x="102" y="867"/>
                </a:cubicBezTo>
                <a:cubicBezTo>
                  <a:pt x="108" y="869"/>
                  <a:pt x="114" y="872"/>
                  <a:pt x="120" y="874"/>
                </a:cubicBezTo>
                <a:cubicBezTo>
                  <a:pt x="120" y="875"/>
                  <a:pt x="120" y="876"/>
                  <a:pt x="119" y="878"/>
                </a:cubicBezTo>
                <a:cubicBezTo>
                  <a:pt x="112" y="875"/>
                  <a:pt x="104" y="873"/>
                  <a:pt x="95" y="871"/>
                </a:cubicBezTo>
                <a:cubicBezTo>
                  <a:pt x="95" y="875"/>
                  <a:pt x="95" y="880"/>
                  <a:pt x="94" y="886"/>
                </a:cubicBezTo>
                <a:cubicBezTo>
                  <a:pt x="106" y="891"/>
                  <a:pt x="118" y="896"/>
                  <a:pt x="130" y="901"/>
                </a:cubicBezTo>
                <a:cubicBezTo>
                  <a:pt x="130" y="902"/>
                  <a:pt x="130" y="903"/>
                  <a:pt x="130" y="904"/>
                </a:cubicBezTo>
                <a:cubicBezTo>
                  <a:pt x="118" y="901"/>
                  <a:pt x="107" y="899"/>
                  <a:pt x="95" y="896"/>
                </a:cubicBezTo>
                <a:cubicBezTo>
                  <a:pt x="92" y="909"/>
                  <a:pt x="92" y="914"/>
                  <a:pt x="100" y="917"/>
                </a:cubicBezTo>
                <a:cubicBezTo>
                  <a:pt x="110" y="921"/>
                  <a:pt x="119" y="922"/>
                  <a:pt x="129" y="924"/>
                </a:cubicBezTo>
                <a:cubicBezTo>
                  <a:pt x="132" y="925"/>
                  <a:pt x="135" y="926"/>
                  <a:pt x="137" y="926"/>
                </a:cubicBezTo>
                <a:cubicBezTo>
                  <a:pt x="137" y="928"/>
                  <a:pt x="137" y="929"/>
                  <a:pt x="137" y="930"/>
                </a:cubicBezTo>
                <a:cubicBezTo>
                  <a:pt x="123" y="928"/>
                  <a:pt x="108" y="925"/>
                  <a:pt x="92" y="922"/>
                </a:cubicBezTo>
                <a:cubicBezTo>
                  <a:pt x="91" y="935"/>
                  <a:pt x="90" y="948"/>
                  <a:pt x="89" y="961"/>
                </a:cubicBezTo>
                <a:cubicBezTo>
                  <a:pt x="95" y="965"/>
                  <a:pt x="101" y="968"/>
                  <a:pt x="107" y="971"/>
                </a:cubicBezTo>
                <a:cubicBezTo>
                  <a:pt x="107" y="973"/>
                  <a:pt x="106" y="974"/>
                  <a:pt x="106" y="976"/>
                </a:cubicBezTo>
                <a:cubicBezTo>
                  <a:pt x="100" y="974"/>
                  <a:pt x="95" y="972"/>
                  <a:pt x="89" y="969"/>
                </a:cubicBezTo>
                <a:cubicBezTo>
                  <a:pt x="84" y="987"/>
                  <a:pt x="84" y="1008"/>
                  <a:pt x="71" y="1017"/>
                </a:cubicBezTo>
                <a:cubicBezTo>
                  <a:pt x="71" y="1018"/>
                  <a:pt x="71" y="1019"/>
                  <a:pt x="72" y="1020"/>
                </a:cubicBezTo>
                <a:cubicBezTo>
                  <a:pt x="84" y="1026"/>
                  <a:pt x="96" y="1031"/>
                  <a:pt x="108" y="1037"/>
                </a:cubicBezTo>
                <a:cubicBezTo>
                  <a:pt x="96" y="1039"/>
                  <a:pt x="85" y="1034"/>
                  <a:pt x="74" y="1026"/>
                </a:cubicBezTo>
                <a:cubicBezTo>
                  <a:pt x="69" y="1023"/>
                  <a:pt x="65" y="1021"/>
                  <a:pt x="60" y="1019"/>
                </a:cubicBezTo>
                <a:cubicBezTo>
                  <a:pt x="49" y="1015"/>
                  <a:pt x="44" y="1006"/>
                  <a:pt x="45" y="988"/>
                </a:cubicBezTo>
                <a:cubicBezTo>
                  <a:pt x="45" y="968"/>
                  <a:pt x="45" y="948"/>
                  <a:pt x="46" y="928"/>
                </a:cubicBezTo>
                <a:cubicBezTo>
                  <a:pt x="46" y="924"/>
                  <a:pt x="48" y="921"/>
                  <a:pt x="49" y="917"/>
                </a:cubicBezTo>
                <a:cubicBezTo>
                  <a:pt x="51" y="920"/>
                  <a:pt x="55" y="924"/>
                  <a:pt x="55" y="927"/>
                </a:cubicBezTo>
                <a:cubicBezTo>
                  <a:pt x="55" y="939"/>
                  <a:pt x="54" y="951"/>
                  <a:pt x="53" y="964"/>
                </a:cubicBezTo>
                <a:cubicBezTo>
                  <a:pt x="56" y="962"/>
                  <a:pt x="61" y="960"/>
                  <a:pt x="62" y="956"/>
                </a:cubicBezTo>
                <a:cubicBezTo>
                  <a:pt x="64" y="949"/>
                  <a:pt x="62" y="941"/>
                  <a:pt x="61" y="933"/>
                </a:cubicBezTo>
                <a:cubicBezTo>
                  <a:pt x="61" y="931"/>
                  <a:pt x="61" y="929"/>
                  <a:pt x="60" y="927"/>
                </a:cubicBezTo>
                <a:cubicBezTo>
                  <a:pt x="62" y="928"/>
                  <a:pt x="65" y="928"/>
                  <a:pt x="65" y="929"/>
                </a:cubicBezTo>
                <a:cubicBezTo>
                  <a:pt x="65" y="943"/>
                  <a:pt x="66" y="956"/>
                  <a:pt x="65" y="970"/>
                </a:cubicBezTo>
                <a:cubicBezTo>
                  <a:pt x="65" y="972"/>
                  <a:pt x="61" y="974"/>
                  <a:pt x="59" y="975"/>
                </a:cubicBezTo>
                <a:cubicBezTo>
                  <a:pt x="53" y="979"/>
                  <a:pt x="51" y="985"/>
                  <a:pt x="53" y="995"/>
                </a:cubicBezTo>
                <a:cubicBezTo>
                  <a:pt x="56" y="1006"/>
                  <a:pt x="61" y="1010"/>
                  <a:pt x="66" y="1006"/>
                </a:cubicBezTo>
                <a:cubicBezTo>
                  <a:pt x="70" y="1003"/>
                  <a:pt x="73" y="998"/>
                  <a:pt x="75" y="991"/>
                </a:cubicBezTo>
                <a:cubicBezTo>
                  <a:pt x="74" y="992"/>
                  <a:pt x="73" y="993"/>
                  <a:pt x="72" y="994"/>
                </a:cubicBezTo>
                <a:cubicBezTo>
                  <a:pt x="72" y="978"/>
                  <a:pt x="72" y="962"/>
                  <a:pt x="72" y="945"/>
                </a:cubicBezTo>
                <a:cubicBezTo>
                  <a:pt x="73" y="946"/>
                  <a:pt x="74" y="947"/>
                  <a:pt x="76" y="949"/>
                </a:cubicBezTo>
                <a:cubicBezTo>
                  <a:pt x="75" y="947"/>
                  <a:pt x="76" y="946"/>
                  <a:pt x="75" y="945"/>
                </a:cubicBezTo>
                <a:cubicBezTo>
                  <a:pt x="66" y="915"/>
                  <a:pt x="54" y="909"/>
                  <a:pt x="33" y="914"/>
                </a:cubicBezTo>
                <a:cubicBezTo>
                  <a:pt x="24" y="917"/>
                  <a:pt x="18" y="931"/>
                  <a:pt x="15" y="945"/>
                </a:cubicBezTo>
                <a:cubicBezTo>
                  <a:pt x="7" y="974"/>
                  <a:pt x="9" y="1005"/>
                  <a:pt x="11" y="1035"/>
                </a:cubicBezTo>
                <a:cubicBezTo>
                  <a:pt x="11" y="1040"/>
                  <a:pt x="15" y="1044"/>
                  <a:pt x="18" y="1049"/>
                </a:cubicBezTo>
                <a:cubicBezTo>
                  <a:pt x="28" y="1073"/>
                  <a:pt x="42" y="1089"/>
                  <a:pt x="57" y="1100"/>
                </a:cubicBezTo>
                <a:cubicBezTo>
                  <a:pt x="73" y="1111"/>
                  <a:pt x="89" y="1121"/>
                  <a:pt x="102" y="1130"/>
                </a:cubicBezTo>
                <a:cubicBezTo>
                  <a:pt x="85" y="1137"/>
                  <a:pt x="29" y="1087"/>
                  <a:pt x="14" y="1048"/>
                </a:cubicBezTo>
                <a:cubicBezTo>
                  <a:pt x="13" y="1067"/>
                  <a:pt x="17" y="1077"/>
                  <a:pt x="40" y="1109"/>
                </a:cubicBezTo>
                <a:cubicBezTo>
                  <a:pt x="36" y="1105"/>
                  <a:pt x="31" y="1101"/>
                  <a:pt x="27" y="1097"/>
                </a:cubicBezTo>
                <a:cubicBezTo>
                  <a:pt x="26" y="1099"/>
                  <a:pt x="26" y="1100"/>
                  <a:pt x="25" y="1101"/>
                </a:cubicBezTo>
                <a:cubicBezTo>
                  <a:pt x="32" y="1111"/>
                  <a:pt x="40" y="1121"/>
                  <a:pt x="47" y="1132"/>
                </a:cubicBezTo>
                <a:cubicBezTo>
                  <a:pt x="46" y="1132"/>
                  <a:pt x="45" y="1132"/>
                  <a:pt x="43" y="1133"/>
                </a:cubicBezTo>
                <a:cubicBezTo>
                  <a:pt x="46" y="1136"/>
                  <a:pt x="48" y="1139"/>
                  <a:pt x="50" y="1141"/>
                </a:cubicBezTo>
                <a:cubicBezTo>
                  <a:pt x="75" y="1166"/>
                  <a:pt x="102" y="1175"/>
                  <a:pt x="131" y="1174"/>
                </a:cubicBezTo>
                <a:cubicBezTo>
                  <a:pt x="135" y="1174"/>
                  <a:pt x="140" y="1171"/>
                  <a:pt x="144" y="1168"/>
                </a:cubicBezTo>
                <a:cubicBezTo>
                  <a:pt x="156" y="1158"/>
                  <a:pt x="168" y="1164"/>
                  <a:pt x="175" y="1182"/>
                </a:cubicBezTo>
                <a:cubicBezTo>
                  <a:pt x="182" y="1203"/>
                  <a:pt x="180" y="1232"/>
                  <a:pt x="170" y="1244"/>
                </a:cubicBezTo>
                <a:cubicBezTo>
                  <a:pt x="164" y="1251"/>
                  <a:pt x="157" y="1250"/>
                  <a:pt x="151" y="1239"/>
                </a:cubicBezTo>
                <a:cubicBezTo>
                  <a:pt x="147" y="1231"/>
                  <a:pt x="144" y="1232"/>
                  <a:pt x="139" y="1237"/>
                </a:cubicBezTo>
                <a:cubicBezTo>
                  <a:pt x="113" y="1270"/>
                  <a:pt x="94" y="1312"/>
                  <a:pt x="83" y="1365"/>
                </a:cubicBezTo>
                <a:cubicBezTo>
                  <a:pt x="79" y="1386"/>
                  <a:pt x="80" y="1389"/>
                  <a:pt x="91" y="1401"/>
                </a:cubicBezTo>
                <a:cubicBezTo>
                  <a:pt x="107" y="1417"/>
                  <a:pt x="116" y="1440"/>
                  <a:pt x="121" y="1470"/>
                </a:cubicBezTo>
                <a:cubicBezTo>
                  <a:pt x="112" y="1439"/>
                  <a:pt x="102" y="1411"/>
                  <a:pt x="83" y="1397"/>
                </a:cubicBezTo>
                <a:cubicBezTo>
                  <a:pt x="82" y="1398"/>
                  <a:pt x="82" y="1399"/>
                  <a:pt x="81" y="1400"/>
                </a:cubicBezTo>
                <a:cubicBezTo>
                  <a:pt x="82" y="1403"/>
                  <a:pt x="83" y="1407"/>
                  <a:pt x="85" y="1409"/>
                </a:cubicBezTo>
                <a:cubicBezTo>
                  <a:pt x="99" y="1427"/>
                  <a:pt x="109" y="1450"/>
                  <a:pt x="115" y="1479"/>
                </a:cubicBezTo>
                <a:cubicBezTo>
                  <a:pt x="117" y="1490"/>
                  <a:pt x="121" y="1500"/>
                  <a:pt x="124" y="1510"/>
                </a:cubicBezTo>
                <a:cubicBezTo>
                  <a:pt x="128" y="1518"/>
                  <a:pt x="134" y="1517"/>
                  <a:pt x="137" y="1509"/>
                </a:cubicBezTo>
                <a:cubicBezTo>
                  <a:pt x="138" y="1505"/>
                  <a:pt x="139" y="1499"/>
                  <a:pt x="138" y="1494"/>
                </a:cubicBezTo>
                <a:cubicBezTo>
                  <a:pt x="138" y="1493"/>
                  <a:pt x="133" y="1492"/>
                  <a:pt x="131" y="1492"/>
                </a:cubicBezTo>
                <a:cubicBezTo>
                  <a:pt x="129" y="1492"/>
                  <a:pt x="127" y="1494"/>
                  <a:pt x="125" y="1495"/>
                </a:cubicBezTo>
                <a:cubicBezTo>
                  <a:pt x="123" y="1483"/>
                  <a:pt x="126" y="1478"/>
                  <a:pt x="131" y="1475"/>
                </a:cubicBezTo>
                <a:cubicBezTo>
                  <a:pt x="137" y="1471"/>
                  <a:pt x="143" y="1479"/>
                  <a:pt x="148" y="1501"/>
                </a:cubicBezTo>
                <a:cubicBezTo>
                  <a:pt x="162" y="1460"/>
                  <a:pt x="183" y="1439"/>
                  <a:pt x="211" y="1439"/>
                </a:cubicBezTo>
                <a:cubicBezTo>
                  <a:pt x="209" y="1433"/>
                  <a:pt x="208" y="1428"/>
                  <a:pt x="207" y="1423"/>
                </a:cubicBezTo>
                <a:cubicBezTo>
                  <a:pt x="203" y="1411"/>
                  <a:pt x="204" y="1408"/>
                  <a:pt x="212" y="1406"/>
                </a:cubicBezTo>
                <a:cubicBezTo>
                  <a:pt x="224" y="1402"/>
                  <a:pt x="236" y="1403"/>
                  <a:pt x="248" y="1410"/>
                </a:cubicBezTo>
                <a:cubicBezTo>
                  <a:pt x="256" y="1416"/>
                  <a:pt x="264" y="1424"/>
                  <a:pt x="273" y="1431"/>
                </a:cubicBezTo>
                <a:cubicBezTo>
                  <a:pt x="275" y="1425"/>
                  <a:pt x="277" y="1418"/>
                  <a:pt x="280" y="1410"/>
                </a:cubicBezTo>
                <a:cubicBezTo>
                  <a:pt x="292" y="1425"/>
                  <a:pt x="300" y="1447"/>
                  <a:pt x="313" y="1456"/>
                </a:cubicBezTo>
                <a:cubicBezTo>
                  <a:pt x="312" y="1440"/>
                  <a:pt x="312" y="1424"/>
                  <a:pt x="311" y="1404"/>
                </a:cubicBezTo>
                <a:cubicBezTo>
                  <a:pt x="315" y="1408"/>
                  <a:pt x="317" y="1408"/>
                  <a:pt x="319" y="1410"/>
                </a:cubicBezTo>
                <a:cubicBezTo>
                  <a:pt x="327" y="1423"/>
                  <a:pt x="337" y="1429"/>
                  <a:pt x="347" y="1433"/>
                </a:cubicBezTo>
                <a:cubicBezTo>
                  <a:pt x="350" y="1434"/>
                  <a:pt x="354" y="1435"/>
                  <a:pt x="357" y="1436"/>
                </a:cubicBezTo>
                <a:cubicBezTo>
                  <a:pt x="369" y="1440"/>
                  <a:pt x="373" y="1448"/>
                  <a:pt x="375" y="1469"/>
                </a:cubicBezTo>
                <a:cubicBezTo>
                  <a:pt x="375" y="1471"/>
                  <a:pt x="375" y="1473"/>
                  <a:pt x="375" y="1475"/>
                </a:cubicBezTo>
                <a:cubicBezTo>
                  <a:pt x="389" y="1471"/>
                  <a:pt x="389" y="1471"/>
                  <a:pt x="392" y="1495"/>
                </a:cubicBezTo>
                <a:cubicBezTo>
                  <a:pt x="393" y="1509"/>
                  <a:pt x="398" y="1519"/>
                  <a:pt x="404" y="1528"/>
                </a:cubicBezTo>
                <a:cubicBezTo>
                  <a:pt x="402" y="1507"/>
                  <a:pt x="400" y="1486"/>
                  <a:pt x="408" y="1463"/>
                </a:cubicBezTo>
                <a:cubicBezTo>
                  <a:pt x="410" y="1468"/>
                  <a:pt x="412" y="1472"/>
                  <a:pt x="413" y="1476"/>
                </a:cubicBezTo>
                <a:cubicBezTo>
                  <a:pt x="415" y="1489"/>
                  <a:pt x="422" y="1493"/>
                  <a:pt x="428" y="1497"/>
                </a:cubicBezTo>
                <a:cubicBezTo>
                  <a:pt x="434" y="1501"/>
                  <a:pt x="440" y="1506"/>
                  <a:pt x="440" y="1520"/>
                </a:cubicBezTo>
                <a:cubicBezTo>
                  <a:pt x="443" y="1519"/>
                  <a:pt x="445" y="1518"/>
                  <a:pt x="448" y="1517"/>
                </a:cubicBezTo>
                <a:cubicBezTo>
                  <a:pt x="459" y="1514"/>
                  <a:pt x="459" y="1514"/>
                  <a:pt x="463" y="1532"/>
                </a:cubicBezTo>
                <a:cubicBezTo>
                  <a:pt x="468" y="1552"/>
                  <a:pt x="475" y="1567"/>
                  <a:pt x="487" y="1577"/>
                </a:cubicBezTo>
                <a:cubicBezTo>
                  <a:pt x="503" y="1590"/>
                  <a:pt x="525" y="1581"/>
                  <a:pt x="536" y="1556"/>
                </a:cubicBezTo>
                <a:cubicBezTo>
                  <a:pt x="544" y="1538"/>
                  <a:pt x="545" y="1519"/>
                  <a:pt x="538" y="1501"/>
                </a:cubicBezTo>
                <a:cubicBezTo>
                  <a:pt x="537" y="1496"/>
                  <a:pt x="534" y="1492"/>
                  <a:pt x="531" y="1491"/>
                </a:cubicBezTo>
                <a:cubicBezTo>
                  <a:pt x="525" y="1490"/>
                  <a:pt x="522" y="1495"/>
                  <a:pt x="519" y="1504"/>
                </a:cubicBezTo>
                <a:cubicBezTo>
                  <a:pt x="524" y="1509"/>
                  <a:pt x="533" y="1505"/>
                  <a:pt x="534" y="1519"/>
                </a:cubicBezTo>
                <a:cubicBezTo>
                  <a:pt x="535" y="1529"/>
                  <a:pt x="535" y="1540"/>
                  <a:pt x="535" y="1548"/>
                </a:cubicBezTo>
                <a:cubicBezTo>
                  <a:pt x="531" y="1550"/>
                  <a:pt x="528" y="1551"/>
                  <a:pt x="525" y="1554"/>
                </a:cubicBezTo>
                <a:cubicBezTo>
                  <a:pt x="516" y="1560"/>
                  <a:pt x="511" y="1558"/>
                  <a:pt x="505" y="1547"/>
                </a:cubicBezTo>
                <a:cubicBezTo>
                  <a:pt x="498" y="1534"/>
                  <a:pt x="496" y="1520"/>
                  <a:pt x="495" y="1504"/>
                </a:cubicBezTo>
                <a:cubicBezTo>
                  <a:pt x="495" y="1499"/>
                  <a:pt x="494" y="1495"/>
                  <a:pt x="495" y="1496"/>
                </a:cubicBezTo>
                <a:cubicBezTo>
                  <a:pt x="496" y="1491"/>
                  <a:pt x="497" y="1486"/>
                  <a:pt x="498" y="1482"/>
                </a:cubicBezTo>
                <a:cubicBezTo>
                  <a:pt x="511" y="1446"/>
                  <a:pt x="533" y="1442"/>
                  <a:pt x="550" y="1472"/>
                </a:cubicBezTo>
                <a:cubicBezTo>
                  <a:pt x="551" y="1475"/>
                  <a:pt x="555" y="1476"/>
                  <a:pt x="557" y="1476"/>
                </a:cubicBezTo>
                <a:cubicBezTo>
                  <a:pt x="564" y="1474"/>
                  <a:pt x="571" y="1471"/>
                  <a:pt x="578" y="1469"/>
                </a:cubicBezTo>
                <a:cubicBezTo>
                  <a:pt x="584" y="1467"/>
                  <a:pt x="587" y="1471"/>
                  <a:pt x="589" y="1479"/>
                </a:cubicBezTo>
                <a:cubicBezTo>
                  <a:pt x="591" y="1490"/>
                  <a:pt x="594" y="1501"/>
                  <a:pt x="595" y="1513"/>
                </a:cubicBezTo>
                <a:cubicBezTo>
                  <a:pt x="597" y="1521"/>
                  <a:pt x="599" y="1526"/>
                  <a:pt x="604" y="1526"/>
                </a:cubicBezTo>
                <a:cubicBezTo>
                  <a:pt x="615" y="1527"/>
                  <a:pt x="626" y="1527"/>
                  <a:pt x="637" y="1527"/>
                </a:cubicBezTo>
                <a:cubicBezTo>
                  <a:pt x="639" y="1527"/>
                  <a:pt x="641" y="1522"/>
                  <a:pt x="642" y="1519"/>
                </a:cubicBezTo>
                <a:cubicBezTo>
                  <a:pt x="644" y="1508"/>
                  <a:pt x="646" y="1495"/>
                  <a:pt x="648" y="1484"/>
                </a:cubicBezTo>
                <a:cubicBezTo>
                  <a:pt x="650" y="1473"/>
                  <a:pt x="654" y="1468"/>
                  <a:pt x="660" y="1469"/>
                </a:cubicBezTo>
                <a:cubicBezTo>
                  <a:pt x="662" y="1469"/>
                  <a:pt x="663" y="1469"/>
                  <a:pt x="664" y="1469"/>
                </a:cubicBezTo>
                <a:cubicBezTo>
                  <a:pt x="676" y="1472"/>
                  <a:pt x="688" y="1469"/>
                  <a:pt x="699" y="1458"/>
                </a:cubicBezTo>
                <a:cubicBezTo>
                  <a:pt x="714" y="1444"/>
                  <a:pt x="731" y="1454"/>
                  <a:pt x="740" y="1478"/>
                </a:cubicBezTo>
                <a:cubicBezTo>
                  <a:pt x="749" y="1501"/>
                  <a:pt x="746" y="1533"/>
                  <a:pt x="734" y="1552"/>
                </a:cubicBezTo>
                <a:cubicBezTo>
                  <a:pt x="732" y="1554"/>
                  <a:pt x="731" y="1556"/>
                  <a:pt x="729" y="1556"/>
                </a:cubicBezTo>
                <a:cubicBezTo>
                  <a:pt x="719" y="1559"/>
                  <a:pt x="712" y="1552"/>
                  <a:pt x="705" y="1540"/>
                </a:cubicBezTo>
                <a:cubicBezTo>
                  <a:pt x="699" y="1528"/>
                  <a:pt x="698" y="1514"/>
                  <a:pt x="702" y="1502"/>
                </a:cubicBezTo>
                <a:cubicBezTo>
                  <a:pt x="705" y="1494"/>
                  <a:pt x="707" y="1492"/>
                  <a:pt x="717" y="1489"/>
                </a:cubicBezTo>
                <a:cubicBezTo>
                  <a:pt x="711" y="1482"/>
                  <a:pt x="700" y="1487"/>
                  <a:pt x="697" y="1501"/>
                </a:cubicBezTo>
                <a:cubicBezTo>
                  <a:pt x="693" y="1525"/>
                  <a:pt x="692" y="1549"/>
                  <a:pt x="703" y="1570"/>
                </a:cubicBezTo>
                <a:cubicBezTo>
                  <a:pt x="715" y="1590"/>
                  <a:pt x="729" y="1597"/>
                  <a:pt x="745" y="1590"/>
                </a:cubicBezTo>
                <a:cubicBezTo>
                  <a:pt x="746" y="1589"/>
                  <a:pt x="747" y="1588"/>
                  <a:pt x="749" y="1585"/>
                </a:cubicBezTo>
                <a:cubicBezTo>
                  <a:pt x="739" y="1585"/>
                  <a:pt x="732" y="1585"/>
                  <a:pt x="724" y="1585"/>
                </a:cubicBezTo>
                <a:cubicBezTo>
                  <a:pt x="724" y="1584"/>
                  <a:pt x="724" y="1583"/>
                  <a:pt x="724" y="1582"/>
                </a:cubicBezTo>
                <a:cubicBezTo>
                  <a:pt x="730" y="1582"/>
                  <a:pt x="737" y="1582"/>
                  <a:pt x="743" y="1582"/>
                </a:cubicBezTo>
                <a:cubicBezTo>
                  <a:pt x="756" y="1584"/>
                  <a:pt x="765" y="1573"/>
                  <a:pt x="770" y="1554"/>
                </a:cubicBezTo>
                <a:cubicBezTo>
                  <a:pt x="774" y="1542"/>
                  <a:pt x="776" y="1529"/>
                  <a:pt x="780" y="1515"/>
                </a:cubicBezTo>
                <a:cubicBezTo>
                  <a:pt x="785" y="1517"/>
                  <a:pt x="791" y="1519"/>
                  <a:pt x="797" y="1521"/>
                </a:cubicBezTo>
                <a:cubicBezTo>
                  <a:pt x="799" y="1516"/>
                  <a:pt x="799" y="1509"/>
                  <a:pt x="801" y="1506"/>
                </a:cubicBezTo>
                <a:cubicBezTo>
                  <a:pt x="806" y="1500"/>
                  <a:pt x="811" y="1494"/>
                  <a:pt x="817" y="1491"/>
                </a:cubicBezTo>
                <a:cubicBezTo>
                  <a:pt x="823" y="1487"/>
                  <a:pt x="828" y="1482"/>
                  <a:pt x="831" y="1469"/>
                </a:cubicBezTo>
                <a:cubicBezTo>
                  <a:pt x="820" y="1474"/>
                  <a:pt x="810" y="1480"/>
                  <a:pt x="799" y="1485"/>
                </a:cubicBezTo>
                <a:cubicBezTo>
                  <a:pt x="799" y="1484"/>
                  <a:pt x="799" y="1483"/>
                  <a:pt x="799" y="1482"/>
                </a:cubicBezTo>
                <a:cubicBezTo>
                  <a:pt x="814" y="1473"/>
                  <a:pt x="829" y="1465"/>
                  <a:pt x="845" y="1456"/>
                </a:cubicBezTo>
                <a:cubicBezTo>
                  <a:pt x="845" y="1457"/>
                  <a:pt x="845" y="1457"/>
                  <a:pt x="845" y="1458"/>
                </a:cubicBezTo>
                <a:cubicBezTo>
                  <a:pt x="842" y="1461"/>
                  <a:pt x="838" y="1464"/>
                  <a:pt x="835" y="1466"/>
                </a:cubicBezTo>
                <a:cubicBezTo>
                  <a:pt x="838" y="1482"/>
                  <a:pt x="840" y="1498"/>
                  <a:pt x="842" y="1513"/>
                </a:cubicBezTo>
                <a:cubicBezTo>
                  <a:pt x="853" y="1509"/>
                  <a:pt x="855" y="1494"/>
                  <a:pt x="852" y="1474"/>
                </a:cubicBezTo>
                <a:cubicBezTo>
                  <a:pt x="849" y="1475"/>
                  <a:pt x="845" y="1476"/>
                  <a:pt x="842" y="1477"/>
                </a:cubicBezTo>
                <a:cubicBezTo>
                  <a:pt x="842" y="1477"/>
                  <a:pt x="842" y="1476"/>
                  <a:pt x="841" y="1475"/>
                </a:cubicBezTo>
                <a:cubicBezTo>
                  <a:pt x="843" y="1474"/>
                  <a:pt x="845" y="1472"/>
                  <a:pt x="847" y="1471"/>
                </a:cubicBezTo>
                <a:cubicBezTo>
                  <a:pt x="851" y="1469"/>
                  <a:pt x="853" y="1466"/>
                  <a:pt x="853" y="1458"/>
                </a:cubicBezTo>
                <a:cubicBezTo>
                  <a:pt x="854" y="1449"/>
                  <a:pt x="858" y="1447"/>
                  <a:pt x="862" y="1448"/>
                </a:cubicBezTo>
                <a:cubicBezTo>
                  <a:pt x="868" y="1450"/>
                  <a:pt x="873" y="1453"/>
                  <a:pt x="879" y="1457"/>
                </a:cubicBezTo>
                <a:cubicBezTo>
                  <a:pt x="879" y="1457"/>
                  <a:pt x="880" y="1456"/>
                  <a:pt x="880" y="1455"/>
                </a:cubicBezTo>
                <a:cubicBezTo>
                  <a:pt x="882" y="1434"/>
                  <a:pt x="891" y="1428"/>
                  <a:pt x="902" y="1429"/>
                </a:cubicBezTo>
                <a:cubicBezTo>
                  <a:pt x="918" y="1431"/>
                  <a:pt x="931" y="1423"/>
                  <a:pt x="940" y="1399"/>
                </a:cubicBezTo>
                <a:cubicBezTo>
                  <a:pt x="941" y="1398"/>
                  <a:pt x="942" y="1397"/>
                  <a:pt x="945" y="1394"/>
                </a:cubicBezTo>
                <a:cubicBezTo>
                  <a:pt x="946" y="1410"/>
                  <a:pt x="947" y="1423"/>
                  <a:pt x="947" y="1439"/>
                </a:cubicBezTo>
                <a:cubicBezTo>
                  <a:pt x="953" y="1438"/>
                  <a:pt x="958" y="1438"/>
                  <a:pt x="962" y="1434"/>
                </a:cubicBezTo>
                <a:cubicBezTo>
                  <a:pt x="971" y="1425"/>
                  <a:pt x="980" y="1415"/>
                  <a:pt x="988" y="1404"/>
                </a:cubicBezTo>
                <a:cubicBezTo>
                  <a:pt x="996" y="1393"/>
                  <a:pt x="996" y="1393"/>
                  <a:pt x="1001" y="1407"/>
                </a:cubicBezTo>
                <a:cubicBezTo>
                  <a:pt x="1002" y="1410"/>
                  <a:pt x="1003" y="1412"/>
                  <a:pt x="1004" y="1416"/>
                </a:cubicBezTo>
                <a:cubicBezTo>
                  <a:pt x="1014" y="1401"/>
                  <a:pt x="1025" y="1397"/>
                  <a:pt x="1038" y="1398"/>
                </a:cubicBezTo>
                <a:cubicBezTo>
                  <a:pt x="1042" y="1399"/>
                  <a:pt x="1047" y="1400"/>
                  <a:pt x="1052" y="1403"/>
                </a:cubicBezTo>
                <a:cubicBezTo>
                  <a:pt x="1062" y="1409"/>
                  <a:pt x="1063" y="1411"/>
                  <a:pt x="1060" y="1432"/>
                </a:cubicBezTo>
                <a:cubicBezTo>
                  <a:pt x="1074" y="1437"/>
                  <a:pt x="1086" y="1448"/>
                  <a:pt x="1094" y="1471"/>
                </a:cubicBezTo>
                <a:cubicBezTo>
                  <a:pt x="1092" y="1469"/>
                  <a:pt x="1091" y="1468"/>
                  <a:pt x="1089" y="1466"/>
                </a:cubicBezTo>
                <a:cubicBezTo>
                  <a:pt x="1078" y="1457"/>
                  <a:pt x="1067" y="1448"/>
                  <a:pt x="1056" y="1440"/>
                </a:cubicBezTo>
                <a:cubicBezTo>
                  <a:pt x="1052" y="1437"/>
                  <a:pt x="1051" y="1434"/>
                  <a:pt x="1052" y="1429"/>
                </a:cubicBezTo>
                <a:cubicBezTo>
                  <a:pt x="1054" y="1424"/>
                  <a:pt x="1055" y="1419"/>
                  <a:pt x="1057" y="1413"/>
                </a:cubicBezTo>
                <a:cubicBezTo>
                  <a:pt x="1053" y="1411"/>
                  <a:pt x="1050" y="1408"/>
                  <a:pt x="1047" y="1407"/>
                </a:cubicBezTo>
                <a:cubicBezTo>
                  <a:pt x="1035" y="1405"/>
                  <a:pt x="1024" y="1409"/>
                  <a:pt x="1014" y="1422"/>
                </a:cubicBezTo>
                <a:cubicBezTo>
                  <a:pt x="1010" y="1427"/>
                  <a:pt x="1005" y="1432"/>
                  <a:pt x="1001" y="1437"/>
                </a:cubicBezTo>
                <a:cubicBezTo>
                  <a:pt x="998" y="1427"/>
                  <a:pt x="996" y="1418"/>
                  <a:pt x="994" y="1408"/>
                </a:cubicBezTo>
                <a:cubicBezTo>
                  <a:pt x="991" y="1411"/>
                  <a:pt x="990" y="1412"/>
                  <a:pt x="990" y="1414"/>
                </a:cubicBezTo>
                <a:cubicBezTo>
                  <a:pt x="979" y="1437"/>
                  <a:pt x="965" y="1448"/>
                  <a:pt x="949" y="1453"/>
                </a:cubicBezTo>
                <a:cubicBezTo>
                  <a:pt x="943" y="1455"/>
                  <a:pt x="940" y="1450"/>
                  <a:pt x="940" y="1440"/>
                </a:cubicBezTo>
                <a:cubicBezTo>
                  <a:pt x="941" y="1432"/>
                  <a:pt x="941" y="1423"/>
                  <a:pt x="941" y="1414"/>
                </a:cubicBezTo>
                <a:cubicBezTo>
                  <a:pt x="931" y="1437"/>
                  <a:pt x="916" y="1437"/>
                  <a:pt x="902" y="1438"/>
                </a:cubicBezTo>
                <a:cubicBezTo>
                  <a:pt x="890" y="1440"/>
                  <a:pt x="888" y="1443"/>
                  <a:pt x="888" y="1463"/>
                </a:cubicBezTo>
                <a:cubicBezTo>
                  <a:pt x="888" y="1469"/>
                  <a:pt x="887" y="1475"/>
                  <a:pt x="887" y="1484"/>
                </a:cubicBezTo>
                <a:cubicBezTo>
                  <a:pt x="884" y="1481"/>
                  <a:pt x="882" y="1480"/>
                  <a:pt x="881" y="1478"/>
                </a:cubicBezTo>
                <a:cubicBezTo>
                  <a:pt x="879" y="1475"/>
                  <a:pt x="877" y="1470"/>
                  <a:pt x="874" y="1468"/>
                </a:cubicBezTo>
                <a:cubicBezTo>
                  <a:pt x="870" y="1465"/>
                  <a:pt x="865" y="1463"/>
                  <a:pt x="861" y="1461"/>
                </a:cubicBezTo>
                <a:cubicBezTo>
                  <a:pt x="860" y="1468"/>
                  <a:pt x="859" y="1474"/>
                  <a:pt x="859" y="1481"/>
                </a:cubicBezTo>
                <a:cubicBezTo>
                  <a:pt x="858" y="1507"/>
                  <a:pt x="851" y="1522"/>
                  <a:pt x="835" y="1531"/>
                </a:cubicBezTo>
                <a:cubicBezTo>
                  <a:pt x="836" y="1514"/>
                  <a:pt x="839" y="1497"/>
                  <a:pt x="833" y="1479"/>
                </a:cubicBezTo>
                <a:cubicBezTo>
                  <a:pt x="830" y="1495"/>
                  <a:pt x="824" y="1500"/>
                  <a:pt x="816" y="1503"/>
                </a:cubicBezTo>
                <a:cubicBezTo>
                  <a:pt x="810" y="1506"/>
                  <a:pt x="806" y="1514"/>
                  <a:pt x="805" y="1526"/>
                </a:cubicBezTo>
                <a:cubicBezTo>
                  <a:pt x="805" y="1531"/>
                  <a:pt x="804" y="1537"/>
                  <a:pt x="803" y="1545"/>
                </a:cubicBezTo>
                <a:cubicBezTo>
                  <a:pt x="799" y="1541"/>
                  <a:pt x="797" y="1538"/>
                  <a:pt x="794" y="1535"/>
                </a:cubicBezTo>
                <a:cubicBezTo>
                  <a:pt x="787" y="1526"/>
                  <a:pt x="785" y="1527"/>
                  <a:pt x="782" y="1541"/>
                </a:cubicBezTo>
                <a:cubicBezTo>
                  <a:pt x="776" y="1565"/>
                  <a:pt x="766" y="1583"/>
                  <a:pt x="753" y="1593"/>
                </a:cubicBezTo>
                <a:cubicBezTo>
                  <a:pt x="735" y="1606"/>
                  <a:pt x="717" y="1602"/>
                  <a:pt x="701" y="1584"/>
                </a:cubicBezTo>
                <a:cubicBezTo>
                  <a:pt x="687" y="1567"/>
                  <a:pt x="685" y="1541"/>
                  <a:pt x="687" y="1514"/>
                </a:cubicBezTo>
                <a:cubicBezTo>
                  <a:pt x="688" y="1497"/>
                  <a:pt x="694" y="1486"/>
                  <a:pt x="702" y="1478"/>
                </a:cubicBezTo>
                <a:cubicBezTo>
                  <a:pt x="714" y="1468"/>
                  <a:pt x="729" y="1481"/>
                  <a:pt x="730" y="1503"/>
                </a:cubicBezTo>
                <a:cubicBezTo>
                  <a:pt x="731" y="1509"/>
                  <a:pt x="729" y="1516"/>
                  <a:pt x="727" y="1521"/>
                </a:cubicBezTo>
                <a:cubicBezTo>
                  <a:pt x="725" y="1524"/>
                  <a:pt x="721" y="1524"/>
                  <a:pt x="718" y="1526"/>
                </a:cubicBezTo>
                <a:cubicBezTo>
                  <a:pt x="718" y="1522"/>
                  <a:pt x="718" y="1517"/>
                  <a:pt x="718" y="1513"/>
                </a:cubicBezTo>
                <a:cubicBezTo>
                  <a:pt x="720" y="1505"/>
                  <a:pt x="719" y="1499"/>
                  <a:pt x="714" y="1497"/>
                </a:cubicBezTo>
                <a:cubicBezTo>
                  <a:pt x="710" y="1494"/>
                  <a:pt x="706" y="1496"/>
                  <a:pt x="705" y="1506"/>
                </a:cubicBezTo>
                <a:cubicBezTo>
                  <a:pt x="703" y="1522"/>
                  <a:pt x="706" y="1534"/>
                  <a:pt x="714" y="1539"/>
                </a:cubicBezTo>
                <a:cubicBezTo>
                  <a:pt x="722" y="1544"/>
                  <a:pt x="730" y="1538"/>
                  <a:pt x="734" y="1524"/>
                </a:cubicBezTo>
                <a:cubicBezTo>
                  <a:pt x="740" y="1507"/>
                  <a:pt x="736" y="1481"/>
                  <a:pt x="726" y="1468"/>
                </a:cubicBezTo>
                <a:cubicBezTo>
                  <a:pt x="718" y="1457"/>
                  <a:pt x="701" y="1461"/>
                  <a:pt x="692" y="1475"/>
                </a:cubicBezTo>
                <a:cubicBezTo>
                  <a:pt x="681" y="1495"/>
                  <a:pt x="677" y="1519"/>
                  <a:pt x="680" y="1547"/>
                </a:cubicBezTo>
                <a:cubicBezTo>
                  <a:pt x="685" y="1589"/>
                  <a:pt x="707" y="1614"/>
                  <a:pt x="728" y="1613"/>
                </a:cubicBezTo>
                <a:cubicBezTo>
                  <a:pt x="744" y="1613"/>
                  <a:pt x="759" y="1609"/>
                  <a:pt x="774" y="1598"/>
                </a:cubicBezTo>
                <a:cubicBezTo>
                  <a:pt x="798" y="1581"/>
                  <a:pt x="822" y="1563"/>
                  <a:pt x="847" y="1547"/>
                </a:cubicBezTo>
                <a:cubicBezTo>
                  <a:pt x="885" y="1521"/>
                  <a:pt x="924" y="1495"/>
                  <a:pt x="963" y="1472"/>
                </a:cubicBezTo>
                <a:cubicBezTo>
                  <a:pt x="992" y="1455"/>
                  <a:pt x="1022" y="1452"/>
                  <a:pt x="1053" y="1456"/>
                </a:cubicBezTo>
                <a:cubicBezTo>
                  <a:pt x="1069" y="1459"/>
                  <a:pt x="1084" y="1468"/>
                  <a:pt x="1098" y="1483"/>
                </a:cubicBezTo>
                <a:cubicBezTo>
                  <a:pt x="1103" y="1475"/>
                  <a:pt x="1107" y="1461"/>
                  <a:pt x="1118" y="1469"/>
                </a:cubicBezTo>
                <a:cubicBezTo>
                  <a:pt x="1115" y="1473"/>
                  <a:pt x="1113" y="1475"/>
                  <a:pt x="1112" y="1478"/>
                </a:cubicBezTo>
                <a:cubicBezTo>
                  <a:pt x="1110" y="1483"/>
                  <a:pt x="1108" y="1488"/>
                  <a:pt x="1108" y="1494"/>
                </a:cubicBezTo>
                <a:cubicBezTo>
                  <a:pt x="1108" y="1497"/>
                  <a:pt x="1112" y="1503"/>
                  <a:pt x="1113" y="1502"/>
                </a:cubicBezTo>
                <a:cubicBezTo>
                  <a:pt x="1116" y="1502"/>
                  <a:pt x="1120" y="1498"/>
                  <a:pt x="1122" y="1495"/>
                </a:cubicBezTo>
                <a:cubicBezTo>
                  <a:pt x="1124" y="1490"/>
                  <a:pt x="1126" y="1484"/>
                  <a:pt x="1127" y="1478"/>
                </a:cubicBezTo>
                <a:cubicBezTo>
                  <a:pt x="1133" y="1455"/>
                  <a:pt x="1139" y="1432"/>
                  <a:pt x="1149" y="1413"/>
                </a:cubicBezTo>
                <a:cubicBezTo>
                  <a:pt x="1154" y="1405"/>
                  <a:pt x="1154" y="1395"/>
                  <a:pt x="1153" y="1384"/>
                </a:cubicBezTo>
                <a:cubicBezTo>
                  <a:pt x="1146" y="1338"/>
                  <a:pt x="1135" y="1297"/>
                  <a:pt x="1114" y="1264"/>
                </a:cubicBezTo>
                <a:cubicBezTo>
                  <a:pt x="1111" y="1258"/>
                  <a:pt x="1107" y="1253"/>
                  <a:pt x="1103" y="1249"/>
                </a:cubicBezTo>
                <a:cubicBezTo>
                  <a:pt x="1101" y="1247"/>
                  <a:pt x="1097" y="1249"/>
                  <a:pt x="1095" y="1251"/>
                </a:cubicBezTo>
                <a:cubicBezTo>
                  <a:pt x="1088" y="1259"/>
                  <a:pt x="1081" y="1264"/>
                  <a:pt x="1074" y="1255"/>
                </a:cubicBezTo>
                <a:cubicBezTo>
                  <a:pt x="1067" y="1246"/>
                  <a:pt x="1063" y="1230"/>
                  <a:pt x="1066" y="1213"/>
                </a:cubicBezTo>
                <a:cubicBezTo>
                  <a:pt x="1066" y="1210"/>
                  <a:pt x="1067" y="1207"/>
                  <a:pt x="1067" y="1204"/>
                </a:cubicBezTo>
                <a:cubicBezTo>
                  <a:pt x="1072" y="1184"/>
                  <a:pt x="1078" y="1177"/>
                  <a:pt x="1090" y="1183"/>
                </a:cubicBezTo>
                <a:cubicBezTo>
                  <a:pt x="1101" y="1189"/>
                  <a:pt x="1107" y="1180"/>
                  <a:pt x="1112" y="1168"/>
                </a:cubicBezTo>
                <a:cubicBezTo>
                  <a:pt x="1119" y="1153"/>
                  <a:pt x="1123" y="1136"/>
                  <a:pt x="1129" y="1120"/>
                </a:cubicBezTo>
                <a:cubicBezTo>
                  <a:pt x="1135" y="1106"/>
                  <a:pt x="1141" y="1091"/>
                  <a:pt x="1149" y="1080"/>
                </a:cubicBezTo>
                <a:cubicBezTo>
                  <a:pt x="1168" y="1053"/>
                  <a:pt x="1189" y="1049"/>
                  <a:pt x="1211" y="1069"/>
                </a:cubicBezTo>
                <a:cubicBezTo>
                  <a:pt x="1212" y="1071"/>
                  <a:pt x="1214" y="1072"/>
                  <a:pt x="1216" y="1074"/>
                </a:cubicBezTo>
                <a:cubicBezTo>
                  <a:pt x="1211" y="1065"/>
                  <a:pt x="1208" y="1056"/>
                  <a:pt x="1203" y="1050"/>
                </a:cubicBezTo>
                <a:cubicBezTo>
                  <a:pt x="1199" y="1045"/>
                  <a:pt x="1194" y="1043"/>
                  <a:pt x="1189" y="1041"/>
                </a:cubicBezTo>
                <a:cubicBezTo>
                  <a:pt x="1186" y="1040"/>
                  <a:pt x="1182" y="1040"/>
                  <a:pt x="1179" y="1040"/>
                </a:cubicBezTo>
                <a:cubicBezTo>
                  <a:pt x="1179" y="1038"/>
                  <a:pt x="1179" y="1037"/>
                  <a:pt x="1179" y="1035"/>
                </a:cubicBezTo>
                <a:cubicBezTo>
                  <a:pt x="1187" y="1034"/>
                  <a:pt x="1195" y="1033"/>
                  <a:pt x="1202" y="1032"/>
                </a:cubicBezTo>
                <a:cubicBezTo>
                  <a:pt x="1201" y="1021"/>
                  <a:pt x="1198" y="1019"/>
                  <a:pt x="1179" y="1018"/>
                </a:cubicBezTo>
                <a:cubicBezTo>
                  <a:pt x="1184" y="1011"/>
                  <a:pt x="1192" y="1010"/>
                  <a:pt x="1203" y="1014"/>
                </a:cubicBezTo>
                <a:cubicBezTo>
                  <a:pt x="1205" y="1003"/>
                  <a:pt x="1205" y="1003"/>
                  <a:pt x="1180" y="993"/>
                </a:cubicBezTo>
                <a:cubicBezTo>
                  <a:pt x="1189" y="987"/>
                  <a:pt x="1196" y="988"/>
                  <a:pt x="1204" y="991"/>
                </a:cubicBezTo>
                <a:cubicBezTo>
                  <a:pt x="1203" y="981"/>
                  <a:pt x="1201" y="977"/>
                  <a:pt x="1194" y="975"/>
                </a:cubicBezTo>
                <a:cubicBezTo>
                  <a:pt x="1189" y="974"/>
                  <a:pt x="1184" y="975"/>
                  <a:pt x="1180" y="974"/>
                </a:cubicBezTo>
                <a:cubicBezTo>
                  <a:pt x="1188" y="965"/>
                  <a:pt x="1196" y="966"/>
                  <a:pt x="1205" y="967"/>
                </a:cubicBezTo>
                <a:cubicBezTo>
                  <a:pt x="1200" y="949"/>
                  <a:pt x="1190" y="953"/>
                  <a:pt x="1181" y="952"/>
                </a:cubicBezTo>
                <a:cubicBezTo>
                  <a:pt x="1181" y="951"/>
                  <a:pt x="1181" y="950"/>
                  <a:pt x="1181" y="948"/>
                </a:cubicBezTo>
                <a:cubicBezTo>
                  <a:pt x="1189" y="947"/>
                  <a:pt x="1197" y="945"/>
                  <a:pt x="1207" y="943"/>
                </a:cubicBezTo>
                <a:cubicBezTo>
                  <a:pt x="1199" y="923"/>
                  <a:pt x="1189" y="929"/>
                  <a:pt x="1178" y="930"/>
                </a:cubicBezTo>
                <a:cubicBezTo>
                  <a:pt x="1186" y="917"/>
                  <a:pt x="1196" y="921"/>
                  <a:pt x="1205" y="920"/>
                </a:cubicBezTo>
                <a:cubicBezTo>
                  <a:pt x="1200" y="902"/>
                  <a:pt x="1191" y="909"/>
                  <a:pt x="1184" y="904"/>
                </a:cubicBezTo>
                <a:cubicBezTo>
                  <a:pt x="1184" y="903"/>
                  <a:pt x="1184" y="902"/>
                  <a:pt x="1184" y="901"/>
                </a:cubicBezTo>
                <a:cubicBezTo>
                  <a:pt x="1191" y="901"/>
                  <a:pt x="1197" y="901"/>
                  <a:pt x="1204" y="901"/>
                </a:cubicBezTo>
                <a:cubicBezTo>
                  <a:pt x="1205" y="899"/>
                  <a:pt x="1205" y="897"/>
                  <a:pt x="1205" y="896"/>
                </a:cubicBezTo>
                <a:cubicBezTo>
                  <a:pt x="1199" y="883"/>
                  <a:pt x="1190" y="886"/>
                  <a:pt x="1182" y="885"/>
                </a:cubicBezTo>
                <a:cubicBezTo>
                  <a:pt x="1189" y="876"/>
                  <a:pt x="1198" y="882"/>
                  <a:pt x="1208" y="882"/>
                </a:cubicBezTo>
                <a:cubicBezTo>
                  <a:pt x="1202" y="867"/>
                  <a:pt x="1193" y="867"/>
                  <a:pt x="1185" y="862"/>
                </a:cubicBezTo>
                <a:cubicBezTo>
                  <a:pt x="1193" y="862"/>
                  <a:pt x="1200" y="862"/>
                  <a:pt x="1210" y="862"/>
                </a:cubicBezTo>
                <a:cubicBezTo>
                  <a:pt x="1204" y="847"/>
                  <a:pt x="1195" y="850"/>
                  <a:pt x="1190" y="842"/>
                </a:cubicBezTo>
                <a:cubicBezTo>
                  <a:pt x="1199" y="833"/>
                  <a:pt x="1219" y="852"/>
                  <a:pt x="1225" y="872"/>
                </a:cubicBezTo>
                <a:cubicBezTo>
                  <a:pt x="1220" y="868"/>
                  <a:pt x="1216" y="865"/>
                  <a:pt x="1212" y="862"/>
                </a:cubicBezTo>
                <a:cubicBezTo>
                  <a:pt x="1212" y="870"/>
                  <a:pt x="1211" y="878"/>
                  <a:pt x="1211" y="886"/>
                </a:cubicBezTo>
                <a:cubicBezTo>
                  <a:pt x="1210" y="909"/>
                  <a:pt x="1210" y="932"/>
                  <a:pt x="1209" y="955"/>
                </a:cubicBezTo>
                <a:cubicBezTo>
                  <a:pt x="1209" y="964"/>
                  <a:pt x="1210" y="971"/>
                  <a:pt x="1214" y="977"/>
                </a:cubicBezTo>
                <a:cubicBezTo>
                  <a:pt x="1218" y="983"/>
                  <a:pt x="1221" y="991"/>
                  <a:pt x="1225" y="999"/>
                </a:cubicBezTo>
                <a:cubicBezTo>
                  <a:pt x="1224" y="1000"/>
                  <a:pt x="1224" y="1000"/>
                  <a:pt x="1224" y="1001"/>
                </a:cubicBezTo>
                <a:cubicBezTo>
                  <a:pt x="1219" y="998"/>
                  <a:pt x="1215" y="995"/>
                  <a:pt x="1211" y="991"/>
                </a:cubicBezTo>
                <a:cubicBezTo>
                  <a:pt x="1211" y="992"/>
                  <a:pt x="1211" y="992"/>
                  <a:pt x="1211" y="993"/>
                </a:cubicBezTo>
                <a:cubicBezTo>
                  <a:pt x="1216" y="1003"/>
                  <a:pt x="1221" y="1013"/>
                  <a:pt x="1226" y="1023"/>
                </a:cubicBezTo>
                <a:cubicBezTo>
                  <a:pt x="1226" y="1024"/>
                  <a:pt x="1225" y="1025"/>
                  <a:pt x="1225" y="1026"/>
                </a:cubicBezTo>
                <a:cubicBezTo>
                  <a:pt x="1221" y="1022"/>
                  <a:pt x="1218" y="1019"/>
                  <a:pt x="1214" y="1016"/>
                </a:cubicBezTo>
                <a:cubicBezTo>
                  <a:pt x="1214" y="1016"/>
                  <a:pt x="1214" y="1017"/>
                  <a:pt x="1214" y="1017"/>
                </a:cubicBezTo>
                <a:cubicBezTo>
                  <a:pt x="1217" y="1026"/>
                  <a:pt x="1221" y="1034"/>
                  <a:pt x="1225" y="1043"/>
                </a:cubicBezTo>
                <a:cubicBezTo>
                  <a:pt x="1224" y="1044"/>
                  <a:pt x="1224" y="1044"/>
                  <a:pt x="1224" y="1045"/>
                </a:cubicBezTo>
                <a:cubicBezTo>
                  <a:pt x="1220" y="1041"/>
                  <a:pt x="1216" y="1038"/>
                  <a:pt x="1213" y="1034"/>
                </a:cubicBezTo>
                <a:cubicBezTo>
                  <a:pt x="1213" y="1035"/>
                  <a:pt x="1212" y="1035"/>
                  <a:pt x="1212" y="1036"/>
                </a:cubicBezTo>
                <a:cubicBezTo>
                  <a:pt x="1216" y="1045"/>
                  <a:pt x="1220" y="1055"/>
                  <a:pt x="1224" y="1064"/>
                </a:cubicBezTo>
                <a:cubicBezTo>
                  <a:pt x="1224" y="1065"/>
                  <a:pt x="1223" y="1065"/>
                  <a:pt x="1223" y="1066"/>
                </a:cubicBezTo>
                <a:cubicBezTo>
                  <a:pt x="1220" y="1062"/>
                  <a:pt x="1216" y="1057"/>
                  <a:pt x="1213" y="1053"/>
                </a:cubicBezTo>
                <a:cubicBezTo>
                  <a:pt x="1213" y="1054"/>
                  <a:pt x="1212" y="1054"/>
                  <a:pt x="1212" y="1054"/>
                </a:cubicBezTo>
                <a:cubicBezTo>
                  <a:pt x="1217" y="1068"/>
                  <a:pt x="1223" y="1081"/>
                  <a:pt x="1228" y="1095"/>
                </a:cubicBezTo>
                <a:cubicBezTo>
                  <a:pt x="1229" y="1091"/>
                  <a:pt x="1229" y="1089"/>
                  <a:pt x="1229" y="1087"/>
                </a:cubicBezTo>
                <a:cubicBezTo>
                  <a:pt x="1229" y="1015"/>
                  <a:pt x="1228" y="944"/>
                  <a:pt x="1228" y="872"/>
                </a:cubicBezTo>
                <a:cubicBezTo>
                  <a:pt x="1228" y="861"/>
                  <a:pt x="1226" y="852"/>
                  <a:pt x="1220" y="845"/>
                </a:cubicBezTo>
                <a:cubicBezTo>
                  <a:pt x="1209" y="829"/>
                  <a:pt x="1197" y="819"/>
                  <a:pt x="1182" y="826"/>
                </a:cubicBezTo>
                <a:cubicBezTo>
                  <a:pt x="1180" y="826"/>
                  <a:pt x="1179" y="826"/>
                  <a:pt x="1176" y="826"/>
                </a:cubicBezTo>
                <a:cubicBezTo>
                  <a:pt x="1176" y="823"/>
                  <a:pt x="1176" y="821"/>
                  <a:pt x="1176" y="819"/>
                </a:cubicBezTo>
                <a:cubicBezTo>
                  <a:pt x="1175" y="781"/>
                  <a:pt x="1175" y="744"/>
                  <a:pt x="1175" y="706"/>
                </a:cubicBezTo>
                <a:cubicBezTo>
                  <a:pt x="1175" y="687"/>
                  <a:pt x="1178" y="683"/>
                  <a:pt x="1189" y="680"/>
                </a:cubicBezTo>
                <a:cubicBezTo>
                  <a:pt x="1200" y="678"/>
                  <a:pt x="1210" y="679"/>
                  <a:pt x="1220" y="691"/>
                </a:cubicBezTo>
                <a:cubicBezTo>
                  <a:pt x="1220" y="691"/>
                  <a:pt x="1221" y="692"/>
                  <a:pt x="1222" y="692"/>
                </a:cubicBezTo>
                <a:cubicBezTo>
                  <a:pt x="1222" y="693"/>
                  <a:pt x="1222" y="692"/>
                  <a:pt x="1223" y="692"/>
                </a:cubicBezTo>
                <a:cubicBezTo>
                  <a:pt x="1227" y="679"/>
                  <a:pt x="1221" y="675"/>
                  <a:pt x="1216" y="672"/>
                </a:cubicBezTo>
                <a:cubicBezTo>
                  <a:pt x="1210" y="669"/>
                  <a:pt x="1209" y="664"/>
                  <a:pt x="1209" y="653"/>
                </a:cubicBezTo>
                <a:cubicBezTo>
                  <a:pt x="1210" y="638"/>
                  <a:pt x="1208" y="623"/>
                  <a:pt x="1207" y="608"/>
                </a:cubicBezTo>
                <a:cubicBezTo>
                  <a:pt x="1206" y="574"/>
                  <a:pt x="1204" y="540"/>
                  <a:pt x="1203" y="505"/>
                </a:cubicBezTo>
                <a:cubicBezTo>
                  <a:pt x="1203" y="496"/>
                  <a:pt x="1200" y="493"/>
                  <a:pt x="1196" y="492"/>
                </a:cubicBezTo>
                <a:cubicBezTo>
                  <a:pt x="1189" y="491"/>
                  <a:pt x="1182" y="490"/>
                  <a:pt x="1175" y="489"/>
                </a:cubicBezTo>
                <a:cubicBezTo>
                  <a:pt x="1175" y="488"/>
                  <a:pt x="1175" y="487"/>
                  <a:pt x="1175" y="486"/>
                </a:cubicBezTo>
                <a:cubicBezTo>
                  <a:pt x="1183" y="483"/>
                  <a:pt x="1191" y="481"/>
                  <a:pt x="1199" y="478"/>
                </a:cubicBezTo>
                <a:cubicBezTo>
                  <a:pt x="1199" y="477"/>
                  <a:pt x="1199" y="475"/>
                  <a:pt x="1199" y="474"/>
                </a:cubicBezTo>
                <a:cubicBezTo>
                  <a:pt x="1190" y="466"/>
                  <a:pt x="1180" y="470"/>
                  <a:pt x="1171" y="469"/>
                </a:cubicBezTo>
                <a:cubicBezTo>
                  <a:pt x="1171" y="468"/>
                  <a:pt x="1171" y="467"/>
                  <a:pt x="1171" y="466"/>
                </a:cubicBezTo>
                <a:cubicBezTo>
                  <a:pt x="1175" y="465"/>
                  <a:pt x="1178" y="463"/>
                  <a:pt x="1182" y="463"/>
                </a:cubicBezTo>
                <a:cubicBezTo>
                  <a:pt x="1187" y="462"/>
                  <a:pt x="1191" y="462"/>
                  <a:pt x="1195" y="461"/>
                </a:cubicBezTo>
                <a:cubicBezTo>
                  <a:pt x="1197" y="460"/>
                  <a:pt x="1198" y="458"/>
                  <a:pt x="1199" y="456"/>
                </a:cubicBezTo>
                <a:cubicBezTo>
                  <a:pt x="1198" y="454"/>
                  <a:pt x="1197" y="450"/>
                  <a:pt x="1196" y="450"/>
                </a:cubicBezTo>
                <a:cubicBezTo>
                  <a:pt x="1189" y="449"/>
                  <a:pt x="1181" y="449"/>
                  <a:pt x="1174" y="449"/>
                </a:cubicBezTo>
                <a:cubicBezTo>
                  <a:pt x="1172" y="448"/>
                  <a:pt x="1171" y="449"/>
                  <a:pt x="1168" y="450"/>
                </a:cubicBezTo>
                <a:cubicBezTo>
                  <a:pt x="1174" y="435"/>
                  <a:pt x="1207" y="438"/>
                  <a:pt x="1216" y="467"/>
                </a:cubicBezTo>
                <a:cubicBezTo>
                  <a:pt x="1213" y="465"/>
                  <a:pt x="1210" y="464"/>
                  <a:pt x="1208" y="464"/>
                </a:cubicBezTo>
                <a:cubicBezTo>
                  <a:pt x="1208" y="464"/>
                  <a:pt x="1208" y="465"/>
                  <a:pt x="1207" y="465"/>
                </a:cubicBezTo>
                <a:cubicBezTo>
                  <a:pt x="1211" y="469"/>
                  <a:pt x="1215" y="473"/>
                  <a:pt x="1218" y="477"/>
                </a:cubicBezTo>
                <a:cubicBezTo>
                  <a:pt x="1217" y="479"/>
                  <a:pt x="1217" y="480"/>
                  <a:pt x="1216" y="482"/>
                </a:cubicBezTo>
                <a:cubicBezTo>
                  <a:pt x="1214" y="482"/>
                  <a:pt x="1212" y="482"/>
                  <a:pt x="1210" y="482"/>
                </a:cubicBezTo>
                <a:cubicBezTo>
                  <a:pt x="1214" y="490"/>
                  <a:pt x="1217" y="497"/>
                  <a:pt x="1221" y="506"/>
                </a:cubicBezTo>
                <a:cubicBezTo>
                  <a:pt x="1217" y="506"/>
                  <a:pt x="1214" y="506"/>
                  <a:pt x="1211" y="506"/>
                </a:cubicBezTo>
                <a:cubicBezTo>
                  <a:pt x="1215" y="514"/>
                  <a:pt x="1218" y="521"/>
                  <a:pt x="1222" y="529"/>
                </a:cubicBezTo>
                <a:cubicBezTo>
                  <a:pt x="1222" y="530"/>
                  <a:pt x="1221" y="531"/>
                  <a:pt x="1221" y="532"/>
                </a:cubicBezTo>
                <a:cubicBezTo>
                  <a:pt x="1218" y="530"/>
                  <a:pt x="1215" y="529"/>
                  <a:pt x="1211" y="527"/>
                </a:cubicBezTo>
                <a:cubicBezTo>
                  <a:pt x="1214" y="534"/>
                  <a:pt x="1218" y="541"/>
                  <a:pt x="1221" y="547"/>
                </a:cubicBezTo>
                <a:cubicBezTo>
                  <a:pt x="1220" y="547"/>
                  <a:pt x="1220" y="548"/>
                  <a:pt x="1220" y="549"/>
                </a:cubicBezTo>
                <a:cubicBezTo>
                  <a:pt x="1218" y="547"/>
                  <a:pt x="1215" y="546"/>
                  <a:pt x="1211" y="543"/>
                </a:cubicBezTo>
                <a:cubicBezTo>
                  <a:pt x="1216" y="553"/>
                  <a:pt x="1219" y="561"/>
                  <a:pt x="1224" y="571"/>
                </a:cubicBezTo>
                <a:cubicBezTo>
                  <a:pt x="1219" y="569"/>
                  <a:pt x="1217" y="569"/>
                  <a:pt x="1213" y="567"/>
                </a:cubicBezTo>
                <a:cubicBezTo>
                  <a:pt x="1217" y="576"/>
                  <a:pt x="1220" y="584"/>
                  <a:pt x="1224" y="594"/>
                </a:cubicBezTo>
                <a:cubicBezTo>
                  <a:pt x="1219" y="592"/>
                  <a:pt x="1215" y="591"/>
                  <a:pt x="1210" y="589"/>
                </a:cubicBezTo>
                <a:cubicBezTo>
                  <a:pt x="1215" y="599"/>
                  <a:pt x="1219" y="606"/>
                  <a:pt x="1223" y="616"/>
                </a:cubicBezTo>
                <a:cubicBezTo>
                  <a:pt x="1219" y="614"/>
                  <a:pt x="1216" y="614"/>
                  <a:pt x="1213" y="612"/>
                </a:cubicBezTo>
                <a:cubicBezTo>
                  <a:pt x="1217" y="621"/>
                  <a:pt x="1220" y="629"/>
                  <a:pt x="1223" y="637"/>
                </a:cubicBezTo>
                <a:cubicBezTo>
                  <a:pt x="1223" y="638"/>
                  <a:pt x="1223" y="638"/>
                  <a:pt x="1222" y="639"/>
                </a:cubicBezTo>
                <a:cubicBezTo>
                  <a:pt x="1220" y="638"/>
                  <a:pt x="1217" y="636"/>
                  <a:pt x="1213" y="633"/>
                </a:cubicBezTo>
                <a:cubicBezTo>
                  <a:pt x="1217" y="643"/>
                  <a:pt x="1220" y="650"/>
                  <a:pt x="1223" y="657"/>
                </a:cubicBezTo>
                <a:cubicBezTo>
                  <a:pt x="1223" y="658"/>
                  <a:pt x="1222" y="658"/>
                  <a:pt x="1222" y="659"/>
                </a:cubicBezTo>
                <a:cubicBezTo>
                  <a:pt x="1219" y="657"/>
                  <a:pt x="1217" y="655"/>
                  <a:pt x="1214" y="653"/>
                </a:cubicBezTo>
                <a:cubicBezTo>
                  <a:pt x="1214" y="653"/>
                  <a:pt x="1213" y="654"/>
                  <a:pt x="1213" y="655"/>
                </a:cubicBezTo>
                <a:cubicBezTo>
                  <a:pt x="1216" y="661"/>
                  <a:pt x="1219" y="666"/>
                  <a:pt x="1224" y="674"/>
                </a:cubicBezTo>
                <a:cubicBezTo>
                  <a:pt x="1224" y="669"/>
                  <a:pt x="1225" y="666"/>
                  <a:pt x="1225" y="663"/>
                </a:cubicBezTo>
                <a:cubicBezTo>
                  <a:pt x="1224" y="606"/>
                  <a:pt x="1224" y="549"/>
                  <a:pt x="1222" y="492"/>
                </a:cubicBezTo>
                <a:cubicBezTo>
                  <a:pt x="1222" y="462"/>
                  <a:pt x="1211" y="442"/>
                  <a:pt x="1195" y="428"/>
                </a:cubicBezTo>
                <a:cubicBezTo>
                  <a:pt x="1176" y="411"/>
                  <a:pt x="1156" y="409"/>
                  <a:pt x="1136" y="416"/>
                </a:cubicBezTo>
                <a:cubicBezTo>
                  <a:pt x="1120" y="422"/>
                  <a:pt x="1107" y="413"/>
                  <a:pt x="1097" y="390"/>
                </a:cubicBezTo>
                <a:cubicBezTo>
                  <a:pt x="1094" y="382"/>
                  <a:pt x="1089" y="385"/>
                  <a:pt x="1085" y="385"/>
                </a:cubicBezTo>
                <a:cubicBezTo>
                  <a:pt x="1070" y="386"/>
                  <a:pt x="1061" y="370"/>
                  <a:pt x="1062" y="344"/>
                </a:cubicBezTo>
                <a:cubicBezTo>
                  <a:pt x="1064" y="318"/>
                  <a:pt x="1082" y="302"/>
                  <a:pt x="1095" y="317"/>
                </a:cubicBezTo>
                <a:cubicBezTo>
                  <a:pt x="1100" y="324"/>
                  <a:pt x="1105" y="323"/>
                  <a:pt x="1110" y="319"/>
                </a:cubicBezTo>
                <a:cubicBezTo>
                  <a:pt x="1113" y="316"/>
                  <a:pt x="1116" y="313"/>
                  <a:pt x="1119" y="309"/>
                </a:cubicBezTo>
                <a:cubicBezTo>
                  <a:pt x="1139" y="278"/>
                  <a:pt x="1144" y="236"/>
                  <a:pt x="1142" y="192"/>
                </a:cubicBezTo>
                <a:cubicBezTo>
                  <a:pt x="1132" y="227"/>
                  <a:pt x="1116" y="251"/>
                  <a:pt x="1093" y="261"/>
                </a:cubicBezTo>
                <a:cubicBezTo>
                  <a:pt x="1111" y="244"/>
                  <a:pt x="1127" y="224"/>
                  <a:pt x="1137" y="193"/>
                </a:cubicBezTo>
                <a:cubicBezTo>
                  <a:pt x="1138" y="188"/>
                  <a:pt x="1140" y="183"/>
                  <a:pt x="1141" y="177"/>
                </a:cubicBezTo>
                <a:cubicBezTo>
                  <a:pt x="1142" y="174"/>
                  <a:pt x="1141" y="171"/>
                  <a:pt x="1140" y="167"/>
                </a:cubicBezTo>
                <a:cubicBezTo>
                  <a:pt x="1136" y="188"/>
                  <a:pt x="1128" y="206"/>
                  <a:pt x="1118" y="220"/>
                </a:cubicBezTo>
                <a:cubicBezTo>
                  <a:pt x="1108" y="233"/>
                  <a:pt x="1096" y="243"/>
                  <a:pt x="1084" y="248"/>
                </a:cubicBezTo>
                <a:cubicBezTo>
                  <a:pt x="1110" y="230"/>
                  <a:pt x="1128" y="199"/>
                  <a:pt x="1139" y="154"/>
                </a:cubicBezTo>
                <a:cubicBezTo>
                  <a:pt x="1139" y="154"/>
                  <a:pt x="1140" y="155"/>
                  <a:pt x="1140" y="156"/>
                </a:cubicBezTo>
                <a:cubicBezTo>
                  <a:pt x="1139" y="152"/>
                  <a:pt x="1139" y="148"/>
                  <a:pt x="1138" y="145"/>
                </a:cubicBezTo>
                <a:cubicBezTo>
                  <a:pt x="1138" y="143"/>
                  <a:pt x="1137" y="141"/>
                  <a:pt x="1135" y="136"/>
                </a:cubicBezTo>
                <a:cubicBezTo>
                  <a:pt x="1134" y="164"/>
                  <a:pt x="1127" y="183"/>
                  <a:pt x="1116" y="199"/>
                </a:cubicBezTo>
                <a:cubicBezTo>
                  <a:pt x="1106" y="214"/>
                  <a:pt x="1095" y="226"/>
                  <a:pt x="1082" y="231"/>
                </a:cubicBezTo>
                <a:cubicBezTo>
                  <a:pt x="1091" y="220"/>
                  <a:pt x="1101" y="211"/>
                  <a:pt x="1109" y="200"/>
                </a:cubicBezTo>
                <a:cubicBezTo>
                  <a:pt x="1118" y="188"/>
                  <a:pt x="1125" y="174"/>
                  <a:pt x="1128" y="155"/>
                </a:cubicBezTo>
                <a:cubicBezTo>
                  <a:pt x="1104" y="217"/>
                  <a:pt x="1069" y="229"/>
                  <a:pt x="1030" y="217"/>
                </a:cubicBezTo>
                <a:cubicBezTo>
                  <a:pt x="1013" y="212"/>
                  <a:pt x="997" y="204"/>
                  <a:pt x="981" y="196"/>
                </a:cubicBezTo>
                <a:cubicBezTo>
                  <a:pt x="975" y="193"/>
                  <a:pt x="969" y="192"/>
                  <a:pt x="964" y="198"/>
                </a:cubicBezTo>
                <a:cubicBezTo>
                  <a:pt x="948" y="214"/>
                  <a:pt x="920" y="205"/>
                  <a:pt x="913" y="164"/>
                </a:cubicBezTo>
                <a:cubicBezTo>
                  <a:pt x="908" y="135"/>
                  <a:pt x="893" y="130"/>
                  <a:pt x="882" y="118"/>
                </a:cubicBezTo>
                <a:cubicBezTo>
                  <a:pt x="881" y="118"/>
                  <a:pt x="880" y="119"/>
                  <a:pt x="880" y="120"/>
                </a:cubicBezTo>
                <a:cubicBezTo>
                  <a:pt x="883" y="127"/>
                  <a:pt x="886" y="135"/>
                  <a:pt x="888" y="143"/>
                </a:cubicBezTo>
                <a:cubicBezTo>
                  <a:pt x="892" y="153"/>
                  <a:pt x="896" y="164"/>
                  <a:pt x="900" y="175"/>
                </a:cubicBezTo>
                <a:cubicBezTo>
                  <a:pt x="902" y="180"/>
                  <a:pt x="902" y="185"/>
                  <a:pt x="898" y="189"/>
                </a:cubicBezTo>
                <a:cubicBezTo>
                  <a:pt x="893" y="194"/>
                  <a:pt x="887" y="199"/>
                  <a:pt x="881" y="204"/>
                </a:cubicBezTo>
                <a:cubicBezTo>
                  <a:pt x="876" y="179"/>
                  <a:pt x="872" y="155"/>
                  <a:pt x="865" y="133"/>
                </a:cubicBezTo>
                <a:cubicBezTo>
                  <a:pt x="858" y="112"/>
                  <a:pt x="847" y="94"/>
                  <a:pt x="838" y="75"/>
                </a:cubicBezTo>
                <a:cubicBezTo>
                  <a:pt x="837" y="76"/>
                  <a:pt x="836" y="77"/>
                  <a:pt x="835" y="78"/>
                </a:cubicBezTo>
                <a:cubicBezTo>
                  <a:pt x="837" y="83"/>
                  <a:pt x="839" y="88"/>
                  <a:pt x="841" y="93"/>
                </a:cubicBezTo>
                <a:cubicBezTo>
                  <a:pt x="854" y="127"/>
                  <a:pt x="859" y="165"/>
                  <a:pt x="854" y="205"/>
                </a:cubicBezTo>
                <a:cubicBezTo>
                  <a:pt x="845" y="291"/>
                  <a:pt x="780" y="337"/>
                  <a:pt x="739" y="283"/>
                </a:cubicBezTo>
                <a:cubicBezTo>
                  <a:pt x="728" y="268"/>
                  <a:pt x="718" y="250"/>
                  <a:pt x="707" y="233"/>
                </a:cubicBezTo>
                <a:cubicBezTo>
                  <a:pt x="705" y="229"/>
                  <a:pt x="702" y="224"/>
                  <a:pt x="700" y="220"/>
                </a:cubicBezTo>
                <a:cubicBezTo>
                  <a:pt x="693" y="210"/>
                  <a:pt x="692" y="210"/>
                  <a:pt x="686" y="221"/>
                </a:cubicBezTo>
                <a:cubicBezTo>
                  <a:pt x="682" y="229"/>
                  <a:pt x="677" y="228"/>
                  <a:pt x="673" y="223"/>
                </a:cubicBezTo>
                <a:cubicBezTo>
                  <a:pt x="667" y="217"/>
                  <a:pt x="664" y="204"/>
                  <a:pt x="666" y="194"/>
                </a:cubicBezTo>
                <a:cubicBezTo>
                  <a:pt x="670" y="173"/>
                  <a:pt x="685" y="163"/>
                  <a:pt x="697" y="176"/>
                </a:cubicBezTo>
                <a:cubicBezTo>
                  <a:pt x="703" y="182"/>
                  <a:pt x="708" y="184"/>
                  <a:pt x="715" y="178"/>
                </a:cubicBezTo>
                <a:cubicBezTo>
                  <a:pt x="719" y="175"/>
                  <a:pt x="720" y="179"/>
                  <a:pt x="722" y="186"/>
                </a:cubicBezTo>
                <a:cubicBezTo>
                  <a:pt x="724" y="201"/>
                  <a:pt x="727" y="216"/>
                  <a:pt x="731" y="230"/>
                </a:cubicBezTo>
                <a:cubicBezTo>
                  <a:pt x="734" y="240"/>
                  <a:pt x="739" y="249"/>
                  <a:pt x="743" y="258"/>
                </a:cubicBezTo>
                <a:cubicBezTo>
                  <a:pt x="730" y="244"/>
                  <a:pt x="722" y="224"/>
                  <a:pt x="719" y="197"/>
                </a:cubicBezTo>
                <a:cubicBezTo>
                  <a:pt x="718" y="187"/>
                  <a:pt x="716" y="187"/>
                  <a:pt x="711" y="188"/>
                </a:cubicBezTo>
                <a:cubicBezTo>
                  <a:pt x="707" y="189"/>
                  <a:pt x="702" y="189"/>
                  <a:pt x="698" y="186"/>
                </a:cubicBezTo>
                <a:cubicBezTo>
                  <a:pt x="691" y="182"/>
                  <a:pt x="685" y="179"/>
                  <a:pt x="678" y="184"/>
                </a:cubicBezTo>
                <a:cubicBezTo>
                  <a:pt x="673" y="188"/>
                  <a:pt x="671" y="194"/>
                  <a:pt x="672" y="202"/>
                </a:cubicBezTo>
                <a:cubicBezTo>
                  <a:pt x="672" y="205"/>
                  <a:pt x="674" y="209"/>
                  <a:pt x="676" y="210"/>
                </a:cubicBezTo>
                <a:cubicBezTo>
                  <a:pt x="678" y="211"/>
                  <a:pt x="681" y="209"/>
                  <a:pt x="681" y="207"/>
                </a:cubicBezTo>
                <a:cubicBezTo>
                  <a:pt x="685" y="190"/>
                  <a:pt x="691" y="198"/>
                  <a:pt x="696" y="203"/>
                </a:cubicBezTo>
                <a:cubicBezTo>
                  <a:pt x="703" y="210"/>
                  <a:pt x="709" y="220"/>
                  <a:pt x="715" y="228"/>
                </a:cubicBezTo>
                <a:cubicBezTo>
                  <a:pt x="727" y="245"/>
                  <a:pt x="738" y="265"/>
                  <a:pt x="751" y="278"/>
                </a:cubicBezTo>
                <a:cubicBezTo>
                  <a:pt x="774" y="300"/>
                  <a:pt x="798" y="298"/>
                  <a:pt x="820" y="276"/>
                </a:cubicBezTo>
                <a:cubicBezTo>
                  <a:pt x="841" y="254"/>
                  <a:pt x="850" y="218"/>
                  <a:pt x="850" y="176"/>
                </a:cubicBezTo>
                <a:cubicBezTo>
                  <a:pt x="851" y="128"/>
                  <a:pt x="837" y="93"/>
                  <a:pt x="817" y="62"/>
                </a:cubicBezTo>
                <a:cubicBezTo>
                  <a:pt x="816" y="60"/>
                  <a:pt x="816" y="58"/>
                  <a:pt x="815" y="57"/>
                </a:cubicBezTo>
                <a:cubicBezTo>
                  <a:pt x="815" y="56"/>
                  <a:pt x="816" y="55"/>
                  <a:pt x="816" y="54"/>
                </a:cubicBezTo>
                <a:cubicBezTo>
                  <a:pt x="854" y="77"/>
                  <a:pt x="875" y="126"/>
                  <a:pt x="884" y="193"/>
                </a:cubicBezTo>
                <a:cubicBezTo>
                  <a:pt x="896" y="186"/>
                  <a:pt x="898" y="181"/>
                  <a:pt x="892" y="164"/>
                </a:cubicBezTo>
                <a:cubicBezTo>
                  <a:pt x="884" y="144"/>
                  <a:pt x="877" y="125"/>
                  <a:pt x="869" y="106"/>
                </a:cubicBezTo>
                <a:cubicBezTo>
                  <a:pt x="867" y="102"/>
                  <a:pt x="866" y="99"/>
                  <a:pt x="864" y="95"/>
                </a:cubicBezTo>
                <a:cubicBezTo>
                  <a:pt x="867" y="95"/>
                  <a:pt x="869" y="96"/>
                  <a:pt x="871" y="98"/>
                </a:cubicBezTo>
                <a:cubicBezTo>
                  <a:pt x="881" y="107"/>
                  <a:pt x="891" y="116"/>
                  <a:pt x="902" y="125"/>
                </a:cubicBezTo>
                <a:cubicBezTo>
                  <a:pt x="908" y="131"/>
                  <a:pt x="913" y="139"/>
                  <a:pt x="915" y="153"/>
                </a:cubicBezTo>
                <a:cubicBezTo>
                  <a:pt x="921" y="187"/>
                  <a:pt x="942" y="206"/>
                  <a:pt x="958" y="191"/>
                </a:cubicBezTo>
                <a:cubicBezTo>
                  <a:pt x="969" y="182"/>
                  <a:pt x="977" y="183"/>
                  <a:pt x="987" y="190"/>
                </a:cubicBezTo>
                <a:cubicBezTo>
                  <a:pt x="990" y="192"/>
                  <a:pt x="993" y="193"/>
                  <a:pt x="997" y="195"/>
                </a:cubicBezTo>
                <a:cubicBezTo>
                  <a:pt x="1020" y="205"/>
                  <a:pt x="1043" y="215"/>
                  <a:pt x="1067" y="210"/>
                </a:cubicBezTo>
                <a:cubicBezTo>
                  <a:pt x="1085" y="206"/>
                  <a:pt x="1102" y="198"/>
                  <a:pt x="1115" y="176"/>
                </a:cubicBezTo>
                <a:cubicBezTo>
                  <a:pt x="1120" y="168"/>
                  <a:pt x="1124" y="159"/>
                  <a:pt x="1124" y="146"/>
                </a:cubicBezTo>
                <a:cubicBezTo>
                  <a:pt x="1117" y="171"/>
                  <a:pt x="1105" y="188"/>
                  <a:pt x="1090" y="194"/>
                </a:cubicBezTo>
                <a:cubicBezTo>
                  <a:pt x="1078" y="198"/>
                  <a:pt x="1067" y="202"/>
                  <a:pt x="1056" y="202"/>
                </a:cubicBezTo>
                <a:cubicBezTo>
                  <a:pt x="1030" y="202"/>
                  <a:pt x="1005" y="193"/>
                  <a:pt x="981" y="178"/>
                </a:cubicBezTo>
                <a:cubicBezTo>
                  <a:pt x="974" y="174"/>
                  <a:pt x="969" y="172"/>
                  <a:pt x="963" y="181"/>
                </a:cubicBezTo>
                <a:cubicBezTo>
                  <a:pt x="955" y="193"/>
                  <a:pt x="945" y="195"/>
                  <a:pt x="936" y="186"/>
                </a:cubicBezTo>
                <a:cubicBezTo>
                  <a:pt x="925" y="176"/>
                  <a:pt x="917" y="162"/>
                  <a:pt x="916" y="139"/>
                </a:cubicBezTo>
                <a:cubicBezTo>
                  <a:pt x="916" y="134"/>
                  <a:pt x="915" y="127"/>
                  <a:pt x="913" y="125"/>
                </a:cubicBezTo>
                <a:cubicBezTo>
                  <a:pt x="876" y="89"/>
                  <a:pt x="838" y="54"/>
                  <a:pt x="798" y="30"/>
                </a:cubicBezTo>
                <a:cubicBezTo>
                  <a:pt x="776" y="18"/>
                  <a:pt x="753" y="12"/>
                  <a:pt x="730" y="15"/>
                </a:cubicBezTo>
                <a:cubicBezTo>
                  <a:pt x="715" y="16"/>
                  <a:pt x="700" y="22"/>
                  <a:pt x="687" y="37"/>
                </a:cubicBezTo>
                <a:cubicBezTo>
                  <a:pt x="671" y="57"/>
                  <a:pt x="665" y="88"/>
                  <a:pt x="672" y="115"/>
                </a:cubicBezTo>
                <a:cubicBezTo>
                  <a:pt x="676" y="131"/>
                  <a:pt x="682" y="142"/>
                  <a:pt x="693" y="142"/>
                </a:cubicBezTo>
                <a:cubicBezTo>
                  <a:pt x="700" y="143"/>
                  <a:pt x="704" y="136"/>
                  <a:pt x="704" y="121"/>
                </a:cubicBezTo>
                <a:cubicBezTo>
                  <a:pt x="703" y="109"/>
                  <a:pt x="701" y="106"/>
                  <a:pt x="693" y="106"/>
                </a:cubicBezTo>
                <a:cubicBezTo>
                  <a:pt x="686" y="107"/>
                  <a:pt x="684" y="104"/>
                  <a:pt x="686" y="91"/>
                </a:cubicBezTo>
                <a:cubicBezTo>
                  <a:pt x="689" y="65"/>
                  <a:pt x="699" y="47"/>
                  <a:pt x="713" y="38"/>
                </a:cubicBezTo>
                <a:cubicBezTo>
                  <a:pt x="749" y="15"/>
                  <a:pt x="790" y="40"/>
                  <a:pt x="810" y="95"/>
                </a:cubicBezTo>
                <a:cubicBezTo>
                  <a:pt x="812" y="99"/>
                  <a:pt x="813" y="103"/>
                  <a:pt x="815" y="107"/>
                </a:cubicBezTo>
                <a:cubicBezTo>
                  <a:pt x="815" y="106"/>
                  <a:pt x="816" y="106"/>
                  <a:pt x="817" y="106"/>
                </a:cubicBezTo>
                <a:cubicBezTo>
                  <a:pt x="817" y="96"/>
                  <a:pt x="817" y="87"/>
                  <a:pt x="818" y="74"/>
                </a:cubicBezTo>
                <a:cubicBezTo>
                  <a:pt x="822" y="83"/>
                  <a:pt x="826" y="89"/>
                  <a:pt x="828" y="95"/>
                </a:cubicBezTo>
                <a:cubicBezTo>
                  <a:pt x="837" y="120"/>
                  <a:pt x="833" y="147"/>
                  <a:pt x="834" y="173"/>
                </a:cubicBezTo>
                <a:cubicBezTo>
                  <a:pt x="837" y="174"/>
                  <a:pt x="839" y="174"/>
                  <a:pt x="842" y="174"/>
                </a:cubicBezTo>
                <a:cubicBezTo>
                  <a:pt x="842" y="175"/>
                  <a:pt x="843" y="176"/>
                  <a:pt x="843" y="177"/>
                </a:cubicBezTo>
                <a:cubicBezTo>
                  <a:pt x="841" y="181"/>
                  <a:pt x="839" y="185"/>
                  <a:pt x="837" y="189"/>
                </a:cubicBezTo>
                <a:cubicBezTo>
                  <a:pt x="833" y="194"/>
                  <a:pt x="829" y="198"/>
                  <a:pt x="826" y="205"/>
                </a:cubicBezTo>
                <a:cubicBezTo>
                  <a:pt x="823" y="213"/>
                  <a:pt x="826" y="219"/>
                  <a:pt x="832" y="218"/>
                </a:cubicBezTo>
                <a:cubicBezTo>
                  <a:pt x="835" y="218"/>
                  <a:pt x="838" y="216"/>
                  <a:pt x="841" y="216"/>
                </a:cubicBezTo>
                <a:cubicBezTo>
                  <a:pt x="841" y="216"/>
                  <a:pt x="842" y="217"/>
                  <a:pt x="842" y="218"/>
                </a:cubicBezTo>
                <a:cubicBezTo>
                  <a:pt x="839" y="222"/>
                  <a:pt x="837" y="226"/>
                  <a:pt x="834" y="228"/>
                </a:cubicBezTo>
                <a:cubicBezTo>
                  <a:pt x="829" y="233"/>
                  <a:pt x="823" y="237"/>
                  <a:pt x="816" y="240"/>
                </a:cubicBezTo>
                <a:cubicBezTo>
                  <a:pt x="806" y="246"/>
                  <a:pt x="801" y="249"/>
                  <a:pt x="811" y="270"/>
                </a:cubicBezTo>
                <a:cubicBezTo>
                  <a:pt x="811" y="270"/>
                  <a:pt x="811" y="272"/>
                  <a:pt x="812" y="273"/>
                </a:cubicBezTo>
                <a:cubicBezTo>
                  <a:pt x="800" y="286"/>
                  <a:pt x="783" y="287"/>
                  <a:pt x="772" y="274"/>
                </a:cubicBezTo>
                <a:cubicBezTo>
                  <a:pt x="767" y="267"/>
                  <a:pt x="763" y="258"/>
                  <a:pt x="765" y="246"/>
                </a:cubicBezTo>
                <a:cubicBezTo>
                  <a:pt x="774" y="255"/>
                  <a:pt x="779" y="254"/>
                  <a:pt x="782" y="245"/>
                </a:cubicBezTo>
                <a:cubicBezTo>
                  <a:pt x="787" y="234"/>
                  <a:pt x="784" y="213"/>
                  <a:pt x="777" y="206"/>
                </a:cubicBezTo>
                <a:cubicBezTo>
                  <a:pt x="770" y="198"/>
                  <a:pt x="761" y="202"/>
                  <a:pt x="756" y="217"/>
                </a:cubicBezTo>
                <a:cubicBezTo>
                  <a:pt x="751" y="233"/>
                  <a:pt x="752" y="249"/>
                  <a:pt x="757" y="265"/>
                </a:cubicBezTo>
                <a:cubicBezTo>
                  <a:pt x="759" y="269"/>
                  <a:pt x="761" y="274"/>
                  <a:pt x="762" y="278"/>
                </a:cubicBezTo>
                <a:cubicBezTo>
                  <a:pt x="762" y="279"/>
                  <a:pt x="761" y="280"/>
                  <a:pt x="761" y="281"/>
                </a:cubicBezTo>
                <a:cubicBezTo>
                  <a:pt x="755" y="274"/>
                  <a:pt x="749" y="266"/>
                  <a:pt x="743" y="258"/>
                </a:cubicBezTo>
                <a:cubicBezTo>
                  <a:pt x="746" y="260"/>
                  <a:pt x="749" y="263"/>
                  <a:pt x="753" y="266"/>
                </a:cubicBezTo>
                <a:cubicBezTo>
                  <a:pt x="752" y="262"/>
                  <a:pt x="752" y="260"/>
                  <a:pt x="751" y="258"/>
                </a:cubicBezTo>
                <a:cubicBezTo>
                  <a:pt x="744" y="239"/>
                  <a:pt x="747" y="221"/>
                  <a:pt x="755" y="204"/>
                </a:cubicBezTo>
                <a:cubicBezTo>
                  <a:pt x="761" y="190"/>
                  <a:pt x="766" y="187"/>
                  <a:pt x="776" y="193"/>
                </a:cubicBezTo>
                <a:cubicBezTo>
                  <a:pt x="790" y="201"/>
                  <a:pt x="796" y="225"/>
                  <a:pt x="790" y="246"/>
                </a:cubicBezTo>
                <a:cubicBezTo>
                  <a:pt x="787" y="257"/>
                  <a:pt x="784" y="260"/>
                  <a:pt x="773" y="264"/>
                </a:cubicBezTo>
                <a:cubicBezTo>
                  <a:pt x="778" y="277"/>
                  <a:pt x="792" y="281"/>
                  <a:pt x="802" y="274"/>
                </a:cubicBezTo>
                <a:cubicBezTo>
                  <a:pt x="792" y="245"/>
                  <a:pt x="793" y="239"/>
                  <a:pt x="813" y="234"/>
                </a:cubicBezTo>
                <a:cubicBezTo>
                  <a:pt x="817" y="233"/>
                  <a:pt x="821" y="232"/>
                  <a:pt x="826" y="230"/>
                </a:cubicBezTo>
                <a:cubicBezTo>
                  <a:pt x="811" y="220"/>
                  <a:pt x="812" y="207"/>
                  <a:pt x="828" y="184"/>
                </a:cubicBezTo>
                <a:cubicBezTo>
                  <a:pt x="825" y="156"/>
                  <a:pt x="832" y="126"/>
                  <a:pt x="823" y="98"/>
                </a:cubicBezTo>
                <a:cubicBezTo>
                  <a:pt x="821" y="106"/>
                  <a:pt x="820" y="113"/>
                  <a:pt x="818" y="122"/>
                </a:cubicBezTo>
                <a:cubicBezTo>
                  <a:pt x="813" y="115"/>
                  <a:pt x="810" y="113"/>
                  <a:pt x="808" y="103"/>
                </a:cubicBezTo>
                <a:cubicBezTo>
                  <a:pt x="807" y="92"/>
                  <a:pt x="801" y="83"/>
                  <a:pt x="797" y="75"/>
                </a:cubicBezTo>
                <a:cubicBezTo>
                  <a:pt x="778" y="43"/>
                  <a:pt x="755" y="36"/>
                  <a:pt x="730" y="39"/>
                </a:cubicBezTo>
                <a:cubicBezTo>
                  <a:pt x="716" y="40"/>
                  <a:pt x="699" y="66"/>
                  <a:pt x="697" y="85"/>
                </a:cubicBezTo>
                <a:cubicBezTo>
                  <a:pt x="700" y="91"/>
                  <a:pt x="704" y="97"/>
                  <a:pt x="707" y="103"/>
                </a:cubicBezTo>
                <a:cubicBezTo>
                  <a:pt x="714" y="118"/>
                  <a:pt x="711" y="142"/>
                  <a:pt x="700" y="148"/>
                </a:cubicBezTo>
                <a:cubicBezTo>
                  <a:pt x="687" y="157"/>
                  <a:pt x="673" y="158"/>
                  <a:pt x="660" y="149"/>
                </a:cubicBezTo>
                <a:cubicBezTo>
                  <a:pt x="649" y="142"/>
                  <a:pt x="646" y="125"/>
                  <a:pt x="644" y="107"/>
                </a:cubicBezTo>
                <a:cubicBezTo>
                  <a:pt x="633" y="106"/>
                  <a:pt x="622" y="105"/>
                  <a:pt x="611" y="104"/>
                </a:cubicBezTo>
                <a:cubicBezTo>
                  <a:pt x="604" y="104"/>
                  <a:pt x="598" y="104"/>
                  <a:pt x="591" y="103"/>
                </a:cubicBezTo>
                <a:cubicBezTo>
                  <a:pt x="587" y="102"/>
                  <a:pt x="584" y="105"/>
                  <a:pt x="583" y="112"/>
                </a:cubicBezTo>
                <a:cubicBezTo>
                  <a:pt x="573" y="150"/>
                  <a:pt x="553" y="155"/>
                  <a:pt x="535" y="145"/>
                </a:cubicBezTo>
                <a:cubicBezTo>
                  <a:pt x="529" y="142"/>
                  <a:pt x="524" y="134"/>
                  <a:pt x="519" y="129"/>
                </a:cubicBezTo>
                <a:cubicBezTo>
                  <a:pt x="520" y="124"/>
                  <a:pt x="521" y="119"/>
                  <a:pt x="522" y="115"/>
                </a:cubicBezTo>
                <a:cubicBezTo>
                  <a:pt x="525" y="107"/>
                  <a:pt x="528" y="100"/>
                  <a:pt x="531" y="92"/>
                </a:cubicBezTo>
                <a:cubicBezTo>
                  <a:pt x="532" y="89"/>
                  <a:pt x="533" y="85"/>
                  <a:pt x="532" y="82"/>
                </a:cubicBezTo>
                <a:cubicBezTo>
                  <a:pt x="531" y="78"/>
                  <a:pt x="528" y="74"/>
                  <a:pt x="526" y="72"/>
                </a:cubicBezTo>
                <a:cubicBezTo>
                  <a:pt x="502" y="43"/>
                  <a:pt x="466" y="43"/>
                  <a:pt x="442" y="73"/>
                </a:cubicBezTo>
                <a:cubicBezTo>
                  <a:pt x="433" y="84"/>
                  <a:pt x="428" y="100"/>
                  <a:pt x="424" y="118"/>
                </a:cubicBezTo>
                <a:cubicBezTo>
                  <a:pt x="422" y="130"/>
                  <a:pt x="422" y="130"/>
                  <a:pt x="415" y="122"/>
                </a:cubicBezTo>
                <a:cubicBezTo>
                  <a:pt x="429" y="66"/>
                  <a:pt x="455" y="39"/>
                  <a:pt x="490" y="38"/>
                </a:cubicBezTo>
                <a:cubicBezTo>
                  <a:pt x="506" y="38"/>
                  <a:pt x="522" y="45"/>
                  <a:pt x="535" y="65"/>
                </a:cubicBezTo>
                <a:cubicBezTo>
                  <a:pt x="541" y="74"/>
                  <a:pt x="544" y="86"/>
                  <a:pt x="544" y="101"/>
                </a:cubicBezTo>
                <a:cubicBezTo>
                  <a:pt x="543" y="101"/>
                  <a:pt x="541" y="101"/>
                  <a:pt x="540" y="101"/>
                </a:cubicBezTo>
                <a:cubicBezTo>
                  <a:pt x="535" y="100"/>
                  <a:pt x="532" y="102"/>
                  <a:pt x="531" y="112"/>
                </a:cubicBezTo>
                <a:cubicBezTo>
                  <a:pt x="531" y="121"/>
                  <a:pt x="533" y="128"/>
                  <a:pt x="539" y="130"/>
                </a:cubicBezTo>
                <a:cubicBezTo>
                  <a:pt x="547" y="132"/>
                  <a:pt x="554" y="125"/>
                  <a:pt x="556" y="109"/>
                </a:cubicBezTo>
                <a:cubicBezTo>
                  <a:pt x="560" y="88"/>
                  <a:pt x="555" y="66"/>
                  <a:pt x="543" y="51"/>
                </a:cubicBezTo>
                <a:cubicBezTo>
                  <a:pt x="530" y="34"/>
                  <a:pt x="516" y="24"/>
                  <a:pt x="499" y="22"/>
                </a:cubicBezTo>
                <a:cubicBezTo>
                  <a:pt x="463" y="16"/>
                  <a:pt x="430" y="35"/>
                  <a:pt x="398" y="64"/>
                </a:cubicBezTo>
                <a:cubicBezTo>
                  <a:pt x="370" y="90"/>
                  <a:pt x="343" y="117"/>
                  <a:pt x="316" y="144"/>
                </a:cubicBezTo>
                <a:cubicBezTo>
                  <a:pt x="309" y="150"/>
                  <a:pt x="305" y="157"/>
                  <a:pt x="307" y="171"/>
                </a:cubicBezTo>
                <a:cubicBezTo>
                  <a:pt x="308" y="180"/>
                  <a:pt x="307" y="190"/>
                  <a:pt x="306" y="199"/>
                </a:cubicBezTo>
                <a:cubicBezTo>
                  <a:pt x="304" y="217"/>
                  <a:pt x="295" y="229"/>
                  <a:pt x="287" y="230"/>
                </a:cubicBezTo>
                <a:cubicBezTo>
                  <a:pt x="278" y="230"/>
                  <a:pt x="266" y="218"/>
                  <a:pt x="263" y="203"/>
                </a:cubicBezTo>
                <a:cubicBezTo>
                  <a:pt x="262" y="199"/>
                  <a:pt x="261" y="195"/>
                  <a:pt x="260" y="191"/>
                </a:cubicBezTo>
                <a:cubicBezTo>
                  <a:pt x="220" y="202"/>
                  <a:pt x="181" y="201"/>
                  <a:pt x="147" y="154"/>
                </a:cubicBezTo>
                <a:cubicBezTo>
                  <a:pt x="146" y="155"/>
                  <a:pt x="146" y="156"/>
                  <a:pt x="146" y="157"/>
                </a:cubicBezTo>
                <a:cubicBezTo>
                  <a:pt x="151" y="164"/>
                  <a:pt x="156" y="172"/>
                  <a:pt x="162" y="179"/>
                </a:cubicBezTo>
                <a:cubicBezTo>
                  <a:pt x="182" y="200"/>
                  <a:pt x="205" y="206"/>
                  <a:pt x="229" y="204"/>
                </a:cubicBezTo>
                <a:cubicBezTo>
                  <a:pt x="237" y="203"/>
                  <a:pt x="245" y="201"/>
                  <a:pt x="253" y="200"/>
                </a:cubicBezTo>
                <a:cubicBezTo>
                  <a:pt x="255" y="200"/>
                  <a:pt x="258" y="202"/>
                  <a:pt x="259" y="204"/>
                </a:cubicBezTo>
                <a:cubicBezTo>
                  <a:pt x="262" y="210"/>
                  <a:pt x="264" y="218"/>
                  <a:pt x="268" y="224"/>
                </a:cubicBezTo>
                <a:cubicBezTo>
                  <a:pt x="281" y="243"/>
                  <a:pt x="298" y="238"/>
                  <a:pt x="306" y="212"/>
                </a:cubicBezTo>
                <a:cubicBezTo>
                  <a:pt x="311" y="198"/>
                  <a:pt x="312" y="183"/>
                  <a:pt x="310" y="167"/>
                </a:cubicBezTo>
                <a:cubicBezTo>
                  <a:pt x="310" y="163"/>
                  <a:pt x="311" y="156"/>
                  <a:pt x="313" y="154"/>
                </a:cubicBezTo>
                <a:cubicBezTo>
                  <a:pt x="334" y="133"/>
                  <a:pt x="355" y="113"/>
                  <a:pt x="376" y="94"/>
                </a:cubicBezTo>
                <a:cubicBezTo>
                  <a:pt x="377" y="93"/>
                  <a:pt x="378" y="92"/>
                  <a:pt x="380" y="91"/>
                </a:cubicBezTo>
                <a:cubicBezTo>
                  <a:pt x="378" y="97"/>
                  <a:pt x="377" y="100"/>
                  <a:pt x="376" y="104"/>
                </a:cubicBezTo>
                <a:cubicBezTo>
                  <a:pt x="367" y="131"/>
                  <a:pt x="358" y="158"/>
                  <a:pt x="349" y="185"/>
                </a:cubicBezTo>
                <a:cubicBezTo>
                  <a:pt x="347" y="188"/>
                  <a:pt x="347" y="196"/>
                  <a:pt x="348" y="197"/>
                </a:cubicBezTo>
                <a:cubicBezTo>
                  <a:pt x="352" y="201"/>
                  <a:pt x="357" y="204"/>
                  <a:pt x="361" y="207"/>
                </a:cubicBezTo>
                <a:cubicBezTo>
                  <a:pt x="361" y="207"/>
                  <a:pt x="363" y="201"/>
                  <a:pt x="364" y="197"/>
                </a:cubicBezTo>
                <a:cubicBezTo>
                  <a:pt x="371" y="157"/>
                  <a:pt x="380" y="120"/>
                  <a:pt x="396" y="89"/>
                </a:cubicBezTo>
                <a:cubicBezTo>
                  <a:pt x="399" y="83"/>
                  <a:pt x="403" y="78"/>
                  <a:pt x="407" y="72"/>
                </a:cubicBezTo>
                <a:cubicBezTo>
                  <a:pt x="407" y="73"/>
                  <a:pt x="408" y="74"/>
                  <a:pt x="408" y="75"/>
                </a:cubicBezTo>
                <a:cubicBezTo>
                  <a:pt x="406" y="80"/>
                  <a:pt x="404" y="85"/>
                  <a:pt x="401" y="90"/>
                </a:cubicBezTo>
                <a:cubicBezTo>
                  <a:pt x="382" y="135"/>
                  <a:pt x="377" y="187"/>
                  <a:pt x="391" y="236"/>
                </a:cubicBezTo>
                <a:cubicBezTo>
                  <a:pt x="415" y="320"/>
                  <a:pt x="478" y="325"/>
                  <a:pt x="504" y="265"/>
                </a:cubicBezTo>
                <a:cubicBezTo>
                  <a:pt x="512" y="246"/>
                  <a:pt x="521" y="228"/>
                  <a:pt x="531" y="210"/>
                </a:cubicBezTo>
                <a:cubicBezTo>
                  <a:pt x="535" y="202"/>
                  <a:pt x="542" y="197"/>
                  <a:pt x="547" y="191"/>
                </a:cubicBezTo>
                <a:cubicBezTo>
                  <a:pt x="551" y="187"/>
                  <a:pt x="553" y="189"/>
                  <a:pt x="554" y="197"/>
                </a:cubicBezTo>
                <a:cubicBezTo>
                  <a:pt x="554" y="202"/>
                  <a:pt x="556" y="207"/>
                  <a:pt x="558" y="212"/>
                </a:cubicBezTo>
                <a:cubicBezTo>
                  <a:pt x="558" y="212"/>
                  <a:pt x="561" y="211"/>
                  <a:pt x="562" y="210"/>
                </a:cubicBezTo>
                <a:cubicBezTo>
                  <a:pt x="562" y="204"/>
                  <a:pt x="564" y="197"/>
                  <a:pt x="563" y="192"/>
                </a:cubicBezTo>
                <a:cubicBezTo>
                  <a:pt x="561" y="187"/>
                  <a:pt x="557" y="183"/>
                  <a:pt x="553" y="181"/>
                </a:cubicBezTo>
                <a:cubicBezTo>
                  <a:pt x="545" y="179"/>
                  <a:pt x="539" y="184"/>
                  <a:pt x="533" y="192"/>
                </a:cubicBezTo>
                <a:cubicBezTo>
                  <a:pt x="525" y="203"/>
                  <a:pt x="525" y="203"/>
                  <a:pt x="518" y="190"/>
                </a:cubicBezTo>
                <a:cubicBezTo>
                  <a:pt x="513" y="210"/>
                  <a:pt x="512" y="232"/>
                  <a:pt x="504" y="248"/>
                </a:cubicBezTo>
                <a:cubicBezTo>
                  <a:pt x="508" y="225"/>
                  <a:pt x="512" y="201"/>
                  <a:pt x="516" y="176"/>
                </a:cubicBezTo>
                <a:cubicBezTo>
                  <a:pt x="519" y="182"/>
                  <a:pt x="522" y="187"/>
                  <a:pt x="525" y="193"/>
                </a:cubicBezTo>
                <a:cubicBezTo>
                  <a:pt x="528" y="190"/>
                  <a:pt x="530" y="187"/>
                  <a:pt x="533" y="183"/>
                </a:cubicBezTo>
                <a:cubicBezTo>
                  <a:pt x="540" y="173"/>
                  <a:pt x="548" y="172"/>
                  <a:pt x="556" y="174"/>
                </a:cubicBezTo>
                <a:cubicBezTo>
                  <a:pt x="567" y="176"/>
                  <a:pt x="574" y="202"/>
                  <a:pt x="568" y="216"/>
                </a:cubicBezTo>
                <a:cubicBezTo>
                  <a:pt x="565" y="221"/>
                  <a:pt x="561" y="226"/>
                  <a:pt x="558" y="226"/>
                </a:cubicBezTo>
                <a:cubicBezTo>
                  <a:pt x="555" y="225"/>
                  <a:pt x="551" y="217"/>
                  <a:pt x="550" y="212"/>
                </a:cubicBezTo>
                <a:cubicBezTo>
                  <a:pt x="546" y="198"/>
                  <a:pt x="545" y="197"/>
                  <a:pt x="539" y="207"/>
                </a:cubicBezTo>
                <a:cubicBezTo>
                  <a:pt x="533" y="217"/>
                  <a:pt x="527" y="228"/>
                  <a:pt x="521" y="240"/>
                </a:cubicBezTo>
                <a:cubicBezTo>
                  <a:pt x="517" y="248"/>
                  <a:pt x="513" y="258"/>
                  <a:pt x="509" y="267"/>
                </a:cubicBezTo>
                <a:cubicBezTo>
                  <a:pt x="484" y="319"/>
                  <a:pt x="443" y="328"/>
                  <a:pt x="410" y="288"/>
                </a:cubicBezTo>
                <a:cubicBezTo>
                  <a:pt x="392" y="265"/>
                  <a:pt x="382" y="231"/>
                  <a:pt x="381" y="191"/>
                </a:cubicBezTo>
                <a:cubicBezTo>
                  <a:pt x="380" y="174"/>
                  <a:pt x="381" y="157"/>
                  <a:pt x="381" y="138"/>
                </a:cubicBezTo>
                <a:cubicBezTo>
                  <a:pt x="379" y="143"/>
                  <a:pt x="378" y="147"/>
                  <a:pt x="377" y="152"/>
                </a:cubicBezTo>
                <a:cubicBezTo>
                  <a:pt x="373" y="171"/>
                  <a:pt x="369" y="190"/>
                  <a:pt x="365" y="209"/>
                </a:cubicBezTo>
                <a:cubicBezTo>
                  <a:pt x="364" y="216"/>
                  <a:pt x="362" y="218"/>
                  <a:pt x="358" y="215"/>
                </a:cubicBezTo>
                <a:cubicBezTo>
                  <a:pt x="337" y="198"/>
                  <a:pt x="338" y="205"/>
                  <a:pt x="349" y="171"/>
                </a:cubicBezTo>
                <a:cubicBezTo>
                  <a:pt x="355" y="151"/>
                  <a:pt x="362" y="132"/>
                  <a:pt x="370" y="109"/>
                </a:cubicBezTo>
                <a:cubicBezTo>
                  <a:pt x="366" y="113"/>
                  <a:pt x="364" y="114"/>
                  <a:pt x="362" y="116"/>
                </a:cubicBezTo>
                <a:cubicBezTo>
                  <a:pt x="348" y="130"/>
                  <a:pt x="334" y="144"/>
                  <a:pt x="319" y="157"/>
                </a:cubicBezTo>
                <a:cubicBezTo>
                  <a:pt x="316" y="161"/>
                  <a:pt x="314" y="164"/>
                  <a:pt x="315" y="172"/>
                </a:cubicBezTo>
                <a:cubicBezTo>
                  <a:pt x="316" y="195"/>
                  <a:pt x="312" y="215"/>
                  <a:pt x="302" y="231"/>
                </a:cubicBezTo>
                <a:cubicBezTo>
                  <a:pt x="290" y="248"/>
                  <a:pt x="272" y="247"/>
                  <a:pt x="263" y="224"/>
                </a:cubicBezTo>
                <a:cubicBezTo>
                  <a:pt x="258" y="208"/>
                  <a:pt x="252" y="206"/>
                  <a:pt x="242" y="210"/>
                </a:cubicBezTo>
                <a:cubicBezTo>
                  <a:pt x="213" y="221"/>
                  <a:pt x="185" y="208"/>
                  <a:pt x="159" y="184"/>
                </a:cubicBezTo>
                <a:cubicBezTo>
                  <a:pt x="142" y="167"/>
                  <a:pt x="132" y="139"/>
                  <a:pt x="128" y="106"/>
                </a:cubicBezTo>
                <a:cubicBezTo>
                  <a:pt x="128" y="103"/>
                  <a:pt x="128" y="99"/>
                  <a:pt x="127" y="93"/>
                </a:cubicBezTo>
                <a:cubicBezTo>
                  <a:pt x="124" y="111"/>
                  <a:pt x="128" y="136"/>
                  <a:pt x="136" y="160"/>
                </a:cubicBezTo>
                <a:cubicBezTo>
                  <a:pt x="143" y="180"/>
                  <a:pt x="153" y="194"/>
                  <a:pt x="164" y="207"/>
                </a:cubicBezTo>
                <a:cubicBezTo>
                  <a:pt x="136" y="183"/>
                  <a:pt x="120" y="145"/>
                  <a:pt x="122" y="87"/>
                </a:cubicBezTo>
                <a:cubicBezTo>
                  <a:pt x="112" y="111"/>
                  <a:pt x="128" y="178"/>
                  <a:pt x="152" y="218"/>
                </a:cubicBezTo>
                <a:cubicBezTo>
                  <a:pt x="140" y="207"/>
                  <a:pt x="130" y="191"/>
                  <a:pt x="124" y="170"/>
                </a:cubicBezTo>
                <a:cubicBezTo>
                  <a:pt x="119" y="150"/>
                  <a:pt x="117" y="128"/>
                  <a:pt x="113" y="109"/>
                </a:cubicBezTo>
                <a:cubicBezTo>
                  <a:pt x="111" y="118"/>
                  <a:pt x="115" y="148"/>
                  <a:pt x="124" y="183"/>
                </a:cubicBezTo>
                <a:cubicBezTo>
                  <a:pt x="131" y="209"/>
                  <a:pt x="141" y="229"/>
                  <a:pt x="155" y="243"/>
                </a:cubicBezTo>
                <a:cubicBezTo>
                  <a:pt x="141" y="233"/>
                  <a:pt x="130" y="215"/>
                  <a:pt x="122" y="193"/>
                </a:cubicBezTo>
                <a:cubicBezTo>
                  <a:pt x="114" y="171"/>
                  <a:pt x="111" y="146"/>
                  <a:pt x="109" y="119"/>
                </a:cubicBezTo>
                <a:cubicBezTo>
                  <a:pt x="101" y="134"/>
                  <a:pt x="99" y="171"/>
                  <a:pt x="104" y="190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10" y="234"/>
                  <a:pt x="124" y="270"/>
                  <a:pt x="146" y="295"/>
                </a:cubicBezTo>
                <a:cubicBezTo>
                  <a:pt x="122" y="274"/>
                  <a:pt x="106" y="242"/>
                  <a:pt x="100" y="196"/>
                </a:cubicBezTo>
                <a:cubicBezTo>
                  <a:pt x="103" y="234"/>
                  <a:pt x="116" y="263"/>
                  <a:pt x="128" y="293"/>
                </a:cubicBezTo>
                <a:cubicBezTo>
                  <a:pt x="125" y="290"/>
                  <a:pt x="122" y="286"/>
                  <a:pt x="119" y="283"/>
                </a:cubicBezTo>
                <a:cubicBezTo>
                  <a:pt x="119" y="283"/>
                  <a:pt x="119" y="284"/>
                  <a:pt x="119" y="284"/>
                </a:cubicBezTo>
                <a:cubicBezTo>
                  <a:pt x="120" y="287"/>
                  <a:pt x="121" y="290"/>
                  <a:pt x="123" y="293"/>
                </a:cubicBezTo>
                <a:cubicBezTo>
                  <a:pt x="136" y="314"/>
                  <a:pt x="152" y="329"/>
                  <a:pt x="170" y="333"/>
                </a:cubicBezTo>
                <a:cubicBezTo>
                  <a:pt x="176" y="334"/>
                  <a:pt x="181" y="335"/>
                  <a:pt x="186" y="337"/>
                </a:cubicBezTo>
                <a:cubicBezTo>
                  <a:pt x="206" y="345"/>
                  <a:pt x="214" y="380"/>
                  <a:pt x="203" y="410"/>
                </a:cubicBezTo>
                <a:cubicBezTo>
                  <a:pt x="196" y="426"/>
                  <a:pt x="188" y="427"/>
                  <a:pt x="180" y="413"/>
                </a:cubicBezTo>
                <a:cubicBezTo>
                  <a:pt x="179" y="411"/>
                  <a:pt x="178" y="408"/>
                  <a:pt x="176" y="404"/>
                </a:cubicBezTo>
                <a:cubicBezTo>
                  <a:pt x="172" y="411"/>
                  <a:pt x="170" y="416"/>
                  <a:pt x="167" y="421"/>
                </a:cubicBezTo>
                <a:cubicBezTo>
                  <a:pt x="162" y="432"/>
                  <a:pt x="155" y="438"/>
                  <a:pt x="147" y="439"/>
                </a:cubicBezTo>
                <a:cubicBezTo>
                  <a:pt x="132" y="440"/>
                  <a:pt x="116" y="442"/>
                  <a:pt x="102" y="427"/>
                </a:cubicBezTo>
                <a:cubicBezTo>
                  <a:pt x="101" y="426"/>
                  <a:pt x="99" y="425"/>
                  <a:pt x="98" y="423"/>
                </a:cubicBezTo>
                <a:cubicBezTo>
                  <a:pt x="98" y="421"/>
                  <a:pt x="97" y="418"/>
                  <a:pt x="97" y="416"/>
                </a:cubicBezTo>
                <a:cubicBezTo>
                  <a:pt x="98" y="415"/>
                  <a:pt x="100" y="414"/>
                  <a:pt x="101" y="414"/>
                </a:cubicBezTo>
                <a:cubicBezTo>
                  <a:pt x="104" y="416"/>
                  <a:pt x="106" y="418"/>
                  <a:pt x="108" y="420"/>
                </a:cubicBezTo>
                <a:cubicBezTo>
                  <a:pt x="134" y="442"/>
                  <a:pt x="155" y="433"/>
                  <a:pt x="171" y="392"/>
                </a:cubicBezTo>
                <a:cubicBezTo>
                  <a:pt x="172" y="390"/>
                  <a:pt x="173" y="387"/>
                  <a:pt x="175" y="384"/>
                </a:cubicBezTo>
                <a:cubicBezTo>
                  <a:pt x="177" y="388"/>
                  <a:pt x="177" y="392"/>
                  <a:pt x="179" y="395"/>
                </a:cubicBezTo>
                <a:cubicBezTo>
                  <a:pt x="182" y="401"/>
                  <a:pt x="186" y="407"/>
                  <a:pt x="190" y="410"/>
                </a:cubicBezTo>
                <a:cubicBezTo>
                  <a:pt x="196" y="414"/>
                  <a:pt x="201" y="408"/>
                  <a:pt x="202" y="398"/>
                </a:cubicBezTo>
                <a:cubicBezTo>
                  <a:pt x="206" y="372"/>
                  <a:pt x="198" y="352"/>
                  <a:pt x="183" y="347"/>
                </a:cubicBezTo>
                <a:cubicBezTo>
                  <a:pt x="178" y="346"/>
                  <a:pt x="173" y="345"/>
                  <a:pt x="167" y="343"/>
                </a:cubicBezTo>
                <a:cubicBezTo>
                  <a:pt x="133" y="331"/>
                  <a:pt x="108" y="298"/>
                  <a:pt x="98" y="242"/>
                </a:cubicBezTo>
                <a:cubicBezTo>
                  <a:pt x="85" y="170"/>
                  <a:pt x="97" y="109"/>
                  <a:pt x="129" y="59"/>
                </a:cubicBezTo>
                <a:cubicBezTo>
                  <a:pt x="139" y="43"/>
                  <a:pt x="151" y="38"/>
                  <a:pt x="164" y="43"/>
                </a:cubicBezTo>
                <a:cubicBezTo>
                  <a:pt x="180" y="49"/>
                  <a:pt x="189" y="81"/>
                  <a:pt x="182" y="106"/>
                </a:cubicBezTo>
                <a:cubicBezTo>
                  <a:pt x="178" y="119"/>
                  <a:pt x="174" y="131"/>
                  <a:pt x="169" y="144"/>
                </a:cubicBezTo>
                <a:cubicBezTo>
                  <a:pt x="168" y="148"/>
                  <a:pt x="164" y="153"/>
                  <a:pt x="162" y="152"/>
                </a:cubicBezTo>
                <a:cubicBezTo>
                  <a:pt x="158" y="150"/>
                  <a:pt x="156" y="144"/>
                  <a:pt x="157" y="136"/>
                </a:cubicBezTo>
                <a:cubicBezTo>
                  <a:pt x="162" y="134"/>
                  <a:pt x="167" y="131"/>
                  <a:pt x="171" y="129"/>
                </a:cubicBezTo>
                <a:cubicBezTo>
                  <a:pt x="171" y="127"/>
                  <a:pt x="171" y="126"/>
                  <a:pt x="171" y="124"/>
                </a:cubicBezTo>
                <a:cubicBezTo>
                  <a:pt x="162" y="129"/>
                  <a:pt x="153" y="127"/>
                  <a:pt x="148" y="112"/>
                </a:cubicBezTo>
                <a:cubicBezTo>
                  <a:pt x="147" y="107"/>
                  <a:pt x="146" y="101"/>
                  <a:pt x="145" y="96"/>
                </a:cubicBezTo>
                <a:cubicBezTo>
                  <a:pt x="146" y="95"/>
                  <a:pt x="147" y="94"/>
                  <a:pt x="147" y="94"/>
                </a:cubicBezTo>
                <a:cubicBezTo>
                  <a:pt x="149" y="96"/>
                  <a:pt x="151" y="98"/>
                  <a:pt x="153" y="101"/>
                </a:cubicBezTo>
                <a:cubicBezTo>
                  <a:pt x="157" y="109"/>
                  <a:pt x="166" y="113"/>
                  <a:pt x="170" y="109"/>
                </a:cubicBezTo>
                <a:cubicBezTo>
                  <a:pt x="175" y="104"/>
                  <a:pt x="177" y="89"/>
                  <a:pt x="174" y="78"/>
                </a:cubicBezTo>
                <a:cubicBezTo>
                  <a:pt x="171" y="62"/>
                  <a:pt x="165" y="54"/>
                  <a:pt x="156" y="54"/>
                </a:cubicBezTo>
                <a:cubicBezTo>
                  <a:pt x="147" y="54"/>
                  <a:pt x="141" y="61"/>
                  <a:pt x="138" y="77"/>
                </a:cubicBezTo>
                <a:cubicBezTo>
                  <a:pt x="140" y="72"/>
                  <a:pt x="142" y="68"/>
                  <a:pt x="145" y="65"/>
                </a:cubicBezTo>
                <a:cubicBezTo>
                  <a:pt x="147" y="62"/>
                  <a:pt x="150" y="60"/>
                  <a:pt x="153" y="58"/>
                </a:cubicBezTo>
                <a:cubicBezTo>
                  <a:pt x="154" y="59"/>
                  <a:pt x="154" y="60"/>
                  <a:pt x="155" y="61"/>
                </a:cubicBezTo>
                <a:cubicBezTo>
                  <a:pt x="151" y="73"/>
                  <a:pt x="147" y="85"/>
                  <a:pt x="143" y="97"/>
                </a:cubicBezTo>
                <a:cubicBezTo>
                  <a:pt x="142" y="97"/>
                  <a:pt x="142" y="96"/>
                  <a:pt x="141" y="96"/>
                </a:cubicBezTo>
                <a:cubicBezTo>
                  <a:pt x="142" y="91"/>
                  <a:pt x="143" y="86"/>
                  <a:pt x="145" y="82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5"/>
                  <a:pt x="141" y="88"/>
                  <a:pt x="139" y="93"/>
                </a:cubicBezTo>
                <a:cubicBezTo>
                  <a:pt x="138" y="90"/>
                  <a:pt x="137" y="88"/>
                  <a:pt x="137" y="85"/>
                </a:cubicBezTo>
                <a:cubicBezTo>
                  <a:pt x="136" y="86"/>
                  <a:pt x="136" y="86"/>
                  <a:pt x="135" y="86"/>
                </a:cubicBezTo>
                <a:cubicBezTo>
                  <a:pt x="137" y="97"/>
                  <a:pt x="138" y="108"/>
                  <a:pt x="140" y="117"/>
                </a:cubicBezTo>
                <a:cubicBezTo>
                  <a:pt x="148" y="146"/>
                  <a:pt x="161" y="164"/>
                  <a:pt x="179" y="174"/>
                </a:cubicBezTo>
                <a:cubicBezTo>
                  <a:pt x="221" y="198"/>
                  <a:pt x="261" y="180"/>
                  <a:pt x="298" y="149"/>
                </a:cubicBezTo>
                <a:cubicBezTo>
                  <a:pt x="328" y="124"/>
                  <a:pt x="356" y="93"/>
                  <a:pt x="385" y="65"/>
                </a:cubicBezTo>
                <a:cubicBezTo>
                  <a:pt x="406" y="44"/>
                  <a:pt x="427" y="22"/>
                  <a:pt x="451" y="13"/>
                </a:cubicBezTo>
                <a:cubicBezTo>
                  <a:pt x="484" y="0"/>
                  <a:pt x="515" y="9"/>
                  <a:pt x="546" y="29"/>
                </a:cubicBezTo>
                <a:cubicBezTo>
                  <a:pt x="590" y="57"/>
                  <a:pt x="636" y="57"/>
                  <a:pt x="680" y="24"/>
                </a:cubicBezTo>
                <a:cubicBezTo>
                  <a:pt x="689" y="18"/>
                  <a:pt x="698" y="10"/>
                  <a:pt x="708" y="3"/>
                </a:cubicBezTo>
                <a:cubicBezTo>
                  <a:pt x="725" y="3"/>
                  <a:pt x="742" y="3"/>
                  <a:pt x="760" y="3"/>
                </a:cubicBezTo>
                <a:close/>
                <a:moveTo>
                  <a:pt x="55" y="714"/>
                </a:moveTo>
                <a:cubicBezTo>
                  <a:pt x="55" y="673"/>
                  <a:pt x="54" y="633"/>
                  <a:pt x="59" y="595"/>
                </a:cubicBezTo>
                <a:cubicBezTo>
                  <a:pt x="60" y="580"/>
                  <a:pt x="69" y="573"/>
                  <a:pt x="78" y="577"/>
                </a:cubicBezTo>
                <a:cubicBezTo>
                  <a:pt x="81" y="578"/>
                  <a:pt x="84" y="581"/>
                  <a:pt x="87" y="584"/>
                </a:cubicBezTo>
                <a:cubicBezTo>
                  <a:pt x="87" y="581"/>
                  <a:pt x="87" y="579"/>
                  <a:pt x="87" y="577"/>
                </a:cubicBezTo>
                <a:cubicBezTo>
                  <a:pt x="87" y="518"/>
                  <a:pt x="88" y="460"/>
                  <a:pt x="88" y="401"/>
                </a:cubicBezTo>
                <a:cubicBezTo>
                  <a:pt x="88" y="388"/>
                  <a:pt x="85" y="380"/>
                  <a:pt x="79" y="373"/>
                </a:cubicBezTo>
                <a:cubicBezTo>
                  <a:pt x="66" y="356"/>
                  <a:pt x="40" y="356"/>
                  <a:pt x="25" y="373"/>
                </a:cubicBezTo>
                <a:cubicBezTo>
                  <a:pt x="14" y="384"/>
                  <a:pt x="10" y="400"/>
                  <a:pt x="12" y="421"/>
                </a:cubicBezTo>
                <a:cubicBezTo>
                  <a:pt x="16" y="473"/>
                  <a:pt x="19" y="525"/>
                  <a:pt x="23" y="576"/>
                </a:cubicBezTo>
                <a:cubicBezTo>
                  <a:pt x="24" y="587"/>
                  <a:pt x="24" y="598"/>
                  <a:pt x="25" y="608"/>
                </a:cubicBezTo>
                <a:cubicBezTo>
                  <a:pt x="33" y="604"/>
                  <a:pt x="41" y="600"/>
                  <a:pt x="48" y="596"/>
                </a:cubicBezTo>
                <a:cubicBezTo>
                  <a:pt x="49" y="597"/>
                  <a:pt x="49" y="599"/>
                  <a:pt x="49" y="600"/>
                </a:cubicBezTo>
                <a:cubicBezTo>
                  <a:pt x="43" y="604"/>
                  <a:pt x="36" y="608"/>
                  <a:pt x="29" y="612"/>
                </a:cubicBezTo>
                <a:cubicBezTo>
                  <a:pt x="28" y="613"/>
                  <a:pt x="25" y="617"/>
                  <a:pt x="25" y="619"/>
                </a:cubicBezTo>
                <a:cubicBezTo>
                  <a:pt x="25" y="628"/>
                  <a:pt x="25" y="636"/>
                  <a:pt x="25" y="646"/>
                </a:cubicBezTo>
                <a:cubicBezTo>
                  <a:pt x="34" y="640"/>
                  <a:pt x="41" y="631"/>
                  <a:pt x="50" y="636"/>
                </a:cubicBezTo>
                <a:cubicBezTo>
                  <a:pt x="45" y="640"/>
                  <a:pt x="40" y="643"/>
                  <a:pt x="35" y="645"/>
                </a:cubicBezTo>
                <a:cubicBezTo>
                  <a:pt x="27" y="647"/>
                  <a:pt x="25" y="653"/>
                  <a:pt x="25" y="667"/>
                </a:cubicBezTo>
                <a:cubicBezTo>
                  <a:pt x="25" y="701"/>
                  <a:pt x="24" y="735"/>
                  <a:pt x="24" y="770"/>
                </a:cubicBezTo>
                <a:cubicBezTo>
                  <a:pt x="24" y="780"/>
                  <a:pt x="23" y="790"/>
                  <a:pt x="22" y="803"/>
                </a:cubicBezTo>
                <a:cubicBezTo>
                  <a:pt x="34" y="792"/>
                  <a:pt x="44" y="781"/>
                  <a:pt x="56" y="791"/>
                </a:cubicBezTo>
                <a:cubicBezTo>
                  <a:pt x="49" y="793"/>
                  <a:pt x="42" y="794"/>
                  <a:pt x="36" y="798"/>
                </a:cubicBezTo>
                <a:cubicBezTo>
                  <a:pt x="30" y="802"/>
                  <a:pt x="24" y="808"/>
                  <a:pt x="21" y="819"/>
                </a:cubicBezTo>
                <a:cubicBezTo>
                  <a:pt x="31" y="809"/>
                  <a:pt x="42" y="803"/>
                  <a:pt x="53" y="810"/>
                </a:cubicBezTo>
                <a:cubicBezTo>
                  <a:pt x="49" y="812"/>
                  <a:pt x="45" y="813"/>
                  <a:pt x="41" y="814"/>
                </a:cubicBezTo>
                <a:cubicBezTo>
                  <a:pt x="30" y="816"/>
                  <a:pt x="21" y="829"/>
                  <a:pt x="18" y="846"/>
                </a:cubicBezTo>
                <a:cubicBezTo>
                  <a:pt x="15" y="870"/>
                  <a:pt x="12" y="893"/>
                  <a:pt x="10" y="917"/>
                </a:cubicBezTo>
                <a:cubicBezTo>
                  <a:pt x="9" y="921"/>
                  <a:pt x="9" y="924"/>
                  <a:pt x="9" y="928"/>
                </a:cubicBezTo>
                <a:cubicBezTo>
                  <a:pt x="20" y="909"/>
                  <a:pt x="33" y="895"/>
                  <a:pt x="49" y="900"/>
                </a:cubicBezTo>
                <a:cubicBezTo>
                  <a:pt x="65" y="905"/>
                  <a:pt x="75" y="924"/>
                  <a:pt x="84" y="948"/>
                </a:cubicBezTo>
                <a:cubicBezTo>
                  <a:pt x="84" y="943"/>
                  <a:pt x="85" y="940"/>
                  <a:pt x="85" y="937"/>
                </a:cubicBezTo>
                <a:cubicBezTo>
                  <a:pt x="90" y="879"/>
                  <a:pt x="90" y="820"/>
                  <a:pt x="87" y="762"/>
                </a:cubicBezTo>
                <a:cubicBezTo>
                  <a:pt x="87" y="752"/>
                  <a:pt x="86" y="742"/>
                  <a:pt x="84" y="733"/>
                </a:cubicBezTo>
                <a:cubicBezTo>
                  <a:pt x="80" y="713"/>
                  <a:pt x="66" y="704"/>
                  <a:pt x="55" y="714"/>
                </a:cubicBezTo>
                <a:close/>
                <a:moveTo>
                  <a:pt x="157" y="1495"/>
                </a:moveTo>
                <a:cubicBezTo>
                  <a:pt x="159" y="1493"/>
                  <a:pt x="162" y="1491"/>
                  <a:pt x="164" y="1489"/>
                </a:cubicBezTo>
                <a:cubicBezTo>
                  <a:pt x="177" y="1476"/>
                  <a:pt x="191" y="1469"/>
                  <a:pt x="206" y="1468"/>
                </a:cubicBezTo>
                <a:cubicBezTo>
                  <a:pt x="221" y="1467"/>
                  <a:pt x="236" y="1466"/>
                  <a:pt x="251" y="1468"/>
                </a:cubicBezTo>
                <a:cubicBezTo>
                  <a:pt x="288" y="1472"/>
                  <a:pt x="322" y="1492"/>
                  <a:pt x="354" y="1521"/>
                </a:cubicBezTo>
                <a:cubicBezTo>
                  <a:pt x="377" y="1541"/>
                  <a:pt x="399" y="1562"/>
                  <a:pt x="423" y="1579"/>
                </a:cubicBezTo>
                <a:cubicBezTo>
                  <a:pt x="449" y="1599"/>
                  <a:pt x="476" y="1614"/>
                  <a:pt x="506" y="1611"/>
                </a:cubicBezTo>
                <a:cubicBezTo>
                  <a:pt x="546" y="1607"/>
                  <a:pt x="567" y="1543"/>
                  <a:pt x="554" y="1491"/>
                </a:cubicBezTo>
                <a:cubicBezTo>
                  <a:pt x="548" y="1470"/>
                  <a:pt x="537" y="1458"/>
                  <a:pt x="525" y="1461"/>
                </a:cubicBezTo>
                <a:cubicBezTo>
                  <a:pt x="514" y="1464"/>
                  <a:pt x="505" y="1483"/>
                  <a:pt x="504" y="1504"/>
                </a:cubicBezTo>
                <a:cubicBezTo>
                  <a:pt x="502" y="1521"/>
                  <a:pt x="511" y="1541"/>
                  <a:pt x="520" y="1540"/>
                </a:cubicBezTo>
                <a:cubicBezTo>
                  <a:pt x="524" y="1540"/>
                  <a:pt x="528" y="1536"/>
                  <a:pt x="530" y="1531"/>
                </a:cubicBezTo>
                <a:cubicBezTo>
                  <a:pt x="531" y="1528"/>
                  <a:pt x="530" y="1518"/>
                  <a:pt x="529" y="1517"/>
                </a:cubicBezTo>
                <a:cubicBezTo>
                  <a:pt x="526" y="1514"/>
                  <a:pt x="522" y="1515"/>
                  <a:pt x="518" y="1515"/>
                </a:cubicBezTo>
                <a:cubicBezTo>
                  <a:pt x="517" y="1515"/>
                  <a:pt x="516" y="1517"/>
                  <a:pt x="514" y="1519"/>
                </a:cubicBezTo>
                <a:cubicBezTo>
                  <a:pt x="513" y="1514"/>
                  <a:pt x="511" y="1510"/>
                  <a:pt x="511" y="1506"/>
                </a:cubicBezTo>
                <a:cubicBezTo>
                  <a:pt x="511" y="1493"/>
                  <a:pt x="514" y="1483"/>
                  <a:pt x="521" y="1477"/>
                </a:cubicBezTo>
                <a:cubicBezTo>
                  <a:pt x="527" y="1471"/>
                  <a:pt x="535" y="1473"/>
                  <a:pt x="541" y="1482"/>
                </a:cubicBezTo>
                <a:cubicBezTo>
                  <a:pt x="551" y="1497"/>
                  <a:pt x="554" y="1534"/>
                  <a:pt x="546" y="1554"/>
                </a:cubicBezTo>
                <a:cubicBezTo>
                  <a:pt x="536" y="1582"/>
                  <a:pt x="520" y="1590"/>
                  <a:pt x="502" y="1591"/>
                </a:cubicBezTo>
                <a:cubicBezTo>
                  <a:pt x="478" y="1593"/>
                  <a:pt x="462" y="1573"/>
                  <a:pt x="456" y="1534"/>
                </a:cubicBezTo>
                <a:cubicBezTo>
                  <a:pt x="455" y="1524"/>
                  <a:pt x="452" y="1524"/>
                  <a:pt x="448" y="1528"/>
                </a:cubicBezTo>
                <a:cubicBezTo>
                  <a:pt x="444" y="1533"/>
                  <a:pt x="440" y="1538"/>
                  <a:pt x="433" y="1546"/>
                </a:cubicBezTo>
                <a:cubicBezTo>
                  <a:pt x="438" y="1506"/>
                  <a:pt x="421" y="1503"/>
                  <a:pt x="409" y="1491"/>
                </a:cubicBezTo>
                <a:cubicBezTo>
                  <a:pt x="406" y="1511"/>
                  <a:pt x="414" y="1525"/>
                  <a:pt x="415" y="1544"/>
                </a:cubicBezTo>
                <a:cubicBezTo>
                  <a:pt x="411" y="1543"/>
                  <a:pt x="407" y="1542"/>
                  <a:pt x="404" y="1540"/>
                </a:cubicBezTo>
                <a:cubicBezTo>
                  <a:pt x="394" y="1531"/>
                  <a:pt x="386" y="1517"/>
                  <a:pt x="384" y="1496"/>
                </a:cubicBezTo>
                <a:cubicBezTo>
                  <a:pt x="384" y="1493"/>
                  <a:pt x="383" y="1490"/>
                  <a:pt x="382" y="1486"/>
                </a:cubicBezTo>
                <a:cubicBezTo>
                  <a:pt x="380" y="1488"/>
                  <a:pt x="378" y="1490"/>
                  <a:pt x="376" y="1492"/>
                </a:cubicBezTo>
                <a:cubicBezTo>
                  <a:pt x="374" y="1494"/>
                  <a:pt x="372" y="1497"/>
                  <a:pt x="369" y="1500"/>
                </a:cubicBezTo>
                <a:cubicBezTo>
                  <a:pt x="368" y="1489"/>
                  <a:pt x="368" y="1481"/>
                  <a:pt x="367" y="1472"/>
                </a:cubicBezTo>
                <a:cubicBezTo>
                  <a:pt x="367" y="1459"/>
                  <a:pt x="363" y="1449"/>
                  <a:pt x="356" y="1445"/>
                </a:cubicBezTo>
                <a:cubicBezTo>
                  <a:pt x="343" y="1439"/>
                  <a:pt x="331" y="1434"/>
                  <a:pt x="319" y="1428"/>
                </a:cubicBezTo>
                <a:cubicBezTo>
                  <a:pt x="317" y="1451"/>
                  <a:pt x="327" y="1465"/>
                  <a:pt x="334" y="1483"/>
                </a:cubicBezTo>
                <a:cubicBezTo>
                  <a:pt x="314" y="1471"/>
                  <a:pt x="297" y="1451"/>
                  <a:pt x="282" y="1427"/>
                </a:cubicBezTo>
                <a:cubicBezTo>
                  <a:pt x="275" y="1444"/>
                  <a:pt x="275" y="1443"/>
                  <a:pt x="265" y="1435"/>
                </a:cubicBezTo>
                <a:cubicBezTo>
                  <a:pt x="253" y="1426"/>
                  <a:pt x="241" y="1419"/>
                  <a:pt x="229" y="1413"/>
                </a:cubicBezTo>
                <a:cubicBezTo>
                  <a:pt x="224" y="1411"/>
                  <a:pt x="218" y="1414"/>
                  <a:pt x="212" y="1415"/>
                </a:cubicBezTo>
                <a:cubicBezTo>
                  <a:pt x="215" y="1426"/>
                  <a:pt x="217" y="1434"/>
                  <a:pt x="219" y="1441"/>
                </a:cubicBezTo>
                <a:cubicBezTo>
                  <a:pt x="207" y="1446"/>
                  <a:pt x="195" y="1450"/>
                  <a:pt x="184" y="1455"/>
                </a:cubicBezTo>
                <a:cubicBezTo>
                  <a:pt x="172" y="1461"/>
                  <a:pt x="163" y="1475"/>
                  <a:pt x="157" y="1495"/>
                </a:cubicBezTo>
                <a:close/>
                <a:moveTo>
                  <a:pt x="560" y="1488"/>
                </a:moveTo>
                <a:cubicBezTo>
                  <a:pt x="559" y="1488"/>
                  <a:pt x="558" y="1489"/>
                  <a:pt x="557" y="1489"/>
                </a:cubicBezTo>
                <a:cubicBezTo>
                  <a:pt x="568" y="1533"/>
                  <a:pt x="559" y="1568"/>
                  <a:pt x="542" y="1600"/>
                </a:cubicBezTo>
                <a:cubicBezTo>
                  <a:pt x="542" y="1601"/>
                  <a:pt x="543" y="1602"/>
                  <a:pt x="543" y="1602"/>
                </a:cubicBezTo>
                <a:cubicBezTo>
                  <a:pt x="549" y="1593"/>
                  <a:pt x="554" y="1584"/>
                  <a:pt x="560" y="1575"/>
                </a:cubicBezTo>
                <a:cubicBezTo>
                  <a:pt x="560" y="1576"/>
                  <a:pt x="561" y="1576"/>
                  <a:pt x="561" y="1577"/>
                </a:cubicBezTo>
                <a:cubicBezTo>
                  <a:pt x="557" y="1587"/>
                  <a:pt x="553" y="1596"/>
                  <a:pt x="549" y="1606"/>
                </a:cubicBezTo>
                <a:cubicBezTo>
                  <a:pt x="549" y="1606"/>
                  <a:pt x="550" y="1607"/>
                  <a:pt x="550" y="1608"/>
                </a:cubicBezTo>
                <a:cubicBezTo>
                  <a:pt x="553" y="1602"/>
                  <a:pt x="557" y="1597"/>
                  <a:pt x="560" y="1592"/>
                </a:cubicBezTo>
                <a:cubicBezTo>
                  <a:pt x="563" y="1587"/>
                  <a:pt x="565" y="1581"/>
                  <a:pt x="568" y="1575"/>
                </a:cubicBezTo>
                <a:cubicBezTo>
                  <a:pt x="568" y="1575"/>
                  <a:pt x="569" y="1576"/>
                  <a:pt x="569" y="1577"/>
                </a:cubicBezTo>
                <a:cubicBezTo>
                  <a:pt x="565" y="1588"/>
                  <a:pt x="561" y="1598"/>
                  <a:pt x="556" y="1609"/>
                </a:cubicBezTo>
                <a:cubicBezTo>
                  <a:pt x="557" y="1610"/>
                  <a:pt x="557" y="1611"/>
                  <a:pt x="558" y="1612"/>
                </a:cubicBezTo>
                <a:cubicBezTo>
                  <a:pt x="564" y="1601"/>
                  <a:pt x="570" y="1590"/>
                  <a:pt x="575" y="1579"/>
                </a:cubicBezTo>
                <a:cubicBezTo>
                  <a:pt x="576" y="1579"/>
                  <a:pt x="576" y="1579"/>
                  <a:pt x="577" y="1580"/>
                </a:cubicBezTo>
                <a:cubicBezTo>
                  <a:pt x="573" y="1591"/>
                  <a:pt x="570" y="1602"/>
                  <a:pt x="566" y="1612"/>
                </a:cubicBezTo>
                <a:cubicBezTo>
                  <a:pt x="567" y="1613"/>
                  <a:pt x="567" y="1614"/>
                  <a:pt x="567" y="1615"/>
                </a:cubicBezTo>
                <a:cubicBezTo>
                  <a:pt x="569" y="1612"/>
                  <a:pt x="572" y="1609"/>
                  <a:pt x="573" y="1605"/>
                </a:cubicBezTo>
                <a:cubicBezTo>
                  <a:pt x="576" y="1597"/>
                  <a:pt x="579" y="1588"/>
                  <a:pt x="581" y="1578"/>
                </a:cubicBezTo>
                <a:cubicBezTo>
                  <a:pt x="583" y="1571"/>
                  <a:pt x="585" y="1568"/>
                  <a:pt x="590" y="1568"/>
                </a:cubicBezTo>
                <a:cubicBezTo>
                  <a:pt x="609" y="1569"/>
                  <a:pt x="628" y="1569"/>
                  <a:pt x="647" y="1569"/>
                </a:cubicBezTo>
                <a:cubicBezTo>
                  <a:pt x="653" y="1569"/>
                  <a:pt x="655" y="1571"/>
                  <a:pt x="657" y="1581"/>
                </a:cubicBezTo>
                <a:cubicBezTo>
                  <a:pt x="659" y="1594"/>
                  <a:pt x="663" y="1606"/>
                  <a:pt x="669" y="1615"/>
                </a:cubicBezTo>
                <a:cubicBezTo>
                  <a:pt x="670" y="1615"/>
                  <a:pt x="670" y="1614"/>
                  <a:pt x="671" y="1614"/>
                </a:cubicBezTo>
                <a:cubicBezTo>
                  <a:pt x="668" y="1604"/>
                  <a:pt x="664" y="1594"/>
                  <a:pt x="661" y="1583"/>
                </a:cubicBezTo>
                <a:cubicBezTo>
                  <a:pt x="662" y="1583"/>
                  <a:pt x="662" y="1582"/>
                  <a:pt x="663" y="1582"/>
                </a:cubicBezTo>
                <a:cubicBezTo>
                  <a:pt x="666" y="1589"/>
                  <a:pt x="669" y="1595"/>
                  <a:pt x="673" y="1602"/>
                </a:cubicBezTo>
                <a:cubicBezTo>
                  <a:pt x="673" y="1602"/>
                  <a:pt x="673" y="1601"/>
                  <a:pt x="674" y="1601"/>
                </a:cubicBezTo>
                <a:cubicBezTo>
                  <a:pt x="672" y="1595"/>
                  <a:pt x="671" y="1590"/>
                  <a:pt x="669" y="1585"/>
                </a:cubicBezTo>
                <a:cubicBezTo>
                  <a:pt x="670" y="1584"/>
                  <a:pt x="671" y="1583"/>
                  <a:pt x="671" y="1582"/>
                </a:cubicBezTo>
                <a:cubicBezTo>
                  <a:pt x="674" y="1588"/>
                  <a:pt x="678" y="1595"/>
                  <a:pt x="681" y="1601"/>
                </a:cubicBezTo>
                <a:cubicBezTo>
                  <a:pt x="682" y="1600"/>
                  <a:pt x="682" y="1600"/>
                  <a:pt x="682" y="1600"/>
                </a:cubicBezTo>
                <a:cubicBezTo>
                  <a:pt x="680" y="1595"/>
                  <a:pt x="678" y="1589"/>
                  <a:pt x="676" y="1584"/>
                </a:cubicBezTo>
                <a:cubicBezTo>
                  <a:pt x="677" y="1583"/>
                  <a:pt x="677" y="1583"/>
                  <a:pt x="677" y="1583"/>
                </a:cubicBezTo>
                <a:cubicBezTo>
                  <a:pt x="682" y="1591"/>
                  <a:pt x="687" y="1599"/>
                  <a:pt x="692" y="1606"/>
                </a:cubicBezTo>
                <a:cubicBezTo>
                  <a:pt x="693" y="1606"/>
                  <a:pt x="693" y="1605"/>
                  <a:pt x="694" y="1604"/>
                </a:cubicBezTo>
                <a:cubicBezTo>
                  <a:pt x="672" y="1570"/>
                  <a:pt x="670" y="1529"/>
                  <a:pt x="677" y="1483"/>
                </a:cubicBezTo>
                <a:cubicBezTo>
                  <a:pt x="674" y="1493"/>
                  <a:pt x="672" y="1502"/>
                  <a:pt x="669" y="1511"/>
                </a:cubicBezTo>
                <a:cubicBezTo>
                  <a:pt x="668" y="1511"/>
                  <a:pt x="668" y="1511"/>
                  <a:pt x="667" y="1510"/>
                </a:cubicBezTo>
                <a:cubicBezTo>
                  <a:pt x="669" y="1502"/>
                  <a:pt x="670" y="1493"/>
                  <a:pt x="672" y="1484"/>
                </a:cubicBezTo>
                <a:cubicBezTo>
                  <a:pt x="671" y="1484"/>
                  <a:pt x="671" y="1484"/>
                  <a:pt x="670" y="1483"/>
                </a:cubicBezTo>
                <a:cubicBezTo>
                  <a:pt x="668" y="1492"/>
                  <a:pt x="666" y="1500"/>
                  <a:pt x="663" y="1508"/>
                </a:cubicBezTo>
                <a:cubicBezTo>
                  <a:pt x="663" y="1508"/>
                  <a:pt x="662" y="1508"/>
                  <a:pt x="662" y="1507"/>
                </a:cubicBezTo>
                <a:cubicBezTo>
                  <a:pt x="663" y="1499"/>
                  <a:pt x="664" y="1491"/>
                  <a:pt x="666" y="1483"/>
                </a:cubicBezTo>
                <a:cubicBezTo>
                  <a:pt x="665" y="1483"/>
                  <a:pt x="664" y="1483"/>
                  <a:pt x="664" y="1482"/>
                </a:cubicBezTo>
                <a:cubicBezTo>
                  <a:pt x="661" y="1494"/>
                  <a:pt x="658" y="1506"/>
                  <a:pt x="656" y="1518"/>
                </a:cubicBezTo>
                <a:cubicBezTo>
                  <a:pt x="655" y="1518"/>
                  <a:pt x="655" y="1518"/>
                  <a:pt x="654" y="1517"/>
                </a:cubicBezTo>
                <a:cubicBezTo>
                  <a:pt x="656" y="1505"/>
                  <a:pt x="658" y="1492"/>
                  <a:pt x="659" y="1479"/>
                </a:cubicBezTo>
                <a:cubicBezTo>
                  <a:pt x="658" y="1479"/>
                  <a:pt x="657" y="1478"/>
                  <a:pt x="657" y="1478"/>
                </a:cubicBezTo>
                <a:cubicBezTo>
                  <a:pt x="655" y="1494"/>
                  <a:pt x="653" y="1510"/>
                  <a:pt x="651" y="1526"/>
                </a:cubicBezTo>
                <a:cubicBezTo>
                  <a:pt x="650" y="1535"/>
                  <a:pt x="648" y="1541"/>
                  <a:pt x="642" y="1541"/>
                </a:cubicBezTo>
                <a:cubicBezTo>
                  <a:pt x="627" y="1540"/>
                  <a:pt x="611" y="1540"/>
                  <a:pt x="595" y="1541"/>
                </a:cubicBezTo>
                <a:cubicBezTo>
                  <a:pt x="591" y="1541"/>
                  <a:pt x="590" y="1537"/>
                  <a:pt x="589" y="1530"/>
                </a:cubicBezTo>
                <a:cubicBezTo>
                  <a:pt x="589" y="1519"/>
                  <a:pt x="588" y="1508"/>
                  <a:pt x="587" y="1498"/>
                </a:cubicBezTo>
                <a:cubicBezTo>
                  <a:pt x="586" y="1494"/>
                  <a:pt x="585" y="1490"/>
                  <a:pt x="584" y="1486"/>
                </a:cubicBezTo>
                <a:cubicBezTo>
                  <a:pt x="583" y="1487"/>
                  <a:pt x="583" y="1487"/>
                  <a:pt x="583" y="1487"/>
                </a:cubicBezTo>
                <a:cubicBezTo>
                  <a:pt x="583" y="1496"/>
                  <a:pt x="584" y="1504"/>
                  <a:pt x="584" y="1512"/>
                </a:cubicBezTo>
                <a:cubicBezTo>
                  <a:pt x="584" y="1513"/>
                  <a:pt x="583" y="1513"/>
                  <a:pt x="582" y="1513"/>
                </a:cubicBezTo>
                <a:cubicBezTo>
                  <a:pt x="581" y="1507"/>
                  <a:pt x="580" y="1501"/>
                  <a:pt x="579" y="1496"/>
                </a:cubicBezTo>
                <a:cubicBezTo>
                  <a:pt x="577" y="1491"/>
                  <a:pt x="576" y="1485"/>
                  <a:pt x="575" y="1480"/>
                </a:cubicBezTo>
                <a:cubicBezTo>
                  <a:pt x="574" y="1481"/>
                  <a:pt x="574" y="1481"/>
                  <a:pt x="573" y="1481"/>
                </a:cubicBezTo>
                <a:cubicBezTo>
                  <a:pt x="574" y="1491"/>
                  <a:pt x="575" y="1500"/>
                  <a:pt x="576" y="1510"/>
                </a:cubicBezTo>
                <a:cubicBezTo>
                  <a:pt x="576" y="1510"/>
                  <a:pt x="575" y="1510"/>
                  <a:pt x="575" y="1510"/>
                </a:cubicBezTo>
                <a:cubicBezTo>
                  <a:pt x="573" y="1502"/>
                  <a:pt x="571" y="1495"/>
                  <a:pt x="569" y="1487"/>
                </a:cubicBezTo>
                <a:cubicBezTo>
                  <a:pt x="568" y="1488"/>
                  <a:pt x="568" y="1488"/>
                  <a:pt x="567" y="1488"/>
                </a:cubicBezTo>
                <a:cubicBezTo>
                  <a:pt x="568" y="1499"/>
                  <a:pt x="569" y="1509"/>
                  <a:pt x="570" y="1520"/>
                </a:cubicBezTo>
                <a:cubicBezTo>
                  <a:pt x="570" y="1520"/>
                  <a:pt x="569" y="1520"/>
                  <a:pt x="569" y="1520"/>
                </a:cubicBezTo>
                <a:cubicBezTo>
                  <a:pt x="566" y="1510"/>
                  <a:pt x="563" y="1499"/>
                  <a:pt x="560" y="1488"/>
                </a:cubicBezTo>
                <a:close/>
                <a:moveTo>
                  <a:pt x="568" y="126"/>
                </a:moveTo>
                <a:cubicBezTo>
                  <a:pt x="569" y="126"/>
                  <a:pt x="569" y="126"/>
                  <a:pt x="570" y="127"/>
                </a:cubicBezTo>
                <a:cubicBezTo>
                  <a:pt x="572" y="118"/>
                  <a:pt x="574" y="109"/>
                  <a:pt x="575" y="100"/>
                </a:cubicBezTo>
                <a:cubicBezTo>
                  <a:pt x="577" y="91"/>
                  <a:pt x="579" y="89"/>
                  <a:pt x="584" y="89"/>
                </a:cubicBezTo>
                <a:cubicBezTo>
                  <a:pt x="604" y="91"/>
                  <a:pt x="623" y="92"/>
                  <a:pt x="642" y="93"/>
                </a:cubicBezTo>
                <a:cubicBezTo>
                  <a:pt x="647" y="93"/>
                  <a:pt x="649" y="97"/>
                  <a:pt x="651" y="104"/>
                </a:cubicBezTo>
                <a:cubicBezTo>
                  <a:pt x="652" y="114"/>
                  <a:pt x="654" y="123"/>
                  <a:pt x="656" y="132"/>
                </a:cubicBezTo>
                <a:cubicBezTo>
                  <a:pt x="657" y="132"/>
                  <a:pt x="657" y="131"/>
                  <a:pt x="658" y="131"/>
                </a:cubicBezTo>
                <a:cubicBezTo>
                  <a:pt x="657" y="125"/>
                  <a:pt x="656" y="119"/>
                  <a:pt x="655" y="112"/>
                </a:cubicBezTo>
                <a:cubicBezTo>
                  <a:pt x="655" y="112"/>
                  <a:pt x="655" y="112"/>
                  <a:pt x="656" y="112"/>
                </a:cubicBezTo>
                <a:cubicBezTo>
                  <a:pt x="659" y="118"/>
                  <a:pt x="661" y="124"/>
                  <a:pt x="664" y="130"/>
                </a:cubicBezTo>
                <a:cubicBezTo>
                  <a:pt x="665" y="130"/>
                  <a:pt x="665" y="129"/>
                  <a:pt x="666" y="129"/>
                </a:cubicBezTo>
                <a:cubicBezTo>
                  <a:pt x="657" y="103"/>
                  <a:pt x="661" y="79"/>
                  <a:pt x="668" y="53"/>
                </a:cubicBezTo>
                <a:cubicBezTo>
                  <a:pt x="629" y="64"/>
                  <a:pt x="592" y="65"/>
                  <a:pt x="553" y="49"/>
                </a:cubicBezTo>
                <a:cubicBezTo>
                  <a:pt x="568" y="75"/>
                  <a:pt x="565" y="102"/>
                  <a:pt x="560" y="130"/>
                </a:cubicBezTo>
                <a:cubicBezTo>
                  <a:pt x="560" y="130"/>
                  <a:pt x="561" y="130"/>
                  <a:pt x="562" y="131"/>
                </a:cubicBezTo>
                <a:cubicBezTo>
                  <a:pt x="564" y="121"/>
                  <a:pt x="567" y="112"/>
                  <a:pt x="569" y="102"/>
                </a:cubicBezTo>
                <a:cubicBezTo>
                  <a:pt x="570" y="103"/>
                  <a:pt x="570" y="103"/>
                  <a:pt x="571" y="103"/>
                </a:cubicBezTo>
                <a:cubicBezTo>
                  <a:pt x="570" y="111"/>
                  <a:pt x="569" y="118"/>
                  <a:pt x="568" y="126"/>
                </a:cubicBezTo>
                <a:close/>
                <a:moveTo>
                  <a:pt x="294" y="214"/>
                </a:moveTo>
                <a:cubicBezTo>
                  <a:pt x="290" y="198"/>
                  <a:pt x="288" y="186"/>
                  <a:pt x="285" y="174"/>
                </a:cubicBezTo>
                <a:cubicBezTo>
                  <a:pt x="284" y="175"/>
                  <a:pt x="284" y="175"/>
                  <a:pt x="283" y="176"/>
                </a:cubicBezTo>
                <a:cubicBezTo>
                  <a:pt x="285" y="189"/>
                  <a:pt x="287" y="202"/>
                  <a:pt x="290" y="215"/>
                </a:cubicBezTo>
                <a:cubicBezTo>
                  <a:pt x="289" y="215"/>
                  <a:pt x="289" y="215"/>
                  <a:pt x="288" y="215"/>
                </a:cubicBezTo>
                <a:cubicBezTo>
                  <a:pt x="286" y="204"/>
                  <a:pt x="283" y="193"/>
                  <a:pt x="281" y="182"/>
                </a:cubicBezTo>
                <a:cubicBezTo>
                  <a:pt x="280" y="182"/>
                  <a:pt x="280" y="183"/>
                  <a:pt x="279" y="183"/>
                </a:cubicBezTo>
                <a:cubicBezTo>
                  <a:pt x="280" y="193"/>
                  <a:pt x="282" y="203"/>
                  <a:pt x="284" y="213"/>
                </a:cubicBezTo>
                <a:cubicBezTo>
                  <a:pt x="283" y="213"/>
                  <a:pt x="283" y="213"/>
                  <a:pt x="283" y="213"/>
                </a:cubicBezTo>
                <a:cubicBezTo>
                  <a:pt x="280" y="203"/>
                  <a:pt x="278" y="193"/>
                  <a:pt x="275" y="180"/>
                </a:cubicBezTo>
                <a:cubicBezTo>
                  <a:pt x="274" y="186"/>
                  <a:pt x="274" y="189"/>
                  <a:pt x="273" y="191"/>
                </a:cubicBezTo>
                <a:cubicBezTo>
                  <a:pt x="272" y="189"/>
                  <a:pt x="271" y="188"/>
                  <a:pt x="269" y="186"/>
                </a:cubicBezTo>
                <a:cubicBezTo>
                  <a:pt x="269" y="189"/>
                  <a:pt x="269" y="190"/>
                  <a:pt x="269" y="193"/>
                </a:cubicBezTo>
                <a:cubicBezTo>
                  <a:pt x="268" y="191"/>
                  <a:pt x="267" y="190"/>
                  <a:pt x="267" y="189"/>
                </a:cubicBezTo>
                <a:cubicBezTo>
                  <a:pt x="266" y="189"/>
                  <a:pt x="265" y="188"/>
                  <a:pt x="264" y="187"/>
                </a:cubicBezTo>
                <a:cubicBezTo>
                  <a:pt x="266" y="202"/>
                  <a:pt x="276" y="219"/>
                  <a:pt x="283" y="221"/>
                </a:cubicBezTo>
                <a:cubicBezTo>
                  <a:pt x="290" y="223"/>
                  <a:pt x="299" y="214"/>
                  <a:pt x="302" y="203"/>
                </a:cubicBezTo>
                <a:cubicBezTo>
                  <a:pt x="306" y="192"/>
                  <a:pt x="304" y="173"/>
                  <a:pt x="298" y="164"/>
                </a:cubicBezTo>
                <a:cubicBezTo>
                  <a:pt x="299" y="173"/>
                  <a:pt x="300" y="180"/>
                  <a:pt x="301" y="188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298" y="180"/>
                  <a:pt x="296" y="173"/>
                  <a:pt x="293" y="165"/>
                </a:cubicBezTo>
                <a:cubicBezTo>
                  <a:pt x="293" y="165"/>
                  <a:pt x="292" y="166"/>
                  <a:pt x="291" y="166"/>
                </a:cubicBezTo>
                <a:cubicBezTo>
                  <a:pt x="285" y="182"/>
                  <a:pt x="295" y="195"/>
                  <a:pt x="294" y="214"/>
                </a:cubicBezTo>
                <a:close/>
                <a:moveTo>
                  <a:pt x="1078" y="86"/>
                </a:moveTo>
                <a:cubicBezTo>
                  <a:pt x="1079" y="86"/>
                  <a:pt x="1079" y="86"/>
                  <a:pt x="1080" y="86"/>
                </a:cubicBezTo>
                <a:cubicBezTo>
                  <a:pt x="1083" y="98"/>
                  <a:pt x="1086" y="111"/>
                  <a:pt x="1089" y="125"/>
                </a:cubicBezTo>
                <a:cubicBezTo>
                  <a:pt x="1094" y="121"/>
                  <a:pt x="1098" y="117"/>
                  <a:pt x="1103" y="114"/>
                </a:cubicBezTo>
                <a:cubicBezTo>
                  <a:pt x="1101" y="108"/>
                  <a:pt x="1097" y="102"/>
                  <a:pt x="1098" y="100"/>
                </a:cubicBezTo>
                <a:cubicBezTo>
                  <a:pt x="1101" y="92"/>
                  <a:pt x="1097" y="88"/>
                  <a:pt x="1096" y="83"/>
                </a:cubicBezTo>
                <a:cubicBezTo>
                  <a:pt x="1095" y="78"/>
                  <a:pt x="1094" y="74"/>
                  <a:pt x="1093" y="70"/>
                </a:cubicBezTo>
                <a:cubicBezTo>
                  <a:pt x="1093" y="69"/>
                  <a:pt x="1093" y="68"/>
                  <a:pt x="1094" y="67"/>
                </a:cubicBezTo>
                <a:cubicBezTo>
                  <a:pt x="1099" y="70"/>
                  <a:pt x="1105" y="72"/>
                  <a:pt x="1111" y="74"/>
                </a:cubicBezTo>
                <a:cubicBezTo>
                  <a:pt x="1102" y="62"/>
                  <a:pt x="1094" y="60"/>
                  <a:pt x="1086" y="67"/>
                </a:cubicBezTo>
                <a:cubicBezTo>
                  <a:pt x="1079" y="74"/>
                  <a:pt x="1075" y="86"/>
                  <a:pt x="1076" y="103"/>
                </a:cubicBezTo>
                <a:cubicBezTo>
                  <a:pt x="1077" y="96"/>
                  <a:pt x="1078" y="91"/>
                  <a:pt x="1078" y="86"/>
                </a:cubicBezTo>
                <a:close/>
                <a:moveTo>
                  <a:pt x="1181" y="721"/>
                </a:moveTo>
                <a:cubicBezTo>
                  <a:pt x="1181" y="727"/>
                  <a:pt x="1181" y="733"/>
                  <a:pt x="1182" y="738"/>
                </a:cubicBezTo>
                <a:cubicBezTo>
                  <a:pt x="1182" y="740"/>
                  <a:pt x="1184" y="744"/>
                  <a:pt x="1185" y="744"/>
                </a:cubicBezTo>
                <a:cubicBezTo>
                  <a:pt x="1194" y="742"/>
                  <a:pt x="1203" y="739"/>
                  <a:pt x="1213" y="736"/>
                </a:cubicBezTo>
                <a:cubicBezTo>
                  <a:pt x="1212" y="735"/>
                  <a:pt x="1212" y="734"/>
                  <a:pt x="1212" y="733"/>
                </a:cubicBezTo>
                <a:cubicBezTo>
                  <a:pt x="1206" y="735"/>
                  <a:pt x="1200" y="736"/>
                  <a:pt x="1194" y="738"/>
                </a:cubicBezTo>
                <a:cubicBezTo>
                  <a:pt x="1194" y="737"/>
                  <a:pt x="1194" y="736"/>
                  <a:pt x="1194" y="736"/>
                </a:cubicBezTo>
                <a:cubicBezTo>
                  <a:pt x="1198" y="733"/>
                  <a:pt x="1203" y="731"/>
                  <a:pt x="1208" y="729"/>
                </a:cubicBezTo>
                <a:cubicBezTo>
                  <a:pt x="1208" y="729"/>
                  <a:pt x="1208" y="728"/>
                  <a:pt x="1208" y="727"/>
                </a:cubicBezTo>
                <a:cubicBezTo>
                  <a:pt x="1200" y="728"/>
                  <a:pt x="1193" y="729"/>
                  <a:pt x="1186" y="730"/>
                </a:cubicBezTo>
                <a:cubicBezTo>
                  <a:pt x="1186" y="729"/>
                  <a:pt x="1186" y="727"/>
                  <a:pt x="1186" y="726"/>
                </a:cubicBezTo>
                <a:cubicBezTo>
                  <a:pt x="1189" y="725"/>
                  <a:pt x="1193" y="724"/>
                  <a:pt x="1197" y="723"/>
                </a:cubicBezTo>
                <a:cubicBezTo>
                  <a:pt x="1197" y="722"/>
                  <a:pt x="1197" y="722"/>
                  <a:pt x="1197" y="721"/>
                </a:cubicBezTo>
                <a:cubicBezTo>
                  <a:pt x="1192" y="721"/>
                  <a:pt x="1187" y="721"/>
                  <a:pt x="1181" y="721"/>
                </a:cubicBezTo>
                <a:close/>
                <a:moveTo>
                  <a:pt x="952" y="164"/>
                </a:moveTo>
                <a:cubicBezTo>
                  <a:pt x="953" y="164"/>
                  <a:pt x="953" y="164"/>
                  <a:pt x="954" y="164"/>
                </a:cubicBezTo>
                <a:cubicBezTo>
                  <a:pt x="954" y="168"/>
                  <a:pt x="954" y="172"/>
                  <a:pt x="955" y="176"/>
                </a:cubicBezTo>
                <a:cubicBezTo>
                  <a:pt x="956" y="176"/>
                  <a:pt x="956" y="176"/>
                  <a:pt x="956" y="176"/>
                </a:cubicBezTo>
                <a:cubicBezTo>
                  <a:pt x="956" y="172"/>
                  <a:pt x="957" y="168"/>
                  <a:pt x="958" y="161"/>
                </a:cubicBezTo>
                <a:cubicBezTo>
                  <a:pt x="952" y="158"/>
                  <a:pt x="946" y="153"/>
                  <a:pt x="940" y="153"/>
                </a:cubicBezTo>
                <a:cubicBezTo>
                  <a:pt x="938" y="153"/>
                  <a:pt x="937" y="167"/>
                  <a:pt x="935" y="176"/>
                </a:cubicBezTo>
                <a:cubicBezTo>
                  <a:pt x="936" y="176"/>
                  <a:pt x="936" y="176"/>
                  <a:pt x="937" y="177"/>
                </a:cubicBezTo>
                <a:cubicBezTo>
                  <a:pt x="939" y="170"/>
                  <a:pt x="940" y="162"/>
                  <a:pt x="942" y="155"/>
                </a:cubicBezTo>
                <a:cubicBezTo>
                  <a:pt x="943" y="156"/>
                  <a:pt x="943" y="156"/>
                  <a:pt x="944" y="156"/>
                </a:cubicBezTo>
                <a:cubicBezTo>
                  <a:pt x="943" y="164"/>
                  <a:pt x="942" y="172"/>
                  <a:pt x="941" y="181"/>
                </a:cubicBezTo>
                <a:cubicBezTo>
                  <a:pt x="942" y="181"/>
                  <a:pt x="942" y="181"/>
                  <a:pt x="942" y="181"/>
                </a:cubicBezTo>
                <a:cubicBezTo>
                  <a:pt x="944" y="175"/>
                  <a:pt x="945" y="169"/>
                  <a:pt x="947" y="163"/>
                </a:cubicBezTo>
                <a:cubicBezTo>
                  <a:pt x="948" y="167"/>
                  <a:pt x="947" y="170"/>
                  <a:pt x="947" y="174"/>
                </a:cubicBezTo>
                <a:cubicBezTo>
                  <a:pt x="947" y="177"/>
                  <a:pt x="946" y="180"/>
                  <a:pt x="946" y="183"/>
                </a:cubicBezTo>
                <a:cubicBezTo>
                  <a:pt x="947" y="183"/>
                  <a:pt x="947" y="183"/>
                  <a:pt x="948" y="183"/>
                </a:cubicBezTo>
                <a:cubicBezTo>
                  <a:pt x="949" y="177"/>
                  <a:pt x="951" y="170"/>
                  <a:pt x="952" y="164"/>
                </a:cubicBezTo>
                <a:close/>
                <a:moveTo>
                  <a:pt x="937" y="149"/>
                </a:moveTo>
                <a:cubicBezTo>
                  <a:pt x="937" y="148"/>
                  <a:pt x="936" y="148"/>
                  <a:pt x="936" y="147"/>
                </a:cubicBezTo>
                <a:cubicBezTo>
                  <a:pt x="934" y="152"/>
                  <a:pt x="932" y="158"/>
                  <a:pt x="930" y="163"/>
                </a:cubicBezTo>
                <a:cubicBezTo>
                  <a:pt x="929" y="163"/>
                  <a:pt x="929" y="163"/>
                  <a:pt x="929" y="163"/>
                </a:cubicBezTo>
                <a:cubicBezTo>
                  <a:pt x="930" y="157"/>
                  <a:pt x="930" y="152"/>
                  <a:pt x="931" y="145"/>
                </a:cubicBezTo>
                <a:cubicBezTo>
                  <a:pt x="924" y="159"/>
                  <a:pt x="924" y="164"/>
                  <a:pt x="932" y="171"/>
                </a:cubicBezTo>
                <a:cubicBezTo>
                  <a:pt x="934" y="164"/>
                  <a:pt x="936" y="156"/>
                  <a:pt x="937" y="149"/>
                </a:cubicBezTo>
                <a:close/>
                <a:moveTo>
                  <a:pt x="1215" y="701"/>
                </a:moveTo>
                <a:cubicBezTo>
                  <a:pt x="1207" y="693"/>
                  <a:pt x="1199" y="691"/>
                  <a:pt x="1192" y="694"/>
                </a:cubicBezTo>
                <a:cubicBezTo>
                  <a:pt x="1199" y="697"/>
                  <a:pt x="1206" y="699"/>
                  <a:pt x="1215" y="701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02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32" y="1507748"/>
            <a:ext cx="3316841" cy="50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5247B968-85F2-4632-8535-56BA487C3DD3}"/>
              </a:ext>
            </a:extLst>
          </p:cNvPr>
          <p:cNvGrpSpPr/>
          <p:nvPr/>
        </p:nvGrpSpPr>
        <p:grpSpPr>
          <a:xfrm>
            <a:off x="6697106" y="1846120"/>
            <a:ext cx="1457816" cy="1104162"/>
            <a:chOff x="6582401" y="2034947"/>
            <a:chExt cx="1457816" cy="1104162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2DCC0FFB-D25D-47ED-8FC7-9742B2A998B8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17" name="Rectangle 42">
                <a:extLst>
                  <a:ext uri="{FF2B5EF4-FFF2-40B4-BE49-F238E27FC236}">
                    <a16:creationId xmlns:a16="http://schemas.microsoft.com/office/drawing/2014/main" id="{B30F6177-7917-4273-966D-B8689023E318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B06C2CE7-68B0-4B2B-824C-3A37FC54388F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616FAE15-3B43-4F04-B280-1434D55AEC4E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15" name="Rectangle 40">
                <a:extLst>
                  <a:ext uri="{FF2B5EF4-FFF2-40B4-BE49-F238E27FC236}">
                    <a16:creationId xmlns:a16="http://schemas.microsoft.com/office/drawing/2014/main" id="{950D45D8-105C-4F50-B107-5071AC7B6383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rgbClr val="3441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41">
                <a:extLst>
                  <a:ext uri="{FF2B5EF4-FFF2-40B4-BE49-F238E27FC236}">
                    <a16:creationId xmlns:a16="http://schemas.microsoft.com/office/drawing/2014/main" id="{4A37DD89-FF8D-4F0C-B49D-6DC9CEC9FCD6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18BDC4BE-91BB-43BE-84B4-73E1022A2921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13" name="Rectangle 38">
                <a:extLst>
                  <a:ext uri="{FF2B5EF4-FFF2-40B4-BE49-F238E27FC236}">
                    <a16:creationId xmlns:a16="http://schemas.microsoft.com/office/drawing/2014/main" id="{C3B3C9D1-D2F0-4663-8A12-DCD3CCC21C9D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39">
                <a:extLst>
                  <a:ext uri="{FF2B5EF4-FFF2-40B4-BE49-F238E27FC236}">
                    <a16:creationId xmlns:a16="http://schemas.microsoft.com/office/drawing/2014/main" id="{5EADDB11-FCFB-46AF-9458-473258BC6F09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49BDBA91-381D-40F7-A5BD-C1192BF7F12B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11" name="Rectangle 36">
                <a:extLst>
                  <a:ext uri="{FF2B5EF4-FFF2-40B4-BE49-F238E27FC236}">
                    <a16:creationId xmlns:a16="http://schemas.microsoft.com/office/drawing/2014/main" id="{0E70CA85-6B74-46CA-9F3E-74E5F0DED891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37">
                <a:extLst>
                  <a:ext uri="{FF2B5EF4-FFF2-40B4-BE49-F238E27FC236}">
                    <a16:creationId xmlns:a16="http://schemas.microsoft.com/office/drawing/2014/main" id="{235CBF11-7C52-4B05-B736-F036B788DABD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33">
              <a:extLst>
                <a:ext uri="{FF2B5EF4-FFF2-40B4-BE49-F238E27FC236}">
                  <a16:creationId xmlns:a16="http://schemas.microsoft.com/office/drawing/2014/main" id="{0A78D47C-82DA-49C7-B738-3BE9F0E20F48}"/>
                </a:ext>
              </a:extLst>
            </p:cNvPr>
            <p:cNvGrpSpPr/>
            <p:nvPr/>
          </p:nvGrpSpPr>
          <p:grpSpPr>
            <a:xfrm>
              <a:off x="6582401" y="2862110"/>
              <a:ext cx="1457816" cy="276999"/>
              <a:chOff x="5119488" y="2096796"/>
              <a:chExt cx="1457816" cy="276999"/>
            </a:xfrm>
          </p:grpSpPr>
          <p:sp>
            <p:nvSpPr>
              <p:cNvPr id="9" name="Rectangle 34">
                <a:extLst>
                  <a:ext uri="{FF2B5EF4-FFF2-40B4-BE49-F238E27FC236}">
                    <a16:creationId xmlns:a16="http://schemas.microsoft.com/office/drawing/2014/main" id="{64E88D42-948D-41F6-83EB-BB6090B12F1B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35">
                <a:extLst>
                  <a:ext uri="{FF2B5EF4-FFF2-40B4-BE49-F238E27FC236}">
                    <a16:creationId xmlns:a16="http://schemas.microsoft.com/office/drawing/2014/main" id="{B6B564FA-9D29-40C6-B535-8E821552233D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9" name="그룹 21">
            <a:extLst>
              <a:ext uri="{FF2B5EF4-FFF2-40B4-BE49-F238E27FC236}">
                <a16:creationId xmlns:a16="http://schemas.microsoft.com/office/drawing/2014/main" id="{74645F87-2A36-4101-AEE2-2891709D20A1}"/>
              </a:ext>
            </a:extLst>
          </p:cNvPr>
          <p:cNvGrpSpPr/>
          <p:nvPr/>
        </p:nvGrpSpPr>
        <p:grpSpPr>
          <a:xfrm>
            <a:off x="647391" y="4619506"/>
            <a:ext cx="5020197" cy="646331"/>
            <a:chOff x="959011" y="2597626"/>
            <a:chExt cx="5020197" cy="646331"/>
          </a:xfrm>
        </p:grpSpPr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3CFF76D1-6F2D-4789-92CF-4798CC36D293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B74FF60A-2E54-4284-B629-0826FC3B5B06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22" name="Chevron 25">
              <a:extLst>
                <a:ext uri="{FF2B5EF4-FFF2-40B4-BE49-F238E27FC236}">
                  <a16:creationId xmlns:a16="http://schemas.microsoft.com/office/drawing/2014/main" id="{1D013619-AA52-4FB0-8928-6A772FE9159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0">
            <a:extLst>
              <a:ext uri="{FF2B5EF4-FFF2-40B4-BE49-F238E27FC236}">
                <a16:creationId xmlns:a16="http://schemas.microsoft.com/office/drawing/2014/main" id="{A05D0B65-DDC6-406A-91F7-4B62A43048B1}"/>
              </a:ext>
            </a:extLst>
          </p:cNvPr>
          <p:cNvGrpSpPr/>
          <p:nvPr/>
        </p:nvGrpSpPr>
        <p:grpSpPr>
          <a:xfrm>
            <a:off x="647391" y="3679655"/>
            <a:ext cx="5020197" cy="646331"/>
            <a:chOff x="959011" y="3630156"/>
            <a:chExt cx="5020197" cy="646331"/>
          </a:xfrm>
        </p:grpSpPr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D0C2D48F-A120-43E0-B5B3-C2DF3E06A26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50">
              <a:extLst>
                <a:ext uri="{FF2B5EF4-FFF2-40B4-BE49-F238E27FC236}">
                  <a16:creationId xmlns:a16="http://schemas.microsoft.com/office/drawing/2014/main" id="{CF6016C7-ADA9-43B6-974D-CBD1A5DC0FE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Chevron 26">
              <a:extLst>
                <a:ext uri="{FF2B5EF4-FFF2-40B4-BE49-F238E27FC236}">
                  <a16:creationId xmlns:a16="http://schemas.microsoft.com/office/drawing/2014/main" id="{BC0EA14D-DCFC-4399-826B-93FD93D2EDE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A25D11-6B07-4401-A237-A6D009457ACD}"/>
              </a:ext>
            </a:extLst>
          </p:cNvPr>
          <p:cNvGrpSpPr/>
          <p:nvPr/>
        </p:nvGrpSpPr>
        <p:grpSpPr>
          <a:xfrm>
            <a:off x="647391" y="2739804"/>
            <a:ext cx="5020197" cy="646331"/>
            <a:chOff x="959011" y="4662686"/>
            <a:chExt cx="5020197" cy="646331"/>
          </a:xfrm>
        </p:grpSpPr>
        <p:sp>
          <p:nvSpPr>
            <p:cNvPr id="28" name="TextBox 53">
              <a:extLst>
                <a:ext uri="{FF2B5EF4-FFF2-40B4-BE49-F238E27FC236}">
                  <a16:creationId xmlns:a16="http://schemas.microsoft.com/office/drawing/2014/main" id="{51ECD024-0CD9-42D7-AE4F-14F531C5050D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29" name="TextBox 54">
              <a:extLst>
                <a:ext uri="{FF2B5EF4-FFF2-40B4-BE49-F238E27FC236}">
                  <a16:creationId xmlns:a16="http://schemas.microsoft.com/office/drawing/2014/main" id="{1A714BB6-27F7-434C-8920-C6E941A2054E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Chevron 27">
              <a:extLst>
                <a:ext uri="{FF2B5EF4-FFF2-40B4-BE49-F238E27FC236}">
                  <a16:creationId xmlns:a16="http://schemas.microsoft.com/office/drawing/2014/main" id="{02A0D6D9-AC63-4C03-BAA3-78F249BBEED2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rgbClr val="34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3">
            <a:extLst>
              <a:ext uri="{FF2B5EF4-FFF2-40B4-BE49-F238E27FC236}">
                <a16:creationId xmlns:a16="http://schemas.microsoft.com/office/drawing/2014/main" id="{0282D5E2-1600-412A-9BEE-6E23F6F287FB}"/>
              </a:ext>
            </a:extLst>
          </p:cNvPr>
          <p:cNvGrpSpPr/>
          <p:nvPr/>
        </p:nvGrpSpPr>
        <p:grpSpPr>
          <a:xfrm>
            <a:off x="647391" y="1799953"/>
            <a:ext cx="5020197" cy="646331"/>
            <a:chOff x="959011" y="5695216"/>
            <a:chExt cx="5020197" cy="646331"/>
          </a:xfrm>
        </p:grpSpPr>
        <p:sp>
          <p:nvSpPr>
            <p:cNvPr id="32" name="TextBox 57">
              <a:extLst>
                <a:ext uri="{FF2B5EF4-FFF2-40B4-BE49-F238E27FC236}">
                  <a16:creationId xmlns:a16="http://schemas.microsoft.com/office/drawing/2014/main" id="{61293079-A5A9-4708-B362-1D2AEF9DF462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58">
              <a:extLst>
                <a:ext uri="{FF2B5EF4-FFF2-40B4-BE49-F238E27FC236}">
                  <a16:creationId xmlns:a16="http://schemas.microsoft.com/office/drawing/2014/main" id="{8BDD37EA-FDFB-457C-8831-0656DD28C767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8">
              <a:extLst>
                <a:ext uri="{FF2B5EF4-FFF2-40B4-BE49-F238E27FC236}">
                  <a16:creationId xmlns:a16="http://schemas.microsoft.com/office/drawing/2014/main" id="{892C033C-D888-4CB7-9B69-171B784EF80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73BE25A8-DAFB-48E5-9D18-56D20D0A94B8}"/>
              </a:ext>
            </a:extLst>
          </p:cNvPr>
          <p:cNvGrpSpPr/>
          <p:nvPr/>
        </p:nvGrpSpPr>
        <p:grpSpPr>
          <a:xfrm>
            <a:off x="647391" y="5559355"/>
            <a:ext cx="5020197" cy="646331"/>
            <a:chOff x="959011" y="4662686"/>
            <a:chExt cx="5020197" cy="646331"/>
          </a:xfrm>
        </p:grpSpPr>
        <p:sp>
          <p:nvSpPr>
            <p:cNvPr id="36" name="TextBox 61">
              <a:extLst>
                <a:ext uri="{FF2B5EF4-FFF2-40B4-BE49-F238E27FC236}">
                  <a16:creationId xmlns:a16="http://schemas.microsoft.com/office/drawing/2014/main" id="{2006A1DB-ACA9-4B80-AD0B-A15349B209C6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7" name="TextBox 62">
              <a:extLst>
                <a:ext uri="{FF2B5EF4-FFF2-40B4-BE49-F238E27FC236}">
                  <a16:creationId xmlns:a16="http://schemas.microsoft.com/office/drawing/2014/main" id="{11AE4F20-AE3D-4D6F-816B-F9F8B2B7E772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Chevron 27">
              <a:extLst>
                <a:ext uri="{FF2B5EF4-FFF2-40B4-BE49-F238E27FC236}">
                  <a16:creationId xmlns:a16="http://schemas.microsoft.com/office/drawing/2014/main" id="{2CE178F1-3E11-4DAC-91CD-C462D9390611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949FF85-24B9-4ACB-9658-F115E6552E91}"/>
              </a:ext>
            </a:extLst>
          </p:cNvPr>
          <p:cNvGrpSpPr/>
          <p:nvPr/>
        </p:nvGrpSpPr>
        <p:grpSpPr>
          <a:xfrm>
            <a:off x="7301593" y="2546788"/>
            <a:ext cx="3725636" cy="3764853"/>
            <a:chOff x="2076450" y="2716213"/>
            <a:chExt cx="603250" cy="609600"/>
          </a:xfrm>
          <a:solidFill>
            <a:srgbClr val="C52527"/>
          </a:solidFill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63D87F19-98C8-4BCE-ABBF-63310D1B5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716213"/>
              <a:ext cx="584200" cy="609600"/>
            </a:xfrm>
            <a:custGeom>
              <a:avLst/>
              <a:gdLst>
                <a:gd name="T0" fmla="*/ 689 w 1026"/>
                <a:gd name="T1" fmla="*/ 67 h 1071"/>
                <a:gd name="T2" fmla="*/ 529 w 1026"/>
                <a:gd name="T3" fmla="*/ 530 h 1071"/>
                <a:gd name="T4" fmla="*/ 1018 w 1026"/>
                <a:gd name="T5" fmla="*/ 530 h 1071"/>
                <a:gd name="T6" fmla="*/ 743 w 1026"/>
                <a:gd name="T7" fmla="*/ 973 h 1071"/>
                <a:gd name="T8" fmla="*/ 151 w 1026"/>
                <a:gd name="T9" fmla="*/ 844 h 1071"/>
                <a:gd name="T10" fmla="*/ 133 w 1026"/>
                <a:gd name="T11" fmla="*/ 239 h 1071"/>
                <a:gd name="T12" fmla="*/ 689 w 1026"/>
                <a:gd name="T13" fmla="*/ 67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1071">
                  <a:moveTo>
                    <a:pt x="689" y="67"/>
                  </a:moveTo>
                  <a:cubicBezTo>
                    <a:pt x="636" y="221"/>
                    <a:pt x="583" y="374"/>
                    <a:pt x="529" y="530"/>
                  </a:cubicBezTo>
                  <a:cubicBezTo>
                    <a:pt x="694" y="530"/>
                    <a:pt x="856" y="530"/>
                    <a:pt x="1018" y="530"/>
                  </a:cubicBezTo>
                  <a:cubicBezTo>
                    <a:pt x="1026" y="675"/>
                    <a:pt x="942" y="877"/>
                    <a:pt x="743" y="973"/>
                  </a:cubicBezTo>
                  <a:cubicBezTo>
                    <a:pt x="537" y="1071"/>
                    <a:pt x="292" y="1017"/>
                    <a:pt x="151" y="844"/>
                  </a:cubicBezTo>
                  <a:cubicBezTo>
                    <a:pt x="7" y="669"/>
                    <a:pt x="0" y="420"/>
                    <a:pt x="133" y="239"/>
                  </a:cubicBezTo>
                  <a:cubicBezTo>
                    <a:pt x="270" y="53"/>
                    <a:pt x="504" y="0"/>
                    <a:pt x="68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45F49F6-7B0B-464E-8FBB-4BE85CD6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2747963"/>
              <a:ext cx="244475" cy="227013"/>
            </a:xfrm>
            <a:custGeom>
              <a:avLst/>
              <a:gdLst>
                <a:gd name="T0" fmla="*/ 0 w 430"/>
                <a:gd name="T1" fmla="*/ 399 h 399"/>
                <a:gd name="T2" fmla="*/ 137 w 430"/>
                <a:gd name="T3" fmla="*/ 0 h 399"/>
                <a:gd name="T4" fmla="*/ 423 w 430"/>
                <a:gd name="T5" fmla="*/ 399 h 399"/>
                <a:gd name="T6" fmla="*/ 0 w 430"/>
                <a:gd name="T7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" h="399">
                  <a:moveTo>
                    <a:pt x="0" y="399"/>
                  </a:moveTo>
                  <a:cubicBezTo>
                    <a:pt x="46" y="264"/>
                    <a:pt x="92" y="132"/>
                    <a:pt x="137" y="0"/>
                  </a:cubicBezTo>
                  <a:cubicBezTo>
                    <a:pt x="299" y="46"/>
                    <a:pt x="430" y="223"/>
                    <a:pt x="423" y="399"/>
                  </a:cubicBezTo>
                  <a:cubicBezTo>
                    <a:pt x="283" y="399"/>
                    <a:pt x="143" y="399"/>
                    <a:pt x="0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49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2E7227-16D3-4E14-ADEE-3D193F312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Simple portafolio </a:t>
            </a:r>
            <a:r>
              <a:rPr lang="es-ES" dirty="0" err="1"/>
              <a:t>presentatiòn</a:t>
            </a:r>
            <a:endParaRPr lang="es-PE" dirty="0"/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id="{4EB6920F-CAFD-4502-93BA-E4C9FE32D066}"/>
              </a:ext>
            </a:extLst>
          </p:cNvPr>
          <p:cNvSpPr/>
          <p:nvPr/>
        </p:nvSpPr>
        <p:spPr>
          <a:xfrm>
            <a:off x="679457" y="1635285"/>
            <a:ext cx="366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8AF07AFC-0276-46C3-AF76-A83DA1F1BB4F}"/>
              </a:ext>
            </a:extLst>
          </p:cNvPr>
          <p:cNvSpPr/>
          <p:nvPr/>
        </p:nvSpPr>
        <p:spPr>
          <a:xfrm>
            <a:off x="679456" y="2096950"/>
            <a:ext cx="383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C642BE1-B42F-4013-8C2F-197B26E39A11}"/>
              </a:ext>
            </a:extLst>
          </p:cNvPr>
          <p:cNvSpPr txBox="1"/>
          <p:nvPr/>
        </p:nvSpPr>
        <p:spPr>
          <a:xfrm>
            <a:off x="9836484" y="4522097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58F367C-E32E-427E-9676-F211D4F1CC83}"/>
              </a:ext>
            </a:extLst>
          </p:cNvPr>
          <p:cNvGrpSpPr/>
          <p:nvPr/>
        </p:nvGrpSpPr>
        <p:grpSpPr>
          <a:xfrm>
            <a:off x="9836486" y="4941462"/>
            <a:ext cx="2531918" cy="945505"/>
            <a:chOff x="6565696" y="2005884"/>
            <a:chExt cx="2055605" cy="945505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6693CDC-B1B6-4C4D-8BC9-79BACC19D2B6}"/>
                </a:ext>
              </a:extLst>
            </p:cNvPr>
            <p:cNvSpPr txBox="1"/>
            <p:nvPr/>
          </p:nvSpPr>
          <p:spPr>
            <a:xfrm>
              <a:off x="6565696" y="2305058"/>
              <a:ext cx="1626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appeal.  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9B266B2-65CF-428B-8747-5CEF06B9195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F149912D-8B4C-4687-A460-C5C3876A4D73}"/>
              </a:ext>
            </a:extLst>
          </p:cNvPr>
          <p:cNvSpPr txBox="1"/>
          <p:nvPr/>
        </p:nvSpPr>
        <p:spPr>
          <a:xfrm>
            <a:off x="6960045" y="452568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5D1FE1C-657A-49AA-8841-402BEBDFFEE3}"/>
              </a:ext>
            </a:extLst>
          </p:cNvPr>
          <p:cNvGrpSpPr/>
          <p:nvPr/>
        </p:nvGrpSpPr>
        <p:grpSpPr>
          <a:xfrm>
            <a:off x="6960047" y="4945046"/>
            <a:ext cx="2531918" cy="945505"/>
            <a:chOff x="6565696" y="2005884"/>
            <a:chExt cx="2055605" cy="945505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A680962-3FEA-463D-B460-41C4811BE061}"/>
                </a:ext>
              </a:extLst>
            </p:cNvPr>
            <p:cNvSpPr txBox="1"/>
            <p:nvPr/>
          </p:nvSpPr>
          <p:spPr>
            <a:xfrm>
              <a:off x="6565696" y="2305058"/>
              <a:ext cx="1626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513AD56-ABC4-46E6-9814-84EF0617B1A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51" y="1359365"/>
            <a:ext cx="2986126" cy="37528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74" y="3235782"/>
            <a:ext cx="4037609" cy="27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1B0A6342-3869-4115-B61C-2638C1143C24}"/>
              </a:ext>
            </a:extLst>
          </p:cNvPr>
          <p:cNvSpPr/>
          <p:nvPr/>
        </p:nvSpPr>
        <p:spPr>
          <a:xfrm rot="5400000">
            <a:off x="8637836" y="2123828"/>
            <a:ext cx="847466" cy="1305699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5A1E5745-24AF-451E-AE8E-7C5685E4E1C9}"/>
              </a:ext>
            </a:extLst>
          </p:cNvPr>
          <p:cNvSpPr/>
          <p:nvPr/>
        </p:nvSpPr>
        <p:spPr>
          <a:xfrm rot="16200000">
            <a:off x="2713771" y="21228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9B0479C5-43D7-43C8-94CF-ACAD7A3E1B40}"/>
              </a:ext>
            </a:extLst>
          </p:cNvPr>
          <p:cNvSpPr/>
          <p:nvPr/>
        </p:nvSpPr>
        <p:spPr>
          <a:xfrm rot="5400000">
            <a:off x="4688775" y="2122881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01B5B9-A527-47AE-B95F-7A891FA6AE0B}"/>
              </a:ext>
            </a:extLst>
          </p:cNvPr>
          <p:cNvSpPr/>
          <p:nvPr/>
        </p:nvSpPr>
        <p:spPr>
          <a:xfrm>
            <a:off x="1617623" y="22642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1D3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39C700-9643-4A7F-82CB-1A5B0B7A554E}"/>
              </a:ext>
            </a:extLst>
          </p:cNvPr>
          <p:cNvSpPr/>
          <p:nvPr/>
        </p:nvSpPr>
        <p:spPr>
          <a:xfrm>
            <a:off x="3602689" y="22642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E12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66CADB-0C89-4E9F-8AA3-91705C08AEC5}"/>
              </a:ext>
            </a:extLst>
          </p:cNvPr>
          <p:cNvSpPr/>
          <p:nvPr/>
        </p:nvSpPr>
        <p:spPr>
          <a:xfrm>
            <a:off x="5587755" y="22642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1D3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F0E62B-ABFB-48BB-8650-92DAC8130DFB}"/>
              </a:ext>
            </a:extLst>
          </p:cNvPr>
          <p:cNvSpPr/>
          <p:nvPr/>
        </p:nvSpPr>
        <p:spPr>
          <a:xfrm>
            <a:off x="7572821" y="22642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C525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9712B8-213E-4509-98B8-59FBB96A2228}"/>
              </a:ext>
            </a:extLst>
          </p:cNvPr>
          <p:cNvSpPr/>
          <p:nvPr/>
        </p:nvSpPr>
        <p:spPr>
          <a:xfrm>
            <a:off x="9557887" y="22642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자유형: 도형 53">
            <a:extLst>
              <a:ext uri="{FF2B5EF4-FFF2-40B4-BE49-F238E27FC236}">
                <a16:creationId xmlns:a16="http://schemas.microsoft.com/office/drawing/2014/main" id="{BD99501A-7C2E-4A82-9B4A-3CD200A59C85}"/>
              </a:ext>
            </a:extLst>
          </p:cNvPr>
          <p:cNvSpPr/>
          <p:nvPr/>
        </p:nvSpPr>
        <p:spPr>
          <a:xfrm rot="16200000">
            <a:off x="6663779" y="21228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C2F355F-F0FA-45BE-BFD0-A585937C3214}"/>
              </a:ext>
            </a:extLst>
          </p:cNvPr>
          <p:cNvSpPr>
            <a:spLocks noChangeAspect="1"/>
          </p:cNvSpPr>
          <p:nvPr/>
        </p:nvSpPr>
        <p:spPr>
          <a:xfrm rot="9900000">
            <a:off x="5942230" y="259993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90D07AB-2714-49CA-B8DD-74C232EAB39A}"/>
              </a:ext>
            </a:extLst>
          </p:cNvPr>
          <p:cNvSpPr/>
          <p:nvPr/>
        </p:nvSpPr>
        <p:spPr>
          <a:xfrm>
            <a:off x="3933223" y="2578488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25">
            <a:extLst>
              <a:ext uri="{FF2B5EF4-FFF2-40B4-BE49-F238E27FC236}">
                <a16:creationId xmlns:a16="http://schemas.microsoft.com/office/drawing/2014/main" id="{F8EBE0B2-0B93-43D6-A17E-5D9881E9EABA}"/>
              </a:ext>
            </a:extLst>
          </p:cNvPr>
          <p:cNvSpPr>
            <a:spLocks noChangeAspect="1"/>
          </p:cNvSpPr>
          <p:nvPr/>
        </p:nvSpPr>
        <p:spPr>
          <a:xfrm>
            <a:off x="1968803" y="2549485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E377FBC-FD9A-41CA-910E-4C452959F138}"/>
              </a:ext>
            </a:extLst>
          </p:cNvPr>
          <p:cNvSpPr>
            <a:spLocks noChangeAspect="1"/>
          </p:cNvSpPr>
          <p:nvPr/>
        </p:nvSpPr>
        <p:spPr>
          <a:xfrm>
            <a:off x="9892106" y="2578488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1E0BEF2F-53B0-4139-90AC-85182F80CB37}"/>
              </a:ext>
            </a:extLst>
          </p:cNvPr>
          <p:cNvSpPr/>
          <p:nvPr/>
        </p:nvSpPr>
        <p:spPr>
          <a:xfrm>
            <a:off x="7899828" y="2559195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9C7A6A27-4261-42E2-A0B6-CB369711E637}"/>
              </a:ext>
            </a:extLst>
          </p:cNvPr>
          <p:cNvGrpSpPr/>
          <p:nvPr/>
        </p:nvGrpSpPr>
        <p:grpSpPr>
          <a:xfrm>
            <a:off x="1002027" y="3730024"/>
            <a:ext cx="2248070" cy="1271137"/>
            <a:chOff x="2676933" y="3348115"/>
            <a:chExt cx="1550267" cy="1271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1A5CAF-62D3-4079-9C02-6ABC936600C2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26FA9C-6EAF-45E4-A2AA-B6103CBB5A1C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39156913-B666-40E8-8541-4849F7A2AFBA}"/>
              </a:ext>
            </a:extLst>
          </p:cNvPr>
          <p:cNvGrpSpPr/>
          <p:nvPr/>
        </p:nvGrpSpPr>
        <p:grpSpPr>
          <a:xfrm>
            <a:off x="2988091" y="4745687"/>
            <a:ext cx="2248070" cy="1271137"/>
            <a:chOff x="2676933" y="3348115"/>
            <a:chExt cx="1550267" cy="12711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784788-577F-49D6-91D7-08BC547E6E3A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39CA7A-007E-48D6-B9A4-4CEF16A1EDCB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4BF0C359-4275-444F-B83E-A84C89067BFA}"/>
              </a:ext>
            </a:extLst>
          </p:cNvPr>
          <p:cNvGrpSpPr/>
          <p:nvPr/>
        </p:nvGrpSpPr>
        <p:grpSpPr>
          <a:xfrm>
            <a:off x="4974155" y="3730024"/>
            <a:ext cx="2248070" cy="1271137"/>
            <a:chOff x="2676933" y="3348115"/>
            <a:chExt cx="1550267" cy="1271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F9EF15-B2BB-4C6C-B953-09CEDE867EB8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6A1545-C3A2-45FC-B2B8-3DD402463620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C843AFC8-2A47-4024-A555-4705850140D0}"/>
              </a:ext>
            </a:extLst>
          </p:cNvPr>
          <p:cNvGrpSpPr/>
          <p:nvPr/>
        </p:nvGrpSpPr>
        <p:grpSpPr>
          <a:xfrm>
            <a:off x="6960219" y="4745687"/>
            <a:ext cx="2248070" cy="1271137"/>
            <a:chOff x="2676933" y="3348115"/>
            <a:chExt cx="1550267" cy="1271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D9CBD3-C61A-489C-B28A-321BE699B06F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94D7BB-1F77-4DAA-BA6F-0370711E1888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1549BA2C-345D-4C8E-87CC-1F224E1A6189}"/>
              </a:ext>
            </a:extLst>
          </p:cNvPr>
          <p:cNvGrpSpPr/>
          <p:nvPr/>
        </p:nvGrpSpPr>
        <p:grpSpPr>
          <a:xfrm>
            <a:off x="8946285" y="3730024"/>
            <a:ext cx="2248070" cy="1271137"/>
            <a:chOff x="2676933" y="3348115"/>
            <a:chExt cx="1550267" cy="1271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2CDE30-BBEB-4564-AA82-B02F7350F56F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ED58F6-50D4-4173-8006-5C39C5EEACA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6A06C-BBD9-4249-8374-B746EE06E1ED}"/>
              </a:ext>
            </a:extLst>
          </p:cNvPr>
          <p:cNvSpPr/>
          <p:nvPr/>
        </p:nvSpPr>
        <p:spPr>
          <a:xfrm>
            <a:off x="0" y="1840465"/>
            <a:ext cx="4396383" cy="695785"/>
          </a:xfrm>
          <a:prstGeom prst="rect">
            <a:avLst/>
          </a:pr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84D17-811C-4DB3-B6CD-FA6F96D409EC}"/>
              </a:ext>
            </a:extLst>
          </p:cNvPr>
          <p:cNvSpPr/>
          <p:nvPr/>
        </p:nvSpPr>
        <p:spPr>
          <a:xfrm>
            <a:off x="0" y="2732046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CA143-5154-4765-8E5E-58C649AD4072}"/>
              </a:ext>
            </a:extLst>
          </p:cNvPr>
          <p:cNvSpPr/>
          <p:nvPr/>
        </p:nvSpPr>
        <p:spPr>
          <a:xfrm>
            <a:off x="0" y="3623627"/>
            <a:ext cx="4396383" cy="695785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E191E-F724-4E1B-B6D2-802EC4E3DC36}"/>
              </a:ext>
            </a:extLst>
          </p:cNvPr>
          <p:cNvSpPr/>
          <p:nvPr/>
        </p:nvSpPr>
        <p:spPr>
          <a:xfrm>
            <a:off x="0" y="4515208"/>
            <a:ext cx="4396383" cy="6957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A4243-8467-4E3B-A5FB-6B276A4B6040}"/>
              </a:ext>
            </a:extLst>
          </p:cNvPr>
          <p:cNvSpPr/>
          <p:nvPr/>
        </p:nvSpPr>
        <p:spPr>
          <a:xfrm>
            <a:off x="0" y="5406788"/>
            <a:ext cx="4396383" cy="695785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2F5BFF-A54F-4379-8CEE-72459B6EB42B}"/>
              </a:ext>
            </a:extLst>
          </p:cNvPr>
          <p:cNvSpPr/>
          <p:nvPr/>
        </p:nvSpPr>
        <p:spPr>
          <a:xfrm>
            <a:off x="4034951" y="186075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27592F-8807-41F9-ACD1-1549968C8BA8}"/>
              </a:ext>
            </a:extLst>
          </p:cNvPr>
          <p:cNvSpPr/>
          <p:nvPr/>
        </p:nvSpPr>
        <p:spPr>
          <a:xfrm>
            <a:off x="4034951" y="275233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1DBDE9-BF9C-4E90-8607-D95D39CB5A5B}"/>
              </a:ext>
            </a:extLst>
          </p:cNvPr>
          <p:cNvSpPr/>
          <p:nvPr/>
        </p:nvSpPr>
        <p:spPr>
          <a:xfrm>
            <a:off x="4034951" y="364391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D3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AA93B4-7738-400A-89CC-B5498559ADCA}"/>
              </a:ext>
            </a:extLst>
          </p:cNvPr>
          <p:cNvSpPr/>
          <p:nvPr/>
        </p:nvSpPr>
        <p:spPr>
          <a:xfrm>
            <a:off x="4034951" y="453549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CD07D-3F6E-4B58-91E3-C662205918A6}"/>
              </a:ext>
            </a:extLst>
          </p:cNvPr>
          <p:cNvSpPr/>
          <p:nvPr/>
        </p:nvSpPr>
        <p:spPr>
          <a:xfrm>
            <a:off x="4043743" y="542708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88DD7-6FBC-4CA5-B905-62FD6914D7F1}"/>
              </a:ext>
            </a:extLst>
          </p:cNvPr>
          <p:cNvSpPr txBox="1"/>
          <p:nvPr/>
        </p:nvSpPr>
        <p:spPr>
          <a:xfrm>
            <a:off x="1028699" y="195735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12C3F-7987-42FB-8293-6E8E90881F41}"/>
              </a:ext>
            </a:extLst>
          </p:cNvPr>
          <p:cNvSpPr txBox="1"/>
          <p:nvPr/>
        </p:nvSpPr>
        <p:spPr>
          <a:xfrm>
            <a:off x="1028699" y="284018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404F0-A4AF-4BB8-AC55-49EF0759161C}"/>
              </a:ext>
            </a:extLst>
          </p:cNvPr>
          <p:cNvSpPr txBox="1"/>
          <p:nvPr/>
        </p:nvSpPr>
        <p:spPr>
          <a:xfrm>
            <a:off x="1028699" y="372301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4276F-2566-46D6-999C-7726A9396D91}"/>
              </a:ext>
            </a:extLst>
          </p:cNvPr>
          <p:cNvSpPr txBox="1"/>
          <p:nvPr/>
        </p:nvSpPr>
        <p:spPr>
          <a:xfrm>
            <a:off x="1028699" y="460584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4F380-A943-4673-AB1B-DF6FCBF450A7}"/>
              </a:ext>
            </a:extLst>
          </p:cNvPr>
          <p:cNvSpPr txBox="1"/>
          <p:nvPr/>
        </p:nvSpPr>
        <p:spPr>
          <a:xfrm>
            <a:off x="1028699" y="552384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90BE2F-D2CD-4252-B6CC-0C1D7E9688D2}"/>
              </a:ext>
            </a:extLst>
          </p:cNvPr>
          <p:cNvGrpSpPr/>
          <p:nvPr/>
        </p:nvGrpSpPr>
        <p:grpSpPr>
          <a:xfrm>
            <a:off x="4910404" y="1820498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ACF0DD-DF83-4624-A12B-71BD22FA40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7E3F9-356E-4CDF-B644-0342140FE413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F9A19-3371-4EFB-99FB-B5B697F4192C}"/>
              </a:ext>
            </a:extLst>
          </p:cNvPr>
          <p:cNvGrpSpPr/>
          <p:nvPr/>
        </p:nvGrpSpPr>
        <p:grpSpPr>
          <a:xfrm>
            <a:off x="4910404" y="2709906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9AFA7B-C5CA-435B-9D3A-9DC034CE501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402B2-B22F-415C-9E66-17ED2167EBDC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69601B-2C75-49FC-9EC3-442885D8FC8B}"/>
              </a:ext>
            </a:extLst>
          </p:cNvPr>
          <p:cNvGrpSpPr/>
          <p:nvPr/>
        </p:nvGrpSpPr>
        <p:grpSpPr>
          <a:xfrm>
            <a:off x="4910404" y="3599314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1FCD78-ADE2-48D0-84DF-A0252EB2B02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54DFA1-D89F-4FFA-AF99-751A1A708FE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81FFFF-C03B-4B83-BE5B-AC0D729E5308}"/>
              </a:ext>
            </a:extLst>
          </p:cNvPr>
          <p:cNvGrpSpPr/>
          <p:nvPr/>
        </p:nvGrpSpPr>
        <p:grpSpPr>
          <a:xfrm>
            <a:off x="4910404" y="4488722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3563EF-9F51-4752-8639-630872D9E9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0CD3B6-B63E-4091-814A-DFD59CE4B8A0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875464-32D2-4BB0-8C0F-2896A967EA01}"/>
              </a:ext>
            </a:extLst>
          </p:cNvPr>
          <p:cNvGrpSpPr/>
          <p:nvPr/>
        </p:nvGrpSpPr>
        <p:grpSpPr>
          <a:xfrm>
            <a:off x="4910404" y="5378130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3BA990-1E16-428D-9F7C-7A792E7BA3E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0345D-BD7E-4BD6-B84D-117A12E4B18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74B32DA5-2E85-4423-A591-9F4B3233B35E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89212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1E3C7941-837A-4B09-82D2-570680BE5B9E}"/>
              </a:ext>
            </a:extLst>
          </p:cNvPr>
          <p:cNvSpPr/>
          <p:nvPr/>
        </p:nvSpPr>
        <p:spPr>
          <a:xfrm>
            <a:off x="8459926" y="1589212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A36B2E74-A0E5-400B-9B2C-C06232ACB9F0}"/>
              </a:ext>
            </a:extLst>
          </p:cNvPr>
          <p:cNvSpPr/>
          <p:nvPr/>
        </p:nvSpPr>
        <p:spPr>
          <a:xfrm>
            <a:off x="9846465" y="2604418"/>
            <a:ext cx="1454866" cy="1454866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784B372F-49F8-416D-ADBF-37C2A8954D3B}"/>
              </a:ext>
            </a:extLst>
          </p:cNvPr>
          <p:cNvSpPr/>
          <p:nvPr/>
        </p:nvSpPr>
        <p:spPr>
          <a:xfrm>
            <a:off x="8780209" y="3514585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423C2A67-826F-4CD8-B443-F1D6C14E33C1}"/>
              </a:ext>
            </a:extLst>
          </p:cNvPr>
          <p:cNvSpPr/>
          <p:nvPr/>
        </p:nvSpPr>
        <p:spPr>
          <a:xfrm>
            <a:off x="8938283" y="4605849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DA0A3727-3976-450F-B23D-06511EED2E1B}"/>
              </a:ext>
            </a:extLst>
          </p:cNvPr>
          <p:cNvSpPr/>
          <p:nvPr/>
        </p:nvSpPr>
        <p:spPr>
          <a:xfrm>
            <a:off x="8119375" y="2634324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D295510-2680-4052-AF7A-C6D98EF23F14}"/>
              </a:ext>
            </a:extLst>
          </p:cNvPr>
          <p:cNvSpPr/>
          <p:nvPr/>
        </p:nvSpPr>
        <p:spPr>
          <a:xfrm rot="2700000">
            <a:off x="4250452" y="463440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C315C3B-8D71-42F7-B971-26C832835B07}"/>
              </a:ext>
            </a:extLst>
          </p:cNvPr>
          <p:cNvSpPr/>
          <p:nvPr/>
        </p:nvSpPr>
        <p:spPr>
          <a:xfrm>
            <a:off x="4215945" y="558653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6CDA43-BD38-44C4-B8C7-D1102DF72911}"/>
              </a:ext>
            </a:extLst>
          </p:cNvPr>
          <p:cNvSpPr/>
          <p:nvPr/>
        </p:nvSpPr>
        <p:spPr>
          <a:xfrm>
            <a:off x="4183813" y="379185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FD8B9B6-4699-4AF5-A64F-20ED8A3562D5}"/>
              </a:ext>
            </a:extLst>
          </p:cNvPr>
          <p:cNvSpPr/>
          <p:nvPr/>
        </p:nvSpPr>
        <p:spPr>
          <a:xfrm>
            <a:off x="4210396" y="2934251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6B0DA154-69E9-4D2C-B5EE-23717E997F46}"/>
              </a:ext>
            </a:extLst>
          </p:cNvPr>
          <p:cNvSpPr/>
          <p:nvPr/>
        </p:nvSpPr>
        <p:spPr>
          <a:xfrm>
            <a:off x="4171911" y="205942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B91A251-2C79-4554-B8F5-5F19F5E1F2B8}"/>
              </a:ext>
            </a:extLst>
          </p:cNvPr>
          <p:cNvSpPr/>
          <p:nvPr/>
        </p:nvSpPr>
        <p:spPr>
          <a:xfrm>
            <a:off x="9444637" y="515350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F6896F-F108-4EC2-A269-BBD9AE82C20D}"/>
              </a:ext>
            </a:extLst>
          </p:cNvPr>
          <p:cNvSpPr/>
          <p:nvPr/>
        </p:nvSpPr>
        <p:spPr>
          <a:xfrm>
            <a:off x="9108220" y="384259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B5BE70AC-412F-4C98-9662-26C194B3CE7A}"/>
              </a:ext>
            </a:extLst>
          </p:cNvPr>
          <p:cNvSpPr/>
          <p:nvPr/>
        </p:nvSpPr>
        <p:spPr>
          <a:xfrm>
            <a:off x="8285873" y="2801779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68EB7EC9-CE0C-4BA2-9A0E-73CE167E2F2C}"/>
              </a:ext>
            </a:extLst>
          </p:cNvPr>
          <p:cNvSpPr/>
          <p:nvPr/>
        </p:nvSpPr>
        <p:spPr>
          <a:xfrm>
            <a:off x="8635736" y="184046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CFA6BBF8-FFC2-4438-A7EF-CE84C5DEA56A}"/>
              </a:ext>
            </a:extLst>
          </p:cNvPr>
          <p:cNvSpPr/>
          <p:nvPr/>
        </p:nvSpPr>
        <p:spPr>
          <a:xfrm rot="2700000">
            <a:off x="10538111" y="3091026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888">
            <a:extLst>
              <a:ext uri="{FF2B5EF4-FFF2-40B4-BE49-F238E27FC236}">
                <a16:creationId xmlns:a16="http://schemas.microsoft.com/office/drawing/2014/main" id="{E3A881F3-59C4-409D-961A-ED5A7F99C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05" y="1967006"/>
            <a:ext cx="5046222" cy="3491004"/>
          </a:xfrm>
          <a:prstGeom prst="rect">
            <a:avLst/>
          </a:prstGeom>
          <a:solidFill>
            <a:srgbClr val="3441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5">
            <a:extLst>
              <a:ext uri="{FF2B5EF4-FFF2-40B4-BE49-F238E27FC236}">
                <a16:creationId xmlns:a16="http://schemas.microsoft.com/office/drawing/2014/main" id="{15635692-9414-4E1D-81E9-2E734AFD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60D07224-407D-44EA-93E3-C7C4D450DBD2}"/>
              </a:ext>
            </a:extLst>
          </p:cNvPr>
          <p:cNvSpPr txBox="1"/>
          <p:nvPr/>
        </p:nvSpPr>
        <p:spPr>
          <a:xfrm>
            <a:off x="981204" y="2134022"/>
            <a:ext cx="4857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98" y="1593041"/>
            <a:ext cx="4040497" cy="50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B7BB-6812-42E3-93F4-170B6507F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59DE-2D7F-428C-9062-2E0C80FD8BAA}"/>
              </a:ext>
            </a:extLst>
          </p:cNvPr>
          <p:cNvSpPr txBox="1"/>
          <p:nvPr/>
        </p:nvSpPr>
        <p:spPr>
          <a:xfrm>
            <a:off x="6018115" y="2408920"/>
            <a:ext cx="55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ECAA630B-3D62-430B-ABE0-D672BE72FC13}"/>
              </a:ext>
            </a:extLst>
          </p:cNvPr>
          <p:cNvGrpSpPr/>
          <p:nvPr/>
        </p:nvGrpSpPr>
        <p:grpSpPr>
          <a:xfrm>
            <a:off x="6206612" y="4772771"/>
            <a:ext cx="1387252" cy="1320245"/>
            <a:chOff x="1730330" y="5175558"/>
            <a:chExt cx="1742087" cy="1320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E192F2-E688-4092-8981-DDDFE45719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207AE2-32F4-4B35-9C1A-B59F1BFF48F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:a16="http://schemas.microsoft.com/office/drawing/2014/main" id="{B11B2702-B26E-47D7-8B8B-7A52CCC18082}"/>
              </a:ext>
            </a:extLst>
          </p:cNvPr>
          <p:cNvGrpSpPr/>
          <p:nvPr/>
        </p:nvGrpSpPr>
        <p:grpSpPr>
          <a:xfrm>
            <a:off x="8177132" y="4772771"/>
            <a:ext cx="1387252" cy="1320245"/>
            <a:chOff x="1730330" y="5175558"/>
            <a:chExt cx="1742087" cy="1320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CF2803-D87D-4193-A762-FB3598CA4B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778083-DCF0-47BF-857C-8EDA191FB112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30BFEA4D-5664-46E3-A9AA-06B9BF690B4A}"/>
              </a:ext>
            </a:extLst>
          </p:cNvPr>
          <p:cNvGrpSpPr/>
          <p:nvPr/>
        </p:nvGrpSpPr>
        <p:grpSpPr>
          <a:xfrm>
            <a:off x="10147652" y="4772771"/>
            <a:ext cx="1387252" cy="1320245"/>
            <a:chOff x="1730330" y="5175558"/>
            <a:chExt cx="1742087" cy="13202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603444-1724-4ABF-BB64-9BC76B50B343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796295-6C05-45B1-9506-9DBCE805E1CE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1F6C4F-EA54-4EA0-B7EE-F137B39C3CEA}"/>
              </a:ext>
            </a:extLst>
          </p:cNvPr>
          <p:cNvSpPr txBox="1">
            <a:spLocks/>
          </p:cNvSpPr>
          <p:nvPr/>
        </p:nvSpPr>
        <p:spPr>
          <a:xfrm>
            <a:off x="6018115" y="1503639"/>
            <a:ext cx="551678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C00000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C00000"/>
                </a:solidFill>
                <a:cs typeface="Arial" pitchFamily="34" charset="0"/>
              </a:rPr>
              <a:t>PPT Presentation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30" y="3658386"/>
            <a:ext cx="5116917" cy="1298322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983" y="3889953"/>
            <a:ext cx="664559" cy="835189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15" y="3930444"/>
            <a:ext cx="664559" cy="835189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902" y="3937582"/>
            <a:ext cx="664559" cy="8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13FE1019-8D9C-4D4A-8AED-63798ADB5C52}"/>
              </a:ext>
            </a:extLst>
          </p:cNvPr>
          <p:cNvSpPr/>
          <p:nvPr/>
        </p:nvSpPr>
        <p:spPr>
          <a:xfrm>
            <a:off x="4093027" y="1767843"/>
            <a:ext cx="4267200" cy="4267200"/>
          </a:xfrm>
          <a:prstGeom prst="blockArc">
            <a:avLst>
              <a:gd name="adj1" fmla="val 28244"/>
              <a:gd name="adj2" fmla="val 16246200"/>
              <a:gd name="adj3" fmla="val 12037"/>
            </a:avLst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4DAF23A-0A3F-4A62-A6EA-14580DDDFFF3}"/>
              </a:ext>
            </a:extLst>
          </p:cNvPr>
          <p:cNvSpPr/>
          <p:nvPr/>
        </p:nvSpPr>
        <p:spPr>
          <a:xfrm rot="5400000">
            <a:off x="6024938" y="1715464"/>
            <a:ext cx="1030398" cy="888274"/>
          </a:xfrm>
          <a:prstGeom prst="triangle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B4765B-BBCA-42EF-872E-4EB9C2684434}"/>
              </a:ext>
            </a:extLst>
          </p:cNvPr>
          <p:cNvGrpSpPr/>
          <p:nvPr/>
        </p:nvGrpSpPr>
        <p:grpSpPr>
          <a:xfrm>
            <a:off x="4912893" y="2411359"/>
            <a:ext cx="2627469" cy="2881534"/>
            <a:chOff x="3985343" y="1571406"/>
            <a:chExt cx="4267200" cy="4679821"/>
          </a:xfrm>
          <a:solidFill>
            <a:srgbClr val="C52527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2A04BB9F-2B7A-4401-AB05-A394BD4F5A61}"/>
                </a:ext>
              </a:extLst>
            </p:cNvPr>
            <p:cNvSpPr/>
            <p:nvPr/>
          </p:nvSpPr>
          <p:spPr>
            <a:xfrm flipH="1">
              <a:off x="3985343" y="1984026"/>
              <a:ext cx="4267200" cy="4267201"/>
            </a:xfrm>
            <a:prstGeom prst="blockArc">
              <a:avLst>
                <a:gd name="adj1" fmla="val 21333366"/>
                <a:gd name="adj2" fmla="val 16220260"/>
                <a:gd name="adj3" fmla="val 19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196DAC-20BD-45CF-A63B-529C74C91262}"/>
                </a:ext>
              </a:extLst>
            </p:cNvPr>
            <p:cNvSpPr/>
            <p:nvPr/>
          </p:nvSpPr>
          <p:spPr>
            <a:xfrm rot="16200000" flipH="1">
              <a:off x="4598040" y="1686816"/>
              <a:ext cx="1673438" cy="144261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E1730D-9FF9-4A7A-986E-972CD646F635}"/>
              </a:ext>
            </a:extLst>
          </p:cNvPr>
          <p:cNvGrpSpPr/>
          <p:nvPr/>
        </p:nvGrpSpPr>
        <p:grpSpPr>
          <a:xfrm>
            <a:off x="714101" y="4919970"/>
            <a:ext cx="3231676" cy="1298399"/>
            <a:chOff x="1576251" y="1665296"/>
            <a:chExt cx="3231676" cy="12983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5961A9-6965-41D8-A47B-44FE01A82C5E}"/>
                </a:ext>
              </a:extLst>
            </p:cNvPr>
            <p:cNvSpPr txBox="1"/>
            <p:nvPr/>
          </p:nvSpPr>
          <p:spPr>
            <a:xfrm>
              <a:off x="3333750" y="1665296"/>
              <a:ext cx="1474177" cy="307777"/>
            </a:xfrm>
            <a:prstGeom prst="rect">
              <a:avLst/>
            </a:prstGeom>
            <a:solidFill>
              <a:srgbClr val="C52527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FF430-5320-462F-A096-1E0B352FF341}"/>
                </a:ext>
              </a:extLst>
            </p:cNvPr>
            <p:cNvSpPr txBox="1"/>
            <p:nvPr/>
          </p:nvSpPr>
          <p:spPr>
            <a:xfrm>
              <a:off x="1576251" y="1948032"/>
              <a:ext cx="32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AF0DB3-E7BD-4F60-BC17-B0150BC04DB9}"/>
              </a:ext>
            </a:extLst>
          </p:cNvPr>
          <p:cNvGrpSpPr/>
          <p:nvPr/>
        </p:nvGrpSpPr>
        <p:grpSpPr>
          <a:xfrm>
            <a:off x="8507477" y="1762158"/>
            <a:ext cx="3346858" cy="1298399"/>
            <a:chOff x="7355977" y="4860819"/>
            <a:chExt cx="3346858" cy="1298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09FB0-A72E-4659-9735-67E43DDCF149}"/>
                </a:ext>
              </a:extLst>
            </p:cNvPr>
            <p:cNvSpPr txBox="1"/>
            <p:nvPr/>
          </p:nvSpPr>
          <p:spPr>
            <a:xfrm>
              <a:off x="7355978" y="4860819"/>
              <a:ext cx="1492747" cy="307777"/>
            </a:xfrm>
            <a:prstGeom prst="rect">
              <a:avLst/>
            </a:prstGeom>
            <a:solidFill>
              <a:srgbClr val="C5252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617810-6DD3-4F1A-8654-D33D2B1EE70C}"/>
                </a:ext>
              </a:extLst>
            </p:cNvPr>
            <p:cNvSpPr txBox="1"/>
            <p:nvPr/>
          </p:nvSpPr>
          <p:spPr>
            <a:xfrm>
              <a:off x="7355977" y="5143555"/>
              <a:ext cx="3346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8232AA-E4DF-4ED7-A61F-6CF5FE5DAA22}"/>
              </a:ext>
            </a:extLst>
          </p:cNvPr>
          <p:cNvGrpSpPr/>
          <p:nvPr/>
        </p:nvGrpSpPr>
        <p:grpSpPr>
          <a:xfrm>
            <a:off x="8914678" y="3396778"/>
            <a:ext cx="2939657" cy="2537429"/>
            <a:chOff x="905977" y="2456312"/>
            <a:chExt cx="3407949" cy="25374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8084BD-BC01-48AF-8576-81D3F9D7C7E5}"/>
                </a:ext>
              </a:extLst>
            </p:cNvPr>
            <p:cNvSpPr txBox="1"/>
            <p:nvPr/>
          </p:nvSpPr>
          <p:spPr>
            <a:xfrm>
              <a:off x="10303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8291FD-981E-439C-82C5-3D0453EEBCF8}"/>
                </a:ext>
              </a:extLst>
            </p:cNvPr>
            <p:cNvSpPr txBox="1"/>
            <p:nvPr/>
          </p:nvSpPr>
          <p:spPr>
            <a:xfrm>
              <a:off x="10303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D680EA-6077-41CB-B26F-44ECFBE0ABE1}"/>
                </a:ext>
              </a:extLst>
            </p:cNvPr>
            <p:cNvSpPr txBox="1"/>
            <p:nvPr/>
          </p:nvSpPr>
          <p:spPr>
            <a:xfrm>
              <a:off x="10303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CBFDD-D660-4ABF-BFBA-611669CAA88E}"/>
                </a:ext>
              </a:extLst>
            </p:cNvPr>
            <p:cNvSpPr txBox="1"/>
            <p:nvPr/>
          </p:nvSpPr>
          <p:spPr>
            <a:xfrm>
              <a:off x="10303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7DEEE-2D30-4897-9411-3561E79BD854}"/>
                </a:ext>
              </a:extLst>
            </p:cNvPr>
            <p:cNvSpPr txBox="1"/>
            <p:nvPr/>
          </p:nvSpPr>
          <p:spPr>
            <a:xfrm>
              <a:off x="10303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6F824B-F568-4083-B4DA-536C940CF8B3}"/>
                </a:ext>
              </a:extLst>
            </p:cNvPr>
            <p:cNvSpPr txBox="1"/>
            <p:nvPr/>
          </p:nvSpPr>
          <p:spPr>
            <a:xfrm>
              <a:off x="10303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28B367-0BFE-48D7-9380-7AD79A402CF4}"/>
                </a:ext>
              </a:extLst>
            </p:cNvPr>
            <p:cNvSpPr txBox="1"/>
            <p:nvPr/>
          </p:nvSpPr>
          <p:spPr>
            <a:xfrm>
              <a:off x="10303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18B7A-22D1-454A-856A-FD7F4A2C8B3D}"/>
                </a:ext>
              </a:extLst>
            </p:cNvPr>
            <p:cNvSpPr txBox="1"/>
            <p:nvPr/>
          </p:nvSpPr>
          <p:spPr>
            <a:xfrm>
              <a:off x="10303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BEB0E5-553F-4FED-9CE2-380191C3909B}"/>
                </a:ext>
              </a:extLst>
            </p:cNvPr>
            <p:cNvGrpSpPr/>
            <p:nvPr/>
          </p:nvGrpSpPr>
          <p:grpSpPr>
            <a:xfrm>
              <a:off x="905977" y="2543817"/>
              <a:ext cx="114300" cy="2362419"/>
              <a:chOff x="905977" y="2332809"/>
              <a:chExt cx="114300" cy="236241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1E6449-F154-4691-AF94-F92578E31568}"/>
                  </a:ext>
                </a:extLst>
              </p:cNvPr>
              <p:cNvSpPr/>
              <p:nvPr/>
            </p:nvSpPr>
            <p:spPr>
              <a:xfrm>
                <a:off x="905977" y="23328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136612F-2FF1-4CE2-8A00-25E587DF6F59}"/>
                  </a:ext>
                </a:extLst>
              </p:cNvPr>
              <p:cNvSpPr/>
              <p:nvPr/>
            </p:nvSpPr>
            <p:spPr>
              <a:xfrm>
                <a:off x="905977" y="26539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0425C74-F744-4160-80CA-1C9778488062}"/>
                  </a:ext>
                </a:extLst>
              </p:cNvPr>
              <p:cNvSpPr/>
              <p:nvPr/>
            </p:nvSpPr>
            <p:spPr>
              <a:xfrm>
                <a:off x="905977" y="297512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224A11-5345-484D-A8AD-730359B20643}"/>
                  </a:ext>
                </a:extLst>
              </p:cNvPr>
              <p:cNvSpPr/>
              <p:nvPr/>
            </p:nvSpPr>
            <p:spPr>
              <a:xfrm>
                <a:off x="905977" y="329628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FC8012B-A06D-4D33-929B-8EDFF2585DCB}"/>
                  </a:ext>
                </a:extLst>
              </p:cNvPr>
              <p:cNvSpPr/>
              <p:nvPr/>
            </p:nvSpPr>
            <p:spPr>
              <a:xfrm>
                <a:off x="905977" y="361744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D4B14BC-EEC4-48DC-A5B6-0C1E8697443D}"/>
                  </a:ext>
                </a:extLst>
              </p:cNvPr>
              <p:cNvSpPr/>
              <p:nvPr/>
            </p:nvSpPr>
            <p:spPr>
              <a:xfrm>
                <a:off x="905977" y="39386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4238F8-3982-41D9-87C0-768EAE65CA55}"/>
                  </a:ext>
                </a:extLst>
              </p:cNvPr>
              <p:cNvSpPr/>
              <p:nvPr/>
            </p:nvSpPr>
            <p:spPr>
              <a:xfrm>
                <a:off x="905977" y="42597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70A95D-794B-427A-B57B-92539F97B2DC}"/>
                  </a:ext>
                </a:extLst>
              </p:cNvPr>
              <p:cNvSpPr/>
              <p:nvPr/>
            </p:nvSpPr>
            <p:spPr>
              <a:xfrm>
                <a:off x="905977" y="4580928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54D06A-79A5-4922-9131-0B97E2BF7348}"/>
              </a:ext>
            </a:extLst>
          </p:cNvPr>
          <p:cNvGrpSpPr/>
          <p:nvPr/>
        </p:nvGrpSpPr>
        <p:grpSpPr>
          <a:xfrm>
            <a:off x="704523" y="2091198"/>
            <a:ext cx="2944368" cy="2537429"/>
            <a:chOff x="7878074" y="2456312"/>
            <a:chExt cx="3407949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BF3935-5489-40A1-BB0C-DC7801CBAB7A}"/>
                </a:ext>
              </a:extLst>
            </p:cNvPr>
            <p:cNvSpPr txBox="1"/>
            <p:nvPr/>
          </p:nvSpPr>
          <p:spPr>
            <a:xfrm flipH="1">
              <a:off x="78780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167C5D-6FC5-43FB-AD17-617860BCC0CC}"/>
                </a:ext>
              </a:extLst>
            </p:cNvPr>
            <p:cNvSpPr txBox="1"/>
            <p:nvPr/>
          </p:nvSpPr>
          <p:spPr>
            <a:xfrm flipH="1">
              <a:off x="78780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A65FEE-FF8F-42CF-AE4F-1E943A3A4F1E}"/>
                </a:ext>
              </a:extLst>
            </p:cNvPr>
            <p:cNvSpPr txBox="1"/>
            <p:nvPr/>
          </p:nvSpPr>
          <p:spPr>
            <a:xfrm flipH="1">
              <a:off x="78780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854211-E68B-442B-A15F-2315E71D2913}"/>
                </a:ext>
              </a:extLst>
            </p:cNvPr>
            <p:cNvSpPr txBox="1"/>
            <p:nvPr/>
          </p:nvSpPr>
          <p:spPr>
            <a:xfrm flipH="1">
              <a:off x="78780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C11416-8E55-4772-908C-413A8D9EDD1E}"/>
                </a:ext>
              </a:extLst>
            </p:cNvPr>
            <p:cNvSpPr txBox="1"/>
            <p:nvPr/>
          </p:nvSpPr>
          <p:spPr>
            <a:xfrm flipH="1">
              <a:off x="78780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B060-D8CB-4B20-AFA6-158CF39521BD}"/>
                </a:ext>
              </a:extLst>
            </p:cNvPr>
            <p:cNvSpPr txBox="1"/>
            <p:nvPr/>
          </p:nvSpPr>
          <p:spPr>
            <a:xfrm flipH="1">
              <a:off x="78780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3C9ECF-6F1B-40CE-8260-80FDD2B283BF}"/>
                </a:ext>
              </a:extLst>
            </p:cNvPr>
            <p:cNvSpPr txBox="1"/>
            <p:nvPr/>
          </p:nvSpPr>
          <p:spPr>
            <a:xfrm flipH="1">
              <a:off x="78780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0D3A88-CAC7-4633-BCA3-6FAEDEA34DF2}"/>
                </a:ext>
              </a:extLst>
            </p:cNvPr>
            <p:cNvSpPr txBox="1"/>
            <p:nvPr/>
          </p:nvSpPr>
          <p:spPr>
            <a:xfrm flipH="1">
              <a:off x="78780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rgbClr val="1D3E86"/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366A32-ACD4-472D-BBA0-3740FBBC246D}"/>
                </a:ext>
              </a:extLst>
            </p:cNvPr>
            <p:cNvGrpSpPr/>
            <p:nvPr/>
          </p:nvGrpSpPr>
          <p:grpSpPr>
            <a:xfrm>
              <a:off x="11171723" y="2543817"/>
              <a:ext cx="114300" cy="2362419"/>
              <a:chOff x="11171723" y="2332809"/>
              <a:chExt cx="114300" cy="236241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BE8982A-FAE0-43D7-9BF1-3DCDDE951E14}"/>
                  </a:ext>
                </a:extLst>
              </p:cNvPr>
              <p:cNvSpPr/>
              <p:nvPr/>
            </p:nvSpPr>
            <p:spPr>
              <a:xfrm flipH="1">
                <a:off x="11171723" y="233280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5685A7-F3C0-429D-B3A1-C45CB8EFE568}"/>
                  </a:ext>
                </a:extLst>
              </p:cNvPr>
              <p:cNvSpPr/>
              <p:nvPr/>
            </p:nvSpPr>
            <p:spPr>
              <a:xfrm flipH="1">
                <a:off x="11171723" y="265396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CA52041-63CE-49F5-BBE3-E971E3BFB344}"/>
                  </a:ext>
                </a:extLst>
              </p:cNvPr>
              <p:cNvSpPr/>
              <p:nvPr/>
            </p:nvSpPr>
            <p:spPr>
              <a:xfrm flipH="1">
                <a:off x="11171723" y="297512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0D695BC-989E-422B-8391-5DB171F5190B}"/>
                  </a:ext>
                </a:extLst>
              </p:cNvPr>
              <p:cNvSpPr/>
              <p:nvPr/>
            </p:nvSpPr>
            <p:spPr>
              <a:xfrm flipH="1">
                <a:off x="11171723" y="329628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189EB60-518F-4E16-8627-0579765253C7}"/>
                  </a:ext>
                </a:extLst>
              </p:cNvPr>
              <p:cNvSpPr/>
              <p:nvPr/>
            </p:nvSpPr>
            <p:spPr>
              <a:xfrm flipH="1">
                <a:off x="11171723" y="361744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F18003-DDA9-41AB-8C33-517475939F7E}"/>
                  </a:ext>
                </a:extLst>
              </p:cNvPr>
              <p:cNvSpPr/>
              <p:nvPr/>
            </p:nvSpPr>
            <p:spPr>
              <a:xfrm flipH="1">
                <a:off x="11171723" y="393860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B407E85-14B5-496B-A8E6-46CC370DF2AB}"/>
                  </a:ext>
                </a:extLst>
              </p:cNvPr>
              <p:cNvSpPr/>
              <p:nvPr/>
            </p:nvSpPr>
            <p:spPr>
              <a:xfrm flipH="1">
                <a:off x="11171723" y="425976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5496CE-866C-46F1-A55D-3DDF9F481B8D}"/>
                  </a:ext>
                </a:extLst>
              </p:cNvPr>
              <p:cNvSpPr/>
              <p:nvPr/>
            </p:nvSpPr>
            <p:spPr>
              <a:xfrm flipH="1">
                <a:off x="11171723" y="4580928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D3E8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7C92A-6073-456B-B66E-CE77941415A0}"/>
              </a:ext>
            </a:extLst>
          </p:cNvPr>
          <p:cNvGrpSpPr/>
          <p:nvPr/>
        </p:nvGrpSpPr>
        <p:grpSpPr>
          <a:xfrm>
            <a:off x="1805059" y="3041721"/>
            <a:ext cx="3933092" cy="869319"/>
            <a:chOff x="1985513" y="4307149"/>
            <a:chExt cx="2380861" cy="8693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FD777-972A-480F-A8F9-29B229C3889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AA397D-A85A-4C53-B919-0DF79F57107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1D3E86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1D3E86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ABC4D-BC35-495E-89F1-E58FE9B43F29}"/>
              </a:ext>
            </a:extLst>
          </p:cNvPr>
          <p:cNvGrpSpPr/>
          <p:nvPr/>
        </p:nvGrpSpPr>
        <p:grpSpPr>
          <a:xfrm>
            <a:off x="1539889" y="4099668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CB9D32-0AE0-44C1-8619-E73E24B4C78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9E98F-DA71-4B90-B59B-CE4FA1F2BC7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52527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C52527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18F583-D93C-459D-9F73-CB8231A5B75F}"/>
              </a:ext>
            </a:extLst>
          </p:cNvPr>
          <p:cNvGrpSpPr/>
          <p:nvPr/>
        </p:nvGrpSpPr>
        <p:grpSpPr>
          <a:xfrm>
            <a:off x="1805059" y="5157615"/>
            <a:ext cx="3933092" cy="869319"/>
            <a:chOff x="1985513" y="4307149"/>
            <a:chExt cx="2380861" cy="869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8E592-0B78-4FD0-B987-9F559FCA028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AB778B-A8AC-4500-83AC-664ACEA6C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3">
            <a:extLst>
              <a:ext uri="{FF2B5EF4-FFF2-40B4-BE49-F238E27FC236}">
                <a16:creationId xmlns:a16="http://schemas.microsoft.com/office/drawing/2014/main" id="{8BD29BE3-D488-43C5-A22A-F8AA4F7C3C1A}"/>
              </a:ext>
            </a:extLst>
          </p:cNvPr>
          <p:cNvSpPr/>
          <p:nvPr/>
        </p:nvSpPr>
        <p:spPr>
          <a:xfrm>
            <a:off x="713823" y="2130778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19C7003-A252-46D1-BDF1-C823D74B6EC3}"/>
              </a:ext>
            </a:extLst>
          </p:cNvPr>
          <p:cNvSpPr/>
          <p:nvPr/>
        </p:nvSpPr>
        <p:spPr>
          <a:xfrm>
            <a:off x="6026053" y="5346435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71D9D232-F714-4E62-8299-EB365D641C14}"/>
              </a:ext>
            </a:extLst>
          </p:cNvPr>
          <p:cNvSpPr/>
          <p:nvPr/>
        </p:nvSpPr>
        <p:spPr>
          <a:xfrm>
            <a:off x="5910982" y="3272087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0CE4684A-F1DB-4ABE-BA14-F6FF84E46D0D}"/>
              </a:ext>
            </a:extLst>
          </p:cNvPr>
          <p:cNvSpPr/>
          <p:nvPr/>
        </p:nvSpPr>
        <p:spPr>
          <a:xfrm>
            <a:off x="827415" y="4314166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F83544-6B26-46E6-9EC8-E5F2FF4B4BD7}"/>
              </a:ext>
            </a:extLst>
          </p:cNvPr>
          <p:cNvGrpSpPr/>
          <p:nvPr/>
        </p:nvGrpSpPr>
        <p:grpSpPr>
          <a:xfrm>
            <a:off x="1539889" y="1983774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9A1E5E-6AD9-4988-A901-079D6CD0C9C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899120-D415-4F52-B3D5-27713A01128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19">
            <a:extLst>
              <a:ext uri="{FF2B5EF4-FFF2-40B4-BE49-F238E27FC236}">
                <a16:creationId xmlns:a16="http://schemas.microsoft.com/office/drawing/2014/main" id="{2EFDC7AF-5E64-42AA-9575-170F1B752BE7}"/>
              </a:ext>
            </a:extLst>
          </p:cNvPr>
          <p:cNvSpPr txBox="1"/>
          <p:nvPr/>
        </p:nvSpPr>
        <p:spPr>
          <a:xfrm>
            <a:off x="7170463" y="1233630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BC343DEB-DD0E-40A8-AE51-A63322F346CB}"/>
              </a:ext>
            </a:extLst>
          </p:cNvPr>
          <p:cNvSpPr txBox="1"/>
          <p:nvPr/>
        </p:nvSpPr>
        <p:spPr>
          <a:xfrm>
            <a:off x="7170465" y="2036887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0A5D0-35D9-40B7-9572-2FF693D5833D}"/>
              </a:ext>
            </a:extLst>
          </p:cNvPr>
          <p:cNvSpPr txBox="1"/>
          <p:nvPr/>
        </p:nvSpPr>
        <p:spPr>
          <a:xfrm>
            <a:off x="6322001" y="4309196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 smtClean="0">
                <a:solidFill>
                  <a:srgbClr val="1D3E86"/>
                </a:solidFill>
                <a:cs typeface="Arial" pitchFamily="34" charset="0"/>
              </a:rPr>
              <a:t>THEME PPT </a:t>
            </a:r>
            <a:r>
              <a:rPr lang="en-GB" altLang="ko-KR" sz="2000" b="1" dirty="0">
                <a:solidFill>
                  <a:srgbClr val="1D3E86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b="1" dirty="0">
                <a:solidFill>
                  <a:srgbClr val="1D3E86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rgbClr val="1D3E86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84D6A-5C02-4435-BCAE-5F1E43C756AF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51E19-0AD6-4D9B-AAC0-18B6B314F242}"/>
              </a:ext>
            </a:extLst>
          </p:cNvPr>
          <p:cNvSpPr txBox="1"/>
          <p:nvPr/>
        </p:nvSpPr>
        <p:spPr>
          <a:xfrm>
            <a:off x="8799344" y="801112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rgbClr val="C81517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rgbClr val="C81517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rgbClr val="C81517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rgbClr val="C81517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80E6C-E226-43B4-A35E-EA4AED8DFC36}"/>
              </a:ext>
            </a:extLst>
          </p:cNvPr>
          <p:cNvSpPr txBox="1"/>
          <p:nvPr/>
        </p:nvSpPr>
        <p:spPr>
          <a:xfrm>
            <a:off x="944524" y="129470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F4E1160-A1DA-4EFA-B1C0-74BB422E59C1}"/>
              </a:ext>
            </a:extLst>
          </p:cNvPr>
          <p:cNvGrpSpPr/>
          <p:nvPr/>
        </p:nvGrpSpPr>
        <p:grpSpPr>
          <a:xfrm>
            <a:off x="944524" y="2640713"/>
            <a:ext cx="5151476" cy="3373546"/>
            <a:chOff x="3499540" y="2974931"/>
            <a:chExt cx="2486580" cy="1628386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9C23B68-E0B7-4523-8FBD-07D8FB951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772" y="3095962"/>
              <a:ext cx="1386323" cy="935222"/>
            </a:xfrm>
            <a:custGeom>
              <a:avLst/>
              <a:gdLst>
                <a:gd name="T0" fmla="*/ 0 w 350"/>
                <a:gd name="T1" fmla="*/ 198 h 238"/>
                <a:gd name="T2" fmla="*/ 72 w 350"/>
                <a:gd name="T3" fmla="*/ 187 h 238"/>
                <a:gd name="T4" fmla="*/ 73 w 350"/>
                <a:gd name="T5" fmla="*/ 179 h 238"/>
                <a:gd name="T6" fmla="*/ 86 w 350"/>
                <a:gd name="T7" fmla="*/ 176 h 238"/>
                <a:gd name="T8" fmla="*/ 87 w 350"/>
                <a:gd name="T9" fmla="*/ 169 h 238"/>
                <a:gd name="T10" fmla="*/ 107 w 350"/>
                <a:gd name="T11" fmla="*/ 163 h 238"/>
                <a:gd name="T12" fmla="*/ 135 w 350"/>
                <a:gd name="T13" fmla="*/ 144 h 238"/>
                <a:gd name="T14" fmla="*/ 135 w 350"/>
                <a:gd name="T15" fmla="*/ 126 h 238"/>
                <a:gd name="T16" fmla="*/ 119 w 350"/>
                <a:gd name="T17" fmla="*/ 119 h 238"/>
                <a:gd name="T18" fmla="*/ 106 w 350"/>
                <a:gd name="T19" fmla="*/ 124 h 238"/>
                <a:gd name="T20" fmla="*/ 97 w 350"/>
                <a:gd name="T21" fmla="*/ 118 h 238"/>
                <a:gd name="T22" fmla="*/ 81 w 350"/>
                <a:gd name="T23" fmla="*/ 110 h 238"/>
                <a:gd name="T24" fmla="*/ 64 w 350"/>
                <a:gd name="T25" fmla="*/ 126 h 238"/>
                <a:gd name="T26" fmla="*/ 54 w 350"/>
                <a:gd name="T27" fmla="*/ 134 h 238"/>
                <a:gd name="T28" fmla="*/ 1 w 350"/>
                <a:gd name="T29" fmla="*/ 144 h 238"/>
                <a:gd name="T30" fmla="*/ 0 w 350"/>
                <a:gd name="T31" fmla="*/ 137 h 238"/>
                <a:gd name="T32" fmla="*/ 0 w 350"/>
                <a:gd name="T33" fmla="*/ 27 h 238"/>
                <a:gd name="T34" fmla="*/ 27 w 350"/>
                <a:gd name="T35" fmla="*/ 0 h 238"/>
                <a:gd name="T36" fmla="*/ 323 w 350"/>
                <a:gd name="T37" fmla="*/ 0 h 238"/>
                <a:gd name="T38" fmla="*/ 350 w 350"/>
                <a:gd name="T39" fmla="*/ 27 h 238"/>
                <a:gd name="T40" fmla="*/ 350 w 350"/>
                <a:gd name="T41" fmla="*/ 210 h 238"/>
                <a:gd name="T42" fmla="*/ 323 w 350"/>
                <a:gd name="T43" fmla="*/ 238 h 238"/>
                <a:gd name="T44" fmla="*/ 27 w 350"/>
                <a:gd name="T45" fmla="*/ 238 h 238"/>
                <a:gd name="T46" fmla="*/ 0 w 350"/>
                <a:gd name="T47" fmla="*/ 210 h 238"/>
                <a:gd name="T48" fmla="*/ 0 w 350"/>
                <a:gd name="T49" fmla="*/ 198 h 238"/>
                <a:gd name="T50" fmla="*/ 296 w 350"/>
                <a:gd name="T51" fmla="*/ 221 h 238"/>
                <a:gd name="T52" fmla="*/ 296 w 350"/>
                <a:gd name="T53" fmla="*/ 72 h 238"/>
                <a:gd name="T54" fmla="*/ 271 w 350"/>
                <a:gd name="T55" fmla="*/ 72 h 238"/>
                <a:gd name="T56" fmla="*/ 271 w 350"/>
                <a:gd name="T57" fmla="*/ 221 h 238"/>
                <a:gd name="T58" fmla="*/ 296 w 350"/>
                <a:gd name="T59" fmla="*/ 221 h 238"/>
                <a:gd name="T60" fmla="*/ 257 w 350"/>
                <a:gd name="T61" fmla="*/ 106 h 238"/>
                <a:gd name="T62" fmla="*/ 239 w 350"/>
                <a:gd name="T63" fmla="*/ 105 h 238"/>
                <a:gd name="T64" fmla="*/ 231 w 350"/>
                <a:gd name="T65" fmla="*/ 114 h 238"/>
                <a:gd name="T66" fmla="*/ 231 w 350"/>
                <a:gd name="T67" fmla="*/ 214 h 238"/>
                <a:gd name="T68" fmla="*/ 231 w 350"/>
                <a:gd name="T69" fmla="*/ 221 h 238"/>
                <a:gd name="T70" fmla="*/ 257 w 350"/>
                <a:gd name="T71" fmla="*/ 221 h 238"/>
                <a:gd name="T72" fmla="*/ 257 w 350"/>
                <a:gd name="T73" fmla="*/ 106 h 238"/>
                <a:gd name="T74" fmla="*/ 217 w 350"/>
                <a:gd name="T75" fmla="*/ 221 h 238"/>
                <a:gd name="T76" fmla="*/ 217 w 350"/>
                <a:gd name="T77" fmla="*/ 129 h 238"/>
                <a:gd name="T78" fmla="*/ 191 w 350"/>
                <a:gd name="T79" fmla="*/ 129 h 238"/>
                <a:gd name="T80" fmla="*/ 191 w 350"/>
                <a:gd name="T81" fmla="*/ 221 h 238"/>
                <a:gd name="T82" fmla="*/ 217 w 350"/>
                <a:gd name="T83" fmla="*/ 221 h 238"/>
                <a:gd name="T84" fmla="*/ 285 w 350"/>
                <a:gd name="T85" fmla="*/ 17 h 238"/>
                <a:gd name="T86" fmla="*/ 263 w 350"/>
                <a:gd name="T87" fmla="*/ 25 h 238"/>
                <a:gd name="T88" fmla="*/ 262 w 350"/>
                <a:gd name="T89" fmla="*/ 27 h 238"/>
                <a:gd name="T90" fmla="*/ 271 w 350"/>
                <a:gd name="T91" fmla="*/ 32 h 238"/>
                <a:gd name="T92" fmla="*/ 197 w 350"/>
                <a:gd name="T93" fmla="*/ 74 h 238"/>
                <a:gd name="T94" fmla="*/ 205 w 350"/>
                <a:gd name="T95" fmla="*/ 85 h 238"/>
                <a:gd name="T96" fmla="*/ 187 w 350"/>
                <a:gd name="T97" fmla="*/ 103 h 238"/>
                <a:gd name="T98" fmla="*/ 242 w 350"/>
                <a:gd name="T99" fmla="*/ 85 h 238"/>
                <a:gd name="T100" fmla="*/ 277 w 350"/>
                <a:gd name="T101" fmla="*/ 40 h 238"/>
                <a:gd name="T102" fmla="*/ 285 w 350"/>
                <a:gd name="T103" fmla="*/ 50 h 238"/>
                <a:gd name="T104" fmla="*/ 285 w 350"/>
                <a:gd name="T105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0" h="238">
                  <a:moveTo>
                    <a:pt x="0" y="198"/>
                  </a:moveTo>
                  <a:cubicBezTo>
                    <a:pt x="25" y="194"/>
                    <a:pt x="49" y="191"/>
                    <a:pt x="72" y="187"/>
                  </a:cubicBezTo>
                  <a:cubicBezTo>
                    <a:pt x="73" y="184"/>
                    <a:pt x="73" y="182"/>
                    <a:pt x="73" y="179"/>
                  </a:cubicBezTo>
                  <a:cubicBezTo>
                    <a:pt x="78" y="178"/>
                    <a:pt x="82" y="177"/>
                    <a:pt x="86" y="176"/>
                  </a:cubicBezTo>
                  <a:cubicBezTo>
                    <a:pt x="86" y="173"/>
                    <a:pt x="86" y="171"/>
                    <a:pt x="87" y="169"/>
                  </a:cubicBezTo>
                  <a:cubicBezTo>
                    <a:pt x="93" y="167"/>
                    <a:pt x="100" y="165"/>
                    <a:pt x="107" y="163"/>
                  </a:cubicBezTo>
                  <a:cubicBezTo>
                    <a:pt x="119" y="160"/>
                    <a:pt x="127" y="153"/>
                    <a:pt x="135" y="144"/>
                  </a:cubicBezTo>
                  <a:cubicBezTo>
                    <a:pt x="140" y="139"/>
                    <a:pt x="138" y="132"/>
                    <a:pt x="135" y="126"/>
                  </a:cubicBezTo>
                  <a:cubicBezTo>
                    <a:pt x="131" y="120"/>
                    <a:pt x="126" y="118"/>
                    <a:pt x="119" y="119"/>
                  </a:cubicBezTo>
                  <a:cubicBezTo>
                    <a:pt x="115" y="120"/>
                    <a:pt x="111" y="122"/>
                    <a:pt x="106" y="124"/>
                  </a:cubicBezTo>
                  <a:cubicBezTo>
                    <a:pt x="99" y="127"/>
                    <a:pt x="97" y="125"/>
                    <a:pt x="97" y="118"/>
                  </a:cubicBezTo>
                  <a:cubicBezTo>
                    <a:pt x="97" y="109"/>
                    <a:pt x="89" y="104"/>
                    <a:pt x="81" y="110"/>
                  </a:cubicBezTo>
                  <a:cubicBezTo>
                    <a:pt x="75" y="114"/>
                    <a:pt x="70" y="121"/>
                    <a:pt x="64" y="126"/>
                  </a:cubicBezTo>
                  <a:cubicBezTo>
                    <a:pt x="61" y="129"/>
                    <a:pt x="58" y="133"/>
                    <a:pt x="54" y="134"/>
                  </a:cubicBezTo>
                  <a:cubicBezTo>
                    <a:pt x="37" y="138"/>
                    <a:pt x="19" y="141"/>
                    <a:pt x="1" y="144"/>
                  </a:cubicBezTo>
                  <a:cubicBezTo>
                    <a:pt x="1" y="141"/>
                    <a:pt x="0" y="139"/>
                    <a:pt x="0" y="137"/>
                  </a:cubicBezTo>
                  <a:cubicBezTo>
                    <a:pt x="0" y="100"/>
                    <a:pt x="0" y="64"/>
                    <a:pt x="0" y="27"/>
                  </a:cubicBezTo>
                  <a:cubicBezTo>
                    <a:pt x="0" y="10"/>
                    <a:pt x="10" y="0"/>
                    <a:pt x="27" y="0"/>
                  </a:cubicBezTo>
                  <a:cubicBezTo>
                    <a:pt x="126" y="0"/>
                    <a:pt x="225" y="0"/>
                    <a:pt x="323" y="0"/>
                  </a:cubicBezTo>
                  <a:cubicBezTo>
                    <a:pt x="340" y="0"/>
                    <a:pt x="350" y="10"/>
                    <a:pt x="350" y="27"/>
                  </a:cubicBezTo>
                  <a:cubicBezTo>
                    <a:pt x="350" y="88"/>
                    <a:pt x="350" y="149"/>
                    <a:pt x="350" y="210"/>
                  </a:cubicBezTo>
                  <a:cubicBezTo>
                    <a:pt x="350" y="227"/>
                    <a:pt x="340" y="237"/>
                    <a:pt x="323" y="238"/>
                  </a:cubicBezTo>
                  <a:cubicBezTo>
                    <a:pt x="225" y="238"/>
                    <a:pt x="126" y="238"/>
                    <a:pt x="27" y="238"/>
                  </a:cubicBezTo>
                  <a:cubicBezTo>
                    <a:pt x="10" y="238"/>
                    <a:pt x="0" y="227"/>
                    <a:pt x="0" y="210"/>
                  </a:cubicBezTo>
                  <a:cubicBezTo>
                    <a:pt x="0" y="206"/>
                    <a:pt x="0" y="202"/>
                    <a:pt x="0" y="198"/>
                  </a:cubicBezTo>
                  <a:close/>
                  <a:moveTo>
                    <a:pt x="296" y="221"/>
                  </a:moveTo>
                  <a:cubicBezTo>
                    <a:pt x="296" y="171"/>
                    <a:pt x="296" y="122"/>
                    <a:pt x="296" y="72"/>
                  </a:cubicBezTo>
                  <a:cubicBezTo>
                    <a:pt x="288" y="72"/>
                    <a:pt x="279" y="72"/>
                    <a:pt x="271" y="72"/>
                  </a:cubicBezTo>
                  <a:cubicBezTo>
                    <a:pt x="271" y="122"/>
                    <a:pt x="271" y="171"/>
                    <a:pt x="271" y="221"/>
                  </a:cubicBezTo>
                  <a:cubicBezTo>
                    <a:pt x="279" y="221"/>
                    <a:pt x="287" y="221"/>
                    <a:pt x="296" y="221"/>
                  </a:cubicBezTo>
                  <a:close/>
                  <a:moveTo>
                    <a:pt x="257" y="106"/>
                  </a:moveTo>
                  <a:cubicBezTo>
                    <a:pt x="250" y="106"/>
                    <a:pt x="245" y="106"/>
                    <a:pt x="239" y="105"/>
                  </a:cubicBezTo>
                  <a:cubicBezTo>
                    <a:pt x="233" y="105"/>
                    <a:pt x="230" y="107"/>
                    <a:pt x="231" y="114"/>
                  </a:cubicBezTo>
                  <a:cubicBezTo>
                    <a:pt x="231" y="147"/>
                    <a:pt x="231" y="180"/>
                    <a:pt x="231" y="214"/>
                  </a:cubicBezTo>
                  <a:cubicBezTo>
                    <a:pt x="231" y="216"/>
                    <a:pt x="231" y="219"/>
                    <a:pt x="231" y="221"/>
                  </a:cubicBezTo>
                  <a:cubicBezTo>
                    <a:pt x="240" y="221"/>
                    <a:pt x="248" y="221"/>
                    <a:pt x="257" y="221"/>
                  </a:cubicBezTo>
                  <a:cubicBezTo>
                    <a:pt x="257" y="182"/>
                    <a:pt x="257" y="145"/>
                    <a:pt x="257" y="106"/>
                  </a:cubicBezTo>
                  <a:close/>
                  <a:moveTo>
                    <a:pt x="217" y="221"/>
                  </a:moveTo>
                  <a:cubicBezTo>
                    <a:pt x="217" y="190"/>
                    <a:pt x="217" y="160"/>
                    <a:pt x="217" y="129"/>
                  </a:cubicBezTo>
                  <a:cubicBezTo>
                    <a:pt x="208" y="129"/>
                    <a:pt x="200" y="129"/>
                    <a:pt x="191" y="129"/>
                  </a:cubicBezTo>
                  <a:cubicBezTo>
                    <a:pt x="191" y="160"/>
                    <a:pt x="191" y="191"/>
                    <a:pt x="191" y="221"/>
                  </a:cubicBezTo>
                  <a:cubicBezTo>
                    <a:pt x="200" y="221"/>
                    <a:pt x="208" y="221"/>
                    <a:pt x="217" y="221"/>
                  </a:cubicBezTo>
                  <a:close/>
                  <a:moveTo>
                    <a:pt x="285" y="17"/>
                  </a:moveTo>
                  <a:cubicBezTo>
                    <a:pt x="277" y="20"/>
                    <a:pt x="270" y="22"/>
                    <a:pt x="263" y="25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5" y="29"/>
                    <a:pt x="268" y="30"/>
                    <a:pt x="271" y="32"/>
                  </a:cubicBezTo>
                  <a:cubicBezTo>
                    <a:pt x="251" y="57"/>
                    <a:pt x="229" y="74"/>
                    <a:pt x="197" y="74"/>
                  </a:cubicBezTo>
                  <a:cubicBezTo>
                    <a:pt x="200" y="78"/>
                    <a:pt x="203" y="82"/>
                    <a:pt x="205" y="85"/>
                  </a:cubicBezTo>
                  <a:cubicBezTo>
                    <a:pt x="199" y="91"/>
                    <a:pt x="194" y="96"/>
                    <a:pt x="187" y="103"/>
                  </a:cubicBezTo>
                  <a:cubicBezTo>
                    <a:pt x="208" y="103"/>
                    <a:pt x="226" y="97"/>
                    <a:pt x="242" y="85"/>
                  </a:cubicBezTo>
                  <a:cubicBezTo>
                    <a:pt x="258" y="74"/>
                    <a:pt x="269" y="58"/>
                    <a:pt x="277" y="40"/>
                  </a:cubicBezTo>
                  <a:cubicBezTo>
                    <a:pt x="280" y="44"/>
                    <a:pt x="282" y="46"/>
                    <a:pt x="285" y="50"/>
                  </a:cubicBezTo>
                  <a:cubicBezTo>
                    <a:pt x="285" y="38"/>
                    <a:pt x="285" y="28"/>
                    <a:pt x="28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614C69A-C915-478F-80F1-65936D08A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540" y="3095962"/>
              <a:ext cx="1496349" cy="1507355"/>
            </a:xfrm>
            <a:custGeom>
              <a:avLst/>
              <a:gdLst>
                <a:gd name="T0" fmla="*/ 127 w 381"/>
                <a:gd name="T1" fmla="*/ 123 h 383"/>
                <a:gd name="T2" fmla="*/ 137 w 381"/>
                <a:gd name="T3" fmla="*/ 261 h 383"/>
                <a:gd name="T4" fmla="*/ 125 w 381"/>
                <a:gd name="T5" fmla="*/ 276 h 383"/>
                <a:gd name="T6" fmla="*/ 125 w 381"/>
                <a:gd name="T7" fmla="*/ 287 h 383"/>
                <a:gd name="T8" fmla="*/ 155 w 381"/>
                <a:gd name="T9" fmla="*/ 278 h 383"/>
                <a:gd name="T10" fmla="*/ 150 w 381"/>
                <a:gd name="T11" fmla="*/ 203 h 383"/>
                <a:gd name="T12" fmla="*/ 137 w 381"/>
                <a:gd name="T13" fmla="*/ 144 h 383"/>
                <a:gd name="T14" fmla="*/ 159 w 381"/>
                <a:gd name="T15" fmla="*/ 108 h 383"/>
                <a:gd name="T16" fmla="*/ 187 w 381"/>
                <a:gd name="T17" fmla="*/ 138 h 383"/>
                <a:gd name="T18" fmla="*/ 207 w 381"/>
                <a:gd name="T19" fmla="*/ 145 h 383"/>
                <a:gd name="T20" fmla="*/ 306 w 381"/>
                <a:gd name="T21" fmla="*/ 142 h 383"/>
                <a:gd name="T22" fmla="*/ 335 w 381"/>
                <a:gd name="T23" fmla="*/ 118 h 383"/>
                <a:gd name="T24" fmla="*/ 340 w 381"/>
                <a:gd name="T25" fmla="*/ 122 h 383"/>
                <a:gd name="T26" fmla="*/ 354 w 381"/>
                <a:gd name="T27" fmla="*/ 129 h 383"/>
                <a:gd name="T28" fmla="*/ 378 w 381"/>
                <a:gd name="T29" fmla="*/ 130 h 383"/>
                <a:gd name="T30" fmla="*/ 327 w 381"/>
                <a:gd name="T31" fmla="*/ 160 h 383"/>
                <a:gd name="T32" fmla="*/ 321 w 381"/>
                <a:gd name="T33" fmla="*/ 172 h 383"/>
                <a:gd name="T34" fmla="*/ 307 w 381"/>
                <a:gd name="T35" fmla="*/ 180 h 383"/>
                <a:gd name="T36" fmla="*/ 182 w 381"/>
                <a:gd name="T37" fmla="*/ 187 h 383"/>
                <a:gd name="T38" fmla="*/ 190 w 381"/>
                <a:gd name="T39" fmla="*/ 351 h 383"/>
                <a:gd name="T40" fmla="*/ 165 w 381"/>
                <a:gd name="T41" fmla="*/ 321 h 383"/>
                <a:gd name="T42" fmla="*/ 155 w 381"/>
                <a:gd name="T43" fmla="*/ 323 h 383"/>
                <a:gd name="T44" fmla="*/ 140 w 381"/>
                <a:gd name="T45" fmla="*/ 383 h 383"/>
                <a:gd name="T46" fmla="*/ 16 w 381"/>
                <a:gd name="T47" fmla="*/ 361 h 383"/>
                <a:gd name="T48" fmla="*/ 7 w 381"/>
                <a:gd name="T49" fmla="*/ 344 h 383"/>
                <a:gd name="T50" fmla="*/ 0 w 381"/>
                <a:gd name="T51" fmla="*/ 242 h 383"/>
                <a:gd name="T52" fmla="*/ 8 w 381"/>
                <a:gd name="T53" fmla="*/ 168 h 383"/>
                <a:gd name="T54" fmla="*/ 18 w 381"/>
                <a:gd name="T55" fmla="*/ 125 h 383"/>
                <a:gd name="T56" fmla="*/ 42 w 381"/>
                <a:gd name="T57" fmla="*/ 105 h 383"/>
                <a:gd name="T58" fmla="*/ 114 w 381"/>
                <a:gd name="T59" fmla="*/ 167 h 383"/>
                <a:gd name="T60" fmla="*/ 113 w 381"/>
                <a:gd name="T61" fmla="*/ 125 h 383"/>
                <a:gd name="T62" fmla="*/ 87 w 381"/>
                <a:gd name="T63" fmla="*/ 80 h 383"/>
                <a:gd name="T64" fmla="*/ 97 w 381"/>
                <a:gd name="T65" fmla="*/ 18 h 383"/>
                <a:gd name="T66" fmla="*/ 153 w 381"/>
                <a:gd name="T67" fmla="*/ 46 h 383"/>
                <a:gd name="T68" fmla="*/ 129 w 381"/>
                <a:gd name="T69" fmla="*/ 93 h 383"/>
                <a:gd name="T70" fmla="*/ 122 w 381"/>
                <a:gd name="T71" fmla="*/ 10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1" h="383">
                  <a:moveTo>
                    <a:pt x="122" y="107"/>
                  </a:moveTo>
                  <a:cubicBezTo>
                    <a:pt x="128" y="110"/>
                    <a:pt x="128" y="116"/>
                    <a:pt x="127" y="123"/>
                  </a:cubicBezTo>
                  <a:cubicBezTo>
                    <a:pt x="125" y="128"/>
                    <a:pt x="127" y="134"/>
                    <a:pt x="128" y="139"/>
                  </a:cubicBezTo>
                  <a:cubicBezTo>
                    <a:pt x="139" y="179"/>
                    <a:pt x="141" y="220"/>
                    <a:pt x="137" y="261"/>
                  </a:cubicBezTo>
                  <a:cubicBezTo>
                    <a:pt x="137" y="267"/>
                    <a:pt x="134" y="272"/>
                    <a:pt x="132" y="279"/>
                  </a:cubicBezTo>
                  <a:cubicBezTo>
                    <a:pt x="129" y="278"/>
                    <a:pt x="127" y="277"/>
                    <a:pt x="125" y="276"/>
                  </a:cubicBezTo>
                  <a:cubicBezTo>
                    <a:pt x="125" y="279"/>
                    <a:pt x="125" y="280"/>
                    <a:pt x="125" y="282"/>
                  </a:cubicBezTo>
                  <a:cubicBezTo>
                    <a:pt x="125" y="283"/>
                    <a:pt x="125" y="284"/>
                    <a:pt x="125" y="287"/>
                  </a:cubicBezTo>
                  <a:cubicBezTo>
                    <a:pt x="135" y="286"/>
                    <a:pt x="143" y="285"/>
                    <a:pt x="152" y="284"/>
                  </a:cubicBezTo>
                  <a:cubicBezTo>
                    <a:pt x="154" y="283"/>
                    <a:pt x="155" y="280"/>
                    <a:pt x="155" y="278"/>
                  </a:cubicBezTo>
                  <a:cubicBezTo>
                    <a:pt x="156" y="277"/>
                    <a:pt x="155" y="276"/>
                    <a:pt x="155" y="275"/>
                  </a:cubicBezTo>
                  <a:cubicBezTo>
                    <a:pt x="157" y="251"/>
                    <a:pt x="155" y="227"/>
                    <a:pt x="150" y="203"/>
                  </a:cubicBezTo>
                  <a:cubicBezTo>
                    <a:pt x="149" y="201"/>
                    <a:pt x="149" y="199"/>
                    <a:pt x="149" y="196"/>
                  </a:cubicBezTo>
                  <a:cubicBezTo>
                    <a:pt x="150" y="178"/>
                    <a:pt x="146" y="161"/>
                    <a:pt x="137" y="144"/>
                  </a:cubicBezTo>
                  <a:cubicBezTo>
                    <a:pt x="130" y="130"/>
                    <a:pt x="129" y="115"/>
                    <a:pt x="129" y="99"/>
                  </a:cubicBezTo>
                  <a:cubicBezTo>
                    <a:pt x="140" y="102"/>
                    <a:pt x="150" y="104"/>
                    <a:pt x="159" y="108"/>
                  </a:cubicBezTo>
                  <a:cubicBezTo>
                    <a:pt x="164" y="111"/>
                    <a:pt x="169" y="117"/>
                    <a:pt x="173" y="122"/>
                  </a:cubicBezTo>
                  <a:cubicBezTo>
                    <a:pt x="178" y="127"/>
                    <a:pt x="182" y="132"/>
                    <a:pt x="187" y="138"/>
                  </a:cubicBezTo>
                  <a:cubicBezTo>
                    <a:pt x="188" y="139"/>
                    <a:pt x="190" y="140"/>
                    <a:pt x="191" y="139"/>
                  </a:cubicBezTo>
                  <a:cubicBezTo>
                    <a:pt x="198" y="137"/>
                    <a:pt x="202" y="142"/>
                    <a:pt x="207" y="145"/>
                  </a:cubicBezTo>
                  <a:cubicBezTo>
                    <a:pt x="211" y="147"/>
                    <a:pt x="216" y="149"/>
                    <a:pt x="220" y="149"/>
                  </a:cubicBezTo>
                  <a:cubicBezTo>
                    <a:pt x="249" y="151"/>
                    <a:pt x="277" y="147"/>
                    <a:pt x="306" y="142"/>
                  </a:cubicBezTo>
                  <a:cubicBezTo>
                    <a:pt x="314" y="141"/>
                    <a:pt x="321" y="137"/>
                    <a:pt x="325" y="129"/>
                  </a:cubicBezTo>
                  <a:cubicBezTo>
                    <a:pt x="327" y="124"/>
                    <a:pt x="332" y="121"/>
                    <a:pt x="335" y="118"/>
                  </a:cubicBezTo>
                  <a:cubicBezTo>
                    <a:pt x="337" y="116"/>
                    <a:pt x="339" y="116"/>
                    <a:pt x="341" y="116"/>
                  </a:cubicBezTo>
                  <a:cubicBezTo>
                    <a:pt x="341" y="118"/>
                    <a:pt x="341" y="120"/>
                    <a:pt x="340" y="122"/>
                  </a:cubicBezTo>
                  <a:cubicBezTo>
                    <a:pt x="339" y="124"/>
                    <a:pt x="338" y="126"/>
                    <a:pt x="335" y="130"/>
                  </a:cubicBezTo>
                  <a:cubicBezTo>
                    <a:pt x="343" y="130"/>
                    <a:pt x="349" y="130"/>
                    <a:pt x="354" y="129"/>
                  </a:cubicBezTo>
                  <a:cubicBezTo>
                    <a:pt x="359" y="128"/>
                    <a:pt x="364" y="127"/>
                    <a:pt x="368" y="125"/>
                  </a:cubicBezTo>
                  <a:cubicBezTo>
                    <a:pt x="374" y="123"/>
                    <a:pt x="376" y="126"/>
                    <a:pt x="378" y="130"/>
                  </a:cubicBezTo>
                  <a:cubicBezTo>
                    <a:pt x="381" y="134"/>
                    <a:pt x="379" y="137"/>
                    <a:pt x="376" y="141"/>
                  </a:cubicBezTo>
                  <a:cubicBezTo>
                    <a:pt x="363" y="155"/>
                    <a:pt x="346" y="159"/>
                    <a:pt x="327" y="160"/>
                  </a:cubicBezTo>
                  <a:cubicBezTo>
                    <a:pt x="327" y="164"/>
                    <a:pt x="328" y="167"/>
                    <a:pt x="328" y="170"/>
                  </a:cubicBezTo>
                  <a:cubicBezTo>
                    <a:pt x="326" y="171"/>
                    <a:pt x="324" y="171"/>
                    <a:pt x="321" y="172"/>
                  </a:cubicBezTo>
                  <a:cubicBezTo>
                    <a:pt x="320" y="172"/>
                    <a:pt x="318" y="173"/>
                    <a:pt x="318" y="174"/>
                  </a:cubicBezTo>
                  <a:cubicBezTo>
                    <a:pt x="317" y="181"/>
                    <a:pt x="311" y="180"/>
                    <a:pt x="307" y="180"/>
                  </a:cubicBezTo>
                  <a:cubicBezTo>
                    <a:pt x="281" y="184"/>
                    <a:pt x="255" y="189"/>
                    <a:pt x="229" y="191"/>
                  </a:cubicBezTo>
                  <a:cubicBezTo>
                    <a:pt x="213" y="192"/>
                    <a:pt x="198" y="189"/>
                    <a:pt x="182" y="187"/>
                  </a:cubicBezTo>
                  <a:cubicBezTo>
                    <a:pt x="180" y="241"/>
                    <a:pt x="186" y="295"/>
                    <a:pt x="192" y="350"/>
                  </a:cubicBezTo>
                  <a:cubicBezTo>
                    <a:pt x="192" y="350"/>
                    <a:pt x="191" y="350"/>
                    <a:pt x="190" y="351"/>
                  </a:cubicBezTo>
                  <a:cubicBezTo>
                    <a:pt x="187" y="348"/>
                    <a:pt x="184" y="347"/>
                    <a:pt x="181" y="344"/>
                  </a:cubicBezTo>
                  <a:cubicBezTo>
                    <a:pt x="176" y="336"/>
                    <a:pt x="170" y="328"/>
                    <a:pt x="165" y="321"/>
                  </a:cubicBezTo>
                  <a:cubicBezTo>
                    <a:pt x="163" y="319"/>
                    <a:pt x="161" y="318"/>
                    <a:pt x="159" y="316"/>
                  </a:cubicBezTo>
                  <a:cubicBezTo>
                    <a:pt x="157" y="318"/>
                    <a:pt x="155" y="320"/>
                    <a:pt x="155" y="323"/>
                  </a:cubicBezTo>
                  <a:cubicBezTo>
                    <a:pt x="152" y="341"/>
                    <a:pt x="150" y="359"/>
                    <a:pt x="148" y="377"/>
                  </a:cubicBezTo>
                  <a:cubicBezTo>
                    <a:pt x="147" y="381"/>
                    <a:pt x="145" y="383"/>
                    <a:pt x="140" y="383"/>
                  </a:cubicBezTo>
                  <a:cubicBezTo>
                    <a:pt x="106" y="382"/>
                    <a:pt x="73" y="383"/>
                    <a:pt x="39" y="382"/>
                  </a:cubicBezTo>
                  <a:cubicBezTo>
                    <a:pt x="29" y="382"/>
                    <a:pt x="19" y="373"/>
                    <a:pt x="16" y="361"/>
                  </a:cubicBezTo>
                  <a:cubicBezTo>
                    <a:pt x="15" y="356"/>
                    <a:pt x="15" y="351"/>
                    <a:pt x="14" y="345"/>
                  </a:cubicBezTo>
                  <a:cubicBezTo>
                    <a:pt x="12" y="345"/>
                    <a:pt x="10" y="344"/>
                    <a:pt x="7" y="344"/>
                  </a:cubicBezTo>
                  <a:cubicBezTo>
                    <a:pt x="6" y="336"/>
                    <a:pt x="5" y="328"/>
                    <a:pt x="5" y="321"/>
                  </a:cubicBezTo>
                  <a:cubicBezTo>
                    <a:pt x="3" y="295"/>
                    <a:pt x="0" y="268"/>
                    <a:pt x="0" y="242"/>
                  </a:cubicBezTo>
                  <a:cubicBezTo>
                    <a:pt x="0" y="226"/>
                    <a:pt x="4" y="209"/>
                    <a:pt x="6" y="192"/>
                  </a:cubicBezTo>
                  <a:cubicBezTo>
                    <a:pt x="7" y="184"/>
                    <a:pt x="7" y="176"/>
                    <a:pt x="8" y="168"/>
                  </a:cubicBezTo>
                  <a:cubicBezTo>
                    <a:pt x="8" y="163"/>
                    <a:pt x="11" y="158"/>
                    <a:pt x="12" y="153"/>
                  </a:cubicBezTo>
                  <a:cubicBezTo>
                    <a:pt x="14" y="144"/>
                    <a:pt x="17" y="134"/>
                    <a:pt x="18" y="125"/>
                  </a:cubicBezTo>
                  <a:cubicBezTo>
                    <a:pt x="18" y="115"/>
                    <a:pt x="23" y="110"/>
                    <a:pt x="31" y="107"/>
                  </a:cubicBezTo>
                  <a:cubicBezTo>
                    <a:pt x="35" y="106"/>
                    <a:pt x="38" y="106"/>
                    <a:pt x="42" y="105"/>
                  </a:cubicBezTo>
                  <a:cubicBezTo>
                    <a:pt x="57" y="101"/>
                    <a:pt x="73" y="99"/>
                    <a:pt x="83" y="82"/>
                  </a:cubicBezTo>
                  <a:cubicBezTo>
                    <a:pt x="94" y="112"/>
                    <a:pt x="104" y="140"/>
                    <a:pt x="114" y="167"/>
                  </a:cubicBezTo>
                  <a:cubicBezTo>
                    <a:pt x="114" y="155"/>
                    <a:pt x="114" y="142"/>
                    <a:pt x="114" y="129"/>
                  </a:cubicBezTo>
                  <a:cubicBezTo>
                    <a:pt x="114" y="128"/>
                    <a:pt x="114" y="126"/>
                    <a:pt x="113" y="125"/>
                  </a:cubicBezTo>
                  <a:cubicBezTo>
                    <a:pt x="106" y="115"/>
                    <a:pt x="106" y="115"/>
                    <a:pt x="116" y="107"/>
                  </a:cubicBezTo>
                  <a:cubicBezTo>
                    <a:pt x="106" y="98"/>
                    <a:pt x="97" y="90"/>
                    <a:pt x="87" y="80"/>
                  </a:cubicBezTo>
                  <a:cubicBezTo>
                    <a:pt x="97" y="73"/>
                    <a:pt x="92" y="64"/>
                    <a:pt x="90" y="57"/>
                  </a:cubicBezTo>
                  <a:cubicBezTo>
                    <a:pt x="87" y="42"/>
                    <a:pt x="92" y="30"/>
                    <a:pt x="97" y="18"/>
                  </a:cubicBezTo>
                  <a:cubicBezTo>
                    <a:pt x="100" y="11"/>
                    <a:pt x="107" y="9"/>
                    <a:pt x="113" y="8"/>
                  </a:cubicBezTo>
                  <a:cubicBezTo>
                    <a:pt x="143" y="0"/>
                    <a:pt x="160" y="17"/>
                    <a:pt x="153" y="46"/>
                  </a:cubicBezTo>
                  <a:cubicBezTo>
                    <a:pt x="152" y="52"/>
                    <a:pt x="150" y="58"/>
                    <a:pt x="149" y="64"/>
                  </a:cubicBezTo>
                  <a:cubicBezTo>
                    <a:pt x="146" y="76"/>
                    <a:pt x="140" y="86"/>
                    <a:pt x="129" y="93"/>
                  </a:cubicBezTo>
                  <a:cubicBezTo>
                    <a:pt x="128" y="93"/>
                    <a:pt x="127" y="94"/>
                    <a:pt x="127" y="95"/>
                  </a:cubicBezTo>
                  <a:cubicBezTo>
                    <a:pt x="125" y="99"/>
                    <a:pt x="124" y="102"/>
                    <a:pt x="122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8E34E78-DD0F-458A-B177-DE088E30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740" y="2974931"/>
              <a:ext cx="1628380" cy="1199283"/>
            </a:xfrm>
            <a:custGeom>
              <a:avLst/>
              <a:gdLst>
                <a:gd name="T0" fmla="*/ 0 w 415"/>
                <a:gd name="T1" fmla="*/ 228 h 303"/>
                <a:gd name="T2" fmla="*/ 23 w 415"/>
                <a:gd name="T3" fmla="*/ 228 h 303"/>
                <a:gd name="T4" fmla="*/ 23 w 415"/>
                <a:gd name="T5" fmla="*/ 244 h 303"/>
                <a:gd name="T6" fmla="*/ 55 w 415"/>
                <a:gd name="T7" fmla="*/ 276 h 303"/>
                <a:gd name="T8" fmla="*/ 362 w 415"/>
                <a:gd name="T9" fmla="*/ 276 h 303"/>
                <a:gd name="T10" fmla="*/ 393 w 415"/>
                <a:gd name="T11" fmla="*/ 245 h 303"/>
                <a:gd name="T12" fmla="*/ 393 w 415"/>
                <a:gd name="T13" fmla="*/ 52 h 303"/>
                <a:gd name="T14" fmla="*/ 361 w 415"/>
                <a:gd name="T15" fmla="*/ 20 h 303"/>
                <a:gd name="T16" fmla="*/ 54 w 415"/>
                <a:gd name="T17" fmla="*/ 20 h 303"/>
                <a:gd name="T18" fmla="*/ 23 w 415"/>
                <a:gd name="T19" fmla="*/ 50 h 303"/>
                <a:gd name="T20" fmla="*/ 23 w 415"/>
                <a:gd name="T21" fmla="*/ 161 h 303"/>
                <a:gd name="T22" fmla="*/ 23 w 415"/>
                <a:gd name="T23" fmla="*/ 173 h 303"/>
                <a:gd name="T24" fmla="*/ 0 w 415"/>
                <a:gd name="T25" fmla="*/ 173 h 303"/>
                <a:gd name="T26" fmla="*/ 0 w 415"/>
                <a:gd name="T27" fmla="*/ 165 h 303"/>
                <a:gd name="T28" fmla="*/ 0 w 415"/>
                <a:gd name="T29" fmla="*/ 33 h 303"/>
                <a:gd name="T30" fmla="*/ 32 w 415"/>
                <a:gd name="T31" fmla="*/ 0 h 303"/>
                <a:gd name="T32" fmla="*/ 384 w 415"/>
                <a:gd name="T33" fmla="*/ 0 h 303"/>
                <a:gd name="T34" fmla="*/ 415 w 415"/>
                <a:gd name="T35" fmla="*/ 32 h 303"/>
                <a:gd name="T36" fmla="*/ 415 w 415"/>
                <a:gd name="T37" fmla="*/ 272 h 303"/>
                <a:gd name="T38" fmla="*/ 385 w 415"/>
                <a:gd name="T39" fmla="*/ 303 h 303"/>
                <a:gd name="T40" fmla="*/ 375 w 415"/>
                <a:gd name="T41" fmla="*/ 303 h 303"/>
                <a:gd name="T42" fmla="*/ 34 w 415"/>
                <a:gd name="T43" fmla="*/ 303 h 303"/>
                <a:gd name="T44" fmla="*/ 0 w 415"/>
                <a:gd name="T45" fmla="*/ 268 h 303"/>
                <a:gd name="T46" fmla="*/ 0 w 415"/>
                <a:gd name="T47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" h="303">
                  <a:moveTo>
                    <a:pt x="0" y="228"/>
                  </a:moveTo>
                  <a:cubicBezTo>
                    <a:pt x="8" y="228"/>
                    <a:pt x="15" y="228"/>
                    <a:pt x="23" y="228"/>
                  </a:cubicBezTo>
                  <a:cubicBezTo>
                    <a:pt x="23" y="234"/>
                    <a:pt x="23" y="239"/>
                    <a:pt x="23" y="244"/>
                  </a:cubicBezTo>
                  <a:cubicBezTo>
                    <a:pt x="23" y="265"/>
                    <a:pt x="34" y="276"/>
                    <a:pt x="55" y="276"/>
                  </a:cubicBezTo>
                  <a:cubicBezTo>
                    <a:pt x="157" y="276"/>
                    <a:pt x="260" y="276"/>
                    <a:pt x="362" y="276"/>
                  </a:cubicBezTo>
                  <a:cubicBezTo>
                    <a:pt x="383" y="276"/>
                    <a:pt x="393" y="265"/>
                    <a:pt x="393" y="245"/>
                  </a:cubicBezTo>
                  <a:cubicBezTo>
                    <a:pt x="393" y="180"/>
                    <a:pt x="393" y="116"/>
                    <a:pt x="393" y="52"/>
                  </a:cubicBezTo>
                  <a:cubicBezTo>
                    <a:pt x="393" y="30"/>
                    <a:pt x="383" y="20"/>
                    <a:pt x="361" y="20"/>
                  </a:cubicBezTo>
                  <a:cubicBezTo>
                    <a:pt x="258" y="20"/>
                    <a:pt x="156" y="20"/>
                    <a:pt x="54" y="20"/>
                  </a:cubicBezTo>
                  <a:cubicBezTo>
                    <a:pt x="34" y="20"/>
                    <a:pt x="23" y="31"/>
                    <a:pt x="23" y="50"/>
                  </a:cubicBezTo>
                  <a:cubicBezTo>
                    <a:pt x="23" y="87"/>
                    <a:pt x="23" y="124"/>
                    <a:pt x="23" y="161"/>
                  </a:cubicBezTo>
                  <a:cubicBezTo>
                    <a:pt x="23" y="165"/>
                    <a:pt x="23" y="169"/>
                    <a:pt x="23" y="173"/>
                  </a:cubicBezTo>
                  <a:cubicBezTo>
                    <a:pt x="15" y="173"/>
                    <a:pt x="8" y="173"/>
                    <a:pt x="0" y="173"/>
                  </a:cubicBezTo>
                  <a:cubicBezTo>
                    <a:pt x="0" y="170"/>
                    <a:pt x="0" y="167"/>
                    <a:pt x="0" y="165"/>
                  </a:cubicBezTo>
                  <a:cubicBezTo>
                    <a:pt x="0" y="121"/>
                    <a:pt x="0" y="77"/>
                    <a:pt x="0" y="33"/>
                  </a:cubicBezTo>
                  <a:cubicBezTo>
                    <a:pt x="0" y="13"/>
                    <a:pt x="12" y="0"/>
                    <a:pt x="32" y="0"/>
                  </a:cubicBezTo>
                  <a:cubicBezTo>
                    <a:pt x="149" y="0"/>
                    <a:pt x="267" y="0"/>
                    <a:pt x="384" y="0"/>
                  </a:cubicBezTo>
                  <a:cubicBezTo>
                    <a:pt x="402" y="0"/>
                    <a:pt x="415" y="13"/>
                    <a:pt x="415" y="32"/>
                  </a:cubicBezTo>
                  <a:cubicBezTo>
                    <a:pt x="415" y="112"/>
                    <a:pt x="415" y="192"/>
                    <a:pt x="415" y="272"/>
                  </a:cubicBezTo>
                  <a:cubicBezTo>
                    <a:pt x="415" y="289"/>
                    <a:pt x="403" y="302"/>
                    <a:pt x="385" y="303"/>
                  </a:cubicBezTo>
                  <a:cubicBezTo>
                    <a:pt x="382" y="303"/>
                    <a:pt x="378" y="303"/>
                    <a:pt x="375" y="303"/>
                  </a:cubicBezTo>
                  <a:cubicBezTo>
                    <a:pt x="262" y="303"/>
                    <a:pt x="148" y="303"/>
                    <a:pt x="34" y="303"/>
                  </a:cubicBezTo>
                  <a:cubicBezTo>
                    <a:pt x="12" y="303"/>
                    <a:pt x="0" y="291"/>
                    <a:pt x="0" y="268"/>
                  </a:cubicBezTo>
                  <a:cubicBezTo>
                    <a:pt x="0" y="255"/>
                    <a:pt x="0" y="242"/>
                    <a:pt x="0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5203E-C7E5-40B0-AE56-8BA1929C1F56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89E170B-4D0D-4786-BAA4-25276D8E8133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ight Arrow 5">
              <a:extLst>
                <a:ext uri="{FF2B5EF4-FFF2-40B4-BE49-F238E27FC236}">
                  <a16:creationId xmlns:a16="http://schemas.microsoft.com/office/drawing/2014/main" id="{D439D411-57FA-4AFC-B2BC-CAD5EEDBDA26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rgbClr val="E12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Arrow 33">
              <a:extLst>
                <a:ext uri="{FF2B5EF4-FFF2-40B4-BE49-F238E27FC236}">
                  <a16:creationId xmlns:a16="http://schemas.microsoft.com/office/drawing/2014/main" id="{3FB740FE-6CEB-449B-9A64-4AFC27BF9B35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99981F-B320-4B89-846C-55DEA306F1C5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48176-7A74-4D82-A121-E3A6EFC8EA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F9CFA3-C004-474D-AA08-EB6AF7B4DF5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A86FEF4-30E8-4AC4-A7A8-D9438DC572E1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0595D-B769-453A-B188-B2D6D0E0F95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4BDE5-D0DE-4CBF-9664-8E076AE46D9B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08F1626-5D91-434F-8FF1-4F1856A432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9692203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D1C6E1-39FF-4B43-9578-688D30A9625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92CB1C-56AE-40D7-8496-7A3104DA2882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6A91B4-A99C-4E1C-8E90-A40CD37F77F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172DFE-3164-42F6-B36D-D540CF224AB7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9342C-D63E-4609-B148-2D9995C69A26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217141-E1D3-437F-8405-BECD2F8684B2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9" name="Group 43">
            <a:extLst>
              <a:ext uri="{FF2B5EF4-FFF2-40B4-BE49-F238E27FC236}">
                <a16:creationId xmlns:a16="http://schemas.microsoft.com/office/drawing/2014/main" id="{D9926E49-D482-4D05-9881-5C32FF62029F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30" name="Chart 45">
              <a:extLst>
                <a:ext uri="{FF2B5EF4-FFF2-40B4-BE49-F238E27FC236}">
                  <a16:creationId xmlns:a16="http://schemas.microsoft.com/office/drawing/2014/main" id="{F4682D1E-1379-458A-893D-507EC591F12D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0D3E55-0935-4776-80C8-65885C763BB2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Oval 7">
            <a:extLst>
              <a:ext uri="{FF2B5EF4-FFF2-40B4-BE49-F238E27FC236}">
                <a16:creationId xmlns:a16="http://schemas.microsoft.com/office/drawing/2014/main" id="{7E31DB86-5C69-46F5-9BAC-7C7F47E46BDF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3A9AA590-5B1B-4FEA-84BC-EF32C6056E16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6F7502-581D-4E5E-A947-E12646DCA6FD}"/>
              </a:ext>
            </a:extLst>
          </p:cNvPr>
          <p:cNvSpPr/>
          <p:nvPr/>
        </p:nvSpPr>
        <p:spPr>
          <a:xfrm>
            <a:off x="4608134" y="1916400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1A37E-4820-4D8E-8FC0-728BC73D880E}"/>
              </a:ext>
            </a:extLst>
          </p:cNvPr>
          <p:cNvSpPr txBox="1"/>
          <p:nvPr/>
        </p:nvSpPr>
        <p:spPr>
          <a:xfrm>
            <a:off x="5187124" y="134889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AF397-4FFA-48EA-A96F-C1405868BC11}"/>
              </a:ext>
            </a:extLst>
          </p:cNvPr>
          <p:cNvSpPr txBox="1"/>
          <p:nvPr/>
        </p:nvSpPr>
        <p:spPr>
          <a:xfrm>
            <a:off x="7756179" y="313760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6FD1-AB46-4120-B821-6E5F0ED78346}"/>
              </a:ext>
            </a:extLst>
          </p:cNvPr>
          <p:cNvSpPr txBox="1"/>
          <p:nvPr/>
        </p:nvSpPr>
        <p:spPr>
          <a:xfrm>
            <a:off x="2859635" y="313760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C81517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rgbClr val="C81517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74AA-F35F-4C2A-814A-C6EB2E4B9F0D}"/>
              </a:ext>
            </a:extLst>
          </p:cNvPr>
          <p:cNvSpPr txBox="1"/>
          <p:nvPr/>
        </p:nvSpPr>
        <p:spPr>
          <a:xfrm>
            <a:off x="5187124" y="480921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44193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rgbClr val="344193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39C938-3478-433D-BAE9-C4140B7606C5}"/>
              </a:ext>
            </a:extLst>
          </p:cNvPr>
          <p:cNvGrpSpPr/>
          <p:nvPr/>
        </p:nvGrpSpPr>
        <p:grpSpPr>
          <a:xfrm>
            <a:off x="3970980" y="1350726"/>
            <a:ext cx="1418150" cy="1419242"/>
            <a:chOff x="1574372" y="2420888"/>
            <a:chExt cx="1557468" cy="1549192"/>
          </a:xfrm>
          <a:solidFill>
            <a:srgbClr val="C8151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68BB9D62-0E51-43F5-B2B0-A0BFB9C59A73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B1A6E-A2C3-4A25-A13F-876309359C98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F86D9-70B1-4B65-9460-148D5D43585F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B28C0-CE37-4F60-81F3-B457B2A50B02}"/>
              </a:ext>
            </a:extLst>
          </p:cNvPr>
          <p:cNvGrpSpPr/>
          <p:nvPr/>
        </p:nvGrpSpPr>
        <p:grpSpPr>
          <a:xfrm flipH="1">
            <a:off x="6862356" y="1350726"/>
            <a:ext cx="1418150" cy="1419242"/>
            <a:chOff x="1480223" y="2420888"/>
            <a:chExt cx="1557468" cy="1549192"/>
          </a:xfrm>
          <a:solidFill>
            <a:srgbClr val="1D3E8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EDB2401-AAA7-471E-9AA7-DFF23EB81974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F7DF-38AD-4C1D-B965-F30B5C5854BB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5750-E802-4AD1-9F24-684D83773F1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F9129-75B2-4159-9FB9-5257E0728549}"/>
              </a:ext>
            </a:extLst>
          </p:cNvPr>
          <p:cNvGrpSpPr/>
          <p:nvPr/>
        </p:nvGrpSpPr>
        <p:grpSpPr>
          <a:xfrm rot="16200000">
            <a:off x="3971526" y="3758076"/>
            <a:ext cx="1418150" cy="1419242"/>
            <a:chOff x="1574372" y="2420888"/>
            <a:chExt cx="1557468" cy="1549192"/>
          </a:xfrm>
          <a:solidFill>
            <a:srgbClr val="1D3E8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DD3C022-B206-4327-B4D9-2DB1E21A46B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F0E8E3-2BCD-4E0C-82EB-A4C001C8E1BB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AE5F1-D40A-4B82-A7CB-D3DA0CDC8A6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18A982-9D78-4669-9331-6D59D30C5885}"/>
              </a:ext>
            </a:extLst>
          </p:cNvPr>
          <p:cNvGrpSpPr/>
          <p:nvPr/>
        </p:nvGrpSpPr>
        <p:grpSpPr>
          <a:xfrm rot="5400000" flipH="1">
            <a:off x="6864717" y="3762846"/>
            <a:ext cx="1418152" cy="1409719"/>
            <a:chOff x="1574370" y="2327313"/>
            <a:chExt cx="1557470" cy="1538797"/>
          </a:xfrm>
          <a:solidFill>
            <a:srgbClr val="E1211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802FA19-A765-4A70-8BC9-1837723F574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5EE4C8-DDD5-405F-91E9-C07C4BCEEBCC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30C69-11A7-421D-A041-0087B1A2000F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154BB6E-0A51-4DAA-9592-29D6A5B9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8388" y="147185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15DAF94-F122-4E86-A8C4-28132B6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86" y="2685589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2F88704-977E-4457-898A-3A9907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0230" y="3671334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F4A31B2-B704-4784-8FB7-05D46C5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9931" y="489280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678C9B0-8E48-4E8F-A390-6C9CA532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8388" y="491651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E7473F7-B1FE-4D82-9851-65BF359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9931" y="143589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26F8FF4-3E70-4BE4-85C2-8643D55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98" y="270001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4EFD9A9-1842-4F96-8248-6873A960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61341" y="3685762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834634E-334E-41F6-BFB7-C690797FCCFF}"/>
              </a:ext>
            </a:extLst>
          </p:cNvPr>
          <p:cNvGrpSpPr/>
          <p:nvPr/>
        </p:nvGrpSpPr>
        <p:grpSpPr>
          <a:xfrm>
            <a:off x="5239784" y="2913808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8775EE-20B1-4E06-891E-F0E87287529C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6AEBC-7162-46CC-83C6-0F7BD237DF5C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12C9AF-8A8A-49F8-8823-B1B75220BA31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FAE0DB-04BF-4947-A041-8722F54DB5FC}"/>
              </a:ext>
            </a:extLst>
          </p:cNvPr>
          <p:cNvSpPr txBox="1"/>
          <p:nvPr/>
        </p:nvSpPr>
        <p:spPr>
          <a:xfrm>
            <a:off x="4936414" y="200685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611B6B-530C-4109-B6E6-5162C8A1B4C6}"/>
              </a:ext>
            </a:extLst>
          </p:cNvPr>
          <p:cNvSpPr txBox="1"/>
          <p:nvPr/>
        </p:nvSpPr>
        <p:spPr>
          <a:xfrm>
            <a:off x="4936414" y="3718764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0FFADA-903F-4B73-ABC8-4D06C1EDC59E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48D293-C811-4F6C-9784-4005BB76D3A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01C247-D334-4DA1-B789-06679727055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9676C9-553C-48B9-B626-37F1DA65A142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472AA2-49CB-4EC7-9740-7E4C3245C6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41F31E-EE7C-4479-B559-5C912FF6F89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A46880-3CD2-4F34-8E65-3D75FAA02276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D833-6B17-4124-8AD2-B781982409B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3401FF-AC42-4418-8F84-B4E817C6093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F1776-0D8D-4867-9D5A-71EB41D82EC1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6DC0AD-2BE5-4E7D-95CF-658B5E55763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2FD9AD-5F27-41E3-B070-DDC6F37BB4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7">
            <a:extLst>
              <a:ext uri="{FF2B5EF4-FFF2-40B4-BE49-F238E27FC236}">
                <a16:creationId xmlns:a16="http://schemas.microsoft.com/office/drawing/2014/main" id="{8BB7FAB2-A4EC-4EFC-B479-0B0212405597}"/>
              </a:ext>
            </a:extLst>
          </p:cNvPr>
          <p:cNvSpPr/>
          <p:nvPr/>
        </p:nvSpPr>
        <p:spPr>
          <a:xfrm rot="10800000">
            <a:off x="10622790" y="5866707"/>
            <a:ext cx="510850" cy="552167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C8151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1D3E86"/>
                </a:solidFill>
              </a:rPr>
              <a:t>UP</a:t>
            </a:r>
            <a:endParaRPr lang="ko-KR" altLang="en-US" sz="4800" b="1" dirty="0">
              <a:solidFill>
                <a:srgbClr val="1D3E8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1D3E86"/>
                </a:solidFill>
              </a:rPr>
              <a:t>DOWN</a:t>
            </a:r>
            <a:endParaRPr lang="ko-KR" altLang="en-US" sz="4800" b="1" dirty="0">
              <a:solidFill>
                <a:srgbClr val="1D3E8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8BD8D35-F1A8-4261-B3D8-18D2D40B7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8FC081C5-9F4D-4B86-BD5B-BB8C4F11EB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5DB298E1-F930-495F-A28F-455A1E451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7" y="5195436"/>
            <a:ext cx="1617301" cy="161730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495" y="5195435"/>
            <a:ext cx="1617301" cy="1617301"/>
          </a:xfrm>
          <a:prstGeom prst="rect">
            <a:avLst/>
          </a:prstGeom>
        </p:spPr>
      </p:pic>
      <p:sp>
        <p:nvSpPr>
          <p:cNvPr id="3" name="Medio marco 2"/>
          <p:cNvSpPr/>
          <p:nvPr/>
        </p:nvSpPr>
        <p:spPr>
          <a:xfrm>
            <a:off x="-10476" y="0"/>
            <a:ext cx="754380" cy="6812736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9" name="Medio marco 18"/>
          <p:cNvSpPr/>
          <p:nvPr/>
        </p:nvSpPr>
        <p:spPr>
          <a:xfrm flipH="1">
            <a:off x="11450955" y="-53366"/>
            <a:ext cx="727808" cy="7021997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17081-1294-4443-99AB-908E91FAD6FB}"/>
              </a:ext>
            </a:extLst>
          </p:cNvPr>
          <p:cNvSpPr txBox="1"/>
          <p:nvPr/>
        </p:nvSpPr>
        <p:spPr>
          <a:xfrm>
            <a:off x="1328146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B5701B-0489-4914-B4F4-AAFCB6508BE6}"/>
              </a:ext>
            </a:extLst>
          </p:cNvPr>
          <p:cNvGrpSpPr/>
          <p:nvPr/>
        </p:nvGrpSpPr>
        <p:grpSpPr>
          <a:xfrm>
            <a:off x="1199122" y="4980764"/>
            <a:ext cx="2514086" cy="1099865"/>
            <a:chOff x="707015" y="4726611"/>
            <a:chExt cx="2514086" cy="10998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498015-BF9F-49E9-A715-1D98F629F9DC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2D5460-360A-49A6-8949-2152E8938208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7B03CB-C805-4316-95B1-059108A25B28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2C029-B66B-4056-9098-F79293645094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616543-5F32-4F20-B22D-B3123D1FD39E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B321D-53FF-412F-AB34-4543B49B035D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BFFB8-944D-4DE1-8EF4-803C02EC614F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70A647-B0A3-48E6-B395-93B2888A67A5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ED0B87-8305-408F-8217-A58BFBBE5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73618"/>
              </p:ext>
            </p:extLst>
          </p:nvPr>
        </p:nvGraphicFramePr>
        <p:xfrm>
          <a:off x="906032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CA5A65-3D8B-413C-B2F8-32E77610FB3F}"/>
              </a:ext>
            </a:extLst>
          </p:cNvPr>
          <p:cNvSpPr txBox="1"/>
          <p:nvPr/>
        </p:nvSpPr>
        <p:spPr>
          <a:xfrm>
            <a:off x="49653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0C6A3-D150-400C-B4B0-6C58B7C09308}"/>
              </a:ext>
            </a:extLst>
          </p:cNvPr>
          <p:cNvSpPr txBox="1"/>
          <p:nvPr/>
        </p:nvSpPr>
        <p:spPr>
          <a:xfrm>
            <a:off x="85971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93B6C8-B4DE-458E-A527-0E8DDE8C1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98164"/>
              </p:ext>
            </p:extLst>
          </p:nvPr>
        </p:nvGraphicFramePr>
        <p:xfrm>
          <a:off x="4543188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C71D72C-8EB9-4AF1-9F68-7A411B6DE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47257"/>
              </p:ext>
            </p:extLst>
          </p:nvPr>
        </p:nvGraphicFramePr>
        <p:xfrm>
          <a:off x="8180346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ítulo 159"/>
          <p:cNvSpPr>
            <a:spLocks noGrp="1"/>
          </p:cNvSpPr>
          <p:nvPr>
            <p:ph type="title"/>
          </p:nvPr>
        </p:nvSpPr>
        <p:spPr>
          <a:xfrm>
            <a:off x="946026" y="310669"/>
            <a:ext cx="10515600" cy="1325563"/>
          </a:xfrm>
        </p:spPr>
        <p:txBody>
          <a:bodyPr/>
          <a:lstStyle/>
          <a:p>
            <a:endParaRPr lang="es-P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53E332-1432-4581-9858-7F843AD592F3}"/>
              </a:ext>
            </a:extLst>
          </p:cNvPr>
          <p:cNvSpPr/>
          <p:nvPr/>
        </p:nvSpPr>
        <p:spPr>
          <a:xfrm>
            <a:off x="5094641" y="2981110"/>
            <a:ext cx="1980000" cy="1980000"/>
          </a:xfrm>
          <a:prstGeom prst="ellipse">
            <a:avLst/>
          </a:prstGeom>
          <a:solidFill>
            <a:srgbClr val="1D3E8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DDAFD3-B7B1-41EF-A2DB-FBCF6A29DC95}"/>
              </a:ext>
            </a:extLst>
          </p:cNvPr>
          <p:cNvGrpSpPr/>
          <p:nvPr/>
        </p:nvGrpSpPr>
        <p:grpSpPr>
          <a:xfrm>
            <a:off x="4167166" y="2053636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7698CE1F-FCBE-48E5-98AC-69D306497C9D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115F3DC4-458B-4117-A4D2-C5A4C4F30E73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B4A77C61-A740-428C-9B0E-276D4CCBCDFA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859CEA2-1433-4D6F-9AE2-7ACFC21A39F9}"/>
              </a:ext>
            </a:extLst>
          </p:cNvPr>
          <p:cNvSpPr/>
          <p:nvPr/>
        </p:nvSpPr>
        <p:spPr>
          <a:xfrm>
            <a:off x="5292641" y="3179110"/>
            <a:ext cx="1584000" cy="1584000"/>
          </a:xfrm>
          <a:prstGeom prst="ellipse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75BB3C-44C2-4085-B7CF-5B44BD6B4725}"/>
              </a:ext>
            </a:extLst>
          </p:cNvPr>
          <p:cNvGrpSpPr/>
          <p:nvPr/>
        </p:nvGrpSpPr>
        <p:grpSpPr>
          <a:xfrm>
            <a:off x="5528814" y="3539455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BD256-39ED-4769-8D5F-BCCDF8AB72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1638B2-CEC8-480F-AEDF-B212F35A30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7D1122AB-3FAA-4820-99E2-ED7FB8F72672}"/>
              </a:ext>
            </a:extLst>
          </p:cNvPr>
          <p:cNvGrpSpPr/>
          <p:nvPr/>
        </p:nvGrpSpPr>
        <p:grpSpPr>
          <a:xfrm>
            <a:off x="6993217" y="5182068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5521D2-2291-497C-82EE-A9E10DA6915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C592CC-9BD8-403A-A1A9-36A71BC5B9C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E9DFE30-38BA-4DCE-9C01-BF3AC8D7F6E4}"/>
              </a:ext>
            </a:extLst>
          </p:cNvPr>
          <p:cNvGrpSpPr/>
          <p:nvPr/>
        </p:nvGrpSpPr>
        <p:grpSpPr>
          <a:xfrm>
            <a:off x="8213477" y="3789564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1F7888-C803-4E60-BFC9-D7F12531A33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058EC-B16F-40F7-AA69-69C7FFB342A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1B4DB3B2-495E-47B9-AB82-D29AF31F07B6}"/>
              </a:ext>
            </a:extLst>
          </p:cNvPr>
          <p:cNvGrpSpPr/>
          <p:nvPr/>
        </p:nvGrpSpPr>
        <p:grpSpPr>
          <a:xfrm>
            <a:off x="8213477" y="2397060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A01D51-EBA0-42AC-8BB4-782A47EB75FE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DB383-564D-4B99-B4D4-F2FDBCD9528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843727BC-B901-4DF9-86FF-BDA18FE7C820}"/>
              </a:ext>
            </a:extLst>
          </p:cNvPr>
          <p:cNvGrpSpPr/>
          <p:nvPr/>
        </p:nvGrpSpPr>
        <p:grpSpPr>
          <a:xfrm>
            <a:off x="729762" y="4485816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AF2F0C-3FDA-445C-B2CE-C926AA635DC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01E7D5-9686-41D9-B63E-B8D660B261C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136A2AE6-E925-4120-9A81-E407B99B98E1}"/>
              </a:ext>
            </a:extLst>
          </p:cNvPr>
          <p:cNvGrpSpPr/>
          <p:nvPr/>
        </p:nvGrpSpPr>
        <p:grpSpPr>
          <a:xfrm>
            <a:off x="729762" y="3093312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674A06-13D7-4E15-B45D-97C6F57D231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255051-A327-4383-8156-B50D3611EFF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926B51AE-B682-42DC-AB09-4453C5286163}"/>
              </a:ext>
            </a:extLst>
          </p:cNvPr>
          <p:cNvGrpSpPr/>
          <p:nvPr/>
        </p:nvGrpSpPr>
        <p:grpSpPr>
          <a:xfrm>
            <a:off x="1948058" y="1700808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2E8851-42E3-42EB-8AE5-A6CC0628110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E1F379-E1B7-4B89-8ABA-BA54C71016C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BBFD05-BDA7-4F37-A37F-6FC66055F623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022487" y="2901260"/>
            <a:ext cx="2334598" cy="100567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99D38F-C8D3-46AB-A780-EF7A11927F06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022487" y="3192736"/>
            <a:ext cx="4568231" cy="714197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197596-04FC-4BF9-A58C-9A8D8FA4EAA7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022487" y="3906933"/>
            <a:ext cx="5361186" cy="46998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9211-90F6-40F4-B761-92A6B2F34EE7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022487" y="3906933"/>
            <a:ext cx="2793958" cy="1309646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3FDB5CE-1D2B-493E-962D-523705C66D86}"/>
              </a:ext>
            </a:extLst>
          </p:cNvPr>
          <p:cNvSpPr/>
          <p:nvPr/>
        </p:nvSpPr>
        <p:spPr>
          <a:xfrm>
            <a:off x="2606222" y="2519536"/>
            <a:ext cx="2851573" cy="2851573"/>
          </a:xfrm>
          <a:prstGeom prst="ellipse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FF78BB-8878-4E25-982B-9F2A4F610EFF}"/>
              </a:ext>
            </a:extLst>
          </p:cNvPr>
          <p:cNvSpPr/>
          <p:nvPr/>
        </p:nvSpPr>
        <p:spPr>
          <a:xfrm>
            <a:off x="979288" y="2910662"/>
            <a:ext cx="2069316" cy="2069316"/>
          </a:xfrm>
          <a:prstGeom prst="ellipse">
            <a:avLst/>
          </a:prstGeom>
          <a:solidFill>
            <a:srgbClr val="C81517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D7FE0-F326-4663-B247-CEEB0E2A00A1}"/>
              </a:ext>
            </a:extLst>
          </p:cNvPr>
          <p:cNvGrpSpPr/>
          <p:nvPr/>
        </p:nvGrpSpPr>
        <p:grpSpPr>
          <a:xfrm>
            <a:off x="1121837" y="3911042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2B2AF-EA35-4BA3-A6BD-8D920B9AEC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24E3C6-DDE7-4665-BA20-3472656C749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A0EFF12-A454-4D9A-BEA6-E63C0A4EC81A}"/>
              </a:ext>
            </a:extLst>
          </p:cNvPr>
          <p:cNvSpPr/>
          <p:nvPr/>
        </p:nvSpPr>
        <p:spPr>
          <a:xfrm>
            <a:off x="6816445" y="4388579"/>
            <a:ext cx="1656000" cy="1656000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72DE4-308A-4EDF-BC7C-7A8359C538BE}"/>
              </a:ext>
            </a:extLst>
          </p:cNvPr>
          <p:cNvSpPr/>
          <p:nvPr/>
        </p:nvSpPr>
        <p:spPr>
          <a:xfrm>
            <a:off x="8373698" y="1927848"/>
            <a:ext cx="1481908" cy="1481908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34419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D5522-2045-41A6-9329-FBE88B94547B}"/>
              </a:ext>
            </a:extLst>
          </p:cNvPr>
          <p:cNvSpPr/>
          <p:nvPr/>
        </p:nvSpPr>
        <p:spPr>
          <a:xfrm>
            <a:off x="6168590" y="1802634"/>
            <a:ext cx="1287121" cy="1287121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590BB-921A-4774-93E9-B551679EE13A}"/>
              </a:ext>
            </a:extLst>
          </p:cNvPr>
          <p:cNvSpPr/>
          <p:nvPr/>
        </p:nvSpPr>
        <p:spPr>
          <a:xfrm>
            <a:off x="9383673" y="3428874"/>
            <a:ext cx="1896080" cy="1896080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34419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517D3B-F366-4048-B6B6-A12F70385249}"/>
              </a:ext>
            </a:extLst>
          </p:cNvPr>
          <p:cNvGrpSpPr/>
          <p:nvPr/>
        </p:nvGrpSpPr>
        <p:grpSpPr>
          <a:xfrm>
            <a:off x="3034937" y="3906933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A9B0A-DF00-4E99-89B6-967D59A03B0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40EB3-0F51-4755-B25B-F1DC81C5273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41D775-C4AF-4F45-8904-8490C4AA84F8}"/>
              </a:ext>
            </a:extLst>
          </p:cNvPr>
          <p:cNvGrpSpPr/>
          <p:nvPr/>
        </p:nvGrpSpPr>
        <p:grpSpPr>
          <a:xfrm>
            <a:off x="6780910" y="508273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E5A200-578E-4DAD-AAF3-387F23C24E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D9BECB-C24B-4FB3-B472-2E733F1E4AD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E26D4-12A3-438E-95F7-BF8D81574A71}"/>
              </a:ext>
            </a:extLst>
          </p:cNvPr>
          <p:cNvGrpSpPr/>
          <p:nvPr/>
        </p:nvGrpSpPr>
        <p:grpSpPr>
          <a:xfrm>
            <a:off x="8479206" y="2576772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B3D1F-B15B-4586-8C60-1C973897220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92CB1-A769-46E9-B16E-07055DF801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92223F7-DB56-4C3F-B651-A35B41D655C6}"/>
              </a:ext>
            </a:extLst>
          </p:cNvPr>
          <p:cNvGrpSpPr/>
          <p:nvPr/>
        </p:nvGrpSpPr>
        <p:grpSpPr>
          <a:xfrm>
            <a:off x="6228284" y="2268872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F485E9-4627-490B-B2ED-9A1E2C14D6C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CC1EB-EDCF-480E-937A-2670DF47FB6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5FF1848-0E56-417D-9411-D73B283039FF}"/>
              </a:ext>
            </a:extLst>
          </p:cNvPr>
          <p:cNvGrpSpPr/>
          <p:nvPr/>
        </p:nvGrpSpPr>
        <p:grpSpPr>
          <a:xfrm>
            <a:off x="9468179" y="4343930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FE5884-D7C1-454C-9F2A-34D781B3A7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34419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037B88-93C1-447E-A94B-ADA7466468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44193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344193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id="{B7364E03-5C3C-456C-9781-45EBA3E35AD6}"/>
              </a:ext>
            </a:extLst>
          </p:cNvPr>
          <p:cNvSpPr/>
          <p:nvPr/>
        </p:nvSpPr>
        <p:spPr>
          <a:xfrm>
            <a:off x="10084976" y="3752899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344193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50A0EB41-608E-464B-8716-0B84AB0CA491}"/>
              </a:ext>
            </a:extLst>
          </p:cNvPr>
          <p:cNvSpPr/>
          <p:nvPr/>
        </p:nvSpPr>
        <p:spPr>
          <a:xfrm rot="16200000">
            <a:off x="8944329" y="211034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B867C82-B44B-4CF8-80D5-266209247827}"/>
              </a:ext>
            </a:extLst>
          </p:cNvPr>
          <p:cNvSpPr/>
          <p:nvPr/>
        </p:nvSpPr>
        <p:spPr>
          <a:xfrm>
            <a:off x="7469639" y="464766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0F11448-F271-45F6-A702-0E4E5BECE696}"/>
              </a:ext>
            </a:extLst>
          </p:cNvPr>
          <p:cNvSpPr/>
          <p:nvPr/>
        </p:nvSpPr>
        <p:spPr>
          <a:xfrm>
            <a:off x="6660330" y="2004312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A59790-938D-4295-ACEF-2798A34964E2}"/>
              </a:ext>
            </a:extLst>
          </p:cNvPr>
          <p:cNvSpPr/>
          <p:nvPr/>
        </p:nvSpPr>
        <p:spPr>
          <a:xfrm>
            <a:off x="3831977" y="3023332"/>
            <a:ext cx="609384" cy="678564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4CB4F1A-0314-464F-94F0-334692BD8BC9}"/>
              </a:ext>
            </a:extLst>
          </p:cNvPr>
          <p:cNvSpPr/>
          <p:nvPr/>
        </p:nvSpPr>
        <p:spPr>
          <a:xfrm>
            <a:off x="1721211" y="3224861"/>
            <a:ext cx="569325" cy="569061"/>
          </a:xfrm>
          <a:custGeom>
            <a:avLst/>
            <a:gdLst>
              <a:gd name="connsiteX0" fmla="*/ 370157 w 740990"/>
              <a:gd name="connsiteY0" fmla="*/ 740647 h 740647"/>
              <a:gd name="connsiteX1" fmla="*/ 2 w 740990"/>
              <a:gd name="connsiteY1" fmla="*/ 372755 h 740647"/>
              <a:gd name="connsiteX2" fmla="*/ 369309 w 740990"/>
              <a:gd name="connsiteY2" fmla="*/ 0 h 740647"/>
              <a:gd name="connsiteX3" fmla="*/ 740989 w 740990"/>
              <a:gd name="connsiteY3" fmla="*/ 371850 h 740647"/>
              <a:gd name="connsiteX4" fmla="*/ 370157 w 740990"/>
              <a:gd name="connsiteY4" fmla="*/ 740647 h 740647"/>
              <a:gd name="connsiteX5" fmla="*/ 717017 w 740990"/>
              <a:gd name="connsiteY5" fmla="*/ 357037 h 740647"/>
              <a:gd name="connsiteX6" fmla="*/ 383556 w 740990"/>
              <a:gd name="connsiteY6" fmla="*/ 25216 h 740647"/>
              <a:gd name="connsiteX7" fmla="*/ 401535 w 740990"/>
              <a:gd name="connsiteY7" fmla="*/ 339171 h 740647"/>
              <a:gd name="connsiteX8" fmla="*/ 717017 w 740990"/>
              <a:gd name="connsiteY8" fmla="*/ 357037 h 740647"/>
              <a:gd name="connsiteX9" fmla="*/ 717017 w 740990"/>
              <a:gd name="connsiteY9" fmla="*/ 384402 h 740647"/>
              <a:gd name="connsiteX10" fmla="*/ 401478 w 740990"/>
              <a:gd name="connsiteY10" fmla="*/ 403907 h 740647"/>
              <a:gd name="connsiteX11" fmla="*/ 383443 w 740990"/>
              <a:gd name="connsiteY11" fmla="*/ 718202 h 740647"/>
              <a:gd name="connsiteX12" fmla="*/ 717017 w 740990"/>
              <a:gd name="connsiteY12" fmla="*/ 384402 h 740647"/>
              <a:gd name="connsiteX13" fmla="*/ 355852 w 740990"/>
              <a:gd name="connsiteY13" fmla="*/ 24085 h 740647"/>
              <a:gd name="connsiteX14" fmla="*/ 23692 w 740990"/>
              <a:gd name="connsiteY14" fmla="*/ 357150 h 740647"/>
              <a:gd name="connsiteX15" fmla="*/ 336856 w 740990"/>
              <a:gd name="connsiteY15" fmla="*/ 339058 h 740647"/>
              <a:gd name="connsiteX16" fmla="*/ 355852 w 740990"/>
              <a:gd name="connsiteY16" fmla="*/ 24085 h 740647"/>
              <a:gd name="connsiteX17" fmla="*/ 24427 w 740990"/>
              <a:gd name="connsiteY17" fmla="*/ 384571 h 740647"/>
              <a:gd name="connsiteX18" fmla="*/ 355626 w 740990"/>
              <a:gd name="connsiteY18" fmla="*/ 715940 h 740647"/>
              <a:gd name="connsiteX19" fmla="*/ 336912 w 740990"/>
              <a:gd name="connsiteY19" fmla="*/ 403794 h 740647"/>
              <a:gd name="connsiteX20" fmla="*/ 24427 w 740990"/>
              <a:gd name="connsiteY20" fmla="*/ 384571 h 7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990" h="740647">
                <a:moveTo>
                  <a:pt x="370157" y="740647"/>
                </a:moveTo>
                <a:cubicBezTo>
                  <a:pt x="164641" y="740930"/>
                  <a:pt x="681" y="578044"/>
                  <a:pt x="2" y="372755"/>
                </a:cubicBezTo>
                <a:cubicBezTo>
                  <a:pt x="-733" y="166957"/>
                  <a:pt x="164584" y="56"/>
                  <a:pt x="369309" y="0"/>
                </a:cubicBezTo>
                <a:cubicBezTo>
                  <a:pt x="573410" y="-113"/>
                  <a:pt x="741611" y="168144"/>
                  <a:pt x="740989" y="371850"/>
                </a:cubicBezTo>
                <a:cubicBezTo>
                  <a:pt x="740311" y="575387"/>
                  <a:pt x="574485" y="740365"/>
                  <a:pt x="370157" y="740647"/>
                </a:cubicBezTo>
                <a:close/>
                <a:moveTo>
                  <a:pt x="717017" y="357037"/>
                </a:moveTo>
                <a:cubicBezTo>
                  <a:pt x="716734" y="168314"/>
                  <a:pt x="542202" y="17640"/>
                  <a:pt x="383556" y="25216"/>
                </a:cubicBezTo>
                <a:cubicBezTo>
                  <a:pt x="389549" y="129698"/>
                  <a:pt x="395542" y="234237"/>
                  <a:pt x="401535" y="339171"/>
                </a:cubicBezTo>
                <a:cubicBezTo>
                  <a:pt x="505961" y="345051"/>
                  <a:pt x="610669" y="350988"/>
                  <a:pt x="717017" y="357037"/>
                </a:cubicBezTo>
                <a:close/>
                <a:moveTo>
                  <a:pt x="717017" y="384402"/>
                </a:moveTo>
                <a:cubicBezTo>
                  <a:pt x="610839" y="390960"/>
                  <a:pt x="506130" y="397405"/>
                  <a:pt x="401478" y="403907"/>
                </a:cubicBezTo>
                <a:cubicBezTo>
                  <a:pt x="395485" y="508276"/>
                  <a:pt x="389492" y="613211"/>
                  <a:pt x="383443" y="718202"/>
                </a:cubicBezTo>
                <a:cubicBezTo>
                  <a:pt x="563234" y="716619"/>
                  <a:pt x="717582" y="559443"/>
                  <a:pt x="717017" y="384402"/>
                </a:cubicBezTo>
                <a:close/>
                <a:moveTo>
                  <a:pt x="355852" y="24085"/>
                </a:moveTo>
                <a:cubicBezTo>
                  <a:pt x="154747" y="23520"/>
                  <a:pt x="15381" y="210547"/>
                  <a:pt x="23692" y="357150"/>
                </a:cubicBezTo>
                <a:cubicBezTo>
                  <a:pt x="128852" y="351101"/>
                  <a:pt x="233957" y="344995"/>
                  <a:pt x="336856" y="339058"/>
                </a:cubicBezTo>
                <a:cubicBezTo>
                  <a:pt x="343244" y="233163"/>
                  <a:pt x="349520" y="129359"/>
                  <a:pt x="355852" y="24085"/>
                </a:cubicBezTo>
                <a:close/>
                <a:moveTo>
                  <a:pt x="24427" y="384571"/>
                </a:moveTo>
                <a:cubicBezTo>
                  <a:pt x="13289" y="555372"/>
                  <a:pt x="190422" y="728435"/>
                  <a:pt x="355626" y="715940"/>
                </a:cubicBezTo>
                <a:cubicBezTo>
                  <a:pt x="349350" y="611232"/>
                  <a:pt x="343075" y="506637"/>
                  <a:pt x="336912" y="403794"/>
                </a:cubicBezTo>
                <a:cubicBezTo>
                  <a:pt x="232317" y="397349"/>
                  <a:pt x="128400" y="390960"/>
                  <a:pt x="24427" y="384571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86">
            <a:extLst>
              <a:ext uri="{FF2B5EF4-FFF2-40B4-BE49-F238E27FC236}">
                <a16:creationId xmlns:a16="http://schemas.microsoft.com/office/drawing/2014/main" id="{E2C7B898-A284-4359-8B72-5CD38D51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9" y="1369142"/>
            <a:ext cx="5288318" cy="102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Rectangle 2888">
            <a:extLst>
              <a:ext uri="{FF2B5EF4-FFF2-40B4-BE49-F238E27FC236}">
                <a16:creationId xmlns:a16="http://schemas.microsoft.com/office/drawing/2014/main" id="{E3A881F3-59C4-409D-961A-ED5A7F99C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04" y="2034873"/>
            <a:ext cx="5046222" cy="3491004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E2342788-4BF9-48AD-A053-B9B37EA2DD5B}"/>
              </a:ext>
            </a:extLst>
          </p:cNvPr>
          <p:cNvSpPr txBox="1"/>
          <p:nvPr/>
        </p:nvSpPr>
        <p:spPr>
          <a:xfrm>
            <a:off x="981204" y="2134022"/>
            <a:ext cx="4857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74" y="2134022"/>
            <a:ext cx="5633141" cy="39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48" name="Grupo 47"/>
          <p:cNvGrpSpPr/>
          <p:nvPr/>
        </p:nvGrpSpPr>
        <p:grpSpPr>
          <a:xfrm>
            <a:off x="1962587" y="1531030"/>
            <a:ext cx="8431093" cy="3611617"/>
            <a:chOff x="1124387" y="1500550"/>
            <a:chExt cx="10264176" cy="43968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D76204-F989-4F46-9E61-3318BFD0F317}"/>
                </a:ext>
              </a:extLst>
            </p:cNvPr>
            <p:cNvSpPr/>
            <p:nvPr/>
          </p:nvSpPr>
          <p:spPr>
            <a:xfrm>
              <a:off x="5926064" y="1500550"/>
              <a:ext cx="4716000" cy="11727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598A8C-3606-424C-8169-32B3F76E57A2}"/>
                </a:ext>
              </a:extLst>
            </p:cNvPr>
            <p:cNvGrpSpPr/>
            <p:nvPr/>
          </p:nvGrpSpPr>
          <p:grpSpPr>
            <a:xfrm>
              <a:off x="6168824" y="1650507"/>
              <a:ext cx="297839" cy="297839"/>
              <a:chOff x="2411760" y="3708613"/>
              <a:chExt cx="206152" cy="20615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0F51DC9-7240-4029-9525-A5A2D2E4E618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EF4A4A"/>
                  </a:solidFill>
                </a:endParaRPr>
              </a:p>
            </p:txBody>
          </p:sp>
          <p:sp>
            <p:nvSpPr>
              <p:cNvPr id="6" name="Chevron 25">
                <a:extLst>
                  <a:ext uri="{FF2B5EF4-FFF2-40B4-BE49-F238E27FC236}">
                    <a16:creationId xmlns:a16="http://schemas.microsoft.com/office/drawing/2014/main" id="{EB1233C1-FE9B-4F17-A898-21F449958BEF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EF4A4A"/>
                  </a:solidFill>
                </a:endParaRPr>
              </a:p>
            </p:txBody>
          </p:sp>
        </p:grpSp>
        <p:grpSp>
          <p:nvGrpSpPr>
            <p:cNvPr id="7" name="그룹 15">
              <a:extLst>
                <a:ext uri="{FF2B5EF4-FFF2-40B4-BE49-F238E27FC236}">
                  <a16:creationId xmlns:a16="http://schemas.microsoft.com/office/drawing/2014/main" id="{68A368EF-A352-44A1-B970-7B092A98B623}"/>
                </a:ext>
              </a:extLst>
            </p:cNvPr>
            <p:cNvGrpSpPr/>
            <p:nvPr/>
          </p:nvGrpSpPr>
          <p:grpSpPr>
            <a:xfrm>
              <a:off x="6593000" y="1613274"/>
              <a:ext cx="3581225" cy="924232"/>
              <a:chOff x="5739558" y="1945506"/>
              <a:chExt cx="2027333" cy="9242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D8B46C-CEDA-4273-9C70-A0C86A360777}"/>
                  </a:ext>
                </a:extLst>
              </p:cNvPr>
              <p:cNvSpPr txBox="1"/>
              <p:nvPr/>
            </p:nvSpPr>
            <p:spPr>
              <a:xfrm>
                <a:off x="5739558" y="1945506"/>
                <a:ext cx="202733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1A96BC-8873-4387-9CF9-D1B366E2E950}"/>
                  </a:ext>
                </a:extLst>
              </p:cNvPr>
              <p:cNvSpPr txBox="1"/>
              <p:nvPr/>
            </p:nvSpPr>
            <p:spPr>
              <a:xfrm>
                <a:off x="5739912" y="2223407"/>
                <a:ext cx="2026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EA94E-F225-40DD-A10F-4557CADFCE21}"/>
                </a:ext>
              </a:extLst>
            </p:cNvPr>
            <p:cNvSpPr/>
            <p:nvPr/>
          </p:nvSpPr>
          <p:spPr>
            <a:xfrm>
              <a:off x="6663731" y="2572544"/>
              <a:ext cx="4716000" cy="11727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809F0C-010B-473E-B25F-17DE4B7F9870}"/>
                </a:ext>
              </a:extLst>
            </p:cNvPr>
            <p:cNvGrpSpPr/>
            <p:nvPr/>
          </p:nvGrpSpPr>
          <p:grpSpPr>
            <a:xfrm>
              <a:off x="6906491" y="2722502"/>
              <a:ext cx="297839" cy="297839"/>
              <a:chOff x="2411760" y="3708613"/>
              <a:chExt cx="206152" cy="2061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A34C17-BD39-40C4-B8BB-DF43DF1EBC0A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EF4A4A"/>
                  </a:solidFill>
                </a:endParaRPr>
              </a:p>
            </p:txBody>
          </p:sp>
          <p:sp>
            <p:nvSpPr>
              <p:cNvPr id="13" name="Chevron 32">
                <a:extLst>
                  <a:ext uri="{FF2B5EF4-FFF2-40B4-BE49-F238E27FC236}">
                    <a16:creationId xmlns:a16="http://schemas.microsoft.com/office/drawing/2014/main" id="{30C05027-F65A-44F9-92D8-1AC018492714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EF4A4A"/>
                  </a:solidFill>
                </a:endParaRPr>
              </a:p>
            </p:txBody>
          </p:sp>
        </p:grpSp>
        <p:grpSp>
          <p:nvGrpSpPr>
            <p:cNvPr id="14" name="그룹 16">
              <a:extLst>
                <a:ext uri="{FF2B5EF4-FFF2-40B4-BE49-F238E27FC236}">
                  <a16:creationId xmlns:a16="http://schemas.microsoft.com/office/drawing/2014/main" id="{4077F50D-7C4F-40CE-A0C8-2C3CA538467E}"/>
                </a:ext>
              </a:extLst>
            </p:cNvPr>
            <p:cNvGrpSpPr/>
            <p:nvPr/>
          </p:nvGrpSpPr>
          <p:grpSpPr>
            <a:xfrm>
              <a:off x="7330667" y="2685269"/>
              <a:ext cx="3581225" cy="924232"/>
              <a:chOff x="6477225" y="3017501"/>
              <a:chExt cx="2027333" cy="92423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A18AF9-A2B4-4EC3-8D57-9A302F7EB306}"/>
                  </a:ext>
                </a:extLst>
              </p:cNvPr>
              <p:cNvSpPr txBox="1"/>
              <p:nvPr/>
            </p:nvSpPr>
            <p:spPr>
              <a:xfrm>
                <a:off x="6477225" y="3017501"/>
                <a:ext cx="202733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4F8AA3-288F-407E-8DCE-99F0208756A9}"/>
                  </a:ext>
                </a:extLst>
              </p:cNvPr>
              <p:cNvSpPr txBox="1"/>
              <p:nvPr/>
            </p:nvSpPr>
            <p:spPr>
              <a:xfrm>
                <a:off x="6477579" y="3295402"/>
                <a:ext cx="2026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3BB5A2-0EBA-4C07-A836-885ED8D17EDA}"/>
                </a:ext>
              </a:extLst>
            </p:cNvPr>
            <p:cNvSpPr/>
            <p:nvPr/>
          </p:nvSpPr>
          <p:spPr>
            <a:xfrm>
              <a:off x="5934896" y="3652664"/>
              <a:ext cx="4716000" cy="1172742"/>
            </a:xfrm>
            <a:prstGeom prst="rect">
              <a:avLst/>
            </a:prstGeom>
            <a:solidFill>
              <a:srgbClr val="34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F5BA5B-7BBC-442F-947F-3D439A53653C}"/>
                </a:ext>
              </a:extLst>
            </p:cNvPr>
            <p:cNvGrpSpPr/>
            <p:nvPr/>
          </p:nvGrpSpPr>
          <p:grpSpPr>
            <a:xfrm>
              <a:off x="6177656" y="3802622"/>
              <a:ext cx="297839" cy="297839"/>
              <a:chOff x="2411760" y="3708613"/>
              <a:chExt cx="206152" cy="20615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F7BFA8-0FC8-413B-A17F-FE9FD4A165A1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EF4A4A"/>
                  </a:solidFill>
                </a:endParaRPr>
              </a:p>
            </p:txBody>
          </p:sp>
          <p:sp>
            <p:nvSpPr>
              <p:cNvPr id="20" name="Chevron 53">
                <a:extLst>
                  <a:ext uri="{FF2B5EF4-FFF2-40B4-BE49-F238E27FC236}">
                    <a16:creationId xmlns:a16="http://schemas.microsoft.com/office/drawing/2014/main" id="{9256CC44-3173-4500-B900-EA1994BF0180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EF4A4A"/>
                  </a:solidFill>
                </a:endParaRPr>
              </a:p>
            </p:txBody>
          </p:sp>
        </p:grpSp>
        <p:grpSp>
          <p:nvGrpSpPr>
            <p:cNvPr id="21" name="그룹 17">
              <a:extLst>
                <a:ext uri="{FF2B5EF4-FFF2-40B4-BE49-F238E27FC236}">
                  <a16:creationId xmlns:a16="http://schemas.microsoft.com/office/drawing/2014/main" id="{465E05D3-5B88-48C8-83A1-55D064F8E12B}"/>
                </a:ext>
              </a:extLst>
            </p:cNvPr>
            <p:cNvGrpSpPr/>
            <p:nvPr/>
          </p:nvGrpSpPr>
          <p:grpSpPr>
            <a:xfrm>
              <a:off x="6601832" y="3765388"/>
              <a:ext cx="3581225" cy="924232"/>
              <a:chOff x="5748390" y="4097621"/>
              <a:chExt cx="2027333" cy="9242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6C6B03-6311-4051-B483-92B438B6F467}"/>
                  </a:ext>
                </a:extLst>
              </p:cNvPr>
              <p:cNvSpPr txBox="1"/>
              <p:nvPr/>
            </p:nvSpPr>
            <p:spPr>
              <a:xfrm>
                <a:off x="5748390" y="4097621"/>
                <a:ext cx="202733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3D2C4-E067-47C0-AA22-3FB363F8E28C}"/>
                  </a:ext>
                </a:extLst>
              </p:cNvPr>
              <p:cNvSpPr txBox="1"/>
              <p:nvPr/>
            </p:nvSpPr>
            <p:spPr>
              <a:xfrm>
                <a:off x="5748744" y="4375522"/>
                <a:ext cx="2026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07FC76-7E73-4AFF-9342-D323F1AE80B4}"/>
                </a:ext>
              </a:extLst>
            </p:cNvPr>
            <p:cNvSpPr/>
            <p:nvPr/>
          </p:nvSpPr>
          <p:spPr>
            <a:xfrm>
              <a:off x="6672563" y="4724660"/>
              <a:ext cx="4716000" cy="1172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7D4304-FEDD-4942-97CF-6B772496B547}"/>
                </a:ext>
              </a:extLst>
            </p:cNvPr>
            <p:cNvGrpSpPr/>
            <p:nvPr/>
          </p:nvGrpSpPr>
          <p:grpSpPr>
            <a:xfrm>
              <a:off x="6915323" y="4874617"/>
              <a:ext cx="297839" cy="297839"/>
              <a:chOff x="2411760" y="3708613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EA7613-F8A3-4320-92C2-8FBE6ABE4F56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EF4A4A"/>
                  </a:solidFill>
                </a:endParaRPr>
              </a:p>
            </p:txBody>
          </p:sp>
          <p:sp>
            <p:nvSpPr>
              <p:cNvPr id="27" name="Chevron 60">
                <a:extLst>
                  <a:ext uri="{FF2B5EF4-FFF2-40B4-BE49-F238E27FC236}">
                    <a16:creationId xmlns:a16="http://schemas.microsoft.com/office/drawing/2014/main" id="{2A5A5F15-67CB-4B35-B723-E94F5BA89BC9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EF4A4A"/>
                  </a:solidFill>
                </a:endParaRPr>
              </a:p>
            </p:txBody>
          </p:sp>
        </p:grpSp>
        <p:grpSp>
          <p:nvGrpSpPr>
            <p:cNvPr id="28" name="그룹 18">
              <a:extLst>
                <a:ext uri="{FF2B5EF4-FFF2-40B4-BE49-F238E27FC236}">
                  <a16:creationId xmlns:a16="http://schemas.microsoft.com/office/drawing/2014/main" id="{FE45F043-0EE4-4FCC-A48B-56211130DA0E}"/>
                </a:ext>
              </a:extLst>
            </p:cNvPr>
            <p:cNvGrpSpPr/>
            <p:nvPr/>
          </p:nvGrpSpPr>
          <p:grpSpPr>
            <a:xfrm>
              <a:off x="7339499" y="4837384"/>
              <a:ext cx="3581225" cy="924232"/>
              <a:chOff x="6486057" y="5169616"/>
              <a:chExt cx="2027333" cy="9242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9F0108-F036-453E-8F7A-D55AA2812302}"/>
                  </a:ext>
                </a:extLst>
              </p:cNvPr>
              <p:cNvSpPr txBox="1"/>
              <p:nvPr/>
            </p:nvSpPr>
            <p:spPr>
              <a:xfrm>
                <a:off x="6486057" y="5169616"/>
                <a:ext cx="202733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0F8E1-DF7A-4E01-82D6-599BD8C2EA1D}"/>
                  </a:ext>
                </a:extLst>
              </p:cNvPr>
              <p:cNvSpPr txBox="1"/>
              <p:nvPr/>
            </p:nvSpPr>
            <p:spPr>
              <a:xfrm>
                <a:off x="6486411" y="5447517"/>
                <a:ext cx="2026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41E4817-3E4E-42F0-9546-F8F9D0135DEC}"/>
                </a:ext>
              </a:extLst>
            </p:cNvPr>
            <p:cNvGrpSpPr/>
            <p:nvPr/>
          </p:nvGrpSpPr>
          <p:grpSpPr>
            <a:xfrm>
              <a:off x="1768718" y="2227190"/>
              <a:ext cx="2973850" cy="2945855"/>
              <a:chOff x="1115616" y="1926357"/>
              <a:chExt cx="3181047" cy="315110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F7BA18E-5104-43DE-8CA4-1182A3F5AC2B}"/>
                  </a:ext>
                </a:extLst>
              </p:cNvPr>
              <p:cNvSpPr/>
              <p:nvPr/>
            </p:nvSpPr>
            <p:spPr>
              <a:xfrm>
                <a:off x="1403648" y="2214389"/>
                <a:ext cx="2592288" cy="2592288"/>
              </a:xfrm>
              <a:prstGeom prst="ellipse">
                <a:avLst/>
              </a:prstGeom>
              <a:solidFill>
                <a:srgbClr val="C52527"/>
              </a:solidFill>
              <a:ln w="2540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Arc 31">
                <a:extLst>
                  <a:ext uri="{FF2B5EF4-FFF2-40B4-BE49-F238E27FC236}">
                    <a16:creationId xmlns:a16="http://schemas.microsoft.com/office/drawing/2014/main" id="{9537FAAC-97EA-4BA8-B205-5C41075B882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114240" y="1927733"/>
                <a:ext cx="1413384" cy="1410632"/>
              </a:xfrm>
              <a:custGeom>
                <a:avLst/>
                <a:gdLst>
                  <a:gd name="T0" fmla="*/ 693238 w 19905"/>
                  <a:gd name="T1" fmla="*/ 0 h 19873"/>
                  <a:gd name="T2" fmla="*/ 1630691 w 19905"/>
                  <a:gd name="T3" fmla="*/ 940395 h 19873"/>
                  <a:gd name="T4" fmla="*/ 0 w 19905"/>
                  <a:gd name="T5" fmla="*/ 1627065 h 19873"/>
                  <a:gd name="T6" fmla="*/ 0 60000 65536"/>
                  <a:gd name="T7" fmla="*/ 0 60000 65536"/>
                  <a:gd name="T8" fmla="*/ 0 60000 65536"/>
                  <a:gd name="T9" fmla="*/ 0 w 19905"/>
                  <a:gd name="T10" fmla="*/ 0 h 19873"/>
                  <a:gd name="T11" fmla="*/ 19905 w 19905"/>
                  <a:gd name="T12" fmla="*/ 19873 h 198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05" h="19873" fill="none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</a:path>
                  <a:path w="19905" h="19873" stroke="0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  <a:lnTo>
                      <a:pt x="0" y="19873"/>
                    </a:lnTo>
                    <a:close/>
                  </a:path>
                </a:pathLst>
              </a:custGeom>
              <a:noFill/>
              <a:ln w="63500" cap="sq">
                <a:solidFill>
                  <a:schemeClr val="accent1"/>
                </a:solidFill>
                <a:prstDash val="solid"/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ko-KR" altLang="en-US" sz="1600"/>
              </a:p>
            </p:txBody>
          </p:sp>
          <p:sp>
            <p:nvSpPr>
              <p:cNvPr id="34" name="Arc 31">
                <a:extLst>
                  <a:ext uri="{FF2B5EF4-FFF2-40B4-BE49-F238E27FC236}">
                    <a16:creationId xmlns:a16="http://schemas.microsoft.com/office/drawing/2014/main" id="{603E378F-84F7-47CF-B68F-51F8610BCED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51957" y="3665450"/>
                <a:ext cx="1413384" cy="1410632"/>
              </a:xfrm>
              <a:custGeom>
                <a:avLst/>
                <a:gdLst>
                  <a:gd name="T0" fmla="*/ 693238 w 19905"/>
                  <a:gd name="T1" fmla="*/ 0 h 19873"/>
                  <a:gd name="T2" fmla="*/ 1630691 w 19905"/>
                  <a:gd name="T3" fmla="*/ 940395 h 19873"/>
                  <a:gd name="T4" fmla="*/ 0 w 19905"/>
                  <a:gd name="T5" fmla="*/ 1627065 h 19873"/>
                  <a:gd name="T6" fmla="*/ 0 60000 65536"/>
                  <a:gd name="T7" fmla="*/ 0 60000 65536"/>
                  <a:gd name="T8" fmla="*/ 0 60000 65536"/>
                  <a:gd name="T9" fmla="*/ 0 w 19905"/>
                  <a:gd name="T10" fmla="*/ 0 h 19873"/>
                  <a:gd name="T11" fmla="*/ 19905 w 19905"/>
                  <a:gd name="T12" fmla="*/ 19873 h 198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05" h="19873" fill="none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</a:path>
                  <a:path w="19905" h="19873" stroke="0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  <a:lnTo>
                      <a:pt x="0" y="19873"/>
                    </a:lnTo>
                    <a:close/>
                  </a:path>
                </a:pathLst>
              </a:custGeom>
              <a:noFill/>
              <a:ln w="63500" cap="sq">
                <a:solidFill>
                  <a:schemeClr val="accent3"/>
                </a:solidFill>
                <a:prstDash val="solid"/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ko-KR" altLang="en-US" sz="1600"/>
              </a:p>
            </p:txBody>
          </p:sp>
          <p:sp>
            <p:nvSpPr>
              <p:cNvPr id="35" name="Arc 31">
                <a:extLst>
                  <a:ext uri="{FF2B5EF4-FFF2-40B4-BE49-F238E27FC236}">
                    <a16:creationId xmlns:a16="http://schemas.microsoft.com/office/drawing/2014/main" id="{49B9AEA1-C55D-405E-8745-1BAE674CA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279" y="1965909"/>
                <a:ext cx="1413384" cy="1410632"/>
              </a:xfrm>
              <a:custGeom>
                <a:avLst/>
                <a:gdLst>
                  <a:gd name="T0" fmla="*/ 693238 w 19905"/>
                  <a:gd name="T1" fmla="*/ 0 h 19873"/>
                  <a:gd name="T2" fmla="*/ 1630691 w 19905"/>
                  <a:gd name="T3" fmla="*/ 940395 h 19873"/>
                  <a:gd name="T4" fmla="*/ 0 w 19905"/>
                  <a:gd name="T5" fmla="*/ 1627065 h 19873"/>
                  <a:gd name="T6" fmla="*/ 0 60000 65536"/>
                  <a:gd name="T7" fmla="*/ 0 60000 65536"/>
                  <a:gd name="T8" fmla="*/ 0 60000 65536"/>
                  <a:gd name="T9" fmla="*/ 0 w 19905"/>
                  <a:gd name="T10" fmla="*/ 0 h 19873"/>
                  <a:gd name="T11" fmla="*/ 19905 w 19905"/>
                  <a:gd name="T12" fmla="*/ 19873 h 198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05" h="19873" fill="none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</a:path>
                  <a:path w="19905" h="19873" stroke="0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  <a:lnTo>
                      <a:pt x="0" y="19873"/>
                    </a:lnTo>
                    <a:close/>
                  </a:path>
                </a:pathLst>
              </a:custGeom>
              <a:noFill/>
              <a:ln w="63500" cap="sq">
                <a:solidFill>
                  <a:schemeClr val="accent4"/>
                </a:solidFill>
                <a:prstDash val="solid"/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ko-KR" altLang="en-US" sz="1600" dirty="0"/>
              </a:p>
            </p:txBody>
          </p:sp>
          <p:sp>
            <p:nvSpPr>
              <p:cNvPr id="36" name="Arc 31">
                <a:extLst>
                  <a:ext uri="{FF2B5EF4-FFF2-40B4-BE49-F238E27FC236}">
                    <a16:creationId xmlns:a16="http://schemas.microsoft.com/office/drawing/2014/main" id="{D16FE324-EBDC-4A1B-BDBC-4A3A06B975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146040" y="3653735"/>
                <a:ext cx="1413384" cy="1410632"/>
              </a:xfrm>
              <a:custGeom>
                <a:avLst/>
                <a:gdLst>
                  <a:gd name="T0" fmla="*/ 693238 w 19905"/>
                  <a:gd name="T1" fmla="*/ 0 h 19873"/>
                  <a:gd name="T2" fmla="*/ 1630691 w 19905"/>
                  <a:gd name="T3" fmla="*/ 940395 h 19873"/>
                  <a:gd name="T4" fmla="*/ 0 w 19905"/>
                  <a:gd name="T5" fmla="*/ 1627065 h 19873"/>
                  <a:gd name="T6" fmla="*/ 0 60000 65536"/>
                  <a:gd name="T7" fmla="*/ 0 60000 65536"/>
                  <a:gd name="T8" fmla="*/ 0 60000 65536"/>
                  <a:gd name="T9" fmla="*/ 0 w 19905"/>
                  <a:gd name="T10" fmla="*/ 0 h 19873"/>
                  <a:gd name="T11" fmla="*/ 19905 w 19905"/>
                  <a:gd name="T12" fmla="*/ 19873 h 198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05" h="19873" fill="none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</a:path>
                  <a:path w="19905" h="19873" stroke="0" extrusionOk="0">
                    <a:moveTo>
                      <a:pt x="8462" y="-1"/>
                    </a:moveTo>
                    <a:cubicBezTo>
                      <a:pt x="13623" y="2197"/>
                      <a:pt x="17727" y="6316"/>
                      <a:pt x="19905" y="11485"/>
                    </a:cubicBezTo>
                    <a:lnTo>
                      <a:pt x="0" y="19873"/>
                    </a:lnTo>
                    <a:close/>
                  </a:path>
                </a:pathLst>
              </a:custGeom>
              <a:noFill/>
              <a:ln w="63500" cap="sq">
                <a:solidFill>
                  <a:srgbClr val="1D3E86"/>
                </a:solidFill>
                <a:prstDash val="solid"/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ko-KR" altLang="en-US" sz="1600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713B41-3D4C-443A-9776-E01FCDB2FC25}"/>
                </a:ext>
              </a:extLst>
            </p:cNvPr>
            <p:cNvSpPr/>
            <p:nvPr/>
          </p:nvSpPr>
          <p:spPr>
            <a:xfrm>
              <a:off x="2778484" y="1567554"/>
              <a:ext cx="942449" cy="9424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F2215A-957B-4753-BE4B-906C72F4B6A7}"/>
                </a:ext>
              </a:extLst>
            </p:cNvPr>
            <p:cNvSpPr/>
            <p:nvPr/>
          </p:nvSpPr>
          <p:spPr>
            <a:xfrm>
              <a:off x="2760675" y="4919900"/>
              <a:ext cx="942449" cy="942449"/>
            </a:xfrm>
            <a:prstGeom prst="ellipse">
              <a:avLst/>
            </a:prstGeom>
            <a:solidFill>
              <a:srgbClr val="344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A91BD83-859B-4A6C-8C76-68E381A86577}"/>
                </a:ext>
              </a:extLst>
            </p:cNvPr>
            <p:cNvSpPr/>
            <p:nvPr/>
          </p:nvSpPr>
          <p:spPr>
            <a:xfrm>
              <a:off x="4461428" y="3236956"/>
              <a:ext cx="942449" cy="9424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DA28AE-B0A4-4795-9F83-2BEFE5183CE1}"/>
                </a:ext>
              </a:extLst>
            </p:cNvPr>
            <p:cNvSpPr/>
            <p:nvPr/>
          </p:nvSpPr>
          <p:spPr>
            <a:xfrm>
              <a:off x="1124387" y="3236956"/>
              <a:ext cx="942449" cy="9424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1" name="그룹 8">
              <a:extLst>
                <a:ext uri="{FF2B5EF4-FFF2-40B4-BE49-F238E27FC236}">
                  <a16:creationId xmlns:a16="http://schemas.microsoft.com/office/drawing/2014/main" id="{6798C02C-0CDC-4B69-94C6-F8AC2D5B1C0C}"/>
                </a:ext>
              </a:extLst>
            </p:cNvPr>
            <p:cNvGrpSpPr/>
            <p:nvPr/>
          </p:nvGrpSpPr>
          <p:grpSpPr>
            <a:xfrm>
              <a:off x="2239942" y="3180700"/>
              <a:ext cx="2019533" cy="974688"/>
              <a:chOff x="1619673" y="3352349"/>
              <a:chExt cx="2160240" cy="104259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3F7575-1B0E-46BF-B163-06EA1FDAB8DC}"/>
                  </a:ext>
                </a:extLst>
              </p:cNvPr>
              <p:cNvSpPr txBox="1"/>
              <p:nvPr/>
            </p:nvSpPr>
            <p:spPr>
              <a:xfrm>
                <a:off x="1619673" y="3352349"/>
                <a:ext cx="2160240" cy="8416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F7B917-38F5-4CE7-A701-81C96E8DE654}"/>
                  </a:ext>
                </a:extLst>
              </p:cNvPr>
              <p:cNvSpPr txBox="1"/>
              <p:nvPr/>
            </p:nvSpPr>
            <p:spPr>
              <a:xfrm>
                <a:off x="1619673" y="4032803"/>
                <a:ext cx="2160240" cy="3621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Add Your Text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01361E3B-5B4B-4043-82D3-5E81595D60F2}"/>
                </a:ext>
              </a:extLst>
            </p:cNvPr>
            <p:cNvSpPr/>
            <p:nvPr/>
          </p:nvSpPr>
          <p:spPr>
            <a:xfrm rot="2700000">
              <a:off x="3132701" y="1819118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D6E6FAD2-C6E0-44A7-B45C-968117D78788}"/>
                </a:ext>
              </a:extLst>
            </p:cNvPr>
            <p:cNvSpPr/>
            <p:nvPr/>
          </p:nvSpPr>
          <p:spPr>
            <a:xfrm>
              <a:off x="4748228" y="3548514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36">
              <a:extLst>
                <a:ext uri="{FF2B5EF4-FFF2-40B4-BE49-F238E27FC236}">
                  <a16:creationId xmlns:a16="http://schemas.microsoft.com/office/drawing/2014/main" id="{158AFB38-BEB7-47C4-B950-E7ABC9156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33898" y="5234582"/>
              <a:ext cx="396000" cy="313084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9BF53184-CFF5-4E82-B5E1-673B2B240A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762" y="3541240"/>
              <a:ext cx="354676" cy="3576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id="{5BA1BA8A-73EB-42FB-B722-EC48EAC8717F}"/>
              </a:ext>
            </a:extLst>
          </p:cNvPr>
          <p:cNvSpPr/>
          <p:nvPr/>
        </p:nvSpPr>
        <p:spPr>
          <a:xfrm>
            <a:off x="6888088" y="2282274"/>
            <a:ext cx="470268" cy="470268"/>
          </a:xfrm>
          <a:prstGeom prst="ellipse">
            <a:avLst/>
          </a:prstGeom>
          <a:solidFill>
            <a:srgbClr val="34419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E8BBBCA-1756-4511-A343-56004B027714}"/>
              </a:ext>
            </a:extLst>
          </p:cNvPr>
          <p:cNvSpPr/>
          <p:nvPr/>
        </p:nvSpPr>
        <p:spPr>
          <a:xfrm>
            <a:off x="6888088" y="3685219"/>
            <a:ext cx="470268" cy="47026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A2E0A559-B76B-4D4C-8864-4515ED1C88D0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BDB0F3-D9CF-42E4-9C49-4F77A9E1979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BF4EA1-BB5E-4DFA-9543-1B7F38E43C2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D8E74F55-0B25-4F11-8B9A-D6FCB5FCF5AF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A135FC-380D-428B-BD8C-728B18996661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AE5420-AAEF-4D8E-A606-604B51665D7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D9696094-282C-47BE-83FF-BF043EBD9BFA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CF0C26D-1618-4102-8466-29648BC2E256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4C68E-D800-4AC5-BFEC-7734352A0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A333A-78B1-4937-9041-CEF950E6E272}"/>
              </a:ext>
            </a:extLst>
          </p:cNvPr>
          <p:cNvSpPr txBox="1"/>
          <p:nvPr/>
        </p:nvSpPr>
        <p:spPr>
          <a:xfrm>
            <a:off x="915815" y="5358513"/>
            <a:ext cx="50134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F906-6DD8-4953-9503-6DA7194E84A9}"/>
              </a:ext>
            </a:extLst>
          </p:cNvPr>
          <p:cNvSpPr txBox="1"/>
          <p:nvPr/>
        </p:nvSpPr>
        <p:spPr>
          <a:xfrm>
            <a:off x="915816" y="5657091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059FC-F8B3-4383-A3A4-7644CA8D5344}"/>
              </a:ext>
            </a:extLst>
          </p:cNvPr>
          <p:cNvSpPr txBox="1"/>
          <p:nvPr/>
        </p:nvSpPr>
        <p:spPr>
          <a:xfrm>
            <a:off x="6268591" y="5349315"/>
            <a:ext cx="5013448" cy="307777"/>
          </a:xfrm>
          <a:prstGeom prst="rect">
            <a:avLst/>
          </a:prstGeom>
          <a:solidFill>
            <a:srgbClr val="34419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25780-2FB1-4B38-9024-079276A69E4F}"/>
              </a:ext>
            </a:extLst>
          </p:cNvPr>
          <p:cNvSpPr txBox="1"/>
          <p:nvPr/>
        </p:nvSpPr>
        <p:spPr>
          <a:xfrm>
            <a:off x="6268593" y="5647893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5" y="2486425"/>
            <a:ext cx="5426419" cy="23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1F23FA0-AF11-43F2-A65A-FB12C9A7C423}"/>
              </a:ext>
            </a:extLst>
          </p:cNvPr>
          <p:cNvSpPr/>
          <p:nvPr/>
        </p:nvSpPr>
        <p:spPr>
          <a:xfrm rot="16200000">
            <a:off x="936469" y="4787410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B75BEC4-B42B-464F-85FE-4BB4A4868522}"/>
              </a:ext>
            </a:extLst>
          </p:cNvPr>
          <p:cNvSpPr/>
          <p:nvPr/>
        </p:nvSpPr>
        <p:spPr>
          <a:xfrm rot="16200000">
            <a:off x="936469" y="3315217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531FF02-BE28-46AA-AF11-A4D26B29222A}"/>
              </a:ext>
            </a:extLst>
          </p:cNvPr>
          <p:cNvSpPr/>
          <p:nvPr/>
        </p:nvSpPr>
        <p:spPr>
          <a:xfrm rot="16200000">
            <a:off x="936469" y="1860608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그룹 10">
            <a:extLst>
              <a:ext uri="{FF2B5EF4-FFF2-40B4-BE49-F238E27FC236}">
                <a16:creationId xmlns:a16="http://schemas.microsoft.com/office/drawing/2014/main" id="{508EB416-E3B4-4FFF-B0A7-889DBEC6AA36}"/>
              </a:ext>
            </a:extLst>
          </p:cNvPr>
          <p:cNvGrpSpPr/>
          <p:nvPr/>
        </p:nvGrpSpPr>
        <p:grpSpPr>
          <a:xfrm>
            <a:off x="2351061" y="2036743"/>
            <a:ext cx="3504617" cy="898635"/>
            <a:chOff x="1688705" y="2043404"/>
            <a:chExt cx="2587987" cy="8110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08AB84-CEDB-40B4-A89A-9A0F34316573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D27952-0E91-486F-9345-64434F18016E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그룹 20">
            <a:extLst>
              <a:ext uri="{FF2B5EF4-FFF2-40B4-BE49-F238E27FC236}">
                <a16:creationId xmlns:a16="http://schemas.microsoft.com/office/drawing/2014/main" id="{94A98C16-0EA4-4763-8116-AA3E215AFDDC}"/>
              </a:ext>
            </a:extLst>
          </p:cNvPr>
          <p:cNvGrpSpPr/>
          <p:nvPr/>
        </p:nvGrpSpPr>
        <p:grpSpPr>
          <a:xfrm>
            <a:off x="2351061" y="3491357"/>
            <a:ext cx="3504617" cy="898635"/>
            <a:chOff x="1688705" y="3410133"/>
            <a:chExt cx="2587987" cy="8110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0AF055-5C5D-4427-B9F9-29C757B0F8E4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6282E6-3CA6-44DD-BA24-FEE3B2F3E28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28776E4C-DFD1-4537-B329-6FBEB04BDE4B}"/>
              </a:ext>
            </a:extLst>
          </p:cNvPr>
          <p:cNvGrpSpPr/>
          <p:nvPr/>
        </p:nvGrpSpPr>
        <p:grpSpPr>
          <a:xfrm>
            <a:off x="2351061" y="4963550"/>
            <a:ext cx="3504617" cy="898635"/>
            <a:chOff x="1688705" y="4776862"/>
            <a:chExt cx="2587987" cy="811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762538-6F9F-428E-8EA5-803DDC5E8919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A27CAB-487B-4BDD-BCB0-D79EBA236EB6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B3B8D167-38EB-45CC-9D70-31D02715DD13}"/>
              </a:ext>
            </a:extLst>
          </p:cNvPr>
          <p:cNvGrpSpPr/>
          <p:nvPr/>
        </p:nvGrpSpPr>
        <p:grpSpPr>
          <a:xfrm>
            <a:off x="6456041" y="2070679"/>
            <a:ext cx="4874876" cy="1106575"/>
            <a:chOff x="4932040" y="2183693"/>
            <a:chExt cx="4032448" cy="1106575"/>
          </a:xfrm>
          <a:solidFill>
            <a:srgbClr val="344193"/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6BB540-E1E7-4681-A7AD-4B0B3C0C4077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B839C-D43E-4939-8B29-FDE3CCB6AEB1}"/>
                </a:ext>
              </a:extLst>
            </p:cNvPr>
            <p:cNvSpPr txBox="1"/>
            <p:nvPr/>
          </p:nvSpPr>
          <p:spPr>
            <a:xfrm>
              <a:off x="4939819" y="2643937"/>
              <a:ext cx="402466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E6F700AD-C54B-4461-A82E-32435A5C6B14}"/>
              </a:ext>
            </a:extLst>
          </p:cNvPr>
          <p:cNvGrpSpPr/>
          <p:nvPr/>
        </p:nvGrpSpPr>
        <p:grpSpPr>
          <a:xfrm>
            <a:off x="6471416" y="3366824"/>
            <a:ext cx="4856288" cy="1106575"/>
            <a:chOff x="4947415" y="3479837"/>
            <a:chExt cx="4017073" cy="1106575"/>
          </a:xfrm>
          <a:solidFill>
            <a:srgbClr val="344193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16E5D4-0CFA-41DE-9529-AC71C236ECBC}"/>
                </a:ext>
              </a:extLst>
            </p:cNvPr>
            <p:cNvSpPr txBox="1"/>
            <p:nvPr/>
          </p:nvSpPr>
          <p:spPr>
            <a:xfrm>
              <a:off x="4947415" y="3479837"/>
              <a:ext cx="4001698" cy="52322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87D2B-AC56-43BA-BAEA-CD35B32E1C0B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B32BCEAE-5A8A-4465-8438-BC648EC16099}"/>
              </a:ext>
            </a:extLst>
          </p:cNvPr>
          <p:cNvGrpSpPr/>
          <p:nvPr/>
        </p:nvGrpSpPr>
        <p:grpSpPr>
          <a:xfrm>
            <a:off x="6486792" y="4590959"/>
            <a:ext cx="4837701" cy="1106575"/>
            <a:chOff x="4962790" y="4703973"/>
            <a:chExt cx="4001698" cy="1106575"/>
          </a:xfrm>
          <a:solidFill>
            <a:srgbClr val="344193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D2861B-CEF4-416D-839C-200B2B10BB1D}"/>
                </a:ext>
              </a:extLst>
            </p:cNvPr>
            <p:cNvSpPr txBox="1"/>
            <p:nvPr/>
          </p:nvSpPr>
          <p:spPr>
            <a:xfrm>
              <a:off x="4962790" y="4703973"/>
              <a:ext cx="4001698" cy="52322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EC6890-12B5-4F8C-B693-D929731DC7B6}"/>
                </a:ext>
              </a:extLst>
            </p:cNvPr>
            <p:cNvSpPr txBox="1"/>
            <p:nvPr/>
          </p:nvSpPr>
          <p:spPr>
            <a:xfrm>
              <a:off x="4970569" y="5164217"/>
              <a:ext cx="399391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Donut 8">
            <a:extLst>
              <a:ext uri="{FF2B5EF4-FFF2-40B4-BE49-F238E27FC236}">
                <a16:creationId xmlns:a16="http://schemas.microsoft.com/office/drawing/2014/main" id="{EA591C09-7B9F-4CA3-A3FE-30038C5088C3}"/>
              </a:ext>
            </a:extLst>
          </p:cNvPr>
          <p:cNvSpPr/>
          <p:nvPr/>
        </p:nvSpPr>
        <p:spPr>
          <a:xfrm>
            <a:off x="1383374" y="517926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A0038175-EE89-4018-8B1E-8A3AE9E69888}"/>
              </a:ext>
            </a:extLst>
          </p:cNvPr>
          <p:cNvSpPr/>
          <p:nvPr/>
        </p:nvSpPr>
        <p:spPr>
          <a:xfrm>
            <a:off x="1399522" y="374365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F7045360-03BD-4682-BBC0-C4C29DC1CD73}"/>
              </a:ext>
            </a:extLst>
          </p:cNvPr>
          <p:cNvSpPr>
            <a:spLocks noChangeAspect="1"/>
          </p:cNvSpPr>
          <p:nvPr/>
        </p:nvSpPr>
        <p:spPr>
          <a:xfrm>
            <a:off x="1370110" y="22890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7C602A-7DF0-4EC6-A879-3FE58B60B1B2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5D22F-B723-4B90-926B-907A5F873868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EE568-DED5-42BC-AB0A-55F58DCA7DC4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07690-54CD-4B44-9133-D9A45307FB18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8C58F1-8589-4D94-A2D0-F6CCDD2732C5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EB4545-471D-4FA6-B533-DFE98099D33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46A92-99D2-4DB1-81D7-B4312FD7705B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8C473-C388-4200-9F77-1B856A8FBE58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65227340-1F8E-434D-9C76-8055BFEC0D5D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D1FC8D80-69BF-409B-8D1F-675D33A4B05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7E40A7A7-956E-48CB-944F-7DC7D44E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B3F6106E-8EB5-4F50-A0F2-2CEF30F7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446F16-9B2A-4D64-AC5B-F92803F07D04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BF88-51C6-436B-8B92-4B5BA6AA833F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7E98-80A3-4896-A896-3A431A756C34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AB4A9-4F2C-4858-9648-BBA2A2BB6A5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0609EE-12AD-4F02-9E3E-52EA027BE15F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413DD-2621-4C3C-B08B-78C0A62D8913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C522C9-0FEF-4D23-99C7-9B8ED6977E18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9F791-FE8A-4667-A257-C34C32CBB50D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40A7AD-1E26-4D9B-AAF4-0DECD1477AFB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EDAE0E-275C-4342-853B-1C3211261A39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9D455-0CA0-4465-A3E0-C2DB813D8A65}"/>
              </a:ext>
            </a:extLst>
          </p:cNvPr>
          <p:cNvGrpSpPr/>
          <p:nvPr/>
        </p:nvGrpSpPr>
        <p:grpSpPr>
          <a:xfrm>
            <a:off x="8089743" y="1749511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F9CA8-3C94-4FD8-9225-C76A7B4CCA8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6DFF0C-41CD-4460-A5E5-4A7FDC7F40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D7A46-D74F-4F12-AADB-CB9F1D92B33B}"/>
              </a:ext>
            </a:extLst>
          </p:cNvPr>
          <p:cNvGrpSpPr/>
          <p:nvPr/>
        </p:nvGrpSpPr>
        <p:grpSpPr>
          <a:xfrm>
            <a:off x="8978814" y="3421218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DD15F3-9FE0-4F9D-A0CB-D10FF6ABB5F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C0D920-76B5-42EB-BBC2-FFB4740BA7B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BDBD1-C9A2-4C73-B343-3BDCBC8C3FD5}"/>
              </a:ext>
            </a:extLst>
          </p:cNvPr>
          <p:cNvGrpSpPr/>
          <p:nvPr/>
        </p:nvGrpSpPr>
        <p:grpSpPr>
          <a:xfrm>
            <a:off x="8089743" y="5050870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35E64-9BDC-4BBA-A474-1AF1C25D31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A6EDF0-E270-4A61-9895-4089A2E954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26D1A-4E02-4311-ABB3-763DCFD4BB70}"/>
              </a:ext>
            </a:extLst>
          </p:cNvPr>
          <p:cNvGrpSpPr/>
          <p:nvPr/>
        </p:nvGrpSpPr>
        <p:grpSpPr>
          <a:xfrm>
            <a:off x="1670714" y="1749511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75C04C-676F-40D7-B661-66D929E9B6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D542F-B685-4A89-9397-39C2E4B915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799C-CF80-4AFA-B16D-F7FE8DF57EBA}"/>
              </a:ext>
            </a:extLst>
          </p:cNvPr>
          <p:cNvGrpSpPr/>
          <p:nvPr/>
        </p:nvGrpSpPr>
        <p:grpSpPr>
          <a:xfrm>
            <a:off x="948838" y="3429845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562720-8172-47E3-8DEB-60641AB4B67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696195-A8B6-4832-B259-F3FEDC3DFB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30C8D7-674A-4FDB-BE83-E8C2300124D7}"/>
              </a:ext>
            </a:extLst>
          </p:cNvPr>
          <p:cNvGrpSpPr/>
          <p:nvPr/>
        </p:nvGrpSpPr>
        <p:grpSpPr>
          <a:xfrm>
            <a:off x="1670714" y="5050870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BA87D1-C4AC-42C9-AB58-A0B975FBB5F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535051-1C8A-4D8D-93B7-8231DDE1D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AA316E01-3CAF-47F7-8321-3845FC9830F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0FBB5C1-2FCF-4D12-942B-BF35A10250ED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51214-33F5-4F23-B252-281665D201F8}"/>
              </a:ext>
            </a:extLst>
          </p:cNvPr>
          <p:cNvGrpSpPr/>
          <p:nvPr/>
        </p:nvGrpSpPr>
        <p:grpSpPr>
          <a:xfrm>
            <a:off x="1929479" y="1728563"/>
            <a:ext cx="8237376" cy="1720210"/>
            <a:chOff x="439080" y="2036492"/>
            <a:chExt cx="8237376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303094-F181-4493-8B0A-40A4DA862993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D6CDB1-0AD6-4FF1-8F7B-653DC5BD0F38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72649E-464C-40D7-8AFB-808C3C05550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rgbClr val="34419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DCA598-B4B0-48A4-B250-537E9865E565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81D860-5BCF-4849-99A5-D871C7BED9F7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3D5836-680D-4B41-9E33-F810768AD149}"/>
                </a:ext>
              </a:extLst>
            </p:cNvPr>
            <p:cNvSpPr/>
            <p:nvPr/>
          </p:nvSpPr>
          <p:spPr>
            <a:xfrm>
              <a:off x="6957860" y="2038105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BEF73-FDC3-4D29-A085-FF272A10B5D6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956EB8-7F2E-426A-B4DF-E18450C3F08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6E31E8-A835-494B-8525-C502ECF87EC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132FB3-8AE0-4485-AAB8-F2C613D3DF95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2A2625-30E0-458A-AAA4-3CC538EB4F1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75B2A-193A-47F7-98EB-86C99F3953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6B438-BFFB-480F-9A9B-509B33007B53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B966C-B265-479E-8A10-E81C1D65F0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4BBF18-421F-4363-9E84-AC687E9A641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80BE42-963A-4D77-A624-75274D977D02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961B1F-3669-47D9-9299-0296C84BCEE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AC5419-2D16-4E7A-87C1-7F61BC9B61DC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90FD3F-D6F7-435C-9E71-FBE15A31897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8BB66A-BD67-4C44-B34E-4D7FC1E9C10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28BA67-8E12-4B52-AC45-7937BEAE155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5586F9-7965-48FC-A6A6-78BE65767DFD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709EDC-794B-43F6-BAF9-E592F98347F3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53C830-AF9A-4F35-9E1B-38F173FCC91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B5428C-D12C-4B93-83EA-570B0383EE5B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2A3B24-9FBA-4BDC-B72C-9698BDDC42C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2B4B94-47C8-4421-8FCC-FB14C773815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DB96D2-2EF3-4DE4-9FFA-B478E50981A9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532FC4-5FB7-473F-A5EF-C9FFE6744BFB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B250D-95D9-4BE1-B107-780824DE6333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C96B4F-27A4-4F1E-9893-6F78D84BA0C7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47DCFB-1EC4-46A4-B416-8E13E297B6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BDF848-729C-4F53-9D7F-FAAD272CEB6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27259-7399-4315-BD48-AC81B5369FF4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  <a:solidFill>
            <a:srgbClr val="344193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4E7A62-E682-4AB4-8B5C-EACD0CB4E2B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D86A5A-4C6E-4629-BC63-BEA0CEB2A6D1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224FE2-E710-423E-8A54-8BA144778CC5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B0EB52-D7D1-425D-816E-71948F4C5A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1DD37B-BD20-4F37-B848-D5846287115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08D249-ECA7-4F7B-9455-CBD7272E4F0E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F0FB42-30DC-4067-9F4B-646CE860575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46E425-1EDA-437D-94B4-EF9A49121B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08F68F55-BC73-481F-9AB3-253950E9E77C}"/>
              </a:ext>
            </a:extLst>
          </p:cNvPr>
          <p:cNvSpPr/>
          <p:nvPr/>
        </p:nvSpPr>
        <p:spPr>
          <a:xfrm>
            <a:off x="2587128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1AAC839E-5AB3-4F8F-8674-16CF71937104}"/>
              </a:ext>
            </a:extLst>
          </p:cNvPr>
          <p:cNvSpPr/>
          <p:nvPr/>
        </p:nvSpPr>
        <p:spPr>
          <a:xfrm>
            <a:off x="3963590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8AE6FCED-7D32-466E-AD49-E70BBE099D53}"/>
              </a:ext>
            </a:extLst>
          </p:cNvPr>
          <p:cNvSpPr/>
          <p:nvPr/>
        </p:nvSpPr>
        <p:spPr>
          <a:xfrm>
            <a:off x="5229045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91993A3F-6F12-4583-BBF1-5A85A9DA828B}"/>
              </a:ext>
            </a:extLst>
          </p:cNvPr>
          <p:cNvSpPr/>
          <p:nvPr/>
        </p:nvSpPr>
        <p:spPr>
          <a:xfrm>
            <a:off x="6549653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DF8603E1-94A2-4072-AA76-85E541A2C30C}"/>
              </a:ext>
            </a:extLst>
          </p:cNvPr>
          <p:cNvSpPr/>
          <p:nvPr/>
        </p:nvSpPr>
        <p:spPr>
          <a:xfrm>
            <a:off x="7874889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FEA60AED-104A-4EA2-AC5A-9D0AAF829DD2}"/>
              </a:ext>
            </a:extLst>
          </p:cNvPr>
          <p:cNvSpPr/>
          <p:nvPr/>
        </p:nvSpPr>
        <p:spPr>
          <a:xfrm>
            <a:off x="9185362" y="2515983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9FBC80-CC2A-4776-83E3-548C56EA6CE1}"/>
              </a:ext>
            </a:extLst>
          </p:cNvPr>
          <p:cNvSpPr/>
          <p:nvPr/>
        </p:nvSpPr>
        <p:spPr>
          <a:xfrm>
            <a:off x="7348712" y="1880014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769076-D7E7-4E30-AD9C-015BECFC2163}"/>
              </a:ext>
            </a:extLst>
          </p:cNvPr>
          <p:cNvSpPr/>
          <p:nvPr/>
        </p:nvSpPr>
        <p:spPr>
          <a:xfrm>
            <a:off x="7348712" y="3021586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D05D60-2992-4B2C-8DE2-D2A58315D886}"/>
              </a:ext>
            </a:extLst>
          </p:cNvPr>
          <p:cNvSpPr/>
          <p:nvPr/>
        </p:nvSpPr>
        <p:spPr>
          <a:xfrm>
            <a:off x="7348712" y="4163158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F446BA-0895-4172-9A48-FB8AAFC3B9B2}"/>
              </a:ext>
            </a:extLst>
          </p:cNvPr>
          <p:cNvSpPr/>
          <p:nvPr/>
        </p:nvSpPr>
        <p:spPr>
          <a:xfrm>
            <a:off x="7348712" y="5304732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EEDFAC-403A-4208-A003-6707F123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31204"/>
              </p:ext>
            </p:extLst>
          </p:nvPr>
        </p:nvGraphicFramePr>
        <p:xfrm>
          <a:off x="905347" y="1783533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C687AD3-7B85-4AC2-9753-699D2B94E34B}"/>
              </a:ext>
            </a:extLst>
          </p:cNvPr>
          <p:cNvGrpSpPr/>
          <p:nvPr/>
        </p:nvGrpSpPr>
        <p:grpSpPr>
          <a:xfrm>
            <a:off x="8237650" y="1774663"/>
            <a:ext cx="3124450" cy="904116"/>
            <a:chOff x="395534" y="3737445"/>
            <a:chExt cx="3972999" cy="9041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03BD98-E1BE-4E2B-BE6D-65D5D1E048E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BB7C88-319B-451B-A454-258208679B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A445B6-835D-4D4F-A924-07DE7643921D}"/>
              </a:ext>
            </a:extLst>
          </p:cNvPr>
          <p:cNvGrpSpPr/>
          <p:nvPr/>
        </p:nvGrpSpPr>
        <p:grpSpPr>
          <a:xfrm>
            <a:off x="8237650" y="2916235"/>
            <a:ext cx="3124450" cy="904116"/>
            <a:chOff x="395534" y="3737445"/>
            <a:chExt cx="3972999" cy="9041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5BD17-A089-48F8-8FC8-DAB5BF132FB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ED038-981A-4E3D-B10A-E9D3A0618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B61F8F-872B-4CB3-B4ED-7F5BDBD43472}"/>
              </a:ext>
            </a:extLst>
          </p:cNvPr>
          <p:cNvGrpSpPr/>
          <p:nvPr/>
        </p:nvGrpSpPr>
        <p:grpSpPr>
          <a:xfrm>
            <a:off x="8237650" y="4057807"/>
            <a:ext cx="3124450" cy="904116"/>
            <a:chOff x="395534" y="3737445"/>
            <a:chExt cx="3972999" cy="9041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60DBA9-F31A-4960-981B-2453328FF9D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1B6AEE-E0B0-4764-9AC7-426775DF2177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B1809-C61E-4A01-97CD-60C32B734FBE}"/>
              </a:ext>
            </a:extLst>
          </p:cNvPr>
          <p:cNvGrpSpPr/>
          <p:nvPr/>
        </p:nvGrpSpPr>
        <p:grpSpPr>
          <a:xfrm>
            <a:off x="8237650" y="5199380"/>
            <a:ext cx="3124450" cy="904116"/>
            <a:chOff x="395534" y="3737445"/>
            <a:chExt cx="3972999" cy="904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D5DD70-B4F8-4BF0-BE40-DCE87B8456F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A58090-5883-44B0-837C-44AC2B1C865C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2E5F3487-7E20-4C8D-B803-48AB0B9744DE}"/>
              </a:ext>
            </a:extLst>
          </p:cNvPr>
          <p:cNvSpPr/>
          <p:nvPr/>
        </p:nvSpPr>
        <p:spPr>
          <a:xfrm>
            <a:off x="7541666" y="21003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BD460AF1-93D5-496C-9E24-398337EA7E5B}"/>
              </a:ext>
            </a:extLst>
          </p:cNvPr>
          <p:cNvSpPr/>
          <p:nvPr/>
        </p:nvSpPr>
        <p:spPr>
          <a:xfrm>
            <a:off x="7576834" y="321798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53E42A15-6DED-4559-99A9-DE7C6B13187D}"/>
              </a:ext>
            </a:extLst>
          </p:cNvPr>
          <p:cNvSpPr/>
          <p:nvPr/>
        </p:nvSpPr>
        <p:spPr>
          <a:xfrm>
            <a:off x="7524083" y="547162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FEAE4CAB-F8AA-4129-B14F-37DB028B3DE0}"/>
              </a:ext>
            </a:extLst>
          </p:cNvPr>
          <p:cNvSpPr/>
          <p:nvPr/>
        </p:nvSpPr>
        <p:spPr>
          <a:xfrm>
            <a:off x="7497708" y="43611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7840273" y="3257733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6915279" y="3669949"/>
            <a:ext cx="42694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1D3E86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dirty="0">
              <a:solidFill>
                <a:srgbClr val="1D3E86"/>
              </a:solidFill>
              <a:cs typeface="Arial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7665396" y="1473558"/>
            <a:ext cx="3487245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4" name="Medio marco 53"/>
          <p:cNvSpPr/>
          <p:nvPr/>
        </p:nvSpPr>
        <p:spPr>
          <a:xfrm>
            <a:off x="-37370" y="-26895"/>
            <a:ext cx="1032452" cy="6867323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b="5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0DD8B5-DA5D-47B2-9443-43E9C4971D41}"/>
              </a:ext>
            </a:extLst>
          </p:cNvPr>
          <p:cNvSpPr/>
          <p:nvPr/>
        </p:nvSpPr>
        <p:spPr>
          <a:xfrm>
            <a:off x="2270954" y="3724575"/>
            <a:ext cx="822960" cy="822960"/>
          </a:xfrm>
          <a:prstGeom prst="ellipse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D849F3-1172-4C21-A46A-226AE701D0CF}"/>
              </a:ext>
            </a:extLst>
          </p:cNvPr>
          <p:cNvSpPr/>
          <p:nvPr/>
        </p:nvSpPr>
        <p:spPr>
          <a:xfrm>
            <a:off x="4307758" y="3284370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61AAC8-8F49-4D33-BB10-B81E48F64AAD}"/>
              </a:ext>
            </a:extLst>
          </p:cNvPr>
          <p:cNvSpPr/>
          <p:nvPr/>
        </p:nvSpPr>
        <p:spPr>
          <a:xfrm>
            <a:off x="6344562" y="2844165"/>
            <a:ext cx="822960" cy="822960"/>
          </a:xfrm>
          <a:prstGeom prst="ellipse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C046E4-1EE2-4D54-AECB-2673362B7D37}"/>
              </a:ext>
            </a:extLst>
          </p:cNvPr>
          <p:cNvSpPr/>
          <p:nvPr/>
        </p:nvSpPr>
        <p:spPr>
          <a:xfrm>
            <a:off x="8381366" y="2403960"/>
            <a:ext cx="822960" cy="822960"/>
          </a:xfrm>
          <a:prstGeom prst="ellipse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A93EC4-2664-4A47-A07A-8A57DAAEF7DC}"/>
              </a:ext>
            </a:extLst>
          </p:cNvPr>
          <p:cNvSpPr/>
          <p:nvPr/>
        </p:nvSpPr>
        <p:spPr>
          <a:xfrm>
            <a:off x="10418170" y="1963755"/>
            <a:ext cx="822960" cy="8229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AC4782-C270-4EE6-A4B4-3ADCE7484C80}"/>
              </a:ext>
            </a:extLst>
          </p:cNvPr>
          <p:cNvGrpSpPr/>
          <p:nvPr/>
        </p:nvGrpSpPr>
        <p:grpSpPr>
          <a:xfrm>
            <a:off x="8881938" y="28458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D26B19-8F0C-449D-B8A5-BBBE0D5CB4CF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23B86BA1-27AE-4B6B-8505-CA38728405D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DCAAD7-1918-43BA-888B-D4BEDA2EC17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F82BF4-6BEA-43C8-8ED0-D4CE0397D2C7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2ECFCB-9BFC-446E-A6A7-B08AE5484275}"/>
              </a:ext>
            </a:extLst>
          </p:cNvPr>
          <p:cNvGrpSpPr/>
          <p:nvPr/>
        </p:nvGrpSpPr>
        <p:grpSpPr>
          <a:xfrm>
            <a:off x="6843362" y="3300618"/>
            <a:ext cx="2137686" cy="1516068"/>
            <a:chOff x="4893312" y="3620656"/>
            <a:chExt cx="2137686" cy="1516068"/>
          </a:xfrm>
          <a:solidFill>
            <a:srgbClr val="C52527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E9E9EF-8057-4A3B-90CF-A3B8D588EC52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256A0656-EE3C-4092-9D1D-A3DF605FC5F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A8F269-B8C5-46AE-A15B-35E28FF9A08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8B1D34F-224A-4C90-AD67-7F9B4F34D379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7A06ED-747B-4F16-8A22-C7464A67626D}"/>
              </a:ext>
            </a:extLst>
          </p:cNvPr>
          <p:cNvGrpSpPr/>
          <p:nvPr/>
        </p:nvGrpSpPr>
        <p:grpSpPr>
          <a:xfrm>
            <a:off x="4804786" y="3755426"/>
            <a:ext cx="2137686" cy="1516068"/>
            <a:chOff x="4893312" y="3620656"/>
            <a:chExt cx="2137686" cy="1516068"/>
          </a:xfrm>
          <a:solidFill>
            <a:srgbClr val="344193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8FB4A4-C3E1-4498-BB0F-3D2806B156FD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7034F3E1-079F-4628-BA52-CD24653960A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A6E804-822F-4577-9162-966DE359C969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A2E6697-1B19-4CF1-9799-13F84BB1298C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A9746E-9333-4941-BA41-019A2D99D59B}"/>
              </a:ext>
            </a:extLst>
          </p:cNvPr>
          <p:cNvGrpSpPr/>
          <p:nvPr/>
        </p:nvGrpSpPr>
        <p:grpSpPr>
          <a:xfrm>
            <a:off x="2766212" y="42102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79AD89-CC77-4974-AD5F-2C849ED0DA04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D9B9DE33-63C4-4037-A4F8-713AC6E4B715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E88B95-5D64-45A5-950A-9F0FB5DC021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4BAAB9E-DDD8-400E-AE27-EC14E5070F0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6163AC-DABA-4A66-84B0-BF401F69B45E}"/>
              </a:ext>
            </a:extLst>
          </p:cNvPr>
          <p:cNvGrpSpPr/>
          <p:nvPr/>
        </p:nvGrpSpPr>
        <p:grpSpPr>
          <a:xfrm>
            <a:off x="2823669" y="47487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0EBD0B-1D8B-4F12-8F20-906BC5986B9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9C491A-4E65-4A72-AE7C-2094A7060AB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0DA957-9FC0-4494-BB21-B1BBE19E0CB6}"/>
              </a:ext>
            </a:extLst>
          </p:cNvPr>
          <p:cNvGrpSpPr/>
          <p:nvPr/>
        </p:nvGrpSpPr>
        <p:grpSpPr>
          <a:xfrm>
            <a:off x="4864940" y="42942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31717-54A1-491B-AD9A-864ED32A49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4DD222-7531-4F05-A81A-09341200124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B219BD-DE9B-49F5-812D-19B75BEDCC0F}"/>
              </a:ext>
            </a:extLst>
          </p:cNvPr>
          <p:cNvGrpSpPr/>
          <p:nvPr/>
        </p:nvGrpSpPr>
        <p:grpSpPr>
          <a:xfrm>
            <a:off x="6906211" y="38396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4F7513-7EA9-405B-8F26-BC51AA1C809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3F1624-E886-4EC6-9BD6-DD2D48CB93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7AB1DD-71BF-4AD4-A31B-8F58B40EACB5}"/>
              </a:ext>
            </a:extLst>
          </p:cNvPr>
          <p:cNvGrpSpPr/>
          <p:nvPr/>
        </p:nvGrpSpPr>
        <p:grpSpPr>
          <a:xfrm>
            <a:off x="8947482" y="33850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90FA74-4E8D-43B7-9F38-B048E930416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7D89E-3E68-443E-9877-58A6DF94ECD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8AB1B8-BB01-4E9E-895A-F431D71EA147}"/>
              </a:ext>
            </a:extLst>
          </p:cNvPr>
          <p:cNvGrpSpPr/>
          <p:nvPr/>
        </p:nvGrpSpPr>
        <p:grpSpPr>
          <a:xfrm>
            <a:off x="898689" y="17966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D4A0CA-ABE3-4ED4-BC5D-8430D7C42995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1B0478-5FA2-43BE-BEAA-DA810169235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6E3C40A6-8BD0-4D41-93CA-C47A27BD6282}"/>
              </a:ext>
            </a:extLst>
          </p:cNvPr>
          <p:cNvGrpSpPr/>
          <p:nvPr/>
        </p:nvGrpSpPr>
        <p:grpSpPr>
          <a:xfrm>
            <a:off x="930282" y="4644442"/>
            <a:ext cx="1957686" cy="1516068"/>
            <a:chOff x="5073312" y="3620656"/>
            <a:chExt cx="1957686" cy="1516068"/>
          </a:xfrm>
          <a:solidFill>
            <a:srgbClr val="344193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42EA54BE-7BEE-4A37-945D-B997E3F3B79F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8AAEFAE9-959B-4A1F-BEFA-DBEB90C84F7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9ADC7970-9721-4044-8947-9E438790DE35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B06C91CF-956B-4173-8701-7E6B9DD750E4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5C0542B2-3CC8-42E7-8219-C577566444D8}"/>
              </a:ext>
            </a:extLst>
          </p:cNvPr>
          <p:cNvSpPr/>
          <p:nvPr/>
        </p:nvSpPr>
        <p:spPr>
          <a:xfrm>
            <a:off x="2515913" y="399645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B4617998-515C-4DE5-89FB-B7015DC3147E}"/>
              </a:ext>
            </a:extLst>
          </p:cNvPr>
          <p:cNvSpPr/>
          <p:nvPr/>
        </p:nvSpPr>
        <p:spPr>
          <a:xfrm>
            <a:off x="4546239" y="35217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6BA3E10E-FE3C-40F1-987C-5CC9FD84D26D}"/>
              </a:ext>
            </a:extLst>
          </p:cNvPr>
          <p:cNvSpPr/>
          <p:nvPr/>
        </p:nvSpPr>
        <p:spPr>
          <a:xfrm rot="18805991">
            <a:off x="6567611" y="306908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6AB085B0-9029-44E9-BF8C-88BC5202B43E}"/>
              </a:ext>
            </a:extLst>
          </p:cNvPr>
          <p:cNvSpPr/>
          <p:nvPr/>
        </p:nvSpPr>
        <p:spPr>
          <a:xfrm>
            <a:off x="8630026" y="268208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3ED5BB2D-5544-4EB0-8429-F1AF0D9D5B59}"/>
              </a:ext>
            </a:extLst>
          </p:cNvPr>
          <p:cNvSpPr/>
          <p:nvPr/>
        </p:nvSpPr>
        <p:spPr>
          <a:xfrm>
            <a:off x="10674550" y="21934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B7810C-7A06-43A9-8E33-312589B9B30B}"/>
              </a:ext>
            </a:extLst>
          </p:cNvPr>
          <p:cNvGrpSpPr/>
          <p:nvPr/>
        </p:nvGrpSpPr>
        <p:grpSpPr>
          <a:xfrm>
            <a:off x="7362647" y="1324494"/>
            <a:ext cx="4109965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392A46-7A64-4FEC-9F8F-D769B5000D68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E83266-225D-423F-B53B-74975287316C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D4CE7-32A8-4FBE-A155-D5CF7B825F79}"/>
              </a:ext>
            </a:extLst>
          </p:cNvPr>
          <p:cNvGrpSpPr/>
          <p:nvPr/>
        </p:nvGrpSpPr>
        <p:grpSpPr>
          <a:xfrm>
            <a:off x="7362647" y="2512084"/>
            <a:ext cx="4109965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40552B-1D7A-40C5-9CC3-CE7BFB9A75FD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F3477-8B8C-4008-AAB6-0D0C828BFAE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9BBAE-6ED5-4ED7-9E60-698FD9C28D78}"/>
              </a:ext>
            </a:extLst>
          </p:cNvPr>
          <p:cNvGrpSpPr/>
          <p:nvPr/>
        </p:nvGrpSpPr>
        <p:grpSpPr>
          <a:xfrm>
            <a:off x="7362647" y="3699672"/>
            <a:ext cx="4109965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4BC486-519B-47AF-9891-E32DDAD6F66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C6E90D-4429-48B6-885F-8A7DD42B02F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4D3721-6521-4CF4-9C67-2FEC6A40FBFB}"/>
              </a:ext>
            </a:extLst>
          </p:cNvPr>
          <p:cNvGrpSpPr/>
          <p:nvPr/>
        </p:nvGrpSpPr>
        <p:grpSpPr>
          <a:xfrm>
            <a:off x="7362647" y="4887262"/>
            <a:ext cx="4109965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13D4CC-2478-494F-AFF8-4D18A0AE60C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71A5D3-8A65-47AC-95B4-878D4A446795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DD697-545B-4521-91F4-7807245DB58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D7A326-D832-4411-B040-E478AD1DE0C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55A52E-A049-4E25-881A-02BBECCABE6D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CF10304-3465-4432-B9C0-8470360E833D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263ED7-EBA8-40CF-8080-1D34D9535886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774695-FD53-42BE-B3C3-182CD4F19C96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7B32274-055D-4DAB-BDBE-9824A0315AD6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E3078EAD-B07F-43B2-922C-24E8BAAAF086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DA6A93-E4D5-4C1E-88B8-50704470C14E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29AAB1-8716-40AB-9151-86F050DAEA71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C60A28-8E7E-4AFB-8720-E1EC7D9BDB65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BBCAA693-D86E-4B8F-ABA6-5D89C432310B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3493CE-32DA-4EBF-9182-438A4B8D42D5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6BB13A-E343-4A00-95F6-00B098F2B35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CFBCBB-7379-436A-B559-1F321641C25E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E010B38E-A1FF-4633-B622-A1978D40DC63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67D6F-7D58-409F-91FF-9D931F608902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38EF521-DA58-49F8-8592-9E86B24B1AA3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0E81D9-234B-4FC2-860D-E8F29CDF041E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34DB7C-F885-4661-8A75-60D0065F1045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D8A618-82D0-409B-A0EF-C9C297D53D9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5EC512-50B5-4EFB-96B7-CFD84ECE771B}"/>
              </a:ext>
            </a:extLst>
          </p:cNvPr>
          <p:cNvSpPr txBox="1"/>
          <p:nvPr/>
        </p:nvSpPr>
        <p:spPr>
          <a:xfrm>
            <a:off x="2881969" y="4208997"/>
            <a:ext cx="18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32832A-0595-4ACA-BF1E-AFD63321E2FD}"/>
              </a:ext>
            </a:extLst>
          </p:cNvPr>
          <p:cNvSpPr txBox="1"/>
          <p:nvPr/>
        </p:nvSpPr>
        <p:spPr>
          <a:xfrm>
            <a:off x="1766244" y="3387279"/>
            <a:ext cx="146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EA379B-8567-45CC-A407-141978C6325F}"/>
              </a:ext>
            </a:extLst>
          </p:cNvPr>
          <p:cNvSpPr txBox="1"/>
          <p:nvPr/>
        </p:nvSpPr>
        <p:spPr>
          <a:xfrm rot="5400000">
            <a:off x="1940808" y="4328049"/>
            <a:ext cx="13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367B6-E0DD-4C77-984B-ECF678448BCC}"/>
              </a:ext>
            </a:extLst>
          </p:cNvPr>
          <p:cNvSpPr txBox="1"/>
          <p:nvPr/>
        </p:nvSpPr>
        <p:spPr>
          <a:xfrm rot="5400000">
            <a:off x="2825338" y="3267962"/>
            <a:ext cx="120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1914100" y="1290033"/>
            <a:ext cx="7975840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344193"/>
                </a:solidFill>
                <a:latin typeface="Arial Black" panose="020B0A04020102020204" pitchFamily="34" charset="0"/>
                <a:cs typeface="Arial" pitchFamily="34" charset="0"/>
              </a:rPr>
              <a:t>THANK</a:t>
            </a:r>
            <a:r>
              <a:rPr lang="en-US" altLang="ko-KR" sz="4800" b="1" dirty="0">
                <a:solidFill>
                  <a:schemeClr val="accent4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rgbClr val="C52527"/>
                </a:solidFill>
                <a:latin typeface="Arial Black" panose="020B0A04020102020204" pitchFamily="34" charset="0"/>
                <a:cs typeface="Arial" pitchFamily="34" charset="0"/>
              </a:rPr>
              <a:t>YOU SO </a:t>
            </a:r>
            <a:r>
              <a:rPr lang="en-US" altLang="ko-KR" sz="4800" b="1" dirty="0">
                <a:solidFill>
                  <a:srgbClr val="344193"/>
                </a:solidFill>
                <a:latin typeface="Arial Black" panose="020B0A04020102020204" pitchFamily="34" charset="0"/>
                <a:cs typeface="Arial" pitchFamily="34" charset="0"/>
              </a:rPr>
              <a:t>MUCH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5" y="3136192"/>
            <a:ext cx="10952686" cy="25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88">
            <a:extLst>
              <a:ext uri="{FF2B5EF4-FFF2-40B4-BE49-F238E27FC236}">
                <a16:creationId xmlns:a16="http://schemas.microsoft.com/office/drawing/2014/main" id="{E3A881F3-59C4-409D-961A-ED5A7F99C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09" y="2345061"/>
            <a:ext cx="5046222" cy="3491004"/>
          </a:xfrm>
          <a:prstGeom prst="rect">
            <a:avLst/>
          </a:prstGeom>
          <a:solidFill>
            <a:srgbClr val="3441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Rectangle 2721">
            <a:extLst>
              <a:ext uri="{FF2B5EF4-FFF2-40B4-BE49-F238E27FC236}">
                <a16:creationId xmlns:a16="http://schemas.microsoft.com/office/drawing/2014/main" id="{B4941FBE-9275-48F7-BA73-041D688C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017" y="3299814"/>
            <a:ext cx="2035815" cy="11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08655467-632A-4367-89C3-84DFE049940C}"/>
              </a:ext>
            </a:extLst>
          </p:cNvPr>
          <p:cNvSpPr txBox="1"/>
          <p:nvPr/>
        </p:nvSpPr>
        <p:spPr>
          <a:xfrm>
            <a:off x="1113608" y="2512077"/>
            <a:ext cx="4857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801" y="1111063"/>
            <a:ext cx="3847500" cy="4725001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42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EA0DD63C-8280-4A7A-8B3B-4D78B23D4E4A}"/>
              </a:ext>
            </a:extLst>
          </p:cNvPr>
          <p:cNvSpPr txBox="1"/>
          <p:nvPr/>
        </p:nvSpPr>
        <p:spPr>
          <a:xfrm>
            <a:off x="1905138" y="2954412"/>
            <a:ext cx="9145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3600" dirty="0">
                <a:solidFill>
                  <a:schemeClr val="bg1"/>
                </a:solidFill>
              </a:rPr>
              <a:t>https</a:t>
            </a:r>
            <a:r>
              <a:rPr lang="es-PE" sz="3600" dirty="0" smtClean="0">
                <a:solidFill>
                  <a:schemeClr val="bg1"/>
                </a:solidFill>
              </a:rPr>
              <a:t>://plantillaspowerpoint.org/</a:t>
            </a:r>
            <a:endParaRPr lang="es-P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42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51338" y="198767"/>
            <a:ext cx="105441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44193"/>
                </a:solidFill>
              </a:rPr>
              <a:t>Illustrations PNG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55" y="1250961"/>
            <a:ext cx="4277083" cy="1047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43" y="749270"/>
            <a:ext cx="2660643" cy="6750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214" y="2626342"/>
            <a:ext cx="1552500" cy="1552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1006" y="423574"/>
            <a:ext cx="1014507" cy="56776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056" y="1599461"/>
            <a:ext cx="2936250" cy="382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97" y="4302183"/>
            <a:ext cx="3236789" cy="16729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3573" y="4796137"/>
            <a:ext cx="2971399" cy="11604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6315" y="1966188"/>
            <a:ext cx="2062813" cy="25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2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51338" y="198767"/>
            <a:ext cx="105441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44193"/>
                </a:solidFill>
              </a:rPr>
              <a:t>Illustrations PNG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49" y="560717"/>
            <a:ext cx="2071792" cy="26651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95" y="3587836"/>
            <a:ext cx="1687500" cy="27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606" y="3257305"/>
            <a:ext cx="1586072" cy="30305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174" y="560717"/>
            <a:ext cx="6682501" cy="11475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498" y="4015336"/>
            <a:ext cx="1507500" cy="2272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2535" y="1134467"/>
            <a:ext cx="2745000" cy="1901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2350" y="3261868"/>
            <a:ext cx="4162500" cy="24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6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6924" y="234272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</a:t>
            </a:r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48584" y="127309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09830" y="134362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50670" y="430114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22249" y="343549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503540" y="442284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81924" y="342344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300215" y="338150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87338" y="129965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74198" y="129965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46441" y="439992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74972" y="230870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61872" y="125155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45065" y="120524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42260" y="438189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55010" y="525012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73377" y="332607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47577" y="232487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03456" y="336821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96737" y="126180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70716" y="229692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16108" y="340439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60730" y="231918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94730" y="230844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95266" y="234811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91012" y="233296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56459" y="531627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47887" y="225257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74050" y="341514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24734" y="526688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53556" y="53597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97136" y="53597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05509" y="53628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49090" y="535636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51322" y="53628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62212" y="330109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37688" y="332618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15542" y="525742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12749" y="439435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38934" y="233504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63206" y="132028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69334" y="132035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99987" y="43589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24945" y="43589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75029" y="43589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50070" y="43589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6508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80289" y="122027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27431" y="126456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44861" y="124972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265416" y="126148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90185" y="228485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10237" y="125386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26858" y="134949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52239" y="124195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09731" y="124297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29964" y="129566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856923" y="2238811"/>
            <a:ext cx="325734" cy="529812"/>
            <a:chOff x="2071598" y="2060848"/>
            <a:chExt cx="1917605" cy="3137144"/>
          </a:xfrm>
          <a:solidFill>
            <a:srgbClr val="1D3E86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768111" y="223881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279396" y="222644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16737" y="223878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41410" y="2226440"/>
            <a:ext cx="501857" cy="554554"/>
            <a:chOff x="4835382" y="73243"/>
            <a:chExt cx="2920830" cy="3227535"/>
          </a:xfrm>
          <a:solidFill>
            <a:srgbClr val="1D3E86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20481" y="225653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17075" y="223881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659039" y="338071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07403" y="223881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457791" y="338071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995973" y="339820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31477" y="343590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281487" y="339897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788488" y="339955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49045" y="443169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305815" y="338071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88150" y="338071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27219" y="338071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448030" y="448467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859738" y="446902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27365" y="460788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11089" y="450980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592165" y="543793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44512" y="454769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88150" y="461482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46251" y="448467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26769" y="448467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32705" y="544446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585696" y="544446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20681" y="544446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270691" y="544446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86066" y="543391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775531" y="547040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38409" y="543391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08624" y="543498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108448" y="4345744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72054" y="4425098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95822" y="3369875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711648" y="3344052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41454" y="4483063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88785" y="3377393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34731" y="5388276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209453" y="2376323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90599" y="5389695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45424" y="1270491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82815" y="4401632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002872" y="3376110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401254" y="4444419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52969" y="1284250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94145" y="1251184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61154" y="1207592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330294" y="4487170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73586" y="348619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80908" y="348619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88230" y="348619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95550" y="348619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94207" y="3425906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010118" y="2280139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69962" y="2279612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72831" y="1244596"/>
            <a:ext cx="544275" cy="544275"/>
          </a:xfrm>
          <a:prstGeom prst="heart">
            <a:avLst/>
          </a:pr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38474" y="5420588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78844" y="5475486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901544" y="5420298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99688" y="5451978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76120" y="5388884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41496" y="5434384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40544" y="5384996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92244" y="1185799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79407" y="1182743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928407" y="1275446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804916" y="1237381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97224" y="2340087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318311" y="2338964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47519" y="2338964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67453" y="2335252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95682" y="4481278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59814" y="2204054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45814" y="2362402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8614" y="4448942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44422" y="4416237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8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Illustrations PNG</a:t>
            </a:r>
          </a:p>
        </p:txBody>
      </p:sp>
    </p:spTree>
    <p:extLst>
      <p:ext uri="{BB962C8B-B14F-4D97-AF65-F5344CB8AC3E}">
        <p14:creationId xmlns:p14="http://schemas.microsoft.com/office/powerpoint/2010/main" val="152136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1">
            <a:extLst>
              <a:ext uri="{FF2B5EF4-FFF2-40B4-BE49-F238E27FC236}">
                <a16:creationId xmlns:a16="http://schemas.microsoft.com/office/drawing/2014/main" id="{94E06E3F-62CD-4957-90AB-4A68A62FB980}"/>
              </a:ext>
            </a:extLst>
          </p:cNvPr>
          <p:cNvSpPr txBox="1"/>
          <p:nvPr/>
        </p:nvSpPr>
        <p:spPr>
          <a:xfrm>
            <a:off x="4941645" y="1860193"/>
            <a:ext cx="630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58" name="그룹 2">
            <a:extLst>
              <a:ext uri="{FF2B5EF4-FFF2-40B4-BE49-F238E27FC236}">
                <a16:creationId xmlns:a16="http://schemas.microsoft.com/office/drawing/2014/main" id="{441BBE57-C098-47A6-9A56-CACD874B182E}"/>
              </a:ext>
            </a:extLst>
          </p:cNvPr>
          <p:cNvGrpSpPr/>
          <p:nvPr/>
        </p:nvGrpSpPr>
        <p:grpSpPr>
          <a:xfrm>
            <a:off x="7003143" y="4857110"/>
            <a:ext cx="1893253" cy="1502077"/>
            <a:chOff x="4986771" y="4655451"/>
            <a:chExt cx="1996552" cy="1502077"/>
          </a:xfrm>
        </p:grpSpPr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2870CC57-BC67-48A5-9DE2-030134BAACEE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4AA14E0F-926D-4171-A46A-5AA10F50E162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23">
            <a:extLst>
              <a:ext uri="{FF2B5EF4-FFF2-40B4-BE49-F238E27FC236}">
                <a16:creationId xmlns:a16="http://schemas.microsoft.com/office/drawing/2014/main" id="{D31ED9B4-BB55-420D-987E-7B6AC93CB869}"/>
              </a:ext>
            </a:extLst>
          </p:cNvPr>
          <p:cNvGrpSpPr/>
          <p:nvPr/>
        </p:nvGrpSpPr>
        <p:grpSpPr>
          <a:xfrm>
            <a:off x="4900352" y="4857110"/>
            <a:ext cx="1893253" cy="1502077"/>
            <a:chOff x="3059832" y="4655451"/>
            <a:chExt cx="1996552" cy="1502077"/>
          </a:xfrm>
        </p:grpSpPr>
        <p:sp>
          <p:nvSpPr>
            <p:cNvPr id="62" name="TextBox 47">
              <a:extLst>
                <a:ext uri="{FF2B5EF4-FFF2-40B4-BE49-F238E27FC236}">
                  <a16:creationId xmlns:a16="http://schemas.microsoft.com/office/drawing/2014/main" id="{AF809FBC-C50A-49B8-94D0-EF4954D4B43E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48">
              <a:extLst>
                <a:ext uri="{FF2B5EF4-FFF2-40B4-BE49-F238E27FC236}">
                  <a16:creationId xmlns:a16="http://schemas.microsoft.com/office/drawing/2014/main" id="{9397198B-1629-4A0C-9C78-9ADA4E4BAD9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1">
            <a:extLst>
              <a:ext uri="{FF2B5EF4-FFF2-40B4-BE49-F238E27FC236}">
                <a16:creationId xmlns:a16="http://schemas.microsoft.com/office/drawing/2014/main" id="{4491EBDF-E632-4FAF-934A-1C0A823C818D}"/>
              </a:ext>
            </a:extLst>
          </p:cNvPr>
          <p:cNvGrpSpPr/>
          <p:nvPr/>
        </p:nvGrpSpPr>
        <p:grpSpPr>
          <a:xfrm>
            <a:off x="9105932" y="4857110"/>
            <a:ext cx="1893253" cy="1502077"/>
            <a:chOff x="6913710" y="4655451"/>
            <a:chExt cx="1996552" cy="1502077"/>
          </a:xfrm>
        </p:grpSpPr>
        <p:sp>
          <p:nvSpPr>
            <p:cNvPr id="65" name="TextBox 51">
              <a:extLst>
                <a:ext uri="{FF2B5EF4-FFF2-40B4-BE49-F238E27FC236}">
                  <a16:creationId xmlns:a16="http://schemas.microsoft.com/office/drawing/2014/main" id="{477ACA43-61BE-4087-9AD0-650F62F59875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52">
              <a:extLst>
                <a:ext uri="{FF2B5EF4-FFF2-40B4-BE49-F238E27FC236}">
                  <a16:creationId xmlns:a16="http://schemas.microsoft.com/office/drawing/2014/main" id="{501402C4-9584-4ADE-B059-F2E4346F815F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49">
            <a:extLst>
              <a:ext uri="{FF2B5EF4-FFF2-40B4-BE49-F238E27FC236}">
                <a16:creationId xmlns:a16="http://schemas.microsoft.com/office/drawing/2014/main" id="{4C663C96-85BF-46FC-B63C-8AEF266343EB}"/>
              </a:ext>
            </a:extLst>
          </p:cNvPr>
          <p:cNvSpPr>
            <a:spLocks/>
          </p:cNvSpPr>
          <p:nvPr/>
        </p:nvSpPr>
        <p:spPr bwMode="auto">
          <a:xfrm>
            <a:off x="10438584" y="2615190"/>
            <a:ext cx="731251" cy="1859362"/>
          </a:xfrm>
          <a:custGeom>
            <a:avLst/>
            <a:gdLst>
              <a:gd name="T0" fmla="*/ 2 w 15"/>
              <a:gd name="T1" fmla="*/ 24 h 24"/>
              <a:gd name="T2" fmla="*/ 0 w 15"/>
              <a:gd name="T3" fmla="*/ 23 h 24"/>
              <a:gd name="T4" fmla="*/ 13 w 15"/>
              <a:gd name="T5" fmla="*/ 0 h 24"/>
              <a:gd name="T6" fmla="*/ 15 w 15"/>
              <a:gd name="T7" fmla="*/ 2 h 24"/>
              <a:gd name="T8" fmla="*/ 2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5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51">
            <a:extLst>
              <a:ext uri="{FF2B5EF4-FFF2-40B4-BE49-F238E27FC236}">
                <a16:creationId xmlns:a16="http://schemas.microsoft.com/office/drawing/2014/main" id="{F0EBA909-8A9D-406D-A693-A8D5FA7A9885}"/>
              </a:ext>
            </a:extLst>
          </p:cNvPr>
          <p:cNvSpPr>
            <a:spLocks/>
          </p:cNvSpPr>
          <p:nvPr/>
        </p:nvSpPr>
        <p:spPr bwMode="auto">
          <a:xfrm>
            <a:off x="10441758" y="2618365"/>
            <a:ext cx="779985" cy="1859362"/>
          </a:xfrm>
          <a:custGeom>
            <a:avLst/>
            <a:gdLst>
              <a:gd name="T0" fmla="*/ 3 w 16"/>
              <a:gd name="T1" fmla="*/ 24 h 24"/>
              <a:gd name="T2" fmla="*/ 0 w 16"/>
              <a:gd name="T3" fmla="*/ 22 h 24"/>
              <a:gd name="T4" fmla="*/ 13 w 16"/>
              <a:gd name="T5" fmla="*/ 0 h 24"/>
              <a:gd name="T6" fmla="*/ 16 w 16"/>
              <a:gd name="T7" fmla="*/ 1 h 24"/>
              <a:gd name="T8" fmla="*/ 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3" y="24"/>
                </a:moveTo>
                <a:lnTo>
                  <a:pt x="0" y="22"/>
                </a:lnTo>
                <a:lnTo>
                  <a:pt x="13" y="0"/>
                </a:lnTo>
                <a:lnTo>
                  <a:pt x="16" y="1"/>
                </a:lnTo>
                <a:lnTo>
                  <a:pt x="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53">
            <a:extLst>
              <a:ext uri="{FF2B5EF4-FFF2-40B4-BE49-F238E27FC236}">
                <a16:creationId xmlns:a16="http://schemas.microsoft.com/office/drawing/2014/main" id="{87BA5A80-E4BB-462D-914A-BAE80C576780}"/>
              </a:ext>
            </a:extLst>
          </p:cNvPr>
          <p:cNvSpPr>
            <a:spLocks/>
          </p:cNvSpPr>
          <p:nvPr/>
        </p:nvSpPr>
        <p:spPr bwMode="auto">
          <a:xfrm>
            <a:off x="10446521" y="2619953"/>
            <a:ext cx="779985" cy="1859362"/>
          </a:xfrm>
          <a:custGeom>
            <a:avLst/>
            <a:gdLst>
              <a:gd name="T0" fmla="*/ 2 w 16"/>
              <a:gd name="T1" fmla="*/ 24 h 24"/>
              <a:gd name="T2" fmla="*/ 0 w 16"/>
              <a:gd name="T3" fmla="*/ 23 h 24"/>
              <a:gd name="T4" fmla="*/ 13 w 16"/>
              <a:gd name="T5" fmla="*/ 0 h 24"/>
              <a:gd name="T6" fmla="*/ 16 w 16"/>
              <a:gd name="T7" fmla="*/ 2 h 24"/>
              <a:gd name="T8" fmla="*/ 2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6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55">
            <a:extLst>
              <a:ext uri="{FF2B5EF4-FFF2-40B4-BE49-F238E27FC236}">
                <a16:creationId xmlns:a16="http://schemas.microsoft.com/office/drawing/2014/main" id="{EB980BF2-0441-42D5-B819-36E081DE3DDA}"/>
              </a:ext>
            </a:extLst>
          </p:cNvPr>
          <p:cNvSpPr>
            <a:spLocks/>
          </p:cNvSpPr>
          <p:nvPr/>
        </p:nvSpPr>
        <p:spPr bwMode="auto">
          <a:xfrm>
            <a:off x="10465572" y="2616778"/>
            <a:ext cx="731251" cy="1859362"/>
          </a:xfrm>
          <a:custGeom>
            <a:avLst/>
            <a:gdLst>
              <a:gd name="T0" fmla="*/ 13 w 15"/>
              <a:gd name="T1" fmla="*/ 24 h 24"/>
              <a:gd name="T2" fmla="*/ 15 w 15"/>
              <a:gd name="T3" fmla="*/ 22 h 24"/>
              <a:gd name="T4" fmla="*/ 2 w 15"/>
              <a:gd name="T5" fmla="*/ 0 h 24"/>
              <a:gd name="T6" fmla="*/ 0 w 15"/>
              <a:gd name="T7" fmla="*/ 1 h 24"/>
              <a:gd name="T8" fmla="*/ 13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3" y="24"/>
                </a:moveTo>
                <a:lnTo>
                  <a:pt x="15" y="22"/>
                </a:lnTo>
                <a:lnTo>
                  <a:pt x="2" y="0"/>
                </a:lnTo>
                <a:lnTo>
                  <a:pt x="0" y="1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57">
            <a:extLst>
              <a:ext uri="{FF2B5EF4-FFF2-40B4-BE49-F238E27FC236}">
                <a16:creationId xmlns:a16="http://schemas.microsoft.com/office/drawing/2014/main" id="{67AADE85-93E3-403D-9CE6-092BB52E5F64}"/>
              </a:ext>
            </a:extLst>
          </p:cNvPr>
          <p:cNvSpPr>
            <a:spLocks/>
          </p:cNvSpPr>
          <p:nvPr/>
        </p:nvSpPr>
        <p:spPr bwMode="auto">
          <a:xfrm>
            <a:off x="10460808" y="2618365"/>
            <a:ext cx="779985" cy="1859362"/>
          </a:xfrm>
          <a:custGeom>
            <a:avLst/>
            <a:gdLst>
              <a:gd name="T0" fmla="*/ 13 w 16"/>
              <a:gd name="T1" fmla="*/ 24 h 24"/>
              <a:gd name="T2" fmla="*/ 16 w 16"/>
              <a:gd name="T3" fmla="*/ 23 h 24"/>
              <a:gd name="T4" fmla="*/ 3 w 16"/>
              <a:gd name="T5" fmla="*/ 0 h 24"/>
              <a:gd name="T6" fmla="*/ 0 w 16"/>
              <a:gd name="T7" fmla="*/ 2 h 24"/>
              <a:gd name="T8" fmla="*/ 1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3" y="24"/>
                </a:moveTo>
                <a:lnTo>
                  <a:pt x="16" y="23"/>
                </a:lnTo>
                <a:lnTo>
                  <a:pt x="3" y="0"/>
                </a:lnTo>
                <a:lnTo>
                  <a:pt x="0" y="2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59">
            <a:extLst>
              <a:ext uri="{FF2B5EF4-FFF2-40B4-BE49-F238E27FC236}">
                <a16:creationId xmlns:a16="http://schemas.microsoft.com/office/drawing/2014/main" id="{126C16CA-C7D2-4850-83D9-F3F8D464B066}"/>
              </a:ext>
            </a:extLst>
          </p:cNvPr>
          <p:cNvSpPr>
            <a:spLocks/>
          </p:cNvSpPr>
          <p:nvPr/>
        </p:nvSpPr>
        <p:spPr bwMode="auto">
          <a:xfrm>
            <a:off x="10456046" y="2621540"/>
            <a:ext cx="779985" cy="1859362"/>
          </a:xfrm>
          <a:custGeom>
            <a:avLst/>
            <a:gdLst>
              <a:gd name="T0" fmla="*/ 14 w 16"/>
              <a:gd name="T1" fmla="*/ 24 h 24"/>
              <a:gd name="T2" fmla="*/ 16 w 16"/>
              <a:gd name="T3" fmla="*/ 22 h 24"/>
              <a:gd name="T4" fmla="*/ 3 w 16"/>
              <a:gd name="T5" fmla="*/ 0 h 24"/>
              <a:gd name="T6" fmla="*/ 0 w 16"/>
              <a:gd name="T7" fmla="*/ 1 h 24"/>
              <a:gd name="T8" fmla="*/ 14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4" y="24"/>
                </a:moveTo>
                <a:lnTo>
                  <a:pt x="16" y="22"/>
                </a:lnTo>
                <a:lnTo>
                  <a:pt x="3" y="0"/>
                </a:lnTo>
                <a:lnTo>
                  <a:pt x="0" y="1"/>
                </a:lnTo>
                <a:lnTo>
                  <a:pt x="14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0" y="1447691"/>
            <a:ext cx="3883801" cy="49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77">
            <a:extLst>
              <a:ext uri="{FF2B5EF4-FFF2-40B4-BE49-F238E27FC236}">
                <a16:creationId xmlns:a16="http://schemas.microsoft.com/office/drawing/2014/main" id="{B60D84FA-C948-44DC-A14F-1CC5316F8315}"/>
              </a:ext>
            </a:extLst>
          </p:cNvPr>
          <p:cNvSpPr>
            <a:spLocks/>
          </p:cNvSpPr>
          <p:nvPr/>
        </p:nvSpPr>
        <p:spPr bwMode="auto">
          <a:xfrm>
            <a:off x="3348591" y="2552970"/>
            <a:ext cx="2773216" cy="560651"/>
          </a:xfrm>
          <a:custGeom>
            <a:avLst/>
            <a:gdLst>
              <a:gd name="T0" fmla="*/ 937 w 937"/>
              <a:gd name="T1" fmla="*/ 0 h 190"/>
              <a:gd name="T2" fmla="*/ 925 w 937"/>
              <a:gd name="T3" fmla="*/ 0 h 190"/>
              <a:gd name="T4" fmla="*/ 925 w 937"/>
              <a:gd name="T5" fmla="*/ 113 h 190"/>
              <a:gd name="T6" fmla="*/ 0 w 937"/>
              <a:gd name="T7" fmla="*/ 113 h 190"/>
              <a:gd name="T8" fmla="*/ 0 w 937"/>
              <a:gd name="T9" fmla="*/ 190 h 190"/>
              <a:gd name="T10" fmla="*/ 12 w 937"/>
              <a:gd name="T11" fmla="*/ 190 h 190"/>
              <a:gd name="T12" fmla="*/ 12 w 937"/>
              <a:gd name="T13" fmla="*/ 150 h 190"/>
              <a:gd name="T14" fmla="*/ 7 w 937"/>
              <a:gd name="T15" fmla="*/ 149 h 190"/>
              <a:gd name="T16" fmla="*/ 12 w 937"/>
              <a:gd name="T17" fmla="*/ 148 h 190"/>
              <a:gd name="T18" fmla="*/ 12 w 937"/>
              <a:gd name="T19" fmla="*/ 125 h 190"/>
              <a:gd name="T20" fmla="*/ 937 w 937"/>
              <a:gd name="T21" fmla="*/ 125 h 190"/>
              <a:gd name="T22" fmla="*/ 931 w 937"/>
              <a:gd name="T23" fmla="*/ 125 h 190"/>
              <a:gd name="T24" fmla="*/ 931 w 937"/>
              <a:gd name="T25" fmla="*/ 113 h 190"/>
              <a:gd name="T26" fmla="*/ 937 w 937"/>
              <a:gd name="T27" fmla="*/ 113 h 190"/>
              <a:gd name="T28" fmla="*/ 937 w 937"/>
              <a:gd name="T2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37" h="190">
                <a:moveTo>
                  <a:pt x="937" y="0"/>
                </a:moveTo>
                <a:cubicBezTo>
                  <a:pt x="925" y="0"/>
                  <a:pt x="925" y="0"/>
                  <a:pt x="925" y="0"/>
                </a:cubicBezTo>
                <a:cubicBezTo>
                  <a:pt x="925" y="113"/>
                  <a:pt x="925" y="113"/>
                  <a:pt x="925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90"/>
                  <a:pt x="0" y="190"/>
                  <a:pt x="0" y="190"/>
                </a:cubicBezTo>
                <a:cubicBezTo>
                  <a:pt x="12" y="190"/>
                  <a:pt x="12" y="190"/>
                  <a:pt x="12" y="190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10" y="149"/>
                  <a:pt x="8" y="149"/>
                  <a:pt x="7" y="149"/>
                </a:cubicBezTo>
                <a:cubicBezTo>
                  <a:pt x="8" y="149"/>
                  <a:pt x="10" y="149"/>
                  <a:pt x="12" y="148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937" y="125"/>
                  <a:pt x="937" y="125"/>
                  <a:pt x="937" y="125"/>
                </a:cubicBezTo>
                <a:cubicBezTo>
                  <a:pt x="931" y="125"/>
                  <a:pt x="931" y="125"/>
                  <a:pt x="931" y="125"/>
                </a:cubicBezTo>
                <a:cubicBezTo>
                  <a:pt x="931" y="113"/>
                  <a:pt x="931" y="113"/>
                  <a:pt x="931" y="113"/>
                </a:cubicBezTo>
                <a:cubicBezTo>
                  <a:pt x="937" y="113"/>
                  <a:pt x="937" y="113"/>
                  <a:pt x="937" y="113"/>
                </a:cubicBezTo>
                <a:cubicBezTo>
                  <a:pt x="937" y="0"/>
                  <a:pt x="937" y="0"/>
                  <a:pt x="937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1583">
            <a:extLst>
              <a:ext uri="{FF2B5EF4-FFF2-40B4-BE49-F238E27FC236}">
                <a16:creationId xmlns:a16="http://schemas.microsoft.com/office/drawing/2014/main" id="{3EBF9A35-62DE-4C6C-ABB2-709787B86F4E}"/>
              </a:ext>
            </a:extLst>
          </p:cNvPr>
          <p:cNvSpPr>
            <a:spLocks/>
          </p:cNvSpPr>
          <p:nvPr/>
        </p:nvSpPr>
        <p:spPr bwMode="auto">
          <a:xfrm>
            <a:off x="3078281" y="5856796"/>
            <a:ext cx="140161" cy="70085"/>
          </a:xfrm>
          <a:custGeom>
            <a:avLst/>
            <a:gdLst>
              <a:gd name="T0" fmla="*/ 47 w 47"/>
              <a:gd name="T1" fmla="*/ 0 h 24"/>
              <a:gd name="T2" fmla="*/ 0 w 47"/>
              <a:gd name="T3" fmla="*/ 0 h 24"/>
              <a:gd name="T4" fmla="*/ 0 w 47"/>
              <a:gd name="T5" fmla="*/ 0 h 24"/>
              <a:gd name="T6" fmla="*/ 23 w 47"/>
              <a:gd name="T7" fmla="*/ 24 h 24"/>
              <a:gd name="T8" fmla="*/ 47 w 47"/>
              <a:gd name="T9" fmla="*/ 0 h 24"/>
              <a:gd name="T10" fmla="*/ 47 w 47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24">
                <a:moveTo>
                  <a:pt x="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" y="0"/>
                  <a:pt x="23" y="10"/>
                  <a:pt x="23" y="24"/>
                </a:cubicBezTo>
                <a:cubicBezTo>
                  <a:pt x="23" y="10"/>
                  <a:pt x="34" y="0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1597">
            <a:extLst>
              <a:ext uri="{FF2B5EF4-FFF2-40B4-BE49-F238E27FC236}">
                <a16:creationId xmlns:a16="http://schemas.microsoft.com/office/drawing/2014/main" id="{964001A5-14DC-41DD-9CFE-5A70CF6753C6}"/>
              </a:ext>
            </a:extLst>
          </p:cNvPr>
          <p:cNvSpPr>
            <a:spLocks/>
          </p:cNvSpPr>
          <p:nvPr/>
        </p:nvSpPr>
        <p:spPr bwMode="auto">
          <a:xfrm>
            <a:off x="3368613" y="2993482"/>
            <a:ext cx="10015" cy="0"/>
          </a:xfrm>
          <a:custGeom>
            <a:avLst/>
            <a:gdLst>
              <a:gd name="T0" fmla="*/ 5 w 5"/>
              <a:gd name="T1" fmla="*/ 0 h 2"/>
              <a:gd name="T2" fmla="*/ 0 w 5"/>
              <a:gd name="T3" fmla="*/ 1 h 2"/>
              <a:gd name="T4" fmla="*/ 5 w 5"/>
              <a:gd name="T5" fmla="*/ 2 h 2"/>
              <a:gd name="T6" fmla="*/ 5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0"/>
                </a:moveTo>
                <a:cubicBezTo>
                  <a:pt x="3" y="1"/>
                  <a:pt x="1" y="1"/>
                  <a:pt x="0" y="1"/>
                </a:cubicBezTo>
                <a:cubicBezTo>
                  <a:pt x="1" y="1"/>
                  <a:pt x="3" y="1"/>
                  <a:pt x="5" y="2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1602">
            <a:extLst>
              <a:ext uri="{FF2B5EF4-FFF2-40B4-BE49-F238E27FC236}">
                <a16:creationId xmlns:a16="http://schemas.microsoft.com/office/drawing/2014/main" id="{11677601-F8C3-47CB-BC7E-190A097843AF}"/>
              </a:ext>
            </a:extLst>
          </p:cNvPr>
          <p:cNvSpPr>
            <a:spLocks/>
          </p:cNvSpPr>
          <p:nvPr/>
        </p:nvSpPr>
        <p:spPr bwMode="auto">
          <a:xfrm>
            <a:off x="7112950" y="4274963"/>
            <a:ext cx="90107" cy="90107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15" y="8"/>
                  <a:pt x="8" y="15"/>
                  <a:pt x="0" y="15"/>
                </a:cubicBezTo>
                <a:cubicBezTo>
                  <a:pt x="8" y="15"/>
                  <a:pt x="15" y="21"/>
                  <a:pt x="15" y="29"/>
                </a:cubicBezTo>
                <a:cubicBezTo>
                  <a:pt x="15" y="21"/>
                  <a:pt x="21" y="15"/>
                  <a:pt x="29" y="15"/>
                </a:cubicBezTo>
                <a:cubicBezTo>
                  <a:pt x="21" y="15"/>
                  <a:pt x="15" y="8"/>
                  <a:pt x="15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2073">
            <a:extLst>
              <a:ext uri="{FF2B5EF4-FFF2-40B4-BE49-F238E27FC236}">
                <a16:creationId xmlns:a16="http://schemas.microsoft.com/office/drawing/2014/main" id="{4F283B45-CA3B-4852-9FCB-7A75A148E0FC}"/>
              </a:ext>
            </a:extLst>
          </p:cNvPr>
          <p:cNvSpPr>
            <a:spLocks noEditPoints="1"/>
          </p:cNvSpPr>
          <p:nvPr/>
        </p:nvSpPr>
        <p:spPr bwMode="auto">
          <a:xfrm>
            <a:off x="3769077" y="1661937"/>
            <a:ext cx="4635370" cy="891032"/>
          </a:xfrm>
          <a:custGeom>
            <a:avLst/>
            <a:gdLst>
              <a:gd name="T0" fmla="*/ 298 w 1568"/>
              <a:gd name="T1" fmla="*/ 298 h 300"/>
              <a:gd name="T2" fmla="*/ 283 w 1568"/>
              <a:gd name="T3" fmla="*/ 283 h 300"/>
              <a:gd name="T4" fmla="*/ 298 w 1568"/>
              <a:gd name="T5" fmla="*/ 269 h 300"/>
              <a:gd name="T6" fmla="*/ 312 w 1568"/>
              <a:gd name="T7" fmla="*/ 283 h 300"/>
              <a:gd name="T8" fmla="*/ 298 w 1568"/>
              <a:gd name="T9" fmla="*/ 298 h 300"/>
              <a:gd name="T10" fmla="*/ 1418 w 1568"/>
              <a:gd name="T11" fmla="*/ 0 h 300"/>
              <a:gd name="T12" fmla="*/ 150 w 1568"/>
              <a:gd name="T13" fmla="*/ 0 h 300"/>
              <a:gd name="T14" fmla="*/ 0 w 1568"/>
              <a:gd name="T15" fmla="*/ 150 h 300"/>
              <a:gd name="T16" fmla="*/ 150 w 1568"/>
              <a:gd name="T17" fmla="*/ 300 h 300"/>
              <a:gd name="T18" fmla="*/ 1418 w 1568"/>
              <a:gd name="T19" fmla="*/ 300 h 300"/>
              <a:gd name="T20" fmla="*/ 1568 w 1568"/>
              <a:gd name="T21" fmla="*/ 150 h 300"/>
              <a:gd name="T22" fmla="*/ 1418 w 1568"/>
              <a:gd name="T2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8" h="300">
                <a:moveTo>
                  <a:pt x="298" y="298"/>
                </a:moveTo>
                <a:cubicBezTo>
                  <a:pt x="298" y="290"/>
                  <a:pt x="291" y="283"/>
                  <a:pt x="283" y="283"/>
                </a:cubicBezTo>
                <a:cubicBezTo>
                  <a:pt x="291" y="283"/>
                  <a:pt x="298" y="277"/>
                  <a:pt x="298" y="269"/>
                </a:cubicBezTo>
                <a:cubicBezTo>
                  <a:pt x="298" y="277"/>
                  <a:pt x="304" y="283"/>
                  <a:pt x="312" y="283"/>
                </a:cubicBezTo>
                <a:cubicBezTo>
                  <a:pt x="304" y="283"/>
                  <a:pt x="298" y="290"/>
                  <a:pt x="298" y="298"/>
                </a:cubicBezTo>
                <a:moveTo>
                  <a:pt x="1418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8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1418" y="300"/>
                  <a:pt x="1418" y="300"/>
                  <a:pt x="1418" y="300"/>
                </a:cubicBezTo>
                <a:cubicBezTo>
                  <a:pt x="1501" y="300"/>
                  <a:pt x="1568" y="233"/>
                  <a:pt x="1568" y="150"/>
                </a:cubicBezTo>
                <a:cubicBezTo>
                  <a:pt x="1568" y="68"/>
                  <a:pt x="1501" y="0"/>
                  <a:pt x="1418" y="0"/>
                </a:cubicBezTo>
              </a:path>
            </a:pathLst>
          </a:custGeom>
          <a:solidFill>
            <a:srgbClr val="3441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2075">
            <a:extLst>
              <a:ext uri="{FF2B5EF4-FFF2-40B4-BE49-F238E27FC236}">
                <a16:creationId xmlns:a16="http://schemas.microsoft.com/office/drawing/2014/main" id="{41FD0ED2-60A3-4C33-AFAA-8B4114F0091D}"/>
              </a:ext>
            </a:extLst>
          </p:cNvPr>
          <p:cNvSpPr>
            <a:spLocks noEditPoints="1"/>
          </p:cNvSpPr>
          <p:nvPr/>
        </p:nvSpPr>
        <p:spPr bwMode="auto">
          <a:xfrm>
            <a:off x="2247314" y="4244928"/>
            <a:ext cx="2082412" cy="1611867"/>
          </a:xfrm>
          <a:custGeom>
            <a:avLst/>
            <a:gdLst>
              <a:gd name="T0" fmla="*/ 265 w 704"/>
              <a:gd name="T1" fmla="*/ 473 h 544"/>
              <a:gd name="T2" fmla="*/ 251 w 704"/>
              <a:gd name="T3" fmla="*/ 458 h 544"/>
              <a:gd name="T4" fmla="*/ 265 w 704"/>
              <a:gd name="T5" fmla="*/ 444 h 544"/>
              <a:gd name="T6" fmla="*/ 280 w 704"/>
              <a:gd name="T7" fmla="*/ 458 h 544"/>
              <a:gd name="T8" fmla="*/ 265 w 704"/>
              <a:gd name="T9" fmla="*/ 473 h 544"/>
              <a:gd name="T10" fmla="*/ 630 w 704"/>
              <a:gd name="T11" fmla="*/ 0 h 544"/>
              <a:gd name="T12" fmla="*/ 73 w 704"/>
              <a:gd name="T13" fmla="*/ 0 h 544"/>
              <a:gd name="T14" fmla="*/ 0 w 704"/>
              <a:gd name="T15" fmla="*/ 73 h 544"/>
              <a:gd name="T16" fmla="*/ 0 w 704"/>
              <a:gd name="T17" fmla="*/ 471 h 544"/>
              <a:gd name="T18" fmla="*/ 73 w 704"/>
              <a:gd name="T19" fmla="*/ 544 h 544"/>
              <a:gd name="T20" fmla="*/ 281 w 704"/>
              <a:gd name="T21" fmla="*/ 544 h 544"/>
              <a:gd name="T22" fmla="*/ 304 w 704"/>
              <a:gd name="T23" fmla="*/ 520 h 544"/>
              <a:gd name="T24" fmla="*/ 328 w 704"/>
              <a:gd name="T25" fmla="*/ 544 h 544"/>
              <a:gd name="T26" fmla="*/ 630 w 704"/>
              <a:gd name="T27" fmla="*/ 544 h 544"/>
              <a:gd name="T28" fmla="*/ 704 w 704"/>
              <a:gd name="T29" fmla="*/ 471 h 544"/>
              <a:gd name="T30" fmla="*/ 704 w 704"/>
              <a:gd name="T31" fmla="*/ 73 h 544"/>
              <a:gd name="T32" fmla="*/ 630 w 704"/>
              <a:gd name="T33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4" h="544">
                <a:moveTo>
                  <a:pt x="265" y="473"/>
                </a:moveTo>
                <a:cubicBezTo>
                  <a:pt x="265" y="465"/>
                  <a:pt x="259" y="458"/>
                  <a:pt x="251" y="458"/>
                </a:cubicBezTo>
                <a:cubicBezTo>
                  <a:pt x="259" y="458"/>
                  <a:pt x="265" y="452"/>
                  <a:pt x="265" y="444"/>
                </a:cubicBezTo>
                <a:cubicBezTo>
                  <a:pt x="265" y="452"/>
                  <a:pt x="272" y="458"/>
                  <a:pt x="280" y="458"/>
                </a:cubicBezTo>
                <a:cubicBezTo>
                  <a:pt x="272" y="458"/>
                  <a:pt x="265" y="465"/>
                  <a:pt x="265" y="473"/>
                </a:cubicBezTo>
                <a:moveTo>
                  <a:pt x="630" y="0"/>
                </a:moveTo>
                <a:cubicBezTo>
                  <a:pt x="73" y="0"/>
                  <a:pt x="73" y="0"/>
                  <a:pt x="73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1"/>
                  <a:pt x="33" y="544"/>
                  <a:pt x="73" y="544"/>
                </a:cubicBezTo>
                <a:cubicBezTo>
                  <a:pt x="281" y="544"/>
                  <a:pt x="281" y="544"/>
                  <a:pt x="281" y="544"/>
                </a:cubicBezTo>
                <a:cubicBezTo>
                  <a:pt x="294" y="544"/>
                  <a:pt x="304" y="533"/>
                  <a:pt x="304" y="520"/>
                </a:cubicBezTo>
                <a:cubicBezTo>
                  <a:pt x="304" y="533"/>
                  <a:pt x="315" y="544"/>
                  <a:pt x="328" y="544"/>
                </a:cubicBezTo>
                <a:cubicBezTo>
                  <a:pt x="630" y="544"/>
                  <a:pt x="630" y="544"/>
                  <a:pt x="630" y="544"/>
                </a:cubicBezTo>
                <a:cubicBezTo>
                  <a:pt x="671" y="544"/>
                  <a:pt x="704" y="511"/>
                  <a:pt x="704" y="471"/>
                </a:cubicBezTo>
                <a:cubicBezTo>
                  <a:pt x="704" y="73"/>
                  <a:pt x="704" y="73"/>
                  <a:pt x="704" y="73"/>
                </a:cubicBezTo>
                <a:cubicBezTo>
                  <a:pt x="704" y="33"/>
                  <a:pt x="671" y="0"/>
                  <a:pt x="630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2076">
            <a:extLst>
              <a:ext uri="{FF2B5EF4-FFF2-40B4-BE49-F238E27FC236}">
                <a16:creationId xmlns:a16="http://schemas.microsoft.com/office/drawing/2014/main" id="{86FC838A-9713-4099-A8A3-EAB4B2C45298}"/>
              </a:ext>
            </a:extLst>
          </p:cNvPr>
          <p:cNvSpPr>
            <a:spLocks/>
          </p:cNvSpPr>
          <p:nvPr/>
        </p:nvSpPr>
        <p:spPr bwMode="auto">
          <a:xfrm>
            <a:off x="3078277" y="5786712"/>
            <a:ext cx="140162" cy="70081"/>
          </a:xfrm>
          <a:custGeom>
            <a:avLst/>
            <a:gdLst>
              <a:gd name="T0" fmla="*/ 23 w 47"/>
              <a:gd name="T1" fmla="*/ 0 h 24"/>
              <a:gd name="T2" fmla="*/ 0 w 47"/>
              <a:gd name="T3" fmla="*/ 24 h 24"/>
              <a:gd name="T4" fmla="*/ 47 w 47"/>
              <a:gd name="T5" fmla="*/ 24 h 24"/>
              <a:gd name="T6" fmla="*/ 23 w 47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24">
                <a:moveTo>
                  <a:pt x="23" y="0"/>
                </a:moveTo>
                <a:cubicBezTo>
                  <a:pt x="23" y="13"/>
                  <a:pt x="13" y="24"/>
                  <a:pt x="0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23" y="13"/>
                  <a:pt x="23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2077">
            <a:extLst>
              <a:ext uri="{FF2B5EF4-FFF2-40B4-BE49-F238E27FC236}">
                <a16:creationId xmlns:a16="http://schemas.microsoft.com/office/drawing/2014/main" id="{6145D8C6-1084-4051-81E5-D664CBB42C83}"/>
              </a:ext>
            </a:extLst>
          </p:cNvPr>
          <p:cNvSpPr>
            <a:spLocks/>
          </p:cNvSpPr>
          <p:nvPr/>
        </p:nvSpPr>
        <p:spPr bwMode="auto">
          <a:xfrm>
            <a:off x="2998184" y="5556447"/>
            <a:ext cx="80092" cy="90105"/>
          </a:xfrm>
          <a:custGeom>
            <a:avLst/>
            <a:gdLst>
              <a:gd name="T0" fmla="*/ 14 w 29"/>
              <a:gd name="T1" fmla="*/ 0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1"/>
                  <a:pt x="14" y="29"/>
                </a:cubicBezTo>
                <a:cubicBezTo>
                  <a:pt x="14" y="21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2078">
            <a:extLst>
              <a:ext uri="{FF2B5EF4-FFF2-40B4-BE49-F238E27FC236}">
                <a16:creationId xmlns:a16="http://schemas.microsoft.com/office/drawing/2014/main" id="{97D2338C-6F86-49DC-8044-016EDE6321FB}"/>
              </a:ext>
            </a:extLst>
          </p:cNvPr>
          <p:cNvSpPr>
            <a:spLocks noEditPoints="1"/>
          </p:cNvSpPr>
          <p:nvPr/>
        </p:nvSpPr>
        <p:spPr bwMode="auto">
          <a:xfrm>
            <a:off x="7563473" y="4284974"/>
            <a:ext cx="2082412" cy="1601854"/>
          </a:xfrm>
          <a:custGeom>
            <a:avLst/>
            <a:gdLst>
              <a:gd name="T0" fmla="*/ 587 w 703"/>
              <a:gd name="T1" fmla="*/ 514 h 544"/>
              <a:gd name="T2" fmla="*/ 573 w 703"/>
              <a:gd name="T3" fmla="*/ 500 h 544"/>
              <a:gd name="T4" fmla="*/ 587 w 703"/>
              <a:gd name="T5" fmla="*/ 486 h 544"/>
              <a:gd name="T6" fmla="*/ 602 w 703"/>
              <a:gd name="T7" fmla="*/ 500 h 544"/>
              <a:gd name="T8" fmla="*/ 587 w 703"/>
              <a:gd name="T9" fmla="*/ 514 h 544"/>
              <a:gd name="T10" fmla="*/ 406 w 703"/>
              <a:gd name="T11" fmla="*/ 294 h 544"/>
              <a:gd name="T12" fmla="*/ 382 w 703"/>
              <a:gd name="T13" fmla="*/ 270 h 544"/>
              <a:gd name="T14" fmla="*/ 406 w 703"/>
              <a:gd name="T15" fmla="*/ 246 h 544"/>
              <a:gd name="T16" fmla="*/ 430 w 703"/>
              <a:gd name="T17" fmla="*/ 270 h 544"/>
              <a:gd name="T18" fmla="*/ 406 w 703"/>
              <a:gd name="T19" fmla="*/ 294 h 544"/>
              <a:gd name="T20" fmla="*/ 334 w 703"/>
              <a:gd name="T21" fmla="*/ 242 h 544"/>
              <a:gd name="T22" fmla="*/ 320 w 703"/>
              <a:gd name="T23" fmla="*/ 228 h 544"/>
              <a:gd name="T24" fmla="*/ 334 w 703"/>
              <a:gd name="T25" fmla="*/ 214 h 544"/>
              <a:gd name="T26" fmla="*/ 348 w 703"/>
              <a:gd name="T27" fmla="*/ 228 h 544"/>
              <a:gd name="T28" fmla="*/ 334 w 703"/>
              <a:gd name="T29" fmla="*/ 242 h 544"/>
              <a:gd name="T30" fmla="*/ 630 w 703"/>
              <a:gd name="T31" fmla="*/ 0 h 544"/>
              <a:gd name="T32" fmla="*/ 73 w 703"/>
              <a:gd name="T33" fmla="*/ 0 h 544"/>
              <a:gd name="T34" fmla="*/ 0 w 703"/>
              <a:gd name="T35" fmla="*/ 73 h 544"/>
              <a:gd name="T36" fmla="*/ 0 w 703"/>
              <a:gd name="T37" fmla="*/ 471 h 544"/>
              <a:gd name="T38" fmla="*/ 73 w 703"/>
              <a:gd name="T39" fmla="*/ 544 h 544"/>
              <a:gd name="T40" fmla="*/ 630 w 703"/>
              <a:gd name="T41" fmla="*/ 544 h 544"/>
              <a:gd name="T42" fmla="*/ 703 w 703"/>
              <a:gd name="T43" fmla="*/ 471 h 544"/>
              <a:gd name="T44" fmla="*/ 703 w 703"/>
              <a:gd name="T45" fmla="*/ 73 h 544"/>
              <a:gd name="T46" fmla="*/ 630 w 703"/>
              <a:gd name="T4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03" h="544">
                <a:moveTo>
                  <a:pt x="587" y="514"/>
                </a:moveTo>
                <a:cubicBezTo>
                  <a:pt x="587" y="506"/>
                  <a:pt x="581" y="500"/>
                  <a:pt x="573" y="500"/>
                </a:cubicBezTo>
                <a:cubicBezTo>
                  <a:pt x="581" y="500"/>
                  <a:pt x="587" y="494"/>
                  <a:pt x="587" y="486"/>
                </a:cubicBezTo>
                <a:cubicBezTo>
                  <a:pt x="587" y="494"/>
                  <a:pt x="594" y="500"/>
                  <a:pt x="602" y="500"/>
                </a:cubicBezTo>
                <a:cubicBezTo>
                  <a:pt x="594" y="500"/>
                  <a:pt x="587" y="506"/>
                  <a:pt x="587" y="514"/>
                </a:cubicBezTo>
                <a:moveTo>
                  <a:pt x="406" y="294"/>
                </a:moveTo>
                <a:cubicBezTo>
                  <a:pt x="406" y="281"/>
                  <a:pt x="395" y="270"/>
                  <a:pt x="382" y="270"/>
                </a:cubicBezTo>
                <a:cubicBezTo>
                  <a:pt x="395" y="270"/>
                  <a:pt x="406" y="259"/>
                  <a:pt x="406" y="246"/>
                </a:cubicBezTo>
                <a:cubicBezTo>
                  <a:pt x="406" y="259"/>
                  <a:pt x="417" y="270"/>
                  <a:pt x="430" y="270"/>
                </a:cubicBezTo>
                <a:cubicBezTo>
                  <a:pt x="417" y="270"/>
                  <a:pt x="406" y="281"/>
                  <a:pt x="406" y="294"/>
                </a:cubicBezTo>
                <a:moveTo>
                  <a:pt x="334" y="242"/>
                </a:moveTo>
                <a:cubicBezTo>
                  <a:pt x="334" y="234"/>
                  <a:pt x="328" y="228"/>
                  <a:pt x="320" y="228"/>
                </a:cubicBezTo>
                <a:cubicBezTo>
                  <a:pt x="328" y="228"/>
                  <a:pt x="334" y="222"/>
                  <a:pt x="334" y="214"/>
                </a:cubicBezTo>
                <a:cubicBezTo>
                  <a:pt x="334" y="222"/>
                  <a:pt x="340" y="228"/>
                  <a:pt x="348" y="228"/>
                </a:cubicBezTo>
                <a:cubicBezTo>
                  <a:pt x="340" y="228"/>
                  <a:pt x="334" y="234"/>
                  <a:pt x="334" y="242"/>
                </a:cubicBezTo>
                <a:moveTo>
                  <a:pt x="630" y="0"/>
                </a:moveTo>
                <a:cubicBezTo>
                  <a:pt x="73" y="0"/>
                  <a:pt x="73" y="0"/>
                  <a:pt x="73" y="0"/>
                </a:cubicBezTo>
                <a:cubicBezTo>
                  <a:pt x="32" y="0"/>
                  <a:pt x="0" y="33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1"/>
                  <a:pt x="32" y="544"/>
                  <a:pt x="73" y="544"/>
                </a:cubicBezTo>
                <a:cubicBezTo>
                  <a:pt x="630" y="544"/>
                  <a:pt x="630" y="544"/>
                  <a:pt x="630" y="544"/>
                </a:cubicBezTo>
                <a:cubicBezTo>
                  <a:pt x="670" y="544"/>
                  <a:pt x="703" y="511"/>
                  <a:pt x="703" y="471"/>
                </a:cubicBezTo>
                <a:cubicBezTo>
                  <a:pt x="703" y="73"/>
                  <a:pt x="703" y="73"/>
                  <a:pt x="703" y="73"/>
                </a:cubicBezTo>
                <a:cubicBezTo>
                  <a:pt x="703" y="33"/>
                  <a:pt x="670" y="0"/>
                  <a:pt x="630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2080">
            <a:extLst>
              <a:ext uri="{FF2B5EF4-FFF2-40B4-BE49-F238E27FC236}">
                <a16:creationId xmlns:a16="http://schemas.microsoft.com/office/drawing/2014/main" id="{86C6D999-CF7D-4588-A2DA-464F35FE006B}"/>
              </a:ext>
            </a:extLst>
          </p:cNvPr>
          <p:cNvSpPr>
            <a:spLocks/>
          </p:cNvSpPr>
          <p:nvPr/>
        </p:nvSpPr>
        <p:spPr bwMode="auto">
          <a:xfrm>
            <a:off x="8694782" y="5005808"/>
            <a:ext cx="140161" cy="150177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cubicBezTo>
                  <a:pt x="24" y="13"/>
                  <a:pt x="13" y="24"/>
                  <a:pt x="0" y="24"/>
                </a:cubicBezTo>
                <a:cubicBezTo>
                  <a:pt x="13" y="24"/>
                  <a:pt x="24" y="35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35" y="24"/>
                  <a:pt x="24" y="13"/>
                  <a:pt x="2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2081">
            <a:extLst>
              <a:ext uri="{FF2B5EF4-FFF2-40B4-BE49-F238E27FC236}">
                <a16:creationId xmlns:a16="http://schemas.microsoft.com/office/drawing/2014/main" id="{BE3E9FD9-56A9-49B1-8554-ACF18320B479}"/>
              </a:ext>
            </a:extLst>
          </p:cNvPr>
          <p:cNvSpPr>
            <a:spLocks/>
          </p:cNvSpPr>
          <p:nvPr/>
        </p:nvSpPr>
        <p:spPr bwMode="auto">
          <a:xfrm>
            <a:off x="9255433" y="5716635"/>
            <a:ext cx="90107" cy="90107"/>
          </a:xfrm>
          <a:custGeom>
            <a:avLst/>
            <a:gdLst>
              <a:gd name="T0" fmla="*/ 14 w 29"/>
              <a:gd name="T1" fmla="*/ 0 h 28"/>
              <a:gd name="T2" fmla="*/ 0 w 29"/>
              <a:gd name="T3" fmla="*/ 14 h 28"/>
              <a:gd name="T4" fmla="*/ 14 w 29"/>
              <a:gd name="T5" fmla="*/ 28 h 28"/>
              <a:gd name="T6" fmla="*/ 29 w 29"/>
              <a:gd name="T7" fmla="*/ 14 h 28"/>
              <a:gd name="T8" fmla="*/ 14 w 2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2082">
            <a:extLst>
              <a:ext uri="{FF2B5EF4-FFF2-40B4-BE49-F238E27FC236}">
                <a16:creationId xmlns:a16="http://schemas.microsoft.com/office/drawing/2014/main" id="{62B24671-4E89-4533-8BE1-5C5535C5D819}"/>
              </a:ext>
            </a:extLst>
          </p:cNvPr>
          <p:cNvSpPr>
            <a:spLocks/>
          </p:cNvSpPr>
          <p:nvPr/>
        </p:nvSpPr>
        <p:spPr bwMode="auto">
          <a:xfrm>
            <a:off x="8504558" y="4915707"/>
            <a:ext cx="90107" cy="80091"/>
          </a:xfrm>
          <a:custGeom>
            <a:avLst/>
            <a:gdLst>
              <a:gd name="T0" fmla="*/ 14 w 28"/>
              <a:gd name="T1" fmla="*/ 0 h 28"/>
              <a:gd name="T2" fmla="*/ 0 w 28"/>
              <a:gd name="T3" fmla="*/ 14 h 28"/>
              <a:gd name="T4" fmla="*/ 14 w 28"/>
              <a:gd name="T5" fmla="*/ 28 h 28"/>
              <a:gd name="T6" fmla="*/ 28 w 28"/>
              <a:gd name="T7" fmla="*/ 14 h 28"/>
              <a:gd name="T8" fmla="*/ 14 w 28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0" y="14"/>
                  <a:pt x="28" y="14"/>
                </a:cubicBezTo>
                <a:cubicBezTo>
                  <a:pt x="20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2083">
            <a:extLst>
              <a:ext uri="{FF2B5EF4-FFF2-40B4-BE49-F238E27FC236}">
                <a16:creationId xmlns:a16="http://schemas.microsoft.com/office/drawing/2014/main" id="{EB738331-EDCB-4FE0-BF8A-64B8641B351F}"/>
              </a:ext>
            </a:extLst>
          </p:cNvPr>
          <p:cNvSpPr>
            <a:spLocks noEditPoints="1"/>
          </p:cNvSpPr>
          <p:nvPr/>
        </p:nvSpPr>
        <p:spPr bwMode="auto">
          <a:xfrm>
            <a:off x="7543446" y="3203720"/>
            <a:ext cx="2082411" cy="891034"/>
          </a:xfrm>
          <a:custGeom>
            <a:avLst/>
            <a:gdLst>
              <a:gd name="T0" fmla="*/ 261 w 704"/>
              <a:gd name="T1" fmla="*/ 134 h 300"/>
              <a:gd name="T2" fmla="*/ 247 w 704"/>
              <a:gd name="T3" fmla="*/ 120 h 300"/>
              <a:gd name="T4" fmla="*/ 261 w 704"/>
              <a:gd name="T5" fmla="*/ 106 h 300"/>
              <a:gd name="T6" fmla="*/ 276 w 704"/>
              <a:gd name="T7" fmla="*/ 120 h 300"/>
              <a:gd name="T8" fmla="*/ 261 w 704"/>
              <a:gd name="T9" fmla="*/ 134 h 300"/>
              <a:gd name="T10" fmla="*/ 554 w 704"/>
              <a:gd name="T11" fmla="*/ 0 h 300"/>
              <a:gd name="T12" fmla="*/ 150 w 704"/>
              <a:gd name="T13" fmla="*/ 0 h 300"/>
              <a:gd name="T14" fmla="*/ 0 w 704"/>
              <a:gd name="T15" fmla="*/ 150 h 300"/>
              <a:gd name="T16" fmla="*/ 150 w 704"/>
              <a:gd name="T17" fmla="*/ 300 h 300"/>
              <a:gd name="T18" fmla="*/ 554 w 704"/>
              <a:gd name="T19" fmla="*/ 300 h 300"/>
              <a:gd name="T20" fmla="*/ 704 w 704"/>
              <a:gd name="T21" fmla="*/ 150 h 300"/>
              <a:gd name="T22" fmla="*/ 554 w 704"/>
              <a:gd name="T2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4" h="300">
                <a:moveTo>
                  <a:pt x="261" y="134"/>
                </a:moveTo>
                <a:cubicBezTo>
                  <a:pt x="261" y="126"/>
                  <a:pt x="255" y="120"/>
                  <a:pt x="247" y="120"/>
                </a:cubicBezTo>
                <a:cubicBezTo>
                  <a:pt x="255" y="120"/>
                  <a:pt x="261" y="114"/>
                  <a:pt x="261" y="106"/>
                </a:cubicBezTo>
                <a:cubicBezTo>
                  <a:pt x="261" y="114"/>
                  <a:pt x="268" y="120"/>
                  <a:pt x="276" y="120"/>
                </a:cubicBezTo>
                <a:cubicBezTo>
                  <a:pt x="268" y="120"/>
                  <a:pt x="261" y="126"/>
                  <a:pt x="261" y="134"/>
                </a:cubicBezTo>
                <a:moveTo>
                  <a:pt x="554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554" y="300"/>
                  <a:pt x="554" y="300"/>
                  <a:pt x="554" y="300"/>
                </a:cubicBezTo>
                <a:cubicBezTo>
                  <a:pt x="636" y="300"/>
                  <a:pt x="704" y="233"/>
                  <a:pt x="704" y="150"/>
                </a:cubicBezTo>
                <a:cubicBezTo>
                  <a:pt x="704" y="67"/>
                  <a:pt x="636" y="0"/>
                  <a:pt x="554" y="0"/>
                </a:cubicBezTo>
              </a:path>
            </a:pathLst>
          </a:custGeom>
          <a:solidFill>
            <a:srgbClr val="C815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2084">
            <a:extLst>
              <a:ext uri="{FF2B5EF4-FFF2-40B4-BE49-F238E27FC236}">
                <a16:creationId xmlns:a16="http://schemas.microsoft.com/office/drawing/2014/main" id="{CCC76A03-2E17-48F3-ACAE-75EE5AC574B1}"/>
              </a:ext>
            </a:extLst>
          </p:cNvPr>
          <p:cNvSpPr>
            <a:spLocks/>
          </p:cNvSpPr>
          <p:nvPr/>
        </p:nvSpPr>
        <p:spPr bwMode="auto">
          <a:xfrm>
            <a:off x="8274297" y="3514083"/>
            <a:ext cx="90107" cy="90107"/>
          </a:xfrm>
          <a:custGeom>
            <a:avLst/>
            <a:gdLst>
              <a:gd name="T0" fmla="*/ 14 w 29"/>
              <a:gd name="T1" fmla="*/ 0 h 28"/>
              <a:gd name="T2" fmla="*/ 0 w 29"/>
              <a:gd name="T3" fmla="*/ 14 h 28"/>
              <a:gd name="T4" fmla="*/ 14 w 29"/>
              <a:gd name="T5" fmla="*/ 28 h 28"/>
              <a:gd name="T6" fmla="*/ 29 w 29"/>
              <a:gd name="T7" fmla="*/ 14 h 28"/>
              <a:gd name="T8" fmla="*/ 14 w 2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EF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2085">
            <a:extLst>
              <a:ext uri="{FF2B5EF4-FFF2-40B4-BE49-F238E27FC236}">
                <a16:creationId xmlns:a16="http://schemas.microsoft.com/office/drawing/2014/main" id="{A6400081-8C1F-4F36-BB58-6D97673DE761}"/>
              </a:ext>
            </a:extLst>
          </p:cNvPr>
          <p:cNvSpPr>
            <a:spLocks noEditPoints="1"/>
          </p:cNvSpPr>
          <p:nvPr/>
        </p:nvSpPr>
        <p:spPr bwMode="auto">
          <a:xfrm>
            <a:off x="2247314" y="3113622"/>
            <a:ext cx="2082411" cy="891034"/>
          </a:xfrm>
          <a:custGeom>
            <a:avLst/>
            <a:gdLst>
              <a:gd name="T0" fmla="*/ 352 w 704"/>
              <a:gd name="T1" fmla="*/ 68 h 300"/>
              <a:gd name="T2" fmla="*/ 328 w 704"/>
              <a:gd name="T3" fmla="*/ 44 h 300"/>
              <a:gd name="T4" fmla="*/ 352 w 704"/>
              <a:gd name="T5" fmla="*/ 20 h 300"/>
              <a:gd name="T6" fmla="*/ 376 w 704"/>
              <a:gd name="T7" fmla="*/ 44 h 300"/>
              <a:gd name="T8" fmla="*/ 352 w 704"/>
              <a:gd name="T9" fmla="*/ 68 h 300"/>
              <a:gd name="T10" fmla="*/ 554 w 704"/>
              <a:gd name="T11" fmla="*/ 0 h 300"/>
              <a:gd name="T12" fmla="*/ 382 w 704"/>
              <a:gd name="T13" fmla="*/ 0 h 300"/>
              <a:gd name="T14" fmla="*/ 370 w 704"/>
              <a:gd name="T15" fmla="*/ 0 h 300"/>
              <a:gd name="T16" fmla="*/ 150 w 704"/>
              <a:gd name="T17" fmla="*/ 0 h 300"/>
              <a:gd name="T18" fmla="*/ 0 w 704"/>
              <a:gd name="T19" fmla="*/ 150 h 300"/>
              <a:gd name="T20" fmla="*/ 150 w 704"/>
              <a:gd name="T21" fmla="*/ 300 h 300"/>
              <a:gd name="T22" fmla="*/ 554 w 704"/>
              <a:gd name="T23" fmla="*/ 300 h 300"/>
              <a:gd name="T24" fmla="*/ 704 w 704"/>
              <a:gd name="T25" fmla="*/ 150 h 300"/>
              <a:gd name="T26" fmla="*/ 554 w 704"/>
              <a:gd name="T2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4" h="300">
                <a:moveTo>
                  <a:pt x="352" y="68"/>
                </a:moveTo>
                <a:cubicBezTo>
                  <a:pt x="352" y="55"/>
                  <a:pt x="341" y="44"/>
                  <a:pt x="328" y="44"/>
                </a:cubicBezTo>
                <a:cubicBezTo>
                  <a:pt x="341" y="44"/>
                  <a:pt x="352" y="34"/>
                  <a:pt x="352" y="20"/>
                </a:cubicBezTo>
                <a:cubicBezTo>
                  <a:pt x="352" y="34"/>
                  <a:pt x="363" y="44"/>
                  <a:pt x="376" y="44"/>
                </a:cubicBezTo>
                <a:cubicBezTo>
                  <a:pt x="363" y="44"/>
                  <a:pt x="352" y="55"/>
                  <a:pt x="352" y="68"/>
                </a:cubicBezTo>
                <a:moveTo>
                  <a:pt x="554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554" y="300"/>
                  <a:pt x="554" y="300"/>
                  <a:pt x="554" y="300"/>
                </a:cubicBezTo>
                <a:cubicBezTo>
                  <a:pt x="636" y="300"/>
                  <a:pt x="704" y="233"/>
                  <a:pt x="704" y="150"/>
                </a:cubicBezTo>
                <a:cubicBezTo>
                  <a:pt x="704" y="67"/>
                  <a:pt x="636" y="0"/>
                  <a:pt x="554" y="0"/>
                </a:cubicBezTo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2087">
            <a:extLst>
              <a:ext uri="{FF2B5EF4-FFF2-40B4-BE49-F238E27FC236}">
                <a16:creationId xmlns:a16="http://schemas.microsoft.com/office/drawing/2014/main" id="{6B796ECF-4C06-4A78-9582-D35CE1480F8D}"/>
              </a:ext>
            </a:extLst>
          </p:cNvPr>
          <p:cNvSpPr>
            <a:spLocks/>
          </p:cNvSpPr>
          <p:nvPr/>
        </p:nvSpPr>
        <p:spPr bwMode="auto">
          <a:xfrm>
            <a:off x="6121800" y="2883350"/>
            <a:ext cx="2492890" cy="320369"/>
          </a:xfrm>
          <a:custGeom>
            <a:avLst/>
            <a:gdLst>
              <a:gd name="T0" fmla="*/ 249 w 249"/>
              <a:gd name="T1" fmla="*/ 0 h 32"/>
              <a:gd name="T2" fmla="*/ 0 w 249"/>
              <a:gd name="T3" fmla="*/ 0 h 32"/>
              <a:gd name="T4" fmla="*/ 0 w 249"/>
              <a:gd name="T5" fmla="*/ 4 h 32"/>
              <a:gd name="T6" fmla="*/ 246 w 249"/>
              <a:gd name="T7" fmla="*/ 4 h 32"/>
              <a:gd name="T8" fmla="*/ 246 w 249"/>
              <a:gd name="T9" fmla="*/ 32 h 32"/>
              <a:gd name="T10" fmla="*/ 249 w 249"/>
              <a:gd name="T11" fmla="*/ 32 h 32"/>
              <a:gd name="T12" fmla="*/ 249 w 249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" h="32">
                <a:moveTo>
                  <a:pt x="249" y="0"/>
                </a:moveTo>
                <a:lnTo>
                  <a:pt x="0" y="0"/>
                </a:lnTo>
                <a:lnTo>
                  <a:pt x="0" y="4"/>
                </a:lnTo>
                <a:lnTo>
                  <a:pt x="246" y="4"/>
                </a:lnTo>
                <a:lnTo>
                  <a:pt x="246" y="32"/>
                </a:lnTo>
                <a:lnTo>
                  <a:pt x="249" y="32"/>
                </a:lnTo>
                <a:lnTo>
                  <a:pt x="249" y="0"/>
                </a:lnTo>
                <a:close/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2088">
            <a:extLst>
              <a:ext uri="{FF2B5EF4-FFF2-40B4-BE49-F238E27FC236}">
                <a16:creationId xmlns:a16="http://schemas.microsoft.com/office/drawing/2014/main" id="{42AF95EB-47A4-4E03-8D93-AA1B0EA0F8B7}"/>
              </a:ext>
            </a:extLst>
          </p:cNvPr>
          <p:cNvSpPr>
            <a:spLocks/>
          </p:cNvSpPr>
          <p:nvPr/>
        </p:nvSpPr>
        <p:spPr bwMode="auto">
          <a:xfrm>
            <a:off x="6121800" y="2883350"/>
            <a:ext cx="2492890" cy="320369"/>
          </a:xfrm>
          <a:custGeom>
            <a:avLst/>
            <a:gdLst>
              <a:gd name="T0" fmla="*/ 249 w 249"/>
              <a:gd name="T1" fmla="*/ 0 h 32"/>
              <a:gd name="T2" fmla="*/ 0 w 249"/>
              <a:gd name="T3" fmla="*/ 0 h 32"/>
              <a:gd name="T4" fmla="*/ 0 w 249"/>
              <a:gd name="T5" fmla="*/ 4 h 32"/>
              <a:gd name="T6" fmla="*/ 246 w 249"/>
              <a:gd name="T7" fmla="*/ 4 h 32"/>
              <a:gd name="T8" fmla="*/ 246 w 249"/>
              <a:gd name="T9" fmla="*/ 32 h 32"/>
              <a:gd name="T10" fmla="*/ 249 w 249"/>
              <a:gd name="T11" fmla="*/ 32 h 32"/>
              <a:gd name="T12" fmla="*/ 249 w 249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" h="32">
                <a:moveTo>
                  <a:pt x="249" y="0"/>
                </a:moveTo>
                <a:lnTo>
                  <a:pt x="0" y="0"/>
                </a:lnTo>
                <a:lnTo>
                  <a:pt x="0" y="4"/>
                </a:lnTo>
                <a:lnTo>
                  <a:pt x="246" y="4"/>
                </a:lnTo>
                <a:lnTo>
                  <a:pt x="246" y="32"/>
                </a:lnTo>
                <a:lnTo>
                  <a:pt x="249" y="32"/>
                </a:lnTo>
                <a:lnTo>
                  <a:pt x="2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Rectangle 2089">
            <a:extLst>
              <a:ext uri="{FF2B5EF4-FFF2-40B4-BE49-F238E27FC236}">
                <a16:creationId xmlns:a16="http://schemas.microsoft.com/office/drawing/2014/main" id="{C131B9A2-BB87-425B-8157-E024B94E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775" y="2883350"/>
            <a:ext cx="20022" cy="40046"/>
          </a:xfrm>
          <a:prstGeom prst="rect">
            <a:avLst/>
          </a:pr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Rectangle 2090">
            <a:extLst>
              <a:ext uri="{FF2B5EF4-FFF2-40B4-BE49-F238E27FC236}">
                <a16:creationId xmlns:a16="http://schemas.microsoft.com/office/drawing/2014/main" id="{A86B1040-96E7-4D66-9E43-604599A0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775" y="2883350"/>
            <a:ext cx="20022" cy="4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A3F2C71B-A3F3-46A4-90DF-A7D2F7FB4CA1}"/>
              </a:ext>
            </a:extLst>
          </p:cNvPr>
          <p:cNvSpPr txBox="1"/>
          <p:nvPr/>
        </p:nvSpPr>
        <p:spPr>
          <a:xfrm>
            <a:off x="2352508" y="4438136"/>
            <a:ext cx="187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9CF327D8-34B3-4592-8071-1A825FCF2FFC}"/>
              </a:ext>
            </a:extLst>
          </p:cNvPr>
          <p:cNvSpPr txBox="1"/>
          <p:nvPr/>
        </p:nvSpPr>
        <p:spPr>
          <a:xfrm>
            <a:off x="7658654" y="4543734"/>
            <a:ext cx="187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C97AEB15-B3F4-4EBF-A2F3-C88C883AB70B}"/>
              </a:ext>
            </a:extLst>
          </p:cNvPr>
          <p:cNvSpPr txBox="1"/>
          <p:nvPr/>
        </p:nvSpPr>
        <p:spPr>
          <a:xfrm>
            <a:off x="2485120" y="3392550"/>
            <a:ext cx="160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738B0B58-D211-47F8-8CB9-173F1FABE2E1}"/>
              </a:ext>
            </a:extLst>
          </p:cNvPr>
          <p:cNvSpPr txBox="1"/>
          <p:nvPr/>
        </p:nvSpPr>
        <p:spPr>
          <a:xfrm>
            <a:off x="7701160" y="3488277"/>
            <a:ext cx="160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A1FC48D8-253D-4719-9505-C72E63708AFD}"/>
              </a:ext>
            </a:extLst>
          </p:cNvPr>
          <p:cNvSpPr txBox="1"/>
          <p:nvPr/>
        </p:nvSpPr>
        <p:spPr>
          <a:xfrm>
            <a:off x="4956418" y="1860472"/>
            <a:ext cx="226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4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6">
            <a:extLst>
              <a:ext uri="{FF2B5EF4-FFF2-40B4-BE49-F238E27FC236}">
                <a16:creationId xmlns:a16="http://schemas.microsoft.com/office/drawing/2014/main" id="{04F7A50C-164C-4E69-A9D9-94549BED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Rectangle 2728">
            <a:extLst>
              <a:ext uri="{FF2B5EF4-FFF2-40B4-BE49-F238E27FC236}">
                <a16:creationId xmlns:a16="http://schemas.microsoft.com/office/drawing/2014/main" id="{55705A36-C069-4ADE-8817-866FC5A1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2730">
            <a:extLst>
              <a:ext uri="{FF2B5EF4-FFF2-40B4-BE49-F238E27FC236}">
                <a16:creationId xmlns:a16="http://schemas.microsoft.com/office/drawing/2014/main" id="{56EE834F-8108-486C-835E-7A548499A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Rectangle 2732">
            <a:extLst>
              <a:ext uri="{FF2B5EF4-FFF2-40B4-BE49-F238E27FC236}">
                <a16:creationId xmlns:a16="http://schemas.microsoft.com/office/drawing/2014/main" id="{4C9508E1-6616-4F17-B660-17D3B458D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Rectangle 2734">
            <a:extLst>
              <a:ext uri="{FF2B5EF4-FFF2-40B4-BE49-F238E27FC236}">
                <a16:creationId xmlns:a16="http://schemas.microsoft.com/office/drawing/2014/main" id="{34A8A3DE-9460-46BB-B46C-E5F7D33F2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Rectangle 2736">
            <a:extLst>
              <a:ext uri="{FF2B5EF4-FFF2-40B4-BE49-F238E27FC236}">
                <a16:creationId xmlns:a16="http://schemas.microsoft.com/office/drawing/2014/main" id="{93706424-FB50-4F03-A375-A626503C9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5F3BC71C-E0B4-4CD9-8A0A-7E057B21EEBA}"/>
              </a:ext>
            </a:extLst>
          </p:cNvPr>
          <p:cNvSpPr txBox="1"/>
          <p:nvPr/>
        </p:nvSpPr>
        <p:spPr>
          <a:xfrm>
            <a:off x="1635913" y="2554810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71881157-1EBE-436F-AA6F-5015896E29D8}"/>
              </a:ext>
            </a:extLst>
          </p:cNvPr>
          <p:cNvSpPr txBox="1"/>
          <p:nvPr/>
        </p:nvSpPr>
        <p:spPr>
          <a:xfrm>
            <a:off x="1635913" y="3055608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2D8E149C-9286-4895-B1C6-C9AC94D13B0D}"/>
              </a:ext>
            </a:extLst>
          </p:cNvPr>
          <p:cNvSpPr txBox="1"/>
          <p:nvPr/>
        </p:nvSpPr>
        <p:spPr>
          <a:xfrm>
            <a:off x="1610747" y="3613670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D1A8BFCA-3032-4934-AB73-AF73B24FA1E9}"/>
              </a:ext>
            </a:extLst>
          </p:cNvPr>
          <p:cNvSpPr txBox="1"/>
          <p:nvPr/>
        </p:nvSpPr>
        <p:spPr>
          <a:xfrm>
            <a:off x="1635913" y="4127018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745956DD-2769-4987-BE1D-854B1DE32449}"/>
              </a:ext>
            </a:extLst>
          </p:cNvPr>
          <p:cNvSpPr txBox="1"/>
          <p:nvPr/>
        </p:nvSpPr>
        <p:spPr>
          <a:xfrm>
            <a:off x="1601895" y="4706243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id="{1374A6F0-BA2F-4F0B-8BB4-5C50D3E85379}"/>
              </a:ext>
            </a:extLst>
          </p:cNvPr>
          <p:cNvSpPr txBox="1"/>
          <p:nvPr/>
        </p:nvSpPr>
        <p:spPr>
          <a:xfrm>
            <a:off x="1630953" y="5215471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29" name="Grupo 28"/>
          <p:cNvGrpSpPr/>
          <p:nvPr/>
        </p:nvGrpSpPr>
        <p:grpSpPr>
          <a:xfrm>
            <a:off x="8376070" y="1451056"/>
            <a:ext cx="1459588" cy="4672321"/>
            <a:chOff x="14663738" y="760413"/>
            <a:chExt cx="1293813" cy="7173912"/>
          </a:xfrm>
          <a:solidFill>
            <a:srgbClr val="344193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4663738" y="760413"/>
              <a:ext cx="1293813" cy="6888162"/>
            </a:xfrm>
            <a:custGeom>
              <a:avLst/>
              <a:gdLst>
                <a:gd name="T0" fmla="*/ 48 w 342"/>
                <a:gd name="T1" fmla="*/ 1170 h 1834"/>
                <a:gd name="T2" fmla="*/ 68 w 342"/>
                <a:gd name="T3" fmla="*/ 1068 h 1834"/>
                <a:gd name="T4" fmla="*/ 54 w 342"/>
                <a:gd name="T5" fmla="*/ 982 h 1834"/>
                <a:gd name="T6" fmla="*/ 91 w 342"/>
                <a:gd name="T7" fmla="*/ 908 h 1834"/>
                <a:gd name="T8" fmla="*/ 121 w 342"/>
                <a:gd name="T9" fmla="*/ 820 h 1834"/>
                <a:gd name="T10" fmla="*/ 130 w 342"/>
                <a:gd name="T11" fmla="*/ 679 h 1834"/>
                <a:gd name="T12" fmla="*/ 142 w 342"/>
                <a:gd name="T13" fmla="*/ 609 h 1834"/>
                <a:gd name="T14" fmla="*/ 149 w 342"/>
                <a:gd name="T15" fmla="*/ 538 h 1834"/>
                <a:gd name="T16" fmla="*/ 176 w 342"/>
                <a:gd name="T17" fmla="*/ 395 h 1834"/>
                <a:gd name="T18" fmla="*/ 179 w 342"/>
                <a:gd name="T19" fmla="*/ 296 h 1834"/>
                <a:gd name="T20" fmla="*/ 181 w 342"/>
                <a:gd name="T21" fmla="*/ 275 h 1834"/>
                <a:gd name="T22" fmla="*/ 197 w 342"/>
                <a:gd name="T23" fmla="*/ 166 h 1834"/>
                <a:gd name="T24" fmla="*/ 184 w 342"/>
                <a:gd name="T25" fmla="*/ 40 h 1834"/>
                <a:gd name="T26" fmla="*/ 249 w 342"/>
                <a:gd name="T27" fmla="*/ 50 h 1834"/>
                <a:gd name="T28" fmla="*/ 271 w 342"/>
                <a:gd name="T29" fmla="*/ 107 h 1834"/>
                <a:gd name="T30" fmla="*/ 274 w 342"/>
                <a:gd name="T31" fmla="*/ 164 h 1834"/>
                <a:gd name="T32" fmla="*/ 323 w 342"/>
                <a:gd name="T33" fmla="*/ 266 h 1834"/>
                <a:gd name="T34" fmla="*/ 283 w 342"/>
                <a:gd name="T35" fmla="*/ 344 h 1834"/>
                <a:gd name="T36" fmla="*/ 273 w 342"/>
                <a:gd name="T37" fmla="*/ 434 h 1834"/>
                <a:gd name="T38" fmla="*/ 262 w 342"/>
                <a:gd name="T39" fmla="*/ 479 h 1834"/>
                <a:gd name="T40" fmla="*/ 216 w 342"/>
                <a:gd name="T41" fmla="*/ 549 h 1834"/>
                <a:gd name="T42" fmla="*/ 201 w 342"/>
                <a:gd name="T43" fmla="*/ 641 h 1834"/>
                <a:gd name="T44" fmla="*/ 190 w 342"/>
                <a:gd name="T45" fmla="*/ 736 h 1834"/>
                <a:gd name="T46" fmla="*/ 207 w 342"/>
                <a:gd name="T47" fmla="*/ 830 h 1834"/>
                <a:gd name="T48" fmla="*/ 183 w 342"/>
                <a:gd name="T49" fmla="*/ 891 h 1834"/>
                <a:gd name="T50" fmla="*/ 162 w 342"/>
                <a:gd name="T51" fmla="*/ 1037 h 1834"/>
                <a:gd name="T52" fmla="*/ 136 w 342"/>
                <a:gd name="T53" fmla="*/ 1116 h 1834"/>
                <a:gd name="T54" fmla="*/ 131 w 342"/>
                <a:gd name="T55" fmla="*/ 1213 h 1834"/>
                <a:gd name="T56" fmla="*/ 133 w 342"/>
                <a:gd name="T57" fmla="*/ 1342 h 1834"/>
                <a:gd name="T58" fmla="*/ 122 w 342"/>
                <a:gd name="T59" fmla="*/ 1362 h 1834"/>
                <a:gd name="T60" fmla="*/ 134 w 342"/>
                <a:gd name="T61" fmla="*/ 1430 h 1834"/>
                <a:gd name="T62" fmla="*/ 117 w 342"/>
                <a:gd name="T63" fmla="*/ 1504 h 1834"/>
                <a:gd name="T64" fmla="*/ 106 w 342"/>
                <a:gd name="T65" fmla="*/ 1569 h 1834"/>
                <a:gd name="T66" fmla="*/ 88 w 342"/>
                <a:gd name="T67" fmla="*/ 1638 h 1834"/>
                <a:gd name="T68" fmla="*/ 120 w 342"/>
                <a:gd name="T69" fmla="*/ 1699 h 1834"/>
                <a:gd name="T70" fmla="*/ 216 w 342"/>
                <a:gd name="T71" fmla="*/ 1740 h 1834"/>
                <a:gd name="T72" fmla="*/ 166 w 342"/>
                <a:gd name="T73" fmla="*/ 1806 h 1834"/>
                <a:gd name="T74" fmla="*/ 123 w 342"/>
                <a:gd name="T75" fmla="*/ 1791 h 1834"/>
                <a:gd name="T76" fmla="*/ 130 w 342"/>
                <a:gd name="T77" fmla="*/ 1798 h 1834"/>
                <a:gd name="T78" fmla="*/ 149 w 342"/>
                <a:gd name="T79" fmla="*/ 1769 h 1834"/>
                <a:gd name="T80" fmla="*/ 108 w 342"/>
                <a:gd name="T81" fmla="*/ 1834 h 1834"/>
                <a:gd name="T82" fmla="*/ 88 w 342"/>
                <a:gd name="T83" fmla="*/ 1807 h 1834"/>
                <a:gd name="T84" fmla="*/ 113 w 342"/>
                <a:gd name="T85" fmla="*/ 1787 h 1834"/>
                <a:gd name="T86" fmla="*/ 97 w 342"/>
                <a:gd name="T87" fmla="*/ 1753 h 1834"/>
                <a:gd name="T88" fmla="*/ 147 w 342"/>
                <a:gd name="T89" fmla="*/ 1756 h 1834"/>
                <a:gd name="T90" fmla="*/ 117 w 342"/>
                <a:gd name="T91" fmla="*/ 1715 h 1834"/>
                <a:gd name="T92" fmla="*/ 85 w 342"/>
                <a:gd name="T93" fmla="*/ 1721 h 1834"/>
                <a:gd name="T94" fmla="*/ 63 w 342"/>
                <a:gd name="T95" fmla="*/ 1671 h 1834"/>
                <a:gd name="T96" fmla="*/ 51 w 342"/>
                <a:gd name="T97" fmla="*/ 1642 h 1834"/>
                <a:gd name="T98" fmla="*/ 57 w 342"/>
                <a:gd name="T99" fmla="*/ 1621 h 1834"/>
                <a:gd name="T100" fmla="*/ 53 w 342"/>
                <a:gd name="T101" fmla="*/ 1554 h 1834"/>
                <a:gd name="T102" fmla="*/ 44 w 342"/>
                <a:gd name="T103" fmla="*/ 1497 h 1834"/>
                <a:gd name="T104" fmla="*/ 9 w 342"/>
                <a:gd name="T105" fmla="*/ 1459 h 1834"/>
                <a:gd name="T106" fmla="*/ 2 w 342"/>
                <a:gd name="T107" fmla="*/ 1458 h 1834"/>
                <a:gd name="T108" fmla="*/ 54 w 342"/>
                <a:gd name="T109" fmla="*/ 1423 h 1834"/>
                <a:gd name="T110" fmla="*/ 85 w 342"/>
                <a:gd name="T111" fmla="*/ 1391 h 1834"/>
                <a:gd name="T112" fmla="*/ 107 w 342"/>
                <a:gd name="T113" fmla="*/ 1348 h 1834"/>
                <a:gd name="T114" fmla="*/ 76 w 342"/>
                <a:gd name="T115" fmla="*/ 1321 h 1834"/>
                <a:gd name="T116" fmla="*/ 98 w 342"/>
                <a:gd name="T117" fmla="*/ 1271 h 1834"/>
                <a:gd name="T118" fmla="*/ 107 w 342"/>
                <a:gd name="T119" fmla="*/ 1244 h 1834"/>
                <a:gd name="T120" fmla="*/ 104 w 342"/>
                <a:gd name="T121" fmla="*/ 1207 h 1834"/>
                <a:gd name="T122" fmla="*/ 63 w 342"/>
                <a:gd name="T123" fmla="*/ 1213 h 1834"/>
                <a:gd name="T124" fmla="*/ 70 w 342"/>
                <a:gd name="T125" fmla="*/ 1509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2" h="1834">
                  <a:moveTo>
                    <a:pt x="63" y="1213"/>
                  </a:moveTo>
                  <a:cubicBezTo>
                    <a:pt x="58" y="1202"/>
                    <a:pt x="52" y="1190"/>
                    <a:pt x="47" y="1178"/>
                  </a:cubicBezTo>
                  <a:cubicBezTo>
                    <a:pt x="46" y="1176"/>
                    <a:pt x="47" y="1173"/>
                    <a:pt x="48" y="1170"/>
                  </a:cubicBezTo>
                  <a:cubicBezTo>
                    <a:pt x="50" y="1160"/>
                    <a:pt x="52" y="1150"/>
                    <a:pt x="55" y="1140"/>
                  </a:cubicBezTo>
                  <a:cubicBezTo>
                    <a:pt x="58" y="1131"/>
                    <a:pt x="57" y="1123"/>
                    <a:pt x="64" y="1114"/>
                  </a:cubicBezTo>
                  <a:cubicBezTo>
                    <a:pt x="75" y="1101"/>
                    <a:pt x="77" y="1084"/>
                    <a:pt x="68" y="1068"/>
                  </a:cubicBezTo>
                  <a:cubicBezTo>
                    <a:pt x="63" y="1060"/>
                    <a:pt x="63" y="1049"/>
                    <a:pt x="61" y="1040"/>
                  </a:cubicBezTo>
                  <a:cubicBezTo>
                    <a:pt x="59" y="1031"/>
                    <a:pt x="57" y="1023"/>
                    <a:pt x="56" y="1014"/>
                  </a:cubicBezTo>
                  <a:cubicBezTo>
                    <a:pt x="55" y="1004"/>
                    <a:pt x="55" y="993"/>
                    <a:pt x="54" y="982"/>
                  </a:cubicBezTo>
                  <a:cubicBezTo>
                    <a:pt x="65" y="985"/>
                    <a:pt x="75" y="989"/>
                    <a:pt x="72" y="971"/>
                  </a:cubicBezTo>
                  <a:cubicBezTo>
                    <a:pt x="71" y="968"/>
                    <a:pt x="73" y="965"/>
                    <a:pt x="74" y="961"/>
                  </a:cubicBezTo>
                  <a:cubicBezTo>
                    <a:pt x="79" y="943"/>
                    <a:pt x="85" y="925"/>
                    <a:pt x="91" y="908"/>
                  </a:cubicBezTo>
                  <a:cubicBezTo>
                    <a:pt x="93" y="901"/>
                    <a:pt x="95" y="892"/>
                    <a:pt x="100" y="887"/>
                  </a:cubicBezTo>
                  <a:cubicBezTo>
                    <a:pt x="115" y="872"/>
                    <a:pt x="114" y="853"/>
                    <a:pt x="117" y="834"/>
                  </a:cubicBezTo>
                  <a:cubicBezTo>
                    <a:pt x="118" y="829"/>
                    <a:pt x="118" y="823"/>
                    <a:pt x="121" y="820"/>
                  </a:cubicBezTo>
                  <a:cubicBezTo>
                    <a:pt x="132" y="810"/>
                    <a:pt x="131" y="797"/>
                    <a:pt x="130" y="784"/>
                  </a:cubicBezTo>
                  <a:cubicBezTo>
                    <a:pt x="130" y="782"/>
                    <a:pt x="129" y="778"/>
                    <a:pt x="130" y="777"/>
                  </a:cubicBezTo>
                  <a:cubicBezTo>
                    <a:pt x="148" y="744"/>
                    <a:pt x="133" y="712"/>
                    <a:pt x="130" y="679"/>
                  </a:cubicBezTo>
                  <a:cubicBezTo>
                    <a:pt x="129" y="669"/>
                    <a:pt x="128" y="658"/>
                    <a:pt x="127" y="647"/>
                  </a:cubicBezTo>
                  <a:cubicBezTo>
                    <a:pt x="127" y="644"/>
                    <a:pt x="127" y="639"/>
                    <a:pt x="129" y="639"/>
                  </a:cubicBezTo>
                  <a:cubicBezTo>
                    <a:pt x="145" y="633"/>
                    <a:pt x="140" y="619"/>
                    <a:pt x="142" y="609"/>
                  </a:cubicBezTo>
                  <a:cubicBezTo>
                    <a:pt x="144" y="601"/>
                    <a:pt x="140" y="592"/>
                    <a:pt x="139" y="584"/>
                  </a:cubicBezTo>
                  <a:cubicBezTo>
                    <a:pt x="139" y="577"/>
                    <a:pt x="139" y="569"/>
                    <a:pt x="140" y="562"/>
                  </a:cubicBezTo>
                  <a:cubicBezTo>
                    <a:pt x="142" y="554"/>
                    <a:pt x="146" y="546"/>
                    <a:pt x="149" y="538"/>
                  </a:cubicBezTo>
                  <a:cubicBezTo>
                    <a:pt x="153" y="526"/>
                    <a:pt x="158" y="513"/>
                    <a:pt x="160" y="501"/>
                  </a:cubicBezTo>
                  <a:cubicBezTo>
                    <a:pt x="164" y="472"/>
                    <a:pt x="166" y="443"/>
                    <a:pt x="170" y="415"/>
                  </a:cubicBezTo>
                  <a:cubicBezTo>
                    <a:pt x="171" y="408"/>
                    <a:pt x="174" y="402"/>
                    <a:pt x="176" y="395"/>
                  </a:cubicBezTo>
                  <a:cubicBezTo>
                    <a:pt x="178" y="387"/>
                    <a:pt x="183" y="378"/>
                    <a:pt x="181" y="373"/>
                  </a:cubicBezTo>
                  <a:cubicBezTo>
                    <a:pt x="171" y="347"/>
                    <a:pt x="178" y="322"/>
                    <a:pt x="182" y="296"/>
                  </a:cubicBezTo>
                  <a:cubicBezTo>
                    <a:pt x="182" y="296"/>
                    <a:pt x="180" y="296"/>
                    <a:pt x="179" y="296"/>
                  </a:cubicBezTo>
                  <a:cubicBezTo>
                    <a:pt x="177" y="296"/>
                    <a:pt x="176" y="297"/>
                    <a:pt x="174" y="297"/>
                  </a:cubicBezTo>
                  <a:cubicBezTo>
                    <a:pt x="175" y="289"/>
                    <a:pt x="176" y="281"/>
                    <a:pt x="177" y="273"/>
                  </a:cubicBezTo>
                  <a:cubicBezTo>
                    <a:pt x="178" y="274"/>
                    <a:pt x="179" y="274"/>
                    <a:pt x="181" y="275"/>
                  </a:cubicBezTo>
                  <a:cubicBezTo>
                    <a:pt x="183" y="272"/>
                    <a:pt x="187" y="268"/>
                    <a:pt x="188" y="264"/>
                  </a:cubicBezTo>
                  <a:cubicBezTo>
                    <a:pt x="192" y="242"/>
                    <a:pt x="197" y="220"/>
                    <a:pt x="199" y="198"/>
                  </a:cubicBezTo>
                  <a:cubicBezTo>
                    <a:pt x="200" y="188"/>
                    <a:pt x="197" y="177"/>
                    <a:pt x="197" y="166"/>
                  </a:cubicBezTo>
                  <a:cubicBezTo>
                    <a:pt x="196" y="153"/>
                    <a:pt x="197" y="140"/>
                    <a:pt x="196" y="127"/>
                  </a:cubicBezTo>
                  <a:cubicBezTo>
                    <a:pt x="196" y="119"/>
                    <a:pt x="195" y="110"/>
                    <a:pt x="193" y="102"/>
                  </a:cubicBezTo>
                  <a:cubicBezTo>
                    <a:pt x="190" y="81"/>
                    <a:pt x="187" y="60"/>
                    <a:pt x="184" y="40"/>
                  </a:cubicBezTo>
                  <a:cubicBezTo>
                    <a:pt x="213" y="32"/>
                    <a:pt x="216" y="29"/>
                    <a:pt x="211" y="6"/>
                  </a:cubicBezTo>
                  <a:cubicBezTo>
                    <a:pt x="216" y="4"/>
                    <a:pt x="221" y="2"/>
                    <a:pt x="225" y="0"/>
                  </a:cubicBezTo>
                  <a:cubicBezTo>
                    <a:pt x="239" y="15"/>
                    <a:pt x="248" y="30"/>
                    <a:pt x="249" y="50"/>
                  </a:cubicBezTo>
                  <a:cubicBezTo>
                    <a:pt x="250" y="70"/>
                    <a:pt x="264" y="82"/>
                    <a:pt x="279" y="94"/>
                  </a:cubicBezTo>
                  <a:cubicBezTo>
                    <a:pt x="274" y="99"/>
                    <a:pt x="271" y="102"/>
                    <a:pt x="267" y="106"/>
                  </a:cubicBezTo>
                  <a:cubicBezTo>
                    <a:pt x="268" y="106"/>
                    <a:pt x="270" y="107"/>
                    <a:pt x="271" y="107"/>
                  </a:cubicBezTo>
                  <a:cubicBezTo>
                    <a:pt x="269" y="114"/>
                    <a:pt x="267" y="122"/>
                    <a:pt x="265" y="129"/>
                  </a:cubicBezTo>
                  <a:cubicBezTo>
                    <a:pt x="265" y="129"/>
                    <a:pt x="264" y="129"/>
                    <a:pt x="263" y="128"/>
                  </a:cubicBezTo>
                  <a:cubicBezTo>
                    <a:pt x="266" y="141"/>
                    <a:pt x="266" y="157"/>
                    <a:pt x="274" y="164"/>
                  </a:cubicBezTo>
                  <a:cubicBezTo>
                    <a:pt x="296" y="186"/>
                    <a:pt x="287" y="216"/>
                    <a:pt x="301" y="240"/>
                  </a:cubicBezTo>
                  <a:cubicBezTo>
                    <a:pt x="305" y="246"/>
                    <a:pt x="303" y="257"/>
                    <a:pt x="304" y="268"/>
                  </a:cubicBezTo>
                  <a:cubicBezTo>
                    <a:pt x="310" y="267"/>
                    <a:pt x="316" y="266"/>
                    <a:pt x="323" y="266"/>
                  </a:cubicBezTo>
                  <a:cubicBezTo>
                    <a:pt x="340" y="264"/>
                    <a:pt x="342" y="269"/>
                    <a:pt x="339" y="285"/>
                  </a:cubicBezTo>
                  <a:cubicBezTo>
                    <a:pt x="333" y="313"/>
                    <a:pt x="319" y="333"/>
                    <a:pt x="290" y="340"/>
                  </a:cubicBezTo>
                  <a:cubicBezTo>
                    <a:pt x="288" y="340"/>
                    <a:pt x="285" y="342"/>
                    <a:pt x="283" y="344"/>
                  </a:cubicBezTo>
                  <a:cubicBezTo>
                    <a:pt x="267" y="360"/>
                    <a:pt x="263" y="357"/>
                    <a:pt x="278" y="376"/>
                  </a:cubicBezTo>
                  <a:cubicBezTo>
                    <a:pt x="264" y="391"/>
                    <a:pt x="263" y="396"/>
                    <a:pt x="273" y="417"/>
                  </a:cubicBezTo>
                  <a:cubicBezTo>
                    <a:pt x="277" y="423"/>
                    <a:pt x="279" y="428"/>
                    <a:pt x="273" y="434"/>
                  </a:cubicBezTo>
                  <a:cubicBezTo>
                    <a:pt x="264" y="442"/>
                    <a:pt x="265" y="450"/>
                    <a:pt x="273" y="458"/>
                  </a:cubicBezTo>
                  <a:cubicBezTo>
                    <a:pt x="276" y="461"/>
                    <a:pt x="280" y="470"/>
                    <a:pt x="278" y="471"/>
                  </a:cubicBezTo>
                  <a:cubicBezTo>
                    <a:pt x="274" y="475"/>
                    <a:pt x="268" y="476"/>
                    <a:pt x="262" y="479"/>
                  </a:cubicBezTo>
                  <a:cubicBezTo>
                    <a:pt x="260" y="480"/>
                    <a:pt x="255" y="481"/>
                    <a:pt x="254" y="483"/>
                  </a:cubicBezTo>
                  <a:cubicBezTo>
                    <a:pt x="247" y="504"/>
                    <a:pt x="237" y="525"/>
                    <a:pt x="220" y="540"/>
                  </a:cubicBezTo>
                  <a:cubicBezTo>
                    <a:pt x="218" y="542"/>
                    <a:pt x="217" y="546"/>
                    <a:pt x="216" y="549"/>
                  </a:cubicBezTo>
                  <a:cubicBezTo>
                    <a:pt x="215" y="554"/>
                    <a:pt x="215" y="560"/>
                    <a:pt x="213" y="564"/>
                  </a:cubicBezTo>
                  <a:cubicBezTo>
                    <a:pt x="198" y="585"/>
                    <a:pt x="205" y="607"/>
                    <a:pt x="208" y="629"/>
                  </a:cubicBezTo>
                  <a:cubicBezTo>
                    <a:pt x="209" y="632"/>
                    <a:pt x="205" y="638"/>
                    <a:pt x="201" y="641"/>
                  </a:cubicBezTo>
                  <a:cubicBezTo>
                    <a:pt x="189" y="649"/>
                    <a:pt x="186" y="659"/>
                    <a:pt x="190" y="672"/>
                  </a:cubicBezTo>
                  <a:cubicBezTo>
                    <a:pt x="171" y="688"/>
                    <a:pt x="172" y="709"/>
                    <a:pt x="189" y="715"/>
                  </a:cubicBezTo>
                  <a:cubicBezTo>
                    <a:pt x="189" y="724"/>
                    <a:pt x="189" y="730"/>
                    <a:pt x="190" y="736"/>
                  </a:cubicBezTo>
                  <a:cubicBezTo>
                    <a:pt x="194" y="752"/>
                    <a:pt x="197" y="768"/>
                    <a:pt x="201" y="785"/>
                  </a:cubicBezTo>
                  <a:cubicBezTo>
                    <a:pt x="202" y="785"/>
                    <a:pt x="205" y="785"/>
                    <a:pt x="207" y="785"/>
                  </a:cubicBezTo>
                  <a:cubicBezTo>
                    <a:pt x="207" y="800"/>
                    <a:pt x="208" y="815"/>
                    <a:pt x="207" y="830"/>
                  </a:cubicBezTo>
                  <a:cubicBezTo>
                    <a:pt x="206" y="833"/>
                    <a:pt x="200" y="836"/>
                    <a:pt x="198" y="840"/>
                  </a:cubicBezTo>
                  <a:cubicBezTo>
                    <a:pt x="192" y="854"/>
                    <a:pt x="186" y="869"/>
                    <a:pt x="180" y="883"/>
                  </a:cubicBezTo>
                  <a:cubicBezTo>
                    <a:pt x="179" y="885"/>
                    <a:pt x="182" y="888"/>
                    <a:pt x="183" y="891"/>
                  </a:cubicBezTo>
                  <a:cubicBezTo>
                    <a:pt x="188" y="914"/>
                    <a:pt x="186" y="934"/>
                    <a:pt x="161" y="946"/>
                  </a:cubicBezTo>
                  <a:cubicBezTo>
                    <a:pt x="157" y="948"/>
                    <a:pt x="154" y="958"/>
                    <a:pt x="155" y="965"/>
                  </a:cubicBezTo>
                  <a:cubicBezTo>
                    <a:pt x="156" y="989"/>
                    <a:pt x="154" y="1015"/>
                    <a:pt x="162" y="1037"/>
                  </a:cubicBezTo>
                  <a:cubicBezTo>
                    <a:pt x="168" y="1056"/>
                    <a:pt x="163" y="1061"/>
                    <a:pt x="149" y="1066"/>
                  </a:cubicBezTo>
                  <a:cubicBezTo>
                    <a:pt x="148" y="1066"/>
                    <a:pt x="146" y="1068"/>
                    <a:pt x="146" y="1069"/>
                  </a:cubicBezTo>
                  <a:cubicBezTo>
                    <a:pt x="142" y="1085"/>
                    <a:pt x="139" y="1100"/>
                    <a:pt x="136" y="1116"/>
                  </a:cubicBezTo>
                  <a:cubicBezTo>
                    <a:pt x="135" y="1125"/>
                    <a:pt x="136" y="1134"/>
                    <a:pt x="132" y="1141"/>
                  </a:cubicBezTo>
                  <a:cubicBezTo>
                    <a:pt x="122" y="1160"/>
                    <a:pt x="131" y="1179"/>
                    <a:pt x="129" y="1198"/>
                  </a:cubicBezTo>
                  <a:cubicBezTo>
                    <a:pt x="128" y="1203"/>
                    <a:pt x="129" y="1209"/>
                    <a:pt x="131" y="1213"/>
                  </a:cubicBezTo>
                  <a:cubicBezTo>
                    <a:pt x="136" y="1224"/>
                    <a:pt x="138" y="1233"/>
                    <a:pt x="118" y="1230"/>
                  </a:cubicBezTo>
                  <a:cubicBezTo>
                    <a:pt x="131" y="1248"/>
                    <a:pt x="105" y="1272"/>
                    <a:pt x="133" y="1283"/>
                  </a:cubicBezTo>
                  <a:cubicBezTo>
                    <a:pt x="133" y="1302"/>
                    <a:pt x="133" y="1322"/>
                    <a:pt x="133" y="1342"/>
                  </a:cubicBezTo>
                  <a:cubicBezTo>
                    <a:pt x="141" y="1343"/>
                    <a:pt x="149" y="1345"/>
                    <a:pt x="157" y="1347"/>
                  </a:cubicBezTo>
                  <a:cubicBezTo>
                    <a:pt x="155" y="1353"/>
                    <a:pt x="154" y="1357"/>
                    <a:pt x="153" y="1362"/>
                  </a:cubicBezTo>
                  <a:cubicBezTo>
                    <a:pt x="144" y="1362"/>
                    <a:pt x="134" y="1362"/>
                    <a:pt x="122" y="1362"/>
                  </a:cubicBezTo>
                  <a:cubicBezTo>
                    <a:pt x="133" y="1370"/>
                    <a:pt x="142" y="1376"/>
                    <a:pt x="154" y="1384"/>
                  </a:cubicBezTo>
                  <a:cubicBezTo>
                    <a:pt x="146" y="1392"/>
                    <a:pt x="141" y="1398"/>
                    <a:pt x="136" y="1404"/>
                  </a:cubicBezTo>
                  <a:cubicBezTo>
                    <a:pt x="133" y="1412"/>
                    <a:pt x="148" y="1422"/>
                    <a:pt x="134" y="1430"/>
                  </a:cubicBezTo>
                  <a:cubicBezTo>
                    <a:pt x="137" y="1442"/>
                    <a:pt x="147" y="1452"/>
                    <a:pt x="133" y="1463"/>
                  </a:cubicBezTo>
                  <a:cubicBezTo>
                    <a:pt x="132" y="1464"/>
                    <a:pt x="130" y="1465"/>
                    <a:pt x="130" y="1466"/>
                  </a:cubicBezTo>
                  <a:cubicBezTo>
                    <a:pt x="137" y="1483"/>
                    <a:pt x="123" y="1492"/>
                    <a:pt x="117" y="1504"/>
                  </a:cubicBezTo>
                  <a:cubicBezTo>
                    <a:pt x="112" y="1513"/>
                    <a:pt x="109" y="1522"/>
                    <a:pt x="117" y="1530"/>
                  </a:cubicBezTo>
                  <a:cubicBezTo>
                    <a:pt x="118" y="1530"/>
                    <a:pt x="118" y="1531"/>
                    <a:pt x="118" y="1531"/>
                  </a:cubicBezTo>
                  <a:cubicBezTo>
                    <a:pt x="114" y="1544"/>
                    <a:pt x="110" y="1557"/>
                    <a:pt x="106" y="1569"/>
                  </a:cubicBezTo>
                  <a:cubicBezTo>
                    <a:pt x="106" y="1570"/>
                    <a:pt x="103" y="1570"/>
                    <a:pt x="102" y="1571"/>
                  </a:cubicBezTo>
                  <a:cubicBezTo>
                    <a:pt x="95" y="1581"/>
                    <a:pt x="83" y="1590"/>
                    <a:pt x="81" y="1600"/>
                  </a:cubicBezTo>
                  <a:cubicBezTo>
                    <a:pt x="79" y="1612"/>
                    <a:pt x="86" y="1625"/>
                    <a:pt x="88" y="1638"/>
                  </a:cubicBezTo>
                  <a:cubicBezTo>
                    <a:pt x="90" y="1646"/>
                    <a:pt x="92" y="1655"/>
                    <a:pt x="94" y="1663"/>
                  </a:cubicBezTo>
                  <a:cubicBezTo>
                    <a:pt x="102" y="1661"/>
                    <a:pt x="110" y="1658"/>
                    <a:pt x="123" y="1654"/>
                  </a:cubicBezTo>
                  <a:cubicBezTo>
                    <a:pt x="122" y="1671"/>
                    <a:pt x="121" y="1685"/>
                    <a:pt x="120" y="1699"/>
                  </a:cubicBezTo>
                  <a:cubicBezTo>
                    <a:pt x="120" y="1706"/>
                    <a:pt x="135" y="1724"/>
                    <a:pt x="143" y="1725"/>
                  </a:cubicBezTo>
                  <a:cubicBezTo>
                    <a:pt x="150" y="1725"/>
                    <a:pt x="156" y="1725"/>
                    <a:pt x="163" y="1725"/>
                  </a:cubicBezTo>
                  <a:cubicBezTo>
                    <a:pt x="181" y="1725"/>
                    <a:pt x="199" y="1722"/>
                    <a:pt x="216" y="1740"/>
                  </a:cubicBezTo>
                  <a:cubicBezTo>
                    <a:pt x="204" y="1746"/>
                    <a:pt x="192" y="1755"/>
                    <a:pt x="179" y="1759"/>
                  </a:cubicBezTo>
                  <a:cubicBezTo>
                    <a:pt x="171" y="1762"/>
                    <a:pt x="169" y="1765"/>
                    <a:pt x="169" y="1771"/>
                  </a:cubicBezTo>
                  <a:cubicBezTo>
                    <a:pt x="168" y="1783"/>
                    <a:pt x="167" y="1795"/>
                    <a:pt x="166" y="1806"/>
                  </a:cubicBezTo>
                  <a:cubicBezTo>
                    <a:pt x="164" y="1816"/>
                    <a:pt x="161" y="1824"/>
                    <a:pt x="149" y="1817"/>
                  </a:cubicBezTo>
                  <a:cubicBezTo>
                    <a:pt x="141" y="1813"/>
                    <a:pt x="133" y="1810"/>
                    <a:pt x="126" y="1805"/>
                  </a:cubicBezTo>
                  <a:cubicBezTo>
                    <a:pt x="123" y="1803"/>
                    <a:pt x="124" y="1796"/>
                    <a:pt x="123" y="1791"/>
                  </a:cubicBezTo>
                  <a:cubicBezTo>
                    <a:pt x="125" y="1791"/>
                    <a:pt x="127" y="1791"/>
                    <a:pt x="128" y="1791"/>
                  </a:cubicBezTo>
                  <a:cubicBezTo>
                    <a:pt x="128" y="1793"/>
                    <a:pt x="128" y="1795"/>
                    <a:pt x="128" y="1798"/>
                  </a:cubicBezTo>
                  <a:cubicBezTo>
                    <a:pt x="129" y="1798"/>
                    <a:pt x="130" y="1798"/>
                    <a:pt x="130" y="1798"/>
                  </a:cubicBezTo>
                  <a:cubicBezTo>
                    <a:pt x="141" y="1788"/>
                    <a:pt x="151" y="1778"/>
                    <a:pt x="162" y="1768"/>
                  </a:cubicBezTo>
                  <a:cubicBezTo>
                    <a:pt x="161" y="1767"/>
                    <a:pt x="160" y="1765"/>
                    <a:pt x="159" y="1764"/>
                  </a:cubicBezTo>
                  <a:cubicBezTo>
                    <a:pt x="156" y="1766"/>
                    <a:pt x="153" y="1768"/>
                    <a:pt x="149" y="1769"/>
                  </a:cubicBezTo>
                  <a:cubicBezTo>
                    <a:pt x="141" y="1773"/>
                    <a:pt x="131" y="1775"/>
                    <a:pt x="124" y="1781"/>
                  </a:cubicBezTo>
                  <a:cubicBezTo>
                    <a:pt x="114" y="1787"/>
                    <a:pt x="115" y="1798"/>
                    <a:pt x="121" y="1807"/>
                  </a:cubicBezTo>
                  <a:cubicBezTo>
                    <a:pt x="130" y="1822"/>
                    <a:pt x="120" y="1827"/>
                    <a:pt x="108" y="1834"/>
                  </a:cubicBezTo>
                  <a:cubicBezTo>
                    <a:pt x="109" y="1829"/>
                    <a:pt x="110" y="1825"/>
                    <a:pt x="112" y="1817"/>
                  </a:cubicBezTo>
                  <a:cubicBezTo>
                    <a:pt x="106" y="1821"/>
                    <a:pt x="102" y="1823"/>
                    <a:pt x="98" y="1826"/>
                  </a:cubicBezTo>
                  <a:cubicBezTo>
                    <a:pt x="95" y="1821"/>
                    <a:pt x="92" y="1814"/>
                    <a:pt x="88" y="1807"/>
                  </a:cubicBezTo>
                  <a:cubicBezTo>
                    <a:pt x="96" y="1804"/>
                    <a:pt x="103" y="1802"/>
                    <a:pt x="111" y="1800"/>
                  </a:cubicBezTo>
                  <a:cubicBezTo>
                    <a:pt x="109" y="1798"/>
                    <a:pt x="105" y="1793"/>
                    <a:pt x="100" y="1788"/>
                  </a:cubicBezTo>
                  <a:cubicBezTo>
                    <a:pt x="105" y="1787"/>
                    <a:pt x="109" y="1787"/>
                    <a:pt x="113" y="1787"/>
                  </a:cubicBezTo>
                  <a:cubicBezTo>
                    <a:pt x="113" y="1785"/>
                    <a:pt x="113" y="1783"/>
                    <a:pt x="113" y="1782"/>
                  </a:cubicBezTo>
                  <a:cubicBezTo>
                    <a:pt x="107" y="1781"/>
                    <a:pt x="101" y="1780"/>
                    <a:pt x="92" y="1779"/>
                  </a:cubicBezTo>
                  <a:cubicBezTo>
                    <a:pt x="93" y="1771"/>
                    <a:pt x="95" y="1762"/>
                    <a:pt x="97" y="1753"/>
                  </a:cubicBezTo>
                  <a:cubicBezTo>
                    <a:pt x="99" y="1753"/>
                    <a:pt x="101" y="1752"/>
                    <a:pt x="102" y="1752"/>
                  </a:cubicBezTo>
                  <a:cubicBezTo>
                    <a:pt x="106" y="1757"/>
                    <a:pt x="110" y="1761"/>
                    <a:pt x="115" y="1767"/>
                  </a:cubicBezTo>
                  <a:cubicBezTo>
                    <a:pt x="124" y="1764"/>
                    <a:pt x="135" y="1760"/>
                    <a:pt x="147" y="1756"/>
                  </a:cubicBezTo>
                  <a:cubicBezTo>
                    <a:pt x="147" y="1755"/>
                    <a:pt x="147" y="1754"/>
                    <a:pt x="147" y="1754"/>
                  </a:cubicBezTo>
                  <a:cubicBezTo>
                    <a:pt x="134" y="1754"/>
                    <a:pt x="121" y="1754"/>
                    <a:pt x="113" y="1754"/>
                  </a:cubicBezTo>
                  <a:cubicBezTo>
                    <a:pt x="115" y="1739"/>
                    <a:pt x="116" y="1726"/>
                    <a:pt x="117" y="1715"/>
                  </a:cubicBezTo>
                  <a:cubicBezTo>
                    <a:pt x="111" y="1715"/>
                    <a:pt x="106" y="1714"/>
                    <a:pt x="104" y="1714"/>
                  </a:cubicBezTo>
                  <a:cubicBezTo>
                    <a:pt x="100" y="1720"/>
                    <a:pt x="96" y="1725"/>
                    <a:pt x="93" y="1730"/>
                  </a:cubicBezTo>
                  <a:cubicBezTo>
                    <a:pt x="90" y="1727"/>
                    <a:pt x="86" y="1724"/>
                    <a:pt x="85" y="1721"/>
                  </a:cubicBezTo>
                  <a:cubicBezTo>
                    <a:pt x="82" y="1709"/>
                    <a:pt x="81" y="1697"/>
                    <a:pt x="79" y="1688"/>
                  </a:cubicBezTo>
                  <a:cubicBezTo>
                    <a:pt x="72" y="1684"/>
                    <a:pt x="66" y="1681"/>
                    <a:pt x="60" y="1677"/>
                  </a:cubicBezTo>
                  <a:cubicBezTo>
                    <a:pt x="61" y="1675"/>
                    <a:pt x="62" y="1673"/>
                    <a:pt x="63" y="1671"/>
                  </a:cubicBezTo>
                  <a:cubicBezTo>
                    <a:pt x="66" y="1672"/>
                    <a:pt x="70" y="1673"/>
                    <a:pt x="74" y="1674"/>
                  </a:cubicBezTo>
                  <a:cubicBezTo>
                    <a:pt x="79" y="1665"/>
                    <a:pt x="52" y="1665"/>
                    <a:pt x="69" y="1652"/>
                  </a:cubicBezTo>
                  <a:cubicBezTo>
                    <a:pt x="63" y="1649"/>
                    <a:pt x="57" y="1647"/>
                    <a:pt x="51" y="1642"/>
                  </a:cubicBezTo>
                  <a:cubicBezTo>
                    <a:pt x="48" y="1639"/>
                    <a:pt x="48" y="1634"/>
                    <a:pt x="46" y="1630"/>
                  </a:cubicBezTo>
                  <a:cubicBezTo>
                    <a:pt x="45" y="1630"/>
                    <a:pt x="45" y="1630"/>
                    <a:pt x="45" y="1630"/>
                  </a:cubicBezTo>
                  <a:cubicBezTo>
                    <a:pt x="49" y="1627"/>
                    <a:pt x="57" y="1624"/>
                    <a:pt x="57" y="1621"/>
                  </a:cubicBezTo>
                  <a:cubicBezTo>
                    <a:pt x="55" y="1607"/>
                    <a:pt x="52" y="1594"/>
                    <a:pt x="49" y="1580"/>
                  </a:cubicBezTo>
                  <a:cubicBezTo>
                    <a:pt x="49" y="1581"/>
                    <a:pt x="49" y="1581"/>
                    <a:pt x="49" y="1581"/>
                  </a:cubicBezTo>
                  <a:cubicBezTo>
                    <a:pt x="50" y="1573"/>
                    <a:pt x="51" y="1565"/>
                    <a:pt x="53" y="1554"/>
                  </a:cubicBezTo>
                  <a:cubicBezTo>
                    <a:pt x="54" y="1554"/>
                    <a:pt x="59" y="1551"/>
                    <a:pt x="64" y="1549"/>
                  </a:cubicBezTo>
                  <a:cubicBezTo>
                    <a:pt x="43" y="1532"/>
                    <a:pt x="42" y="1526"/>
                    <a:pt x="57" y="1507"/>
                  </a:cubicBezTo>
                  <a:cubicBezTo>
                    <a:pt x="52" y="1504"/>
                    <a:pt x="48" y="1500"/>
                    <a:pt x="44" y="1497"/>
                  </a:cubicBezTo>
                  <a:cubicBezTo>
                    <a:pt x="49" y="1493"/>
                    <a:pt x="54" y="1490"/>
                    <a:pt x="61" y="1485"/>
                  </a:cubicBezTo>
                  <a:cubicBezTo>
                    <a:pt x="47" y="1487"/>
                    <a:pt x="60" y="1462"/>
                    <a:pt x="40" y="1466"/>
                  </a:cubicBezTo>
                  <a:cubicBezTo>
                    <a:pt x="31" y="1469"/>
                    <a:pt x="19" y="1461"/>
                    <a:pt x="9" y="1459"/>
                  </a:cubicBezTo>
                  <a:cubicBezTo>
                    <a:pt x="9" y="1466"/>
                    <a:pt x="9" y="1470"/>
                    <a:pt x="9" y="1475"/>
                  </a:cubicBezTo>
                  <a:cubicBezTo>
                    <a:pt x="7" y="1474"/>
                    <a:pt x="1" y="1473"/>
                    <a:pt x="1" y="1472"/>
                  </a:cubicBezTo>
                  <a:cubicBezTo>
                    <a:pt x="1" y="1468"/>
                    <a:pt x="0" y="1462"/>
                    <a:pt x="2" y="1458"/>
                  </a:cubicBezTo>
                  <a:cubicBezTo>
                    <a:pt x="7" y="1451"/>
                    <a:pt x="15" y="1446"/>
                    <a:pt x="21" y="1439"/>
                  </a:cubicBezTo>
                  <a:cubicBezTo>
                    <a:pt x="25" y="1435"/>
                    <a:pt x="30" y="1430"/>
                    <a:pt x="33" y="1425"/>
                  </a:cubicBezTo>
                  <a:cubicBezTo>
                    <a:pt x="38" y="1415"/>
                    <a:pt x="47" y="1414"/>
                    <a:pt x="54" y="1423"/>
                  </a:cubicBezTo>
                  <a:cubicBezTo>
                    <a:pt x="59" y="1429"/>
                    <a:pt x="65" y="1435"/>
                    <a:pt x="73" y="1444"/>
                  </a:cubicBezTo>
                  <a:cubicBezTo>
                    <a:pt x="73" y="1426"/>
                    <a:pt x="72" y="1414"/>
                    <a:pt x="74" y="1402"/>
                  </a:cubicBezTo>
                  <a:cubicBezTo>
                    <a:pt x="74" y="1398"/>
                    <a:pt x="81" y="1395"/>
                    <a:pt x="85" y="1391"/>
                  </a:cubicBezTo>
                  <a:cubicBezTo>
                    <a:pt x="75" y="1382"/>
                    <a:pt x="74" y="1376"/>
                    <a:pt x="86" y="1370"/>
                  </a:cubicBezTo>
                  <a:cubicBezTo>
                    <a:pt x="87" y="1369"/>
                    <a:pt x="88" y="1368"/>
                    <a:pt x="89" y="1367"/>
                  </a:cubicBezTo>
                  <a:cubicBezTo>
                    <a:pt x="95" y="1361"/>
                    <a:pt x="101" y="1354"/>
                    <a:pt x="107" y="1348"/>
                  </a:cubicBezTo>
                  <a:cubicBezTo>
                    <a:pt x="96" y="1342"/>
                    <a:pt x="88" y="1338"/>
                    <a:pt x="78" y="1332"/>
                  </a:cubicBezTo>
                  <a:cubicBezTo>
                    <a:pt x="81" y="1330"/>
                    <a:pt x="83" y="1328"/>
                    <a:pt x="85" y="1327"/>
                  </a:cubicBezTo>
                  <a:cubicBezTo>
                    <a:pt x="83" y="1325"/>
                    <a:pt x="80" y="1323"/>
                    <a:pt x="76" y="1321"/>
                  </a:cubicBezTo>
                  <a:cubicBezTo>
                    <a:pt x="83" y="1318"/>
                    <a:pt x="88" y="1315"/>
                    <a:pt x="94" y="1313"/>
                  </a:cubicBezTo>
                  <a:cubicBezTo>
                    <a:pt x="83" y="1301"/>
                    <a:pt x="83" y="1289"/>
                    <a:pt x="94" y="1276"/>
                  </a:cubicBezTo>
                  <a:cubicBezTo>
                    <a:pt x="96" y="1274"/>
                    <a:pt x="97" y="1273"/>
                    <a:pt x="98" y="1271"/>
                  </a:cubicBezTo>
                  <a:cubicBezTo>
                    <a:pt x="84" y="1260"/>
                    <a:pt x="102" y="1248"/>
                    <a:pt x="96" y="1237"/>
                  </a:cubicBezTo>
                  <a:cubicBezTo>
                    <a:pt x="96" y="1236"/>
                    <a:pt x="97" y="1235"/>
                    <a:pt x="100" y="1233"/>
                  </a:cubicBezTo>
                  <a:cubicBezTo>
                    <a:pt x="102" y="1237"/>
                    <a:pt x="104" y="1240"/>
                    <a:pt x="107" y="1244"/>
                  </a:cubicBezTo>
                  <a:cubicBezTo>
                    <a:pt x="107" y="1238"/>
                    <a:pt x="107" y="1232"/>
                    <a:pt x="107" y="1225"/>
                  </a:cubicBezTo>
                  <a:cubicBezTo>
                    <a:pt x="102" y="1225"/>
                    <a:pt x="98" y="1224"/>
                    <a:pt x="88" y="1222"/>
                  </a:cubicBezTo>
                  <a:cubicBezTo>
                    <a:pt x="95" y="1216"/>
                    <a:pt x="99" y="1211"/>
                    <a:pt x="104" y="1207"/>
                  </a:cubicBezTo>
                  <a:cubicBezTo>
                    <a:pt x="102" y="1206"/>
                    <a:pt x="100" y="1202"/>
                    <a:pt x="97" y="1201"/>
                  </a:cubicBezTo>
                  <a:cubicBezTo>
                    <a:pt x="93" y="1200"/>
                    <a:pt x="84" y="1201"/>
                    <a:pt x="84" y="1202"/>
                  </a:cubicBezTo>
                  <a:cubicBezTo>
                    <a:pt x="82" y="1216"/>
                    <a:pt x="70" y="1211"/>
                    <a:pt x="63" y="1213"/>
                  </a:cubicBezTo>
                  <a:close/>
                  <a:moveTo>
                    <a:pt x="56" y="1519"/>
                  </a:moveTo>
                  <a:cubicBezTo>
                    <a:pt x="58" y="1529"/>
                    <a:pt x="73" y="1537"/>
                    <a:pt x="83" y="1533"/>
                  </a:cubicBezTo>
                  <a:cubicBezTo>
                    <a:pt x="78" y="1524"/>
                    <a:pt x="74" y="1516"/>
                    <a:pt x="70" y="1509"/>
                  </a:cubicBezTo>
                  <a:cubicBezTo>
                    <a:pt x="66" y="1512"/>
                    <a:pt x="62" y="1515"/>
                    <a:pt x="56" y="1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5328901" y="7332663"/>
              <a:ext cx="234950" cy="492125"/>
            </a:xfrm>
            <a:custGeom>
              <a:avLst/>
              <a:gdLst>
                <a:gd name="T0" fmla="*/ 36 w 62"/>
                <a:gd name="T1" fmla="*/ 0 h 131"/>
                <a:gd name="T2" fmla="*/ 45 w 62"/>
                <a:gd name="T3" fmla="*/ 11 h 131"/>
                <a:gd name="T4" fmla="*/ 62 w 62"/>
                <a:gd name="T5" fmla="*/ 20 h 131"/>
                <a:gd name="T6" fmla="*/ 58 w 62"/>
                <a:gd name="T7" fmla="*/ 113 h 131"/>
                <a:gd name="T8" fmla="*/ 50 w 62"/>
                <a:gd name="T9" fmla="*/ 127 h 131"/>
                <a:gd name="T10" fmla="*/ 61 w 62"/>
                <a:gd name="T11" fmla="*/ 125 h 131"/>
                <a:gd name="T12" fmla="*/ 61 w 62"/>
                <a:gd name="T13" fmla="*/ 130 h 131"/>
                <a:gd name="T14" fmla="*/ 47 w 62"/>
                <a:gd name="T15" fmla="*/ 130 h 131"/>
                <a:gd name="T16" fmla="*/ 35 w 62"/>
                <a:gd name="T17" fmla="*/ 121 h 131"/>
                <a:gd name="T18" fmla="*/ 11 w 62"/>
                <a:gd name="T19" fmla="*/ 117 h 131"/>
                <a:gd name="T20" fmla="*/ 0 w 62"/>
                <a:gd name="T21" fmla="*/ 104 h 131"/>
                <a:gd name="T22" fmla="*/ 11 w 62"/>
                <a:gd name="T23" fmla="*/ 96 h 131"/>
                <a:gd name="T24" fmla="*/ 17 w 62"/>
                <a:gd name="T25" fmla="*/ 91 h 131"/>
                <a:gd name="T26" fmla="*/ 22 w 62"/>
                <a:gd name="T27" fmla="*/ 102 h 131"/>
                <a:gd name="T28" fmla="*/ 24 w 62"/>
                <a:gd name="T29" fmla="*/ 102 h 131"/>
                <a:gd name="T30" fmla="*/ 23 w 62"/>
                <a:gd name="T31" fmla="*/ 93 h 131"/>
                <a:gd name="T32" fmla="*/ 38 w 62"/>
                <a:gd name="T33" fmla="*/ 97 h 131"/>
                <a:gd name="T34" fmla="*/ 39 w 62"/>
                <a:gd name="T35" fmla="*/ 94 h 131"/>
                <a:gd name="T36" fmla="*/ 23 w 62"/>
                <a:gd name="T37" fmla="*/ 86 h 131"/>
                <a:gd name="T38" fmla="*/ 13 w 62"/>
                <a:gd name="T39" fmla="*/ 67 h 131"/>
                <a:gd name="T40" fmla="*/ 25 w 62"/>
                <a:gd name="T41" fmla="*/ 59 h 131"/>
                <a:gd name="T42" fmla="*/ 35 w 62"/>
                <a:gd name="T43" fmla="*/ 42 h 131"/>
                <a:gd name="T44" fmla="*/ 5 w 62"/>
                <a:gd name="T45" fmla="*/ 39 h 131"/>
                <a:gd name="T46" fmla="*/ 10 w 62"/>
                <a:gd name="T47" fmla="*/ 23 h 131"/>
                <a:gd name="T48" fmla="*/ 15 w 62"/>
                <a:gd name="T49" fmla="*/ 24 h 131"/>
                <a:gd name="T50" fmla="*/ 7 w 62"/>
                <a:gd name="T51" fmla="*/ 11 h 131"/>
                <a:gd name="T52" fmla="*/ 36 w 62"/>
                <a:gd name="T5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31">
                  <a:moveTo>
                    <a:pt x="36" y="0"/>
                  </a:moveTo>
                  <a:cubicBezTo>
                    <a:pt x="39" y="4"/>
                    <a:pt x="42" y="8"/>
                    <a:pt x="45" y="11"/>
                  </a:cubicBezTo>
                  <a:cubicBezTo>
                    <a:pt x="60" y="3"/>
                    <a:pt x="62" y="4"/>
                    <a:pt x="62" y="20"/>
                  </a:cubicBezTo>
                  <a:cubicBezTo>
                    <a:pt x="61" y="51"/>
                    <a:pt x="60" y="82"/>
                    <a:pt x="58" y="113"/>
                  </a:cubicBezTo>
                  <a:cubicBezTo>
                    <a:pt x="58" y="117"/>
                    <a:pt x="53" y="121"/>
                    <a:pt x="50" y="127"/>
                  </a:cubicBezTo>
                  <a:cubicBezTo>
                    <a:pt x="54" y="126"/>
                    <a:pt x="58" y="126"/>
                    <a:pt x="61" y="125"/>
                  </a:cubicBezTo>
                  <a:cubicBezTo>
                    <a:pt x="61" y="127"/>
                    <a:pt x="61" y="129"/>
                    <a:pt x="61" y="130"/>
                  </a:cubicBezTo>
                  <a:cubicBezTo>
                    <a:pt x="57" y="130"/>
                    <a:pt x="52" y="131"/>
                    <a:pt x="47" y="130"/>
                  </a:cubicBezTo>
                  <a:cubicBezTo>
                    <a:pt x="43" y="128"/>
                    <a:pt x="38" y="125"/>
                    <a:pt x="35" y="121"/>
                  </a:cubicBezTo>
                  <a:cubicBezTo>
                    <a:pt x="28" y="114"/>
                    <a:pt x="20" y="115"/>
                    <a:pt x="11" y="117"/>
                  </a:cubicBezTo>
                  <a:cubicBezTo>
                    <a:pt x="2" y="119"/>
                    <a:pt x="0" y="110"/>
                    <a:pt x="0" y="104"/>
                  </a:cubicBezTo>
                  <a:cubicBezTo>
                    <a:pt x="0" y="98"/>
                    <a:pt x="1" y="90"/>
                    <a:pt x="11" y="96"/>
                  </a:cubicBezTo>
                  <a:cubicBezTo>
                    <a:pt x="12" y="97"/>
                    <a:pt x="14" y="93"/>
                    <a:pt x="17" y="91"/>
                  </a:cubicBezTo>
                  <a:cubicBezTo>
                    <a:pt x="18" y="95"/>
                    <a:pt x="20" y="98"/>
                    <a:pt x="22" y="102"/>
                  </a:cubicBezTo>
                  <a:cubicBezTo>
                    <a:pt x="23" y="102"/>
                    <a:pt x="23" y="102"/>
                    <a:pt x="24" y="102"/>
                  </a:cubicBezTo>
                  <a:cubicBezTo>
                    <a:pt x="23" y="99"/>
                    <a:pt x="23" y="96"/>
                    <a:pt x="23" y="93"/>
                  </a:cubicBezTo>
                  <a:cubicBezTo>
                    <a:pt x="28" y="94"/>
                    <a:pt x="33" y="96"/>
                    <a:pt x="38" y="97"/>
                  </a:cubicBezTo>
                  <a:cubicBezTo>
                    <a:pt x="38" y="96"/>
                    <a:pt x="39" y="95"/>
                    <a:pt x="39" y="94"/>
                  </a:cubicBezTo>
                  <a:cubicBezTo>
                    <a:pt x="34" y="92"/>
                    <a:pt x="27" y="90"/>
                    <a:pt x="23" y="86"/>
                  </a:cubicBezTo>
                  <a:cubicBezTo>
                    <a:pt x="18" y="81"/>
                    <a:pt x="15" y="74"/>
                    <a:pt x="13" y="67"/>
                  </a:cubicBezTo>
                  <a:cubicBezTo>
                    <a:pt x="13" y="66"/>
                    <a:pt x="21" y="61"/>
                    <a:pt x="25" y="59"/>
                  </a:cubicBezTo>
                  <a:cubicBezTo>
                    <a:pt x="34" y="56"/>
                    <a:pt x="40" y="52"/>
                    <a:pt x="35" y="42"/>
                  </a:cubicBezTo>
                  <a:cubicBezTo>
                    <a:pt x="25" y="41"/>
                    <a:pt x="13" y="57"/>
                    <a:pt x="5" y="39"/>
                  </a:cubicBezTo>
                  <a:cubicBezTo>
                    <a:pt x="3" y="35"/>
                    <a:pt x="8" y="28"/>
                    <a:pt x="10" y="23"/>
                  </a:cubicBezTo>
                  <a:cubicBezTo>
                    <a:pt x="12" y="23"/>
                    <a:pt x="13" y="23"/>
                    <a:pt x="15" y="24"/>
                  </a:cubicBezTo>
                  <a:cubicBezTo>
                    <a:pt x="13" y="21"/>
                    <a:pt x="11" y="18"/>
                    <a:pt x="7" y="11"/>
                  </a:cubicBezTo>
                  <a:cubicBezTo>
                    <a:pt x="26" y="25"/>
                    <a:pt x="26" y="4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4811376" y="5316538"/>
              <a:ext cx="139700" cy="311150"/>
            </a:xfrm>
            <a:custGeom>
              <a:avLst/>
              <a:gdLst>
                <a:gd name="T0" fmla="*/ 24 w 37"/>
                <a:gd name="T1" fmla="*/ 0 h 83"/>
                <a:gd name="T2" fmla="*/ 30 w 37"/>
                <a:gd name="T3" fmla="*/ 15 h 83"/>
                <a:gd name="T4" fmla="*/ 26 w 37"/>
                <a:gd name="T5" fmla="*/ 30 h 83"/>
                <a:gd name="T6" fmla="*/ 31 w 37"/>
                <a:gd name="T7" fmla="*/ 52 h 83"/>
                <a:gd name="T8" fmla="*/ 24 w 37"/>
                <a:gd name="T9" fmla="*/ 56 h 83"/>
                <a:gd name="T10" fmla="*/ 31 w 37"/>
                <a:gd name="T11" fmla="*/ 64 h 83"/>
                <a:gd name="T12" fmla="*/ 31 w 37"/>
                <a:gd name="T13" fmla="*/ 68 h 83"/>
                <a:gd name="T14" fmla="*/ 21 w 37"/>
                <a:gd name="T15" fmla="*/ 68 h 83"/>
                <a:gd name="T16" fmla="*/ 23 w 37"/>
                <a:gd name="T17" fmla="*/ 83 h 83"/>
                <a:gd name="T18" fmla="*/ 0 w 37"/>
                <a:gd name="T19" fmla="*/ 76 h 83"/>
                <a:gd name="T20" fmla="*/ 9 w 37"/>
                <a:gd name="T21" fmla="*/ 5 h 83"/>
                <a:gd name="T22" fmla="*/ 24 w 37"/>
                <a:gd name="T23" fmla="*/ 0 h 83"/>
                <a:gd name="T24" fmla="*/ 24 w 37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3">
                  <a:moveTo>
                    <a:pt x="24" y="0"/>
                  </a:moveTo>
                  <a:cubicBezTo>
                    <a:pt x="26" y="5"/>
                    <a:pt x="28" y="10"/>
                    <a:pt x="30" y="15"/>
                  </a:cubicBezTo>
                  <a:cubicBezTo>
                    <a:pt x="32" y="21"/>
                    <a:pt x="37" y="26"/>
                    <a:pt x="26" y="30"/>
                  </a:cubicBezTo>
                  <a:cubicBezTo>
                    <a:pt x="17" y="34"/>
                    <a:pt x="19" y="44"/>
                    <a:pt x="31" y="52"/>
                  </a:cubicBezTo>
                  <a:cubicBezTo>
                    <a:pt x="28" y="54"/>
                    <a:pt x="26" y="55"/>
                    <a:pt x="24" y="56"/>
                  </a:cubicBezTo>
                  <a:cubicBezTo>
                    <a:pt x="26" y="59"/>
                    <a:pt x="28" y="61"/>
                    <a:pt x="31" y="64"/>
                  </a:cubicBezTo>
                  <a:cubicBezTo>
                    <a:pt x="31" y="65"/>
                    <a:pt x="31" y="66"/>
                    <a:pt x="31" y="68"/>
                  </a:cubicBezTo>
                  <a:cubicBezTo>
                    <a:pt x="28" y="68"/>
                    <a:pt x="24" y="68"/>
                    <a:pt x="21" y="68"/>
                  </a:cubicBezTo>
                  <a:cubicBezTo>
                    <a:pt x="21" y="72"/>
                    <a:pt x="22" y="76"/>
                    <a:pt x="23" y="83"/>
                  </a:cubicBezTo>
                  <a:cubicBezTo>
                    <a:pt x="13" y="80"/>
                    <a:pt x="5" y="78"/>
                    <a:pt x="0" y="76"/>
                  </a:cubicBezTo>
                  <a:cubicBezTo>
                    <a:pt x="3" y="50"/>
                    <a:pt x="6" y="26"/>
                    <a:pt x="9" y="5"/>
                  </a:cubicBezTo>
                  <a:cubicBezTo>
                    <a:pt x="14" y="3"/>
                    <a:pt x="19" y="2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4724063" y="6627813"/>
              <a:ext cx="125413" cy="254000"/>
            </a:xfrm>
            <a:custGeom>
              <a:avLst/>
              <a:gdLst>
                <a:gd name="T0" fmla="*/ 30 w 33"/>
                <a:gd name="T1" fmla="*/ 68 h 68"/>
                <a:gd name="T2" fmla="*/ 25 w 33"/>
                <a:gd name="T3" fmla="*/ 40 h 68"/>
                <a:gd name="T4" fmla="*/ 26 w 33"/>
                <a:gd name="T5" fmla="*/ 36 h 68"/>
                <a:gd name="T6" fmla="*/ 22 w 33"/>
                <a:gd name="T7" fmla="*/ 34 h 68"/>
                <a:gd name="T8" fmla="*/ 14 w 33"/>
                <a:gd name="T9" fmla="*/ 57 h 68"/>
                <a:gd name="T10" fmla="*/ 0 w 33"/>
                <a:gd name="T11" fmla="*/ 55 h 68"/>
                <a:gd name="T12" fmla="*/ 8 w 33"/>
                <a:gd name="T13" fmla="*/ 40 h 68"/>
                <a:gd name="T14" fmla="*/ 20 w 33"/>
                <a:gd name="T15" fmla="*/ 26 h 68"/>
                <a:gd name="T16" fmla="*/ 18 w 33"/>
                <a:gd name="T17" fmla="*/ 1 h 68"/>
                <a:gd name="T18" fmla="*/ 24 w 33"/>
                <a:gd name="T19" fmla="*/ 0 h 68"/>
                <a:gd name="T20" fmla="*/ 33 w 33"/>
                <a:gd name="T21" fmla="*/ 19 h 68"/>
                <a:gd name="T22" fmla="*/ 33 w 33"/>
                <a:gd name="T23" fmla="*/ 18 h 68"/>
                <a:gd name="T24" fmla="*/ 29 w 33"/>
                <a:gd name="T25" fmla="*/ 68 h 68"/>
                <a:gd name="T26" fmla="*/ 30 w 33"/>
                <a:gd name="T2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68">
                  <a:moveTo>
                    <a:pt x="30" y="68"/>
                  </a:moveTo>
                  <a:cubicBezTo>
                    <a:pt x="18" y="60"/>
                    <a:pt x="23" y="50"/>
                    <a:pt x="25" y="40"/>
                  </a:cubicBezTo>
                  <a:cubicBezTo>
                    <a:pt x="25" y="38"/>
                    <a:pt x="26" y="37"/>
                    <a:pt x="26" y="36"/>
                  </a:cubicBezTo>
                  <a:cubicBezTo>
                    <a:pt x="25" y="35"/>
                    <a:pt x="23" y="35"/>
                    <a:pt x="22" y="34"/>
                  </a:cubicBezTo>
                  <a:cubicBezTo>
                    <a:pt x="19" y="42"/>
                    <a:pt x="17" y="49"/>
                    <a:pt x="14" y="57"/>
                  </a:cubicBezTo>
                  <a:cubicBezTo>
                    <a:pt x="10" y="57"/>
                    <a:pt x="4" y="56"/>
                    <a:pt x="0" y="55"/>
                  </a:cubicBezTo>
                  <a:cubicBezTo>
                    <a:pt x="3" y="49"/>
                    <a:pt x="5" y="44"/>
                    <a:pt x="8" y="40"/>
                  </a:cubicBezTo>
                  <a:cubicBezTo>
                    <a:pt x="11" y="36"/>
                    <a:pt x="14" y="32"/>
                    <a:pt x="20" y="26"/>
                  </a:cubicBezTo>
                  <a:cubicBezTo>
                    <a:pt x="20" y="21"/>
                    <a:pt x="19" y="11"/>
                    <a:pt x="18" y="1"/>
                  </a:cubicBezTo>
                  <a:cubicBezTo>
                    <a:pt x="20" y="0"/>
                    <a:pt x="22" y="0"/>
                    <a:pt x="24" y="0"/>
                  </a:cubicBezTo>
                  <a:cubicBezTo>
                    <a:pt x="27" y="6"/>
                    <a:pt x="30" y="12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35"/>
                    <a:pt x="31" y="51"/>
                    <a:pt x="29" y="68"/>
                  </a:cubicBezTo>
                  <a:lnTo>
                    <a:pt x="3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5582901" y="7794625"/>
              <a:ext cx="128588" cy="71437"/>
            </a:xfrm>
            <a:custGeom>
              <a:avLst/>
              <a:gdLst>
                <a:gd name="T0" fmla="*/ 5 w 34"/>
                <a:gd name="T1" fmla="*/ 16 h 19"/>
                <a:gd name="T2" fmla="*/ 0 w 34"/>
                <a:gd name="T3" fmla="*/ 0 h 19"/>
                <a:gd name="T4" fmla="*/ 34 w 34"/>
                <a:gd name="T5" fmla="*/ 7 h 19"/>
                <a:gd name="T6" fmla="*/ 32 w 34"/>
                <a:gd name="T7" fmla="*/ 19 h 19"/>
                <a:gd name="T8" fmla="*/ 5 w 34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5" y="16"/>
                  </a:moveTo>
                  <a:cubicBezTo>
                    <a:pt x="3" y="11"/>
                    <a:pt x="2" y="7"/>
                    <a:pt x="0" y="0"/>
                  </a:cubicBezTo>
                  <a:cubicBezTo>
                    <a:pt x="12" y="2"/>
                    <a:pt x="23" y="4"/>
                    <a:pt x="34" y="7"/>
                  </a:cubicBezTo>
                  <a:cubicBezTo>
                    <a:pt x="34" y="7"/>
                    <a:pt x="33" y="15"/>
                    <a:pt x="32" y="19"/>
                  </a:cubicBezTo>
                  <a:cubicBezTo>
                    <a:pt x="22" y="18"/>
                    <a:pt x="14" y="17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5143163" y="7596188"/>
              <a:ext cx="136525" cy="74612"/>
            </a:xfrm>
            <a:custGeom>
              <a:avLst/>
              <a:gdLst>
                <a:gd name="T0" fmla="*/ 36 w 36"/>
                <a:gd name="T1" fmla="*/ 20 h 20"/>
                <a:gd name="T2" fmla="*/ 11 w 36"/>
                <a:gd name="T3" fmla="*/ 15 h 20"/>
                <a:gd name="T4" fmla="*/ 11 w 36"/>
                <a:gd name="T5" fmla="*/ 18 h 20"/>
                <a:gd name="T6" fmla="*/ 0 w 36"/>
                <a:gd name="T7" fmla="*/ 4 h 20"/>
                <a:gd name="T8" fmla="*/ 12 w 36"/>
                <a:gd name="T9" fmla="*/ 1 h 20"/>
                <a:gd name="T10" fmla="*/ 15 w 36"/>
                <a:gd name="T11" fmla="*/ 8 h 20"/>
                <a:gd name="T12" fmla="*/ 29 w 36"/>
                <a:gd name="T13" fmla="*/ 7 h 20"/>
                <a:gd name="T14" fmla="*/ 36 w 36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20"/>
                  </a:moveTo>
                  <a:cubicBezTo>
                    <a:pt x="25" y="18"/>
                    <a:pt x="18" y="16"/>
                    <a:pt x="11" y="15"/>
                  </a:cubicBezTo>
                  <a:cubicBezTo>
                    <a:pt x="11" y="16"/>
                    <a:pt x="11" y="17"/>
                    <a:pt x="11" y="18"/>
                  </a:cubicBezTo>
                  <a:cubicBezTo>
                    <a:pt x="7" y="14"/>
                    <a:pt x="4" y="10"/>
                    <a:pt x="0" y="4"/>
                  </a:cubicBezTo>
                  <a:cubicBezTo>
                    <a:pt x="4" y="3"/>
                    <a:pt x="8" y="0"/>
                    <a:pt x="12" y="1"/>
                  </a:cubicBezTo>
                  <a:cubicBezTo>
                    <a:pt x="14" y="1"/>
                    <a:pt x="15" y="7"/>
                    <a:pt x="15" y="8"/>
                  </a:cubicBezTo>
                  <a:cubicBezTo>
                    <a:pt x="21" y="8"/>
                    <a:pt x="26" y="5"/>
                    <a:pt x="29" y="7"/>
                  </a:cubicBezTo>
                  <a:cubicBezTo>
                    <a:pt x="33" y="10"/>
                    <a:pt x="34" y="16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4981238" y="7269163"/>
              <a:ext cx="109538" cy="109537"/>
            </a:xfrm>
            <a:custGeom>
              <a:avLst/>
              <a:gdLst>
                <a:gd name="T0" fmla="*/ 29 w 29"/>
                <a:gd name="T1" fmla="*/ 4 h 29"/>
                <a:gd name="T2" fmla="*/ 0 w 29"/>
                <a:gd name="T3" fmla="*/ 29 h 29"/>
                <a:gd name="T4" fmla="*/ 1 w 29"/>
                <a:gd name="T5" fmla="*/ 6 h 29"/>
                <a:gd name="T6" fmla="*/ 26 w 29"/>
                <a:gd name="T7" fmla="*/ 0 h 29"/>
                <a:gd name="T8" fmla="*/ 29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4"/>
                  </a:moveTo>
                  <a:cubicBezTo>
                    <a:pt x="20" y="12"/>
                    <a:pt x="10" y="21"/>
                    <a:pt x="0" y="29"/>
                  </a:cubicBezTo>
                  <a:cubicBezTo>
                    <a:pt x="0" y="22"/>
                    <a:pt x="1" y="15"/>
                    <a:pt x="1" y="6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7" y="2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14852651" y="5927725"/>
              <a:ext cx="49213" cy="147637"/>
            </a:xfrm>
            <a:custGeom>
              <a:avLst/>
              <a:gdLst>
                <a:gd name="T0" fmla="*/ 5 w 13"/>
                <a:gd name="T1" fmla="*/ 39 h 39"/>
                <a:gd name="T2" fmla="*/ 0 w 13"/>
                <a:gd name="T3" fmla="*/ 3 h 39"/>
                <a:gd name="T4" fmla="*/ 13 w 13"/>
                <a:gd name="T5" fmla="*/ 0 h 39"/>
                <a:gd name="T6" fmla="*/ 8 w 13"/>
                <a:gd name="T7" fmla="*/ 38 h 39"/>
                <a:gd name="T8" fmla="*/ 5 w 1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5" y="39"/>
                  </a:moveTo>
                  <a:cubicBezTo>
                    <a:pt x="3" y="27"/>
                    <a:pt x="2" y="16"/>
                    <a:pt x="0" y="3"/>
                  </a:cubicBezTo>
                  <a:cubicBezTo>
                    <a:pt x="4" y="2"/>
                    <a:pt x="8" y="1"/>
                    <a:pt x="13" y="0"/>
                  </a:cubicBezTo>
                  <a:cubicBezTo>
                    <a:pt x="11" y="13"/>
                    <a:pt x="10" y="26"/>
                    <a:pt x="8" y="38"/>
                  </a:cubicBezTo>
                  <a:cubicBezTo>
                    <a:pt x="7" y="38"/>
                    <a:pt x="6" y="38"/>
                    <a:pt x="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4943138" y="5773738"/>
              <a:ext cx="90488" cy="131762"/>
            </a:xfrm>
            <a:custGeom>
              <a:avLst/>
              <a:gdLst>
                <a:gd name="T0" fmla="*/ 15 w 24"/>
                <a:gd name="T1" fmla="*/ 32 h 35"/>
                <a:gd name="T2" fmla="*/ 12 w 24"/>
                <a:gd name="T3" fmla="*/ 35 h 35"/>
                <a:gd name="T4" fmla="*/ 0 w 24"/>
                <a:gd name="T5" fmla="*/ 22 h 35"/>
                <a:gd name="T6" fmla="*/ 24 w 24"/>
                <a:gd name="T7" fmla="*/ 16 h 35"/>
                <a:gd name="T8" fmla="*/ 15 w 24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15" y="32"/>
                  </a:moveTo>
                  <a:cubicBezTo>
                    <a:pt x="14" y="33"/>
                    <a:pt x="13" y="34"/>
                    <a:pt x="12" y="35"/>
                  </a:cubicBezTo>
                  <a:cubicBezTo>
                    <a:pt x="3" y="35"/>
                    <a:pt x="3" y="27"/>
                    <a:pt x="0" y="22"/>
                  </a:cubicBezTo>
                  <a:cubicBezTo>
                    <a:pt x="9" y="24"/>
                    <a:pt x="10" y="0"/>
                    <a:pt x="24" y="16"/>
                  </a:cubicBezTo>
                  <a:cubicBezTo>
                    <a:pt x="21" y="20"/>
                    <a:pt x="18" y="26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5211426" y="7689850"/>
              <a:ext cx="103188" cy="68262"/>
            </a:xfrm>
            <a:custGeom>
              <a:avLst/>
              <a:gdLst>
                <a:gd name="T0" fmla="*/ 26 w 27"/>
                <a:gd name="T1" fmla="*/ 0 h 18"/>
                <a:gd name="T2" fmla="*/ 27 w 27"/>
                <a:gd name="T3" fmla="*/ 18 h 18"/>
                <a:gd name="T4" fmla="*/ 9 w 27"/>
                <a:gd name="T5" fmla="*/ 13 h 18"/>
                <a:gd name="T6" fmla="*/ 0 w 27"/>
                <a:gd name="T7" fmla="*/ 10 h 18"/>
                <a:gd name="T8" fmla="*/ 9 w 27"/>
                <a:gd name="T9" fmla="*/ 3 h 18"/>
                <a:gd name="T10" fmla="*/ 26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6" y="0"/>
                  </a:moveTo>
                  <a:cubicBezTo>
                    <a:pt x="27" y="7"/>
                    <a:pt x="27" y="13"/>
                    <a:pt x="27" y="18"/>
                  </a:cubicBezTo>
                  <a:cubicBezTo>
                    <a:pt x="21" y="16"/>
                    <a:pt x="15" y="14"/>
                    <a:pt x="9" y="13"/>
                  </a:cubicBezTo>
                  <a:cubicBezTo>
                    <a:pt x="6" y="12"/>
                    <a:pt x="3" y="11"/>
                    <a:pt x="0" y="10"/>
                  </a:cubicBezTo>
                  <a:cubicBezTo>
                    <a:pt x="3" y="8"/>
                    <a:pt x="6" y="4"/>
                    <a:pt x="9" y="3"/>
                  </a:cubicBezTo>
                  <a:cubicBezTo>
                    <a:pt x="14" y="1"/>
                    <a:pt x="20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15511463" y="7843838"/>
              <a:ext cx="104775" cy="90487"/>
            </a:xfrm>
            <a:custGeom>
              <a:avLst/>
              <a:gdLst>
                <a:gd name="T0" fmla="*/ 19 w 28"/>
                <a:gd name="T1" fmla="*/ 0 h 24"/>
                <a:gd name="T2" fmla="*/ 14 w 28"/>
                <a:gd name="T3" fmla="*/ 8 h 24"/>
                <a:gd name="T4" fmla="*/ 28 w 28"/>
                <a:gd name="T5" fmla="*/ 21 h 24"/>
                <a:gd name="T6" fmla="*/ 25 w 28"/>
                <a:gd name="T7" fmla="*/ 24 h 24"/>
                <a:gd name="T8" fmla="*/ 0 w 28"/>
                <a:gd name="T9" fmla="*/ 7 h 24"/>
                <a:gd name="T10" fmla="*/ 2 w 28"/>
                <a:gd name="T11" fmla="*/ 3 h 24"/>
                <a:gd name="T12" fmla="*/ 19 w 2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19" y="0"/>
                  </a:moveTo>
                  <a:cubicBezTo>
                    <a:pt x="16" y="5"/>
                    <a:pt x="14" y="7"/>
                    <a:pt x="14" y="8"/>
                  </a:cubicBezTo>
                  <a:cubicBezTo>
                    <a:pt x="18" y="12"/>
                    <a:pt x="23" y="17"/>
                    <a:pt x="28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17" y="19"/>
                    <a:pt x="9" y="13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7" y="2"/>
                    <a:pt x="11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14757401" y="7085013"/>
              <a:ext cx="109538" cy="101600"/>
            </a:xfrm>
            <a:custGeom>
              <a:avLst/>
              <a:gdLst>
                <a:gd name="T0" fmla="*/ 25 w 29"/>
                <a:gd name="T1" fmla="*/ 0 h 27"/>
                <a:gd name="T2" fmla="*/ 6 w 29"/>
                <a:gd name="T3" fmla="*/ 27 h 27"/>
                <a:gd name="T4" fmla="*/ 25 w 2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7">
                  <a:moveTo>
                    <a:pt x="25" y="0"/>
                  </a:moveTo>
                  <a:cubicBezTo>
                    <a:pt x="29" y="20"/>
                    <a:pt x="3" y="12"/>
                    <a:pt x="6" y="27"/>
                  </a:cubicBezTo>
                  <a:cubicBezTo>
                    <a:pt x="0" y="10"/>
                    <a:pt x="15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3" name="Flecha derecha 42"/>
          <p:cNvSpPr/>
          <p:nvPr/>
        </p:nvSpPr>
        <p:spPr>
          <a:xfrm>
            <a:off x="4489339" y="2599179"/>
            <a:ext cx="3316900" cy="128129"/>
          </a:xfrm>
          <a:prstGeom prst="rightArrow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Flecha derecha 43"/>
          <p:cNvSpPr/>
          <p:nvPr/>
        </p:nvSpPr>
        <p:spPr>
          <a:xfrm>
            <a:off x="4472330" y="3143627"/>
            <a:ext cx="3316900" cy="128129"/>
          </a:xfrm>
          <a:prstGeom prst="rightArrow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Flecha derecha 44"/>
          <p:cNvSpPr/>
          <p:nvPr/>
        </p:nvSpPr>
        <p:spPr>
          <a:xfrm>
            <a:off x="4489339" y="3663885"/>
            <a:ext cx="3316900" cy="128129"/>
          </a:xfrm>
          <a:prstGeom prst="rightArrow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Flecha derecha 45"/>
          <p:cNvSpPr/>
          <p:nvPr/>
        </p:nvSpPr>
        <p:spPr>
          <a:xfrm>
            <a:off x="4489339" y="4224535"/>
            <a:ext cx="3316900" cy="128129"/>
          </a:xfrm>
          <a:prstGeom prst="rightArrow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Flecha derecha 46"/>
          <p:cNvSpPr/>
          <p:nvPr/>
        </p:nvSpPr>
        <p:spPr>
          <a:xfrm>
            <a:off x="4472330" y="4786091"/>
            <a:ext cx="3316900" cy="128129"/>
          </a:xfrm>
          <a:prstGeom prst="rightArrow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Flecha derecha 47"/>
          <p:cNvSpPr/>
          <p:nvPr/>
        </p:nvSpPr>
        <p:spPr>
          <a:xfrm>
            <a:off x="4472330" y="5352243"/>
            <a:ext cx="3316900" cy="128129"/>
          </a:xfrm>
          <a:prstGeom prst="rightArrow">
            <a:avLst/>
          </a:pr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93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C441E121-AEA9-4B6D-AD13-FBD5A555F72F}"/>
              </a:ext>
            </a:extLst>
          </p:cNvPr>
          <p:cNvGrpSpPr/>
          <p:nvPr/>
        </p:nvGrpSpPr>
        <p:grpSpPr>
          <a:xfrm>
            <a:off x="4988135" y="2293243"/>
            <a:ext cx="1878950" cy="1878950"/>
            <a:chOff x="4660030" y="3593698"/>
            <a:chExt cx="1142850" cy="1142850"/>
          </a:xfrm>
          <a:solidFill>
            <a:srgbClr val="C81517"/>
          </a:solidFill>
          <a:effectLst>
            <a:outerShdw blurRad="152400" dist="317500" dir="5400000" sx="90000" sy="-19000" rotWithShape="0">
              <a:srgbClr val="344193">
                <a:alpha val="15000"/>
              </a:srgbClr>
            </a:outerShdw>
          </a:effectLst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46BD096-9CA3-4428-927A-E4F0FA708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786" y="4129410"/>
              <a:ext cx="238094" cy="41668"/>
            </a:xfrm>
            <a:custGeom>
              <a:avLst/>
              <a:gdLst>
                <a:gd name="T0" fmla="*/ 56 w 111"/>
                <a:gd name="T1" fmla="*/ 1 h 17"/>
                <a:gd name="T2" fmla="*/ 101 w 111"/>
                <a:gd name="T3" fmla="*/ 1 h 17"/>
                <a:gd name="T4" fmla="*/ 111 w 111"/>
                <a:gd name="T5" fmla="*/ 8 h 17"/>
                <a:gd name="T6" fmla="*/ 101 w 111"/>
                <a:gd name="T7" fmla="*/ 17 h 17"/>
                <a:gd name="T8" fmla="*/ 11 w 111"/>
                <a:gd name="T9" fmla="*/ 17 h 17"/>
                <a:gd name="T10" fmla="*/ 0 w 111"/>
                <a:gd name="T11" fmla="*/ 9 h 17"/>
                <a:gd name="T12" fmla="*/ 10 w 111"/>
                <a:gd name="T13" fmla="*/ 1 h 17"/>
                <a:gd name="T14" fmla="*/ 56 w 1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7">
                  <a:moveTo>
                    <a:pt x="56" y="1"/>
                  </a:moveTo>
                  <a:cubicBezTo>
                    <a:pt x="71" y="1"/>
                    <a:pt x="86" y="1"/>
                    <a:pt x="101" y="1"/>
                  </a:cubicBezTo>
                  <a:cubicBezTo>
                    <a:pt x="107" y="0"/>
                    <a:pt x="111" y="2"/>
                    <a:pt x="111" y="8"/>
                  </a:cubicBezTo>
                  <a:cubicBezTo>
                    <a:pt x="111" y="14"/>
                    <a:pt x="107" y="17"/>
                    <a:pt x="101" y="17"/>
                  </a:cubicBezTo>
                  <a:cubicBezTo>
                    <a:pt x="71" y="17"/>
                    <a:pt x="41" y="17"/>
                    <a:pt x="11" y="17"/>
                  </a:cubicBezTo>
                  <a:cubicBezTo>
                    <a:pt x="5" y="17"/>
                    <a:pt x="0" y="15"/>
                    <a:pt x="0" y="9"/>
                  </a:cubicBezTo>
                  <a:cubicBezTo>
                    <a:pt x="0" y="2"/>
                    <a:pt x="5" y="1"/>
                    <a:pt x="10" y="1"/>
                  </a:cubicBezTo>
                  <a:cubicBezTo>
                    <a:pt x="26" y="1"/>
                    <a:pt x="41" y="1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F3318A71-4962-47C8-982F-63C1DE3C7C0B}"/>
                </a:ext>
              </a:extLst>
            </p:cNvPr>
            <p:cNvGrpSpPr/>
            <p:nvPr/>
          </p:nvGrpSpPr>
          <p:grpSpPr>
            <a:xfrm>
              <a:off x="4660030" y="3593698"/>
              <a:ext cx="999994" cy="1142850"/>
              <a:chOff x="4660030" y="3593698"/>
              <a:chExt cx="999994" cy="1142850"/>
            </a:xfrm>
            <a:grpFill/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501C36F-8E70-4B49-B22A-64CFA161F2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7647" y="3867506"/>
                <a:ext cx="553570" cy="869042"/>
              </a:xfrm>
              <a:custGeom>
                <a:avLst/>
                <a:gdLst>
                  <a:gd name="T0" fmla="*/ 56 w 261"/>
                  <a:gd name="T1" fmla="*/ 291 h 408"/>
                  <a:gd name="T2" fmla="*/ 27 w 261"/>
                  <a:gd name="T3" fmla="*/ 217 h 408"/>
                  <a:gd name="T4" fmla="*/ 135 w 261"/>
                  <a:gd name="T5" fmla="*/ 2 h 408"/>
                  <a:gd name="T6" fmla="*/ 241 w 261"/>
                  <a:gd name="T7" fmla="*/ 196 h 408"/>
                  <a:gd name="T8" fmla="*/ 203 w 261"/>
                  <a:gd name="T9" fmla="*/ 281 h 408"/>
                  <a:gd name="T10" fmla="*/ 196 w 261"/>
                  <a:gd name="T11" fmla="*/ 340 h 408"/>
                  <a:gd name="T12" fmla="*/ 170 w 261"/>
                  <a:gd name="T13" fmla="*/ 400 h 408"/>
                  <a:gd name="T14" fmla="*/ 70 w 261"/>
                  <a:gd name="T15" fmla="*/ 386 h 408"/>
                  <a:gd name="T16" fmla="*/ 61 w 261"/>
                  <a:gd name="T17" fmla="*/ 324 h 408"/>
                  <a:gd name="T18" fmla="*/ 141 w 261"/>
                  <a:gd name="T19" fmla="*/ 299 h 408"/>
                  <a:gd name="T20" fmla="*/ 174 w 261"/>
                  <a:gd name="T21" fmla="*/ 278 h 408"/>
                  <a:gd name="T22" fmla="*/ 220 w 261"/>
                  <a:gd name="T23" fmla="*/ 169 h 408"/>
                  <a:gd name="T24" fmla="*/ 53 w 261"/>
                  <a:gd name="T25" fmla="*/ 68 h 408"/>
                  <a:gd name="T26" fmla="*/ 63 w 261"/>
                  <a:gd name="T27" fmla="*/ 220 h 408"/>
                  <a:gd name="T28" fmla="*/ 88 w 261"/>
                  <a:gd name="T29" fmla="*/ 290 h 408"/>
                  <a:gd name="T30" fmla="*/ 117 w 261"/>
                  <a:gd name="T31" fmla="*/ 289 h 408"/>
                  <a:gd name="T32" fmla="*/ 112 w 261"/>
                  <a:gd name="T33" fmla="*/ 213 h 408"/>
                  <a:gd name="T34" fmla="*/ 74 w 261"/>
                  <a:gd name="T35" fmla="*/ 120 h 408"/>
                  <a:gd name="T36" fmla="*/ 92 w 261"/>
                  <a:gd name="T37" fmla="*/ 106 h 408"/>
                  <a:gd name="T38" fmla="*/ 114 w 261"/>
                  <a:gd name="T39" fmla="*/ 101 h 408"/>
                  <a:gd name="T40" fmla="*/ 141 w 261"/>
                  <a:gd name="T41" fmla="*/ 100 h 408"/>
                  <a:gd name="T42" fmla="*/ 162 w 261"/>
                  <a:gd name="T43" fmla="*/ 103 h 408"/>
                  <a:gd name="T44" fmla="*/ 141 w 261"/>
                  <a:gd name="T45" fmla="*/ 218 h 408"/>
                  <a:gd name="T46" fmla="*/ 141 w 261"/>
                  <a:gd name="T47" fmla="*/ 261 h 408"/>
                  <a:gd name="T48" fmla="*/ 91 w 261"/>
                  <a:gd name="T49" fmla="*/ 126 h 408"/>
                  <a:gd name="T50" fmla="*/ 127 w 261"/>
                  <a:gd name="T51" fmla="*/ 218 h 408"/>
                  <a:gd name="T52" fmla="*/ 159 w 261"/>
                  <a:gd name="T53" fmla="*/ 128 h 408"/>
                  <a:gd name="T54" fmla="*/ 143 w 261"/>
                  <a:gd name="T55" fmla="*/ 121 h 408"/>
                  <a:gd name="T56" fmla="*/ 130 w 261"/>
                  <a:gd name="T57" fmla="*/ 111 h 408"/>
                  <a:gd name="T58" fmla="*/ 126 w 261"/>
                  <a:gd name="T59" fmla="*/ 108 h 408"/>
                  <a:gd name="T60" fmla="*/ 121 w 261"/>
                  <a:gd name="T61" fmla="*/ 121 h 408"/>
                  <a:gd name="T62" fmla="*/ 104 w 261"/>
                  <a:gd name="T63" fmla="*/ 122 h 408"/>
                  <a:gd name="T64" fmla="*/ 91 w 261"/>
                  <a:gd name="T65" fmla="*/ 12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1" h="408">
                    <a:moveTo>
                      <a:pt x="62" y="324"/>
                    </a:moveTo>
                    <a:cubicBezTo>
                      <a:pt x="60" y="313"/>
                      <a:pt x="58" y="302"/>
                      <a:pt x="56" y="291"/>
                    </a:cubicBezTo>
                    <a:cubicBezTo>
                      <a:pt x="54" y="281"/>
                      <a:pt x="54" y="270"/>
                      <a:pt x="50" y="260"/>
                    </a:cubicBezTo>
                    <a:cubicBezTo>
                      <a:pt x="44" y="245"/>
                      <a:pt x="35" y="232"/>
                      <a:pt x="27" y="217"/>
                    </a:cubicBezTo>
                    <a:cubicBezTo>
                      <a:pt x="12" y="189"/>
                      <a:pt x="0" y="159"/>
                      <a:pt x="1" y="126"/>
                    </a:cubicBezTo>
                    <a:cubicBezTo>
                      <a:pt x="4" y="54"/>
                      <a:pt x="63" y="0"/>
                      <a:pt x="135" y="2"/>
                    </a:cubicBezTo>
                    <a:cubicBezTo>
                      <a:pt x="206" y="5"/>
                      <a:pt x="245" y="59"/>
                      <a:pt x="255" y="113"/>
                    </a:cubicBezTo>
                    <a:cubicBezTo>
                      <a:pt x="261" y="142"/>
                      <a:pt x="253" y="169"/>
                      <a:pt x="241" y="196"/>
                    </a:cubicBezTo>
                    <a:cubicBezTo>
                      <a:pt x="234" y="210"/>
                      <a:pt x="226" y="224"/>
                      <a:pt x="218" y="237"/>
                    </a:cubicBezTo>
                    <a:cubicBezTo>
                      <a:pt x="209" y="251"/>
                      <a:pt x="204" y="265"/>
                      <a:pt x="203" y="281"/>
                    </a:cubicBezTo>
                    <a:cubicBezTo>
                      <a:pt x="202" y="283"/>
                      <a:pt x="203" y="286"/>
                      <a:pt x="202" y="288"/>
                    </a:cubicBezTo>
                    <a:cubicBezTo>
                      <a:pt x="194" y="305"/>
                      <a:pt x="198" y="323"/>
                      <a:pt x="196" y="340"/>
                    </a:cubicBezTo>
                    <a:cubicBezTo>
                      <a:pt x="195" y="354"/>
                      <a:pt x="192" y="368"/>
                      <a:pt x="189" y="382"/>
                    </a:cubicBezTo>
                    <a:cubicBezTo>
                      <a:pt x="187" y="391"/>
                      <a:pt x="181" y="397"/>
                      <a:pt x="170" y="400"/>
                    </a:cubicBezTo>
                    <a:cubicBezTo>
                      <a:pt x="141" y="406"/>
                      <a:pt x="112" y="408"/>
                      <a:pt x="83" y="399"/>
                    </a:cubicBezTo>
                    <a:cubicBezTo>
                      <a:pt x="76" y="396"/>
                      <a:pt x="71" y="393"/>
                      <a:pt x="70" y="386"/>
                    </a:cubicBezTo>
                    <a:cubicBezTo>
                      <a:pt x="66" y="371"/>
                      <a:pt x="63" y="355"/>
                      <a:pt x="61" y="339"/>
                    </a:cubicBezTo>
                    <a:cubicBezTo>
                      <a:pt x="60" y="334"/>
                      <a:pt x="61" y="329"/>
                      <a:pt x="61" y="324"/>
                    </a:cubicBezTo>
                    <a:cubicBezTo>
                      <a:pt x="61" y="324"/>
                      <a:pt x="62" y="324"/>
                      <a:pt x="62" y="324"/>
                    </a:cubicBezTo>
                    <a:close/>
                    <a:moveTo>
                      <a:pt x="141" y="299"/>
                    </a:moveTo>
                    <a:cubicBezTo>
                      <a:pt x="148" y="297"/>
                      <a:pt x="154" y="296"/>
                      <a:pt x="160" y="295"/>
                    </a:cubicBezTo>
                    <a:cubicBezTo>
                      <a:pt x="169" y="293"/>
                      <a:pt x="173" y="288"/>
                      <a:pt x="174" y="278"/>
                    </a:cubicBezTo>
                    <a:cubicBezTo>
                      <a:pt x="175" y="257"/>
                      <a:pt x="182" y="239"/>
                      <a:pt x="192" y="222"/>
                    </a:cubicBezTo>
                    <a:cubicBezTo>
                      <a:pt x="203" y="205"/>
                      <a:pt x="212" y="187"/>
                      <a:pt x="220" y="169"/>
                    </a:cubicBezTo>
                    <a:cubicBezTo>
                      <a:pt x="245" y="110"/>
                      <a:pt x="201" y="35"/>
                      <a:pt x="140" y="32"/>
                    </a:cubicBezTo>
                    <a:cubicBezTo>
                      <a:pt x="105" y="30"/>
                      <a:pt x="75" y="38"/>
                      <a:pt x="53" y="68"/>
                    </a:cubicBezTo>
                    <a:cubicBezTo>
                      <a:pt x="33" y="96"/>
                      <a:pt x="24" y="127"/>
                      <a:pt x="35" y="161"/>
                    </a:cubicBezTo>
                    <a:cubicBezTo>
                      <a:pt x="42" y="182"/>
                      <a:pt x="51" y="202"/>
                      <a:pt x="63" y="220"/>
                    </a:cubicBezTo>
                    <a:cubicBezTo>
                      <a:pt x="76" y="237"/>
                      <a:pt x="82" y="256"/>
                      <a:pt x="84" y="277"/>
                    </a:cubicBezTo>
                    <a:cubicBezTo>
                      <a:pt x="84" y="281"/>
                      <a:pt x="86" y="286"/>
                      <a:pt x="88" y="290"/>
                    </a:cubicBezTo>
                    <a:cubicBezTo>
                      <a:pt x="94" y="301"/>
                      <a:pt x="106" y="297"/>
                      <a:pt x="117" y="299"/>
                    </a:cubicBezTo>
                    <a:cubicBezTo>
                      <a:pt x="117" y="295"/>
                      <a:pt x="117" y="292"/>
                      <a:pt x="117" y="289"/>
                    </a:cubicBezTo>
                    <a:cubicBezTo>
                      <a:pt x="116" y="271"/>
                      <a:pt x="116" y="252"/>
                      <a:pt x="116" y="233"/>
                    </a:cubicBezTo>
                    <a:cubicBezTo>
                      <a:pt x="117" y="226"/>
                      <a:pt x="115" y="219"/>
                      <a:pt x="112" y="213"/>
                    </a:cubicBezTo>
                    <a:cubicBezTo>
                      <a:pt x="100" y="183"/>
                      <a:pt x="87" y="154"/>
                      <a:pt x="75" y="125"/>
                    </a:cubicBezTo>
                    <a:cubicBezTo>
                      <a:pt x="75" y="123"/>
                      <a:pt x="73" y="121"/>
                      <a:pt x="74" y="120"/>
                    </a:cubicBezTo>
                    <a:cubicBezTo>
                      <a:pt x="76" y="115"/>
                      <a:pt x="79" y="110"/>
                      <a:pt x="83" y="106"/>
                    </a:cubicBezTo>
                    <a:cubicBezTo>
                      <a:pt x="84" y="104"/>
                      <a:pt x="89" y="106"/>
                      <a:pt x="92" y="106"/>
                    </a:cubicBezTo>
                    <a:cubicBezTo>
                      <a:pt x="93" y="106"/>
                      <a:pt x="94" y="105"/>
                      <a:pt x="95" y="105"/>
                    </a:cubicBezTo>
                    <a:cubicBezTo>
                      <a:pt x="101" y="104"/>
                      <a:pt x="108" y="106"/>
                      <a:pt x="114" y="101"/>
                    </a:cubicBezTo>
                    <a:cubicBezTo>
                      <a:pt x="115" y="100"/>
                      <a:pt x="117" y="101"/>
                      <a:pt x="118" y="101"/>
                    </a:cubicBezTo>
                    <a:cubicBezTo>
                      <a:pt x="126" y="104"/>
                      <a:pt x="133" y="104"/>
                      <a:pt x="141" y="100"/>
                    </a:cubicBezTo>
                    <a:cubicBezTo>
                      <a:pt x="144" y="98"/>
                      <a:pt x="148" y="99"/>
                      <a:pt x="152" y="100"/>
                    </a:cubicBezTo>
                    <a:cubicBezTo>
                      <a:pt x="155" y="100"/>
                      <a:pt x="158" y="102"/>
                      <a:pt x="162" y="103"/>
                    </a:cubicBezTo>
                    <a:cubicBezTo>
                      <a:pt x="172" y="105"/>
                      <a:pt x="177" y="113"/>
                      <a:pt x="174" y="122"/>
                    </a:cubicBezTo>
                    <a:cubicBezTo>
                      <a:pt x="163" y="154"/>
                      <a:pt x="152" y="186"/>
                      <a:pt x="141" y="218"/>
                    </a:cubicBezTo>
                    <a:cubicBezTo>
                      <a:pt x="140" y="220"/>
                      <a:pt x="139" y="223"/>
                      <a:pt x="139" y="225"/>
                    </a:cubicBezTo>
                    <a:cubicBezTo>
                      <a:pt x="140" y="237"/>
                      <a:pt x="141" y="249"/>
                      <a:pt x="141" y="261"/>
                    </a:cubicBezTo>
                    <a:cubicBezTo>
                      <a:pt x="141" y="273"/>
                      <a:pt x="141" y="285"/>
                      <a:pt x="141" y="299"/>
                    </a:cubicBezTo>
                    <a:close/>
                    <a:moveTo>
                      <a:pt x="91" y="126"/>
                    </a:moveTo>
                    <a:cubicBezTo>
                      <a:pt x="90" y="126"/>
                      <a:pt x="89" y="126"/>
                      <a:pt x="89" y="126"/>
                    </a:cubicBezTo>
                    <a:cubicBezTo>
                      <a:pt x="102" y="156"/>
                      <a:pt x="114" y="187"/>
                      <a:pt x="127" y="218"/>
                    </a:cubicBezTo>
                    <a:cubicBezTo>
                      <a:pt x="128" y="216"/>
                      <a:pt x="129" y="215"/>
                      <a:pt x="129" y="214"/>
                    </a:cubicBezTo>
                    <a:cubicBezTo>
                      <a:pt x="139" y="185"/>
                      <a:pt x="149" y="157"/>
                      <a:pt x="159" y="128"/>
                    </a:cubicBezTo>
                    <a:cubicBezTo>
                      <a:pt x="159" y="125"/>
                      <a:pt x="158" y="121"/>
                      <a:pt x="157" y="116"/>
                    </a:cubicBezTo>
                    <a:cubicBezTo>
                      <a:pt x="150" y="123"/>
                      <a:pt x="150" y="123"/>
                      <a:pt x="143" y="121"/>
                    </a:cubicBezTo>
                    <a:cubicBezTo>
                      <a:pt x="142" y="121"/>
                      <a:pt x="141" y="121"/>
                      <a:pt x="140" y="121"/>
                    </a:cubicBezTo>
                    <a:cubicBezTo>
                      <a:pt x="130" y="124"/>
                      <a:pt x="128" y="121"/>
                      <a:pt x="130" y="111"/>
                    </a:cubicBezTo>
                    <a:cubicBezTo>
                      <a:pt x="131" y="110"/>
                      <a:pt x="131" y="109"/>
                      <a:pt x="131" y="108"/>
                    </a:cubicBezTo>
                    <a:cubicBezTo>
                      <a:pt x="129" y="108"/>
                      <a:pt x="127" y="108"/>
                      <a:pt x="126" y="108"/>
                    </a:cubicBezTo>
                    <a:cubicBezTo>
                      <a:pt x="126" y="109"/>
                      <a:pt x="127" y="110"/>
                      <a:pt x="128" y="110"/>
                    </a:cubicBezTo>
                    <a:cubicBezTo>
                      <a:pt x="125" y="114"/>
                      <a:pt x="123" y="117"/>
                      <a:pt x="121" y="121"/>
                    </a:cubicBezTo>
                    <a:cubicBezTo>
                      <a:pt x="117" y="118"/>
                      <a:pt x="113" y="116"/>
                      <a:pt x="110" y="113"/>
                    </a:cubicBezTo>
                    <a:cubicBezTo>
                      <a:pt x="109" y="115"/>
                      <a:pt x="106" y="118"/>
                      <a:pt x="104" y="122"/>
                    </a:cubicBezTo>
                    <a:cubicBezTo>
                      <a:pt x="101" y="119"/>
                      <a:pt x="99" y="117"/>
                      <a:pt x="96" y="114"/>
                    </a:cubicBezTo>
                    <a:cubicBezTo>
                      <a:pt x="95" y="118"/>
                      <a:pt x="93" y="122"/>
                      <a:pt x="91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FCE767D2-58D0-4F14-A40C-BD3766AC8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595" y="3736555"/>
                <a:ext cx="178570" cy="184525"/>
              </a:xfrm>
              <a:custGeom>
                <a:avLst/>
                <a:gdLst>
                  <a:gd name="T0" fmla="*/ 7 w 85"/>
                  <a:gd name="T1" fmla="*/ 87 h 87"/>
                  <a:gd name="T2" fmla="*/ 0 w 85"/>
                  <a:gd name="T3" fmla="*/ 81 h 87"/>
                  <a:gd name="T4" fmla="*/ 2 w 85"/>
                  <a:gd name="T5" fmla="*/ 72 h 87"/>
                  <a:gd name="T6" fmla="*/ 19 w 85"/>
                  <a:gd name="T7" fmla="*/ 54 h 87"/>
                  <a:gd name="T8" fmla="*/ 66 w 85"/>
                  <a:gd name="T9" fmla="*/ 6 h 87"/>
                  <a:gd name="T10" fmla="*/ 80 w 85"/>
                  <a:gd name="T11" fmla="*/ 5 h 87"/>
                  <a:gd name="T12" fmla="*/ 78 w 85"/>
                  <a:gd name="T13" fmla="*/ 18 h 87"/>
                  <a:gd name="T14" fmla="*/ 34 w 85"/>
                  <a:gd name="T15" fmla="*/ 62 h 87"/>
                  <a:gd name="T16" fmla="*/ 14 w 85"/>
                  <a:gd name="T17" fmla="*/ 82 h 87"/>
                  <a:gd name="T18" fmla="*/ 7 w 85"/>
                  <a:gd name="T1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87">
                    <a:moveTo>
                      <a:pt x="7" y="87"/>
                    </a:moveTo>
                    <a:cubicBezTo>
                      <a:pt x="4" y="85"/>
                      <a:pt x="1" y="83"/>
                      <a:pt x="0" y="81"/>
                    </a:cubicBezTo>
                    <a:cubicBezTo>
                      <a:pt x="0" y="78"/>
                      <a:pt x="0" y="74"/>
                      <a:pt x="2" y="72"/>
                    </a:cubicBezTo>
                    <a:cubicBezTo>
                      <a:pt x="7" y="65"/>
                      <a:pt x="13" y="60"/>
                      <a:pt x="19" y="54"/>
                    </a:cubicBezTo>
                    <a:cubicBezTo>
                      <a:pt x="34" y="38"/>
                      <a:pt x="50" y="22"/>
                      <a:pt x="66" y="6"/>
                    </a:cubicBezTo>
                    <a:cubicBezTo>
                      <a:pt x="70" y="2"/>
                      <a:pt x="75" y="0"/>
                      <a:pt x="80" y="5"/>
                    </a:cubicBezTo>
                    <a:cubicBezTo>
                      <a:pt x="85" y="10"/>
                      <a:pt x="82" y="14"/>
                      <a:pt x="78" y="18"/>
                    </a:cubicBezTo>
                    <a:cubicBezTo>
                      <a:pt x="63" y="33"/>
                      <a:pt x="49" y="48"/>
                      <a:pt x="34" y="62"/>
                    </a:cubicBezTo>
                    <a:cubicBezTo>
                      <a:pt x="27" y="69"/>
                      <a:pt x="21" y="76"/>
                      <a:pt x="14" y="82"/>
                    </a:cubicBezTo>
                    <a:cubicBezTo>
                      <a:pt x="13" y="84"/>
                      <a:pt x="10" y="85"/>
                      <a:pt x="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23E3557D-D579-4988-8DDF-4239590DD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886" y="3754414"/>
                <a:ext cx="190475" cy="172620"/>
              </a:xfrm>
              <a:custGeom>
                <a:avLst/>
                <a:gdLst>
                  <a:gd name="T0" fmla="*/ 89 w 89"/>
                  <a:gd name="T1" fmla="*/ 74 h 81"/>
                  <a:gd name="T2" fmla="*/ 83 w 89"/>
                  <a:gd name="T3" fmla="*/ 81 h 81"/>
                  <a:gd name="T4" fmla="*/ 73 w 89"/>
                  <a:gd name="T5" fmla="*/ 79 h 81"/>
                  <a:gd name="T6" fmla="*/ 37 w 89"/>
                  <a:gd name="T7" fmla="*/ 47 h 81"/>
                  <a:gd name="T8" fmla="*/ 6 w 89"/>
                  <a:gd name="T9" fmla="*/ 18 h 81"/>
                  <a:gd name="T10" fmla="*/ 4 w 89"/>
                  <a:gd name="T11" fmla="*/ 4 h 81"/>
                  <a:gd name="T12" fmla="*/ 17 w 89"/>
                  <a:gd name="T13" fmla="*/ 5 h 81"/>
                  <a:gd name="T14" fmla="*/ 83 w 89"/>
                  <a:gd name="T15" fmla="*/ 66 h 81"/>
                  <a:gd name="T16" fmla="*/ 89 w 89"/>
                  <a:gd name="T17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1">
                    <a:moveTo>
                      <a:pt x="89" y="74"/>
                    </a:moveTo>
                    <a:cubicBezTo>
                      <a:pt x="87" y="77"/>
                      <a:pt x="85" y="80"/>
                      <a:pt x="83" y="81"/>
                    </a:cubicBezTo>
                    <a:cubicBezTo>
                      <a:pt x="80" y="81"/>
                      <a:pt x="75" y="81"/>
                      <a:pt x="73" y="79"/>
                    </a:cubicBezTo>
                    <a:cubicBezTo>
                      <a:pt x="61" y="68"/>
                      <a:pt x="49" y="57"/>
                      <a:pt x="37" y="47"/>
                    </a:cubicBezTo>
                    <a:cubicBezTo>
                      <a:pt x="27" y="37"/>
                      <a:pt x="16" y="28"/>
                      <a:pt x="6" y="18"/>
                    </a:cubicBezTo>
                    <a:cubicBezTo>
                      <a:pt x="1" y="13"/>
                      <a:pt x="0" y="8"/>
                      <a:pt x="4" y="4"/>
                    </a:cubicBezTo>
                    <a:cubicBezTo>
                      <a:pt x="9" y="0"/>
                      <a:pt x="13" y="2"/>
                      <a:pt x="17" y="5"/>
                    </a:cubicBezTo>
                    <a:cubicBezTo>
                      <a:pt x="39" y="26"/>
                      <a:pt x="61" y="46"/>
                      <a:pt x="83" y="66"/>
                    </a:cubicBezTo>
                    <a:cubicBezTo>
                      <a:pt x="85" y="68"/>
                      <a:pt x="87" y="71"/>
                      <a:pt x="89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C7A2C7B7-49E7-4293-9BFD-537F94BEE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741" y="4385362"/>
                <a:ext cx="184525" cy="178570"/>
              </a:xfrm>
              <a:custGeom>
                <a:avLst/>
                <a:gdLst>
                  <a:gd name="T0" fmla="*/ 86 w 86"/>
                  <a:gd name="T1" fmla="*/ 7 h 85"/>
                  <a:gd name="T2" fmla="*/ 81 w 86"/>
                  <a:gd name="T3" fmla="*/ 14 h 85"/>
                  <a:gd name="T4" fmla="*/ 17 w 86"/>
                  <a:gd name="T5" fmla="*/ 79 h 85"/>
                  <a:gd name="T6" fmla="*/ 4 w 86"/>
                  <a:gd name="T7" fmla="*/ 80 h 85"/>
                  <a:gd name="T8" fmla="*/ 5 w 86"/>
                  <a:gd name="T9" fmla="*/ 68 h 85"/>
                  <a:gd name="T10" fmla="*/ 69 w 86"/>
                  <a:gd name="T11" fmla="*/ 3 h 85"/>
                  <a:gd name="T12" fmla="*/ 80 w 86"/>
                  <a:gd name="T13" fmla="*/ 0 h 85"/>
                  <a:gd name="T14" fmla="*/ 86 w 86"/>
                  <a:gd name="T15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85">
                    <a:moveTo>
                      <a:pt x="86" y="7"/>
                    </a:moveTo>
                    <a:cubicBezTo>
                      <a:pt x="84" y="10"/>
                      <a:pt x="83" y="13"/>
                      <a:pt x="81" y="14"/>
                    </a:cubicBezTo>
                    <a:cubicBezTo>
                      <a:pt x="60" y="36"/>
                      <a:pt x="39" y="58"/>
                      <a:pt x="17" y="79"/>
                    </a:cubicBezTo>
                    <a:cubicBezTo>
                      <a:pt x="13" y="83"/>
                      <a:pt x="9" y="85"/>
                      <a:pt x="4" y="80"/>
                    </a:cubicBezTo>
                    <a:cubicBezTo>
                      <a:pt x="0" y="76"/>
                      <a:pt x="1" y="72"/>
                      <a:pt x="5" y="68"/>
                    </a:cubicBezTo>
                    <a:cubicBezTo>
                      <a:pt x="27" y="46"/>
                      <a:pt x="48" y="25"/>
                      <a:pt x="69" y="3"/>
                    </a:cubicBezTo>
                    <a:cubicBezTo>
                      <a:pt x="71" y="1"/>
                      <a:pt x="76" y="0"/>
                      <a:pt x="80" y="0"/>
                    </a:cubicBezTo>
                    <a:cubicBezTo>
                      <a:pt x="82" y="1"/>
                      <a:pt x="84" y="5"/>
                      <a:pt x="8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69769F3B-6F73-4362-AB39-615C30CA3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49" y="4361553"/>
                <a:ext cx="190475" cy="178570"/>
              </a:xfrm>
              <a:custGeom>
                <a:avLst/>
                <a:gdLst>
                  <a:gd name="T0" fmla="*/ 89 w 89"/>
                  <a:gd name="T1" fmla="*/ 74 h 82"/>
                  <a:gd name="T2" fmla="*/ 83 w 89"/>
                  <a:gd name="T3" fmla="*/ 81 h 82"/>
                  <a:gd name="T4" fmla="*/ 73 w 89"/>
                  <a:gd name="T5" fmla="*/ 80 h 82"/>
                  <a:gd name="T6" fmla="*/ 54 w 89"/>
                  <a:gd name="T7" fmla="*/ 63 h 82"/>
                  <a:gd name="T8" fmla="*/ 5 w 89"/>
                  <a:gd name="T9" fmla="*/ 18 h 82"/>
                  <a:gd name="T10" fmla="*/ 3 w 89"/>
                  <a:gd name="T11" fmla="*/ 5 h 82"/>
                  <a:gd name="T12" fmla="*/ 16 w 89"/>
                  <a:gd name="T13" fmla="*/ 6 h 82"/>
                  <a:gd name="T14" fmla="*/ 17 w 89"/>
                  <a:gd name="T15" fmla="*/ 6 h 82"/>
                  <a:gd name="T16" fmla="*/ 82 w 89"/>
                  <a:gd name="T17" fmla="*/ 66 h 82"/>
                  <a:gd name="T18" fmla="*/ 89 w 89"/>
                  <a:gd name="T19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2">
                    <a:moveTo>
                      <a:pt x="89" y="74"/>
                    </a:moveTo>
                    <a:cubicBezTo>
                      <a:pt x="86" y="77"/>
                      <a:pt x="85" y="81"/>
                      <a:pt x="83" y="81"/>
                    </a:cubicBezTo>
                    <a:cubicBezTo>
                      <a:pt x="80" y="82"/>
                      <a:pt x="75" y="81"/>
                      <a:pt x="73" y="80"/>
                    </a:cubicBezTo>
                    <a:cubicBezTo>
                      <a:pt x="66" y="74"/>
                      <a:pt x="61" y="69"/>
                      <a:pt x="54" y="63"/>
                    </a:cubicBezTo>
                    <a:cubicBezTo>
                      <a:pt x="38" y="48"/>
                      <a:pt x="21" y="33"/>
                      <a:pt x="5" y="18"/>
                    </a:cubicBezTo>
                    <a:cubicBezTo>
                      <a:pt x="1" y="14"/>
                      <a:pt x="0" y="9"/>
                      <a:pt x="3" y="5"/>
                    </a:cubicBezTo>
                    <a:cubicBezTo>
                      <a:pt x="7" y="0"/>
                      <a:pt x="12" y="2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39" y="26"/>
                      <a:pt x="60" y="46"/>
                      <a:pt x="82" y="66"/>
                    </a:cubicBezTo>
                    <a:cubicBezTo>
                      <a:pt x="84" y="68"/>
                      <a:pt x="86" y="71"/>
                      <a:pt x="89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1102F06-978E-47F7-960B-4D4D87F85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030" y="4129410"/>
                <a:ext cx="238094" cy="41668"/>
              </a:xfrm>
              <a:custGeom>
                <a:avLst/>
                <a:gdLst>
                  <a:gd name="T0" fmla="*/ 55 w 111"/>
                  <a:gd name="T1" fmla="*/ 1 h 17"/>
                  <a:gd name="T2" fmla="*/ 101 w 111"/>
                  <a:gd name="T3" fmla="*/ 1 h 17"/>
                  <a:gd name="T4" fmla="*/ 111 w 111"/>
                  <a:gd name="T5" fmla="*/ 9 h 17"/>
                  <a:gd name="T6" fmla="*/ 101 w 111"/>
                  <a:gd name="T7" fmla="*/ 17 h 17"/>
                  <a:gd name="T8" fmla="*/ 10 w 111"/>
                  <a:gd name="T9" fmla="*/ 17 h 17"/>
                  <a:gd name="T10" fmla="*/ 0 w 111"/>
                  <a:gd name="T11" fmla="*/ 9 h 17"/>
                  <a:gd name="T12" fmla="*/ 10 w 111"/>
                  <a:gd name="T13" fmla="*/ 1 h 17"/>
                  <a:gd name="T14" fmla="*/ 55 w 111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7">
                    <a:moveTo>
                      <a:pt x="55" y="1"/>
                    </a:moveTo>
                    <a:cubicBezTo>
                      <a:pt x="71" y="1"/>
                      <a:pt x="86" y="1"/>
                      <a:pt x="101" y="1"/>
                    </a:cubicBezTo>
                    <a:cubicBezTo>
                      <a:pt x="107" y="0"/>
                      <a:pt x="111" y="3"/>
                      <a:pt x="111" y="9"/>
                    </a:cubicBezTo>
                    <a:cubicBezTo>
                      <a:pt x="111" y="15"/>
                      <a:pt x="106" y="17"/>
                      <a:pt x="101" y="17"/>
                    </a:cubicBezTo>
                    <a:cubicBezTo>
                      <a:pt x="71" y="17"/>
                      <a:pt x="40" y="17"/>
                      <a:pt x="10" y="17"/>
                    </a:cubicBezTo>
                    <a:cubicBezTo>
                      <a:pt x="5" y="17"/>
                      <a:pt x="0" y="15"/>
                      <a:pt x="0" y="9"/>
                    </a:cubicBezTo>
                    <a:cubicBezTo>
                      <a:pt x="0" y="2"/>
                      <a:pt x="4" y="1"/>
                      <a:pt x="10" y="1"/>
                    </a:cubicBezTo>
                    <a:cubicBezTo>
                      <a:pt x="25" y="1"/>
                      <a:pt x="40" y="1"/>
                      <a:pt x="5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CC48F75-EB71-44E0-A8C0-2B4C8273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596" y="3593698"/>
                <a:ext cx="35714" cy="238094"/>
              </a:xfrm>
              <a:custGeom>
                <a:avLst/>
                <a:gdLst>
                  <a:gd name="T0" fmla="*/ 17 w 17"/>
                  <a:gd name="T1" fmla="*/ 55 h 111"/>
                  <a:gd name="T2" fmla="*/ 17 w 17"/>
                  <a:gd name="T3" fmla="*/ 100 h 111"/>
                  <a:gd name="T4" fmla="*/ 9 w 17"/>
                  <a:gd name="T5" fmla="*/ 111 h 111"/>
                  <a:gd name="T6" fmla="*/ 0 w 17"/>
                  <a:gd name="T7" fmla="*/ 100 h 111"/>
                  <a:gd name="T8" fmla="*/ 0 w 17"/>
                  <a:gd name="T9" fmla="*/ 11 h 111"/>
                  <a:gd name="T10" fmla="*/ 9 w 17"/>
                  <a:gd name="T11" fmla="*/ 0 h 111"/>
                  <a:gd name="T12" fmla="*/ 17 w 17"/>
                  <a:gd name="T13" fmla="*/ 11 h 111"/>
                  <a:gd name="T14" fmla="*/ 17 w 17"/>
                  <a:gd name="T1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11">
                    <a:moveTo>
                      <a:pt x="17" y="55"/>
                    </a:moveTo>
                    <a:cubicBezTo>
                      <a:pt x="17" y="70"/>
                      <a:pt x="17" y="85"/>
                      <a:pt x="17" y="100"/>
                    </a:cubicBezTo>
                    <a:cubicBezTo>
                      <a:pt x="17" y="106"/>
                      <a:pt x="15" y="110"/>
                      <a:pt x="9" y="111"/>
                    </a:cubicBezTo>
                    <a:cubicBezTo>
                      <a:pt x="4" y="111"/>
                      <a:pt x="0" y="107"/>
                      <a:pt x="0" y="100"/>
                    </a:cubicBezTo>
                    <a:cubicBezTo>
                      <a:pt x="0" y="70"/>
                      <a:pt x="0" y="41"/>
                      <a:pt x="0" y="11"/>
                    </a:cubicBezTo>
                    <a:cubicBezTo>
                      <a:pt x="0" y="5"/>
                      <a:pt x="2" y="0"/>
                      <a:pt x="9" y="0"/>
                    </a:cubicBezTo>
                    <a:cubicBezTo>
                      <a:pt x="16" y="0"/>
                      <a:pt x="17" y="5"/>
                      <a:pt x="17" y="11"/>
                    </a:cubicBezTo>
                    <a:cubicBezTo>
                      <a:pt x="17" y="26"/>
                      <a:pt x="17" y="41"/>
                      <a:pt x="1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27" name="TextBox 36">
            <a:extLst>
              <a:ext uri="{FF2B5EF4-FFF2-40B4-BE49-F238E27FC236}">
                <a16:creationId xmlns:a16="http://schemas.microsoft.com/office/drawing/2014/main" id="{FD83F6CC-A4CA-404C-8A45-93E6C65521E4}"/>
              </a:ext>
            </a:extLst>
          </p:cNvPr>
          <p:cNvSpPr txBox="1"/>
          <p:nvPr/>
        </p:nvSpPr>
        <p:spPr>
          <a:xfrm>
            <a:off x="5287776" y="4980279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2486717C-B8AC-4088-BC82-047A9AEFB068}"/>
              </a:ext>
            </a:extLst>
          </p:cNvPr>
          <p:cNvSpPr txBox="1"/>
          <p:nvPr/>
        </p:nvSpPr>
        <p:spPr>
          <a:xfrm>
            <a:off x="7195086" y="3771589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7195086" y="2091460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13" y="1179801"/>
            <a:ext cx="2835164" cy="54171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9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5103</Words>
  <Application>Microsoft Office PowerPoint</Application>
  <PresentationFormat>Panorámica</PresentationFormat>
  <Paragraphs>576</Paragraphs>
  <Slides>56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Arial</vt:lpstr>
      <vt:lpstr>Arial Black</vt:lpstr>
      <vt:lpstr>Arial Unicode MS</vt:lpstr>
      <vt:lpstr>Calibri</vt:lpstr>
      <vt:lpstr>FZShuTi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193</cp:revision>
  <dcterms:created xsi:type="dcterms:W3CDTF">2020-01-20T05:08:25Z</dcterms:created>
  <dcterms:modified xsi:type="dcterms:W3CDTF">2023-11-21T19:52:18Z</dcterms:modified>
</cp:coreProperties>
</file>