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Walter Turncoat"/>
      <p:regular r:id="rId27"/>
    </p:embeddedFon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hHHFC9dtv+fLFBirBfyd+QqTuB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font" Target="fonts/WalterTurncoat-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06c350d8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06c350d8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06c350d8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e06c350d87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e06c350d87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2e06c350d87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e06c350d87_0_2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e06c350d87_0_2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e06c350d87_0_2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e06c350d87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e06c350d87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e06c350d87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e06c350d87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2e06c350d87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2e06c350d87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e06c350d87_0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2e06c350d87_0_3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2e06c350d87_0_3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e06c350d87_0_3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2e06c350d87_0_3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2e06c350d87_0_3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e06c350d87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e06c350d87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2e06c350d87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e06c350d87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e06c350d87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e06c350d87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e06c350d87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e06c350d87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e06c350d87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e06c350d87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e06c350d87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e06c350d87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06c350d87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06c350d87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06c350d87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e06c350d87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e06c350d87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e06c350d87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e06c350d87_0_5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e06c350d87_0_5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e06c350d87_0_5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2e06c350d87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2e06c350d87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g2e06c350d87_0_5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e06c350d87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e06c350d87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e06c350d87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e06c350d87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2e06c350d87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2e06c350d87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06c350d87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e06c350d87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e06c350d87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e06c350d87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2e06c350d87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2e06c350d87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e06c350d87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e06c350d87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e06c350d87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e06c350d87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e06c350d87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e06c350d87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e06c350d87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e06c350d87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e06c350d87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20" Type="http://schemas.openxmlformats.org/officeDocument/2006/relationships/image" Target="../media/image74.png"/><Relationship Id="rId22" Type="http://schemas.openxmlformats.org/officeDocument/2006/relationships/image" Target="../media/image83.png"/><Relationship Id="rId21" Type="http://schemas.openxmlformats.org/officeDocument/2006/relationships/image" Target="../media/image76.png"/><Relationship Id="rId24" Type="http://schemas.openxmlformats.org/officeDocument/2006/relationships/image" Target="../media/image94.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4.png"/><Relationship Id="rId26" Type="http://schemas.openxmlformats.org/officeDocument/2006/relationships/image" Target="../media/image80.png"/><Relationship Id="rId25" Type="http://schemas.openxmlformats.org/officeDocument/2006/relationships/image" Target="../media/image81.png"/><Relationship Id="rId28" Type="http://schemas.openxmlformats.org/officeDocument/2006/relationships/image" Target="../media/image79.png"/><Relationship Id="rId27" Type="http://schemas.openxmlformats.org/officeDocument/2006/relationships/image" Target="../media/image78.png"/><Relationship Id="rId5" Type="http://schemas.openxmlformats.org/officeDocument/2006/relationships/image" Target="../media/image5.png"/><Relationship Id="rId6" Type="http://schemas.openxmlformats.org/officeDocument/2006/relationships/image" Target="../media/image89.png"/><Relationship Id="rId29" Type="http://schemas.openxmlformats.org/officeDocument/2006/relationships/image" Target="../media/image85.png"/><Relationship Id="rId7" Type="http://schemas.openxmlformats.org/officeDocument/2006/relationships/image" Target="../media/image63.png"/><Relationship Id="rId8" Type="http://schemas.openxmlformats.org/officeDocument/2006/relationships/image" Target="../media/image73.png"/><Relationship Id="rId11" Type="http://schemas.openxmlformats.org/officeDocument/2006/relationships/image" Target="../media/image65.png"/><Relationship Id="rId10" Type="http://schemas.openxmlformats.org/officeDocument/2006/relationships/image" Target="../media/image67.png"/><Relationship Id="rId13" Type="http://schemas.openxmlformats.org/officeDocument/2006/relationships/image" Target="../media/image66.png"/><Relationship Id="rId12" Type="http://schemas.openxmlformats.org/officeDocument/2006/relationships/image" Target="../media/image129.png"/><Relationship Id="rId15" Type="http://schemas.openxmlformats.org/officeDocument/2006/relationships/image" Target="../media/image69.png"/><Relationship Id="rId14" Type="http://schemas.openxmlformats.org/officeDocument/2006/relationships/image" Target="../media/image68.png"/><Relationship Id="rId17" Type="http://schemas.openxmlformats.org/officeDocument/2006/relationships/image" Target="../media/image70.png"/><Relationship Id="rId16" Type="http://schemas.openxmlformats.org/officeDocument/2006/relationships/image" Target="../media/image71.png"/><Relationship Id="rId19" Type="http://schemas.openxmlformats.org/officeDocument/2006/relationships/image" Target="../media/image72.png"/><Relationship Id="rId18"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5.png"/><Relationship Id="rId7" Type="http://schemas.openxmlformats.org/officeDocument/2006/relationships/image" Target="../media/image87.png"/><Relationship Id="rId8" Type="http://schemas.openxmlformats.org/officeDocument/2006/relationships/image" Target="../media/image1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97.png"/><Relationship Id="rId7" Type="http://schemas.openxmlformats.org/officeDocument/2006/relationships/image" Target="../media/image9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27.png"/><Relationship Id="rId5" Type="http://schemas.openxmlformats.org/officeDocument/2006/relationships/image" Target="../media/image5.png"/><Relationship Id="rId6" Type="http://schemas.openxmlformats.org/officeDocument/2006/relationships/image" Target="../media/image100.png"/><Relationship Id="rId7"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7.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27.png"/><Relationship Id="rId9" Type="http://schemas.openxmlformats.org/officeDocument/2006/relationships/image" Target="../media/image133.png"/><Relationship Id="rId5" Type="http://schemas.openxmlformats.org/officeDocument/2006/relationships/image" Target="../media/image5.png"/><Relationship Id="rId6" Type="http://schemas.openxmlformats.org/officeDocument/2006/relationships/image" Target="../media/image125.png"/><Relationship Id="rId7" Type="http://schemas.openxmlformats.org/officeDocument/2006/relationships/image" Target="../media/image110.png"/><Relationship Id="rId8" Type="http://schemas.openxmlformats.org/officeDocument/2006/relationships/image" Target="../media/image114.png"/><Relationship Id="rId11" Type="http://schemas.openxmlformats.org/officeDocument/2006/relationships/image" Target="../media/image111.png"/><Relationship Id="rId10" Type="http://schemas.openxmlformats.org/officeDocument/2006/relationships/image" Target="../media/image122.png"/><Relationship Id="rId13" Type="http://schemas.openxmlformats.org/officeDocument/2006/relationships/image" Target="../media/image118.png"/><Relationship Id="rId12" Type="http://schemas.openxmlformats.org/officeDocument/2006/relationships/image" Target="../media/image113.png"/><Relationship Id="rId15" Type="http://schemas.openxmlformats.org/officeDocument/2006/relationships/image" Target="../media/image146.png"/><Relationship Id="rId14" Type="http://schemas.openxmlformats.org/officeDocument/2006/relationships/image" Target="../media/image1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38.png"/><Relationship Id="rId5" Type="http://schemas.openxmlformats.org/officeDocument/2006/relationships/image" Target="../media/image5.png"/><Relationship Id="rId6" Type="http://schemas.openxmlformats.org/officeDocument/2006/relationships/image" Target="../media/image148.png"/><Relationship Id="rId7" Type="http://schemas.openxmlformats.org/officeDocument/2006/relationships/image" Target="../media/image134.png"/><Relationship Id="rId8" Type="http://schemas.openxmlformats.org/officeDocument/2006/relationships/image" Target="../media/image143.png"/></Relationships>
</file>

<file path=ppt/slides/_rels/slide21.xml.rels><?xml version="1.0" encoding="UTF-8" standalone="yes"?><Relationships xmlns="http://schemas.openxmlformats.org/package/2006/relationships"><Relationship Id="rId20" Type="http://schemas.openxmlformats.org/officeDocument/2006/relationships/image" Target="../media/image156.png"/><Relationship Id="rId22" Type="http://schemas.openxmlformats.org/officeDocument/2006/relationships/hyperlink" Target="https://eatemp.com/powerpoint-org-chart-template/" TargetMode="External"/><Relationship Id="rId21" Type="http://schemas.openxmlformats.org/officeDocument/2006/relationships/image" Target="../media/image150.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27.png"/><Relationship Id="rId9" Type="http://schemas.openxmlformats.org/officeDocument/2006/relationships/image" Target="../media/image132.png"/><Relationship Id="rId5" Type="http://schemas.openxmlformats.org/officeDocument/2006/relationships/image" Target="../media/image5.png"/><Relationship Id="rId6" Type="http://schemas.openxmlformats.org/officeDocument/2006/relationships/image" Target="../media/image124.png"/><Relationship Id="rId7" Type="http://schemas.openxmlformats.org/officeDocument/2006/relationships/image" Target="../media/image147.png"/><Relationship Id="rId8" Type="http://schemas.openxmlformats.org/officeDocument/2006/relationships/image" Target="../media/image140.png"/><Relationship Id="rId11" Type="http://schemas.openxmlformats.org/officeDocument/2006/relationships/image" Target="../media/image145.png"/><Relationship Id="rId10" Type="http://schemas.openxmlformats.org/officeDocument/2006/relationships/image" Target="../media/image153.png"/><Relationship Id="rId13" Type="http://schemas.openxmlformats.org/officeDocument/2006/relationships/image" Target="../media/image165.png"/><Relationship Id="rId12" Type="http://schemas.openxmlformats.org/officeDocument/2006/relationships/image" Target="../media/image170.png"/><Relationship Id="rId15" Type="http://schemas.openxmlformats.org/officeDocument/2006/relationships/image" Target="../media/image172.png"/><Relationship Id="rId14" Type="http://schemas.openxmlformats.org/officeDocument/2006/relationships/image" Target="../media/image167.png"/><Relationship Id="rId17" Type="http://schemas.openxmlformats.org/officeDocument/2006/relationships/image" Target="../media/image149.png"/><Relationship Id="rId16" Type="http://schemas.openxmlformats.org/officeDocument/2006/relationships/image" Target="../media/image160.png"/><Relationship Id="rId19" Type="http://schemas.openxmlformats.org/officeDocument/2006/relationships/image" Target="../media/image171.png"/><Relationship Id="rId18" Type="http://schemas.openxmlformats.org/officeDocument/2006/relationships/image" Target="../media/image16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6.png"/><Relationship Id="rId4" Type="http://schemas.openxmlformats.org/officeDocument/2006/relationships/image" Target="../media/image162.png"/><Relationship Id="rId5" Type="http://schemas.openxmlformats.org/officeDocument/2006/relationships/image" Target="../media/image164.png"/><Relationship Id="rId6" Type="http://schemas.openxmlformats.org/officeDocument/2006/relationships/image" Target="../media/image169.png"/><Relationship Id="rId7" Type="http://schemas.openxmlformats.org/officeDocument/2006/relationships/image" Target="../media/image5.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7.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57.png"/><Relationship Id="rId7" Type="http://schemas.openxmlformats.org/officeDocument/2006/relationships/image" Target="../media/image23.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5.png"/><Relationship Id="rId7" Type="http://schemas.openxmlformats.org/officeDocument/2006/relationships/image" Target="../media/image1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27.png"/><Relationship Id="rId5" Type="http://schemas.openxmlformats.org/officeDocument/2006/relationships/image" Target="../media/image5.png"/><Relationship Id="rId6" Type="http://schemas.openxmlformats.org/officeDocument/2006/relationships/image" Target="../media/image32.png"/><Relationship Id="rId7" Type="http://schemas.openxmlformats.org/officeDocument/2006/relationships/image" Target="../media/image36.png"/><Relationship Id="rId8"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62.png"/><Relationship Id="rId7" Type="http://schemas.openxmlformats.org/officeDocument/2006/relationships/image" Target="../media/image45.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27.png"/><Relationship Id="rId5" Type="http://schemas.openxmlformats.org/officeDocument/2006/relationships/image" Target="../media/image5.png"/><Relationship Id="rId6" Type="http://schemas.openxmlformats.org/officeDocument/2006/relationships/image" Target="../media/image40.png"/><Relationship Id="rId7"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e06c350d87_0_0"/>
          <p:cNvPicPr preferRelativeResize="0"/>
          <p:nvPr/>
        </p:nvPicPr>
        <p:blipFill rotWithShape="1">
          <a:blip r:embed="rId3">
            <a:alphaModFix/>
          </a:blip>
          <a:srcRect b="0" l="0" r="0" t="0"/>
          <a:stretch/>
        </p:blipFill>
        <p:spPr>
          <a:xfrm>
            <a:off x="0" y="0"/>
            <a:ext cx="12587273" cy="13716000"/>
          </a:xfrm>
          <a:prstGeom prst="rect">
            <a:avLst/>
          </a:prstGeom>
          <a:noFill/>
          <a:ln>
            <a:noFill/>
          </a:ln>
        </p:spPr>
      </p:pic>
      <p:pic>
        <p:nvPicPr>
          <p:cNvPr descr=" " id="17" name="Google Shape;17;g2e06c350d87_0_0"/>
          <p:cNvPicPr preferRelativeResize="0"/>
          <p:nvPr/>
        </p:nvPicPr>
        <p:blipFill rotWithShape="1">
          <a:blip r:embed="rId4">
            <a:alphaModFix/>
          </a:blip>
          <a:srcRect b="0" l="0" r="0" t="0"/>
          <a:stretch/>
        </p:blipFill>
        <p:spPr>
          <a:xfrm>
            <a:off x="11376052" y="0"/>
            <a:ext cx="13010996" cy="13716000"/>
          </a:xfrm>
          <a:prstGeom prst="rect">
            <a:avLst/>
          </a:prstGeom>
          <a:noFill/>
          <a:ln>
            <a:noFill/>
          </a:ln>
        </p:spPr>
      </p:pic>
      <p:sp>
        <p:nvSpPr>
          <p:cNvPr id="18" name="Google Shape;18;g2e06c350d8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e06c350d87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g2e06c350d87_0_0"/>
          <p:cNvPicPr preferRelativeResize="0"/>
          <p:nvPr/>
        </p:nvPicPr>
        <p:blipFill rotWithShape="1">
          <a:blip r:embed="rId6">
            <a:alphaModFix/>
          </a:blip>
          <a:srcRect b="0" l="0" r="0" t="0"/>
          <a:stretch/>
        </p:blipFill>
        <p:spPr>
          <a:xfrm>
            <a:off x="241330" y="1511300"/>
            <a:ext cx="10161270" cy="10604500"/>
          </a:xfrm>
          <a:prstGeom prst="rect">
            <a:avLst/>
          </a:prstGeom>
          <a:noFill/>
          <a:ln>
            <a:noFill/>
          </a:ln>
        </p:spPr>
      </p:pic>
      <p:sp>
        <p:nvSpPr>
          <p:cNvPr id="21" name="Google Shape;21;g2e06c350d87_0_0"/>
          <p:cNvSpPr/>
          <p:nvPr/>
        </p:nvSpPr>
        <p:spPr>
          <a:xfrm>
            <a:off x="10212076" y="3924300"/>
            <a:ext cx="141750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4000"/>
              <a:buFont typeface="Walter Turncoat"/>
              <a:buNone/>
            </a:pPr>
            <a:r>
              <a:rPr b="0" i="0" lang="en-US" sz="24000" u="none" cap="none" strike="noStrike">
                <a:solidFill>
                  <a:srgbClr val="03A5D0"/>
                </a:solidFill>
                <a:latin typeface="Walter Turncoat"/>
                <a:ea typeface="Walter Turncoat"/>
                <a:cs typeface="Walter Turncoat"/>
                <a:sym typeface="Walter Turncoat"/>
              </a:rPr>
              <a:t>Pediatric </a:t>
            </a:r>
            <a:endParaRPr b="0" i="0" sz="24000" u="none" cap="none" strike="noStrike">
              <a:solidFill>
                <a:schemeClr val="dk1"/>
              </a:solidFill>
              <a:latin typeface="Calibri"/>
              <a:ea typeface="Calibri"/>
              <a:cs typeface="Calibri"/>
              <a:sym typeface="Calibri"/>
            </a:endParaRPr>
          </a:p>
        </p:txBody>
      </p:sp>
      <p:sp>
        <p:nvSpPr>
          <p:cNvPr id="22" name="Google Shape;22;g2e06c350d87_0_0"/>
          <p:cNvSpPr/>
          <p:nvPr/>
        </p:nvSpPr>
        <p:spPr>
          <a:xfrm>
            <a:off x="10402600" y="7493000"/>
            <a:ext cx="132393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C7B7"/>
              </a:buClr>
              <a:buSzPts val="6400"/>
              <a:buFont typeface="Poppins SemiBold"/>
              <a:buNone/>
            </a:pPr>
            <a:r>
              <a:rPr b="0" i="0" lang="en-US" sz="6400" u="none" cap="none" strike="noStrike">
                <a:solidFill>
                  <a:srgbClr val="55C7B7"/>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8" name="Shape 238"/>
        <p:cNvGrpSpPr/>
        <p:nvPr/>
      </p:nvGrpSpPr>
      <p:grpSpPr>
        <a:xfrm>
          <a:off x="0" y="0"/>
          <a:ext cx="0" cy="0"/>
          <a:chOff x="0" y="0"/>
          <a:chExt cx="0" cy="0"/>
        </a:xfrm>
      </p:grpSpPr>
      <p:pic>
        <p:nvPicPr>
          <p:cNvPr descr=" " id="239" name="Google Shape;239;g2e06c350d87_0_214"/>
          <p:cNvPicPr preferRelativeResize="0"/>
          <p:nvPr/>
        </p:nvPicPr>
        <p:blipFill rotWithShape="1">
          <a:blip r:embed="rId3">
            <a:alphaModFix/>
          </a:blip>
          <a:srcRect b="0" l="0" r="0" t="0"/>
          <a:stretch/>
        </p:blipFill>
        <p:spPr>
          <a:xfrm>
            <a:off x="0" y="0"/>
            <a:ext cx="12587273" cy="13716000"/>
          </a:xfrm>
          <a:prstGeom prst="rect">
            <a:avLst/>
          </a:prstGeom>
          <a:noFill/>
          <a:ln>
            <a:noFill/>
          </a:ln>
        </p:spPr>
      </p:pic>
      <p:pic>
        <p:nvPicPr>
          <p:cNvPr descr=" " id="240" name="Google Shape;240;g2e06c350d87_0_214"/>
          <p:cNvPicPr preferRelativeResize="0"/>
          <p:nvPr/>
        </p:nvPicPr>
        <p:blipFill rotWithShape="1">
          <a:blip r:embed="rId4">
            <a:alphaModFix/>
          </a:blip>
          <a:srcRect b="0" l="0" r="0" t="0"/>
          <a:stretch/>
        </p:blipFill>
        <p:spPr>
          <a:xfrm>
            <a:off x="11376052" y="0"/>
            <a:ext cx="13010996" cy="13716000"/>
          </a:xfrm>
          <a:prstGeom prst="rect">
            <a:avLst/>
          </a:prstGeom>
          <a:noFill/>
          <a:ln>
            <a:noFill/>
          </a:ln>
        </p:spPr>
      </p:pic>
      <p:sp>
        <p:nvSpPr>
          <p:cNvPr id="241" name="Google Shape;241;g2e06c350d87_0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e06c350d87_0_2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3" name="Google Shape;243;g2e06c350d87_0_214"/>
          <p:cNvPicPr preferRelativeResize="0"/>
          <p:nvPr/>
        </p:nvPicPr>
        <p:blipFill rotWithShape="1">
          <a:blip r:embed="rId6">
            <a:alphaModFix/>
          </a:blip>
          <a:srcRect b="0" l="0" r="0" t="0"/>
          <a:stretch/>
        </p:blipFill>
        <p:spPr>
          <a:xfrm>
            <a:off x="558870" y="939800"/>
            <a:ext cx="13006426" cy="12115800"/>
          </a:xfrm>
          <a:prstGeom prst="rect">
            <a:avLst/>
          </a:prstGeom>
          <a:noFill/>
          <a:ln>
            <a:noFill/>
          </a:ln>
        </p:spPr>
      </p:pic>
      <p:sp>
        <p:nvSpPr>
          <p:cNvPr id="244" name="Google Shape;244;g2e06c350d87_0_214"/>
          <p:cNvSpPr/>
          <p:nvPr/>
        </p:nvSpPr>
        <p:spPr>
          <a:xfrm>
            <a:off x="14619527" y="25527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Walter Turncoat"/>
              <a:buNone/>
            </a:pPr>
            <a:r>
              <a:rPr b="0" i="0" lang="en-US" sz="8000" u="none" cap="none" strike="noStrike">
                <a:solidFill>
                  <a:srgbClr val="0E0E0E"/>
                </a:solidFill>
                <a:latin typeface="Walter Turncoat"/>
                <a:ea typeface="Walter Turncoat"/>
                <a:cs typeface="Walter Turncoat"/>
                <a:sym typeface="Walter Turncoat"/>
              </a:rPr>
              <a:t>Some Data</a:t>
            </a:r>
            <a:endParaRPr b="0" i="0" sz="8000" u="none" cap="none" strike="noStrike">
              <a:solidFill>
                <a:schemeClr val="dk1"/>
              </a:solidFill>
              <a:latin typeface="Calibri"/>
              <a:ea typeface="Calibri"/>
              <a:cs typeface="Calibri"/>
              <a:sym typeface="Calibri"/>
            </a:endParaRPr>
          </a:p>
        </p:txBody>
      </p:sp>
      <p:sp>
        <p:nvSpPr>
          <p:cNvPr id="245" name="Google Shape;245;g2e06c350d87_0_214"/>
          <p:cNvSpPr/>
          <p:nvPr/>
        </p:nvSpPr>
        <p:spPr>
          <a:xfrm>
            <a:off x="14619527" y="4610100"/>
            <a:ext cx="85737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e06c350d87_0_214"/>
          <p:cNvSpPr/>
          <p:nvPr/>
        </p:nvSpPr>
        <p:spPr>
          <a:xfrm>
            <a:off x="14619527" y="46101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06c350d87_0_214"/>
          <p:cNvSpPr/>
          <p:nvPr/>
        </p:nvSpPr>
        <p:spPr>
          <a:xfrm>
            <a:off x="14619527" y="4876800"/>
            <a:ext cx="200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e06c350d87_0_214"/>
          <p:cNvSpPr/>
          <p:nvPr/>
        </p:nvSpPr>
        <p:spPr>
          <a:xfrm>
            <a:off x="14619527" y="4876800"/>
            <a:ext cx="2345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75%</a:t>
            </a:r>
            <a:endParaRPr b="0" i="0" sz="8000" u="none" cap="none" strike="noStrike">
              <a:solidFill>
                <a:schemeClr val="dk1"/>
              </a:solidFill>
              <a:latin typeface="Calibri"/>
              <a:ea typeface="Calibri"/>
              <a:cs typeface="Calibri"/>
              <a:sym typeface="Calibri"/>
            </a:endParaRPr>
          </a:p>
        </p:txBody>
      </p:sp>
      <p:sp>
        <p:nvSpPr>
          <p:cNvPr id="249" name="Google Shape;249;g2e06c350d87_0_214"/>
          <p:cNvSpPr/>
          <p:nvPr/>
        </p:nvSpPr>
        <p:spPr>
          <a:xfrm>
            <a:off x="16829603" y="4610100"/>
            <a:ext cx="6363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e06c350d87_0_214"/>
          <p:cNvSpPr/>
          <p:nvPr/>
        </p:nvSpPr>
        <p:spPr>
          <a:xfrm>
            <a:off x="16829603" y="4610100"/>
            <a:ext cx="6516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Enchanted Creatures</a:t>
            </a:r>
            <a:endParaRPr b="0" i="0" sz="3600" u="none" cap="none" strike="noStrike">
              <a:solidFill>
                <a:schemeClr val="dk1"/>
              </a:solidFill>
              <a:latin typeface="Calibri"/>
              <a:ea typeface="Calibri"/>
              <a:cs typeface="Calibri"/>
              <a:sym typeface="Calibri"/>
            </a:endParaRPr>
          </a:p>
        </p:txBody>
      </p:sp>
      <p:sp>
        <p:nvSpPr>
          <p:cNvPr id="251" name="Google Shape;251;g2e06c350d87_0_214"/>
          <p:cNvSpPr/>
          <p:nvPr/>
        </p:nvSpPr>
        <p:spPr>
          <a:xfrm>
            <a:off x="16829603" y="5346700"/>
            <a:ext cx="6498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52" name="Google Shape;252;g2e06c350d87_0_214"/>
          <p:cNvSpPr/>
          <p:nvPr/>
        </p:nvSpPr>
        <p:spPr>
          <a:xfrm>
            <a:off x="14619527" y="7175500"/>
            <a:ext cx="85737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06c350d87_0_214"/>
          <p:cNvSpPr/>
          <p:nvPr/>
        </p:nvSpPr>
        <p:spPr>
          <a:xfrm>
            <a:off x="14619527" y="7175500"/>
            <a:ext cx="2184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06c350d87_0_214"/>
          <p:cNvSpPr/>
          <p:nvPr/>
        </p:nvSpPr>
        <p:spPr>
          <a:xfrm>
            <a:off x="14619527" y="7175500"/>
            <a:ext cx="2523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60%</a:t>
            </a:r>
            <a:endParaRPr b="0" i="0" sz="8000" u="none" cap="none" strike="noStrike">
              <a:solidFill>
                <a:schemeClr val="dk1"/>
              </a:solidFill>
              <a:latin typeface="Calibri"/>
              <a:ea typeface="Calibri"/>
              <a:cs typeface="Calibri"/>
              <a:sym typeface="Calibri"/>
            </a:endParaRPr>
          </a:p>
        </p:txBody>
      </p:sp>
      <p:sp>
        <p:nvSpPr>
          <p:cNvPr id="255" name="Google Shape;255;g2e06c350d87_0_214"/>
          <p:cNvSpPr/>
          <p:nvPr/>
        </p:nvSpPr>
        <p:spPr>
          <a:xfrm>
            <a:off x="17007426" y="7213600"/>
            <a:ext cx="61857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06c350d87_0_214"/>
          <p:cNvSpPr/>
          <p:nvPr/>
        </p:nvSpPr>
        <p:spPr>
          <a:xfrm>
            <a:off x="17007426" y="7213600"/>
            <a:ext cx="63381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Magic-Wielding Individuals</a:t>
            </a:r>
            <a:endParaRPr b="0" i="0" sz="3600" u="none" cap="none" strike="noStrike">
              <a:solidFill>
                <a:schemeClr val="dk1"/>
              </a:solidFill>
              <a:latin typeface="Calibri"/>
              <a:ea typeface="Calibri"/>
              <a:cs typeface="Calibri"/>
              <a:sym typeface="Calibri"/>
            </a:endParaRPr>
          </a:p>
        </p:txBody>
      </p:sp>
      <p:sp>
        <p:nvSpPr>
          <p:cNvPr id="257" name="Google Shape;257;g2e06c350d87_0_214"/>
          <p:cNvSpPr/>
          <p:nvPr/>
        </p:nvSpPr>
        <p:spPr>
          <a:xfrm>
            <a:off x="17007426" y="7950200"/>
            <a:ext cx="6321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8" name="Google Shape;258;g2e06c350d87_0_214"/>
          <p:cNvSpPr/>
          <p:nvPr/>
        </p:nvSpPr>
        <p:spPr>
          <a:xfrm>
            <a:off x="14619527" y="92075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e06c350d87_0_214"/>
          <p:cNvSpPr/>
          <p:nvPr/>
        </p:nvSpPr>
        <p:spPr>
          <a:xfrm>
            <a:off x="14619527" y="9474200"/>
            <a:ext cx="20958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06c350d87_0_214"/>
          <p:cNvSpPr/>
          <p:nvPr/>
        </p:nvSpPr>
        <p:spPr>
          <a:xfrm>
            <a:off x="14619527" y="9474200"/>
            <a:ext cx="2434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90%</a:t>
            </a:r>
            <a:endParaRPr b="0" i="0" sz="8000" u="none" cap="none" strike="noStrike">
              <a:solidFill>
                <a:schemeClr val="dk1"/>
              </a:solidFill>
              <a:latin typeface="Calibri"/>
              <a:ea typeface="Calibri"/>
              <a:cs typeface="Calibri"/>
              <a:sym typeface="Calibri"/>
            </a:endParaRPr>
          </a:p>
        </p:txBody>
      </p:sp>
      <p:sp>
        <p:nvSpPr>
          <p:cNvPr id="261" name="Google Shape;261;g2e06c350d87_0_214"/>
          <p:cNvSpPr/>
          <p:nvPr/>
        </p:nvSpPr>
        <p:spPr>
          <a:xfrm>
            <a:off x="16918515" y="9207500"/>
            <a:ext cx="6274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06c350d87_0_214"/>
          <p:cNvSpPr/>
          <p:nvPr/>
        </p:nvSpPr>
        <p:spPr>
          <a:xfrm>
            <a:off x="16918515" y="9207500"/>
            <a:ext cx="6426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Spells Cast</a:t>
            </a:r>
            <a:endParaRPr b="0" i="0" sz="3600" u="none" cap="none" strike="noStrike">
              <a:solidFill>
                <a:schemeClr val="dk1"/>
              </a:solidFill>
              <a:latin typeface="Calibri"/>
              <a:ea typeface="Calibri"/>
              <a:cs typeface="Calibri"/>
              <a:sym typeface="Calibri"/>
            </a:endParaRPr>
          </a:p>
        </p:txBody>
      </p:sp>
      <p:sp>
        <p:nvSpPr>
          <p:cNvPr id="263" name="Google Shape;263;g2e06c350d87_0_214"/>
          <p:cNvSpPr/>
          <p:nvPr/>
        </p:nvSpPr>
        <p:spPr>
          <a:xfrm>
            <a:off x="16918515" y="99441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8" name="Shape 268"/>
        <p:cNvGrpSpPr/>
        <p:nvPr/>
      </p:nvGrpSpPr>
      <p:grpSpPr>
        <a:xfrm>
          <a:off x="0" y="0"/>
          <a:ext cx="0" cy="0"/>
          <a:chOff x="0" y="0"/>
          <a:chExt cx="0" cy="0"/>
        </a:xfrm>
      </p:grpSpPr>
      <p:pic>
        <p:nvPicPr>
          <p:cNvPr descr=" " id="269" name="Google Shape;269;g2e06c350d87_0_243"/>
          <p:cNvPicPr preferRelativeResize="0"/>
          <p:nvPr/>
        </p:nvPicPr>
        <p:blipFill rotWithShape="1">
          <a:blip r:embed="rId3">
            <a:alphaModFix/>
          </a:blip>
          <a:srcRect b="0" l="0" r="0" t="0"/>
          <a:stretch/>
        </p:blipFill>
        <p:spPr>
          <a:xfrm>
            <a:off x="6909664" y="6311900"/>
            <a:ext cx="17477384" cy="7404100"/>
          </a:xfrm>
          <a:prstGeom prst="rect">
            <a:avLst/>
          </a:prstGeom>
          <a:noFill/>
          <a:ln>
            <a:noFill/>
          </a:ln>
        </p:spPr>
      </p:pic>
      <p:pic>
        <p:nvPicPr>
          <p:cNvPr descr=" " id="270" name="Google Shape;270;g2e06c350d87_0_243"/>
          <p:cNvPicPr preferRelativeResize="0"/>
          <p:nvPr/>
        </p:nvPicPr>
        <p:blipFill rotWithShape="1">
          <a:blip r:embed="rId4">
            <a:alphaModFix/>
          </a:blip>
          <a:srcRect b="0" l="0" r="0" t="0"/>
          <a:stretch/>
        </p:blipFill>
        <p:spPr>
          <a:xfrm>
            <a:off x="11406026" y="0"/>
            <a:ext cx="12981022" cy="11811000"/>
          </a:xfrm>
          <a:prstGeom prst="rect">
            <a:avLst/>
          </a:prstGeom>
          <a:noFill/>
          <a:ln>
            <a:noFill/>
          </a:ln>
        </p:spPr>
      </p:pic>
      <p:pic>
        <p:nvPicPr>
          <p:cNvPr descr=" " id="271" name="Google Shape;271;g2e06c350d87_0_243"/>
          <p:cNvPicPr preferRelativeResize="0"/>
          <p:nvPr/>
        </p:nvPicPr>
        <p:blipFill rotWithShape="1">
          <a:blip r:embed="rId5">
            <a:alphaModFix/>
          </a:blip>
          <a:srcRect b="0" l="0" r="0" t="0"/>
          <a:stretch/>
        </p:blipFill>
        <p:spPr>
          <a:xfrm>
            <a:off x="0" y="0"/>
            <a:ext cx="10821753" cy="13716000"/>
          </a:xfrm>
          <a:prstGeom prst="rect">
            <a:avLst/>
          </a:prstGeom>
          <a:noFill/>
          <a:ln>
            <a:noFill/>
          </a:ln>
        </p:spPr>
      </p:pic>
      <p:sp>
        <p:nvSpPr>
          <p:cNvPr id="272" name="Google Shape;272;g2e06c350d87_0_2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g2e06c350d87_0_2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74" name="Google Shape;274;g2e06c350d87_0_243"/>
          <p:cNvSpPr/>
          <p:nvPr/>
        </p:nvSpPr>
        <p:spPr>
          <a:xfrm>
            <a:off x="4318540" y="3206750"/>
            <a:ext cx="157626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06c350d87_0_243"/>
          <p:cNvSpPr/>
          <p:nvPr/>
        </p:nvSpPr>
        <p:spPr>
          <a:xfrm>
            <a:off x="4318540" y="3206750"/>
            <a:ext cx="1576260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06c350d87_0_243"/>
          <p:cNvSpPr/>
          <p:nvPr/>
        </p:nvSpPr>
        <p:spPr>
          <a:xfrm>
            <a:off x="5620452" y="3206750"/>
            <a:ext cx="13158900" cy="527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Walter Turncoat"/>
              <a:buNone/>
            </a:pPr>
            <a:r>
              <a:rPr b="0" i="0" lang="en-US" sz="24000" u="none" cap="none" strike="noStrike">
                <a:solidFill>
                  <a:srgbClr val="272727"/>
                </a:solidFill>
                <a:latin typeface="Walter Turncoat"/>
                <a:ea typeface="Walter Turncoat"/>
                <a:cs typeface="Walter Turncoat"/>
                <a:sym typeface="Walter Turncoat"/>
              </a:rPr>
              <a:t>234,567</a:t>
            </a:r>
            <a:endParaRPr b="0" i="0" sz="24000" u="none" cap="none" strike="noStrike">
              <a:solidFill>
                <a:schemeClr val="dk1"/>
              </a:solidFill>
              <a:latin typeface="Calibri"/>
              <a:ea typeface="Calibri"/>
              <a:cs typeface="Calibri"/>
              <a:sym typeface="Calibri"/>
            </a:endParaRPr>
          </a:p>
        </p:txBody>
      </p:sp>
      <p:sp>
        <p:nvSpPr>
          <p:cNvPr id="277" name="Google Shape;277;g2e06c350d87_0_243"/>
          <p:cNvSpPr/>
          <p:nvPr/>
        </p:nvSpPr>
        <p:spPr>
          <a:xfrm>
            <a:off x="4183056" y="76644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78" name="Google Shape;278;g2e06c350d87_0_243"/>
          <p:cNvSpPr/>
          <p:nvPr/>
        </p:nvSpPr>
        <p:spPr>
          <a:xfrm>
            <a:off x="7496054" y="92900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3" name="Shape 283"/>
        <p:cNvGrpSpPr/>
        <p:nvPr/>
      </p:nvGrpSpPr>
      <p:grpSpPr>
        <a:xfrm>
          <a:off x="0" y="0"/>
          <a:ext cx="0" cy="0"/>
          <a:chOff x="0" y="0"/>
          <a:chExt cx="0" cy="0"/>
        </a:xfrm>
      </p:grpSpPr>
      <p:pic>
        <p:nvPicPr>
          <p:cNvPr descr=" " id="284" name="Google Shape;284;g2e06c350d87_0_257"/>
          <p:cNvPicPr preferRelativeResize="0"/>
          <p:nvPr/>
        </p:nvPicPr>
        <p:blipFill rotWithShape="1">
          <a:blip r:embed="rId3">
            <a:alphaModFix/>
          </a:blip>
          <a:srcRect b="0" l="0" r="0" t="0"/>
          <a:stretch/>
        </p:blipFill>
        <p:spPr>
          <a:xfrm>
            <a:off x="13171546" y="0"/>
            <a:ext cx="11215502" cy="13716000"/>
          </a:xfrm>
          <a:prstGeom prst="rect">
            <a:avLst/>
          </a:prstGeom>
          <a:noFill/>
          <a:ln>
            <a:noFill/>
          </a:ln>
        </p:spPr>
      </p:pic>
      <p:pic>
        <p:nvPicPr>
          <p:cNvPr descr=" " id="285" name="Google Shape;285;g2e06c350d87_0_257"/>
          <p:cNvPicPr preferRelativeResize="0"/>
          <p:nvPr/>
        </p:nvPicPr>
        <p:blipFill rotWithShape="1">
          <a:blip r:embed="rId4">
            <a:alphaModFix/>
          </a:blip>
          <a:srcRect b="0" l="0" r="0" t="0"/>
          <a:stretch/>
        </p:blipFill>
        <p:spPr>
          <a:xfrm>
            <a:off x="0" y="0"/>
            <a:ext cx="13171546" cy="13716000"/>
          </a:xfrm>
          <a:prstGeom prst="rect">
            <a:avLst/>
          </a:prstGeom>
          <a:noFill/>
          <a:ln>
            <a:noFill/>
          </a:ln>
        </p:spPr>
      </p:pic>
      <p:sp>
        <p:nvSpPr>
          <p:cNvPr id="286" name="Google Shape;286;g2e06c350d87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2e06c350d87_0_2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8" name="Google Shape;288;g2e06c350d87_0_257"/>
          <p:cNvSpPr/>
          <p:nvPr/>
        </p:nvSpPr>
        <p:spPr>
          <a:xfrm>
            <a:off x="4318540" y="37211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06c350d87_0_257"/>
          <p:cNvSpPr/>
          <p:nvPr/>
        </p:nvSpPr>
        <p:spPr>
          <a:xfrm>
            <a:off x="4547168" y="3721100"/>
            <a:ext cx="741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06c350d87_0_257"/>
          <p:cNvSpPr/>
          <p:nvPr/>
        </p:nvSpPr>
        <p:spPr>
          <a:xfrm>
            <a:off x="4547168" y="3721100"/>
            <a:ext cx="79596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Walter Turncoat"/>
              <a:buNone/>
            </a:pPr>
            <a:r>
              <a:rPr b="0" i="0" lang="en-US" sz="12800" u="none" cap="none" strike="noStrike">
                <a:solidFill>
                  <a:srgbClr val="272727"/>
                </a:solidFill>
                <a:latin typeface="Walter Turncoat"/>
                <a:ea typeface="Walter Turncoat"/>
                <a:cs typeface="Walter Turncoat"/>
                <a:sym typeface="Walter Turncoat"/>
              </a:rPr>
              <a:t>233 Coins</a:t>
            </a:r>
            <a:endParaRPr b="0" i="0" sz="12800" u="none" cap="none" strike="noStrike">
              <a:solidFill>
                <a:schemeClr val="dk1"/>
              </a:solidFill>
              <a:latin typeface="Calibri"/>
              <a:ea typeface="Calibri"/>
              <a:cs typeface="Calibri"/>
              <a:sym typeface="Calibri"/>
            </a:endParaRPr>
          </a:p>
        </p:txBody>
      </p:sp>
      <p:sp>
        <p:nvSpPr>
          <p:cNvPr id="291" name="Google Shape;291;g2e06c350d87_0_257"/>
          <p:cNvSpPr/>
          <p:nvPr/>
        </p:nvSpPr>
        <p:spPr>
          <a:xfrm>
            <a:off x="4318540" y="5994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06c350d87_0_257"/>
          <p:cNvSpPr/>
          <p:nvPr/>
        </p:nvSpPr>
        <p:spPr>
          <a:xfrm>
            <a:off x="4250798" y="5994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93" name="Google Shape;293;g2e06c350d87_0_257"/>
          <p:cNvSpPr/>
          <p:nvPr/>
        </p:nvSpPr>
        <p:spPr>
          <a:xfrm>
            <a:off x="4318540" y="74422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e06c350d87_0_257"/>
          <p:cNvSpPr/>
          <p:nvPr/>
        </p:nvSpPr>
        <p:spPr>
          <a:xfrm>
            <a:off x="4020052" y="7442200"/>
            <a:ext cx="84720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e06c350d87_0_257"/>
          <p:cNvSpPr/>
          <p:nvPr/>
        </p:nvSpPr>
        <p:spPr>
          <a:xfrm>
            <a:off x="4020052" y="7442200"/>
            <a:ext cx="90138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Walter Turncoat"/>
              <a:buNone/>
            </a:pPr>
            <a:r>
              <a:rPr b="0" i="0" lang="en-US" sz="12800" u="none" cap="none" strike="noStrike">
                <a:solidFill>
                  <a:srgbClr val="272727"/>
                </a:solidFill>
                <a:latin typeface="Walter Turncoat"/>
                <a:ea typeface="Walter Turncoat"/>
                <a:cs typeface="Walter Turncoat"/>
                <a:sym typeface="Walter Turncoat"/>
              </a:rPr>
              <a:t>456 Hours</a:t>
            </a:r>
            <a:endParaRPr b="0" i="0" sz="12800" u="none" cap="none" strike="noStrike">
              <a:solidFill>
                <a:schemeClr val="dk1"/>
              </a:solidFill>
              <a:latin typeface="Calibri"/>
              <a:ea typeface="Calibri"/>
              <a:cs typeface="Calibri"/>
              <a:sym typeface="Calibri"/>
            </a:endParaRPr>
          </a:p>
        </p:txBody>
      </p:sp>
      <p:sp>
        <p:nvSpPr>
          <p:cNvPr id="296" name="Google Shape;296;g2e06c350d87_0_257"/>
          <p:cNvSpPr/>
          <p:nvPr/>
        </p:nvSpPr>
        <p:spPr>
          <a:xfrm>
            <a:off x="4318540" y="9715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06c350d87_0_257"/>
          <p:cNvSpPr/>
          <p:nvPr/>
        </p:nvSpPr>
        <p:spPr>
          <a:xfrm>
            <a:off x="4250798" y="9715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98" name="Google Shape;298;g2e06c350d87_0_257"/>
          <p:cNvSpPr/>
          <p:nvPr/>
        </p:nvSpPr>
        <p:spPr>
          <a:xfrm>
            <a:off x="12193524" y="37211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06c350d87_0_257"/>
          <p:cNvSpPr/>
          <p:nvPr/>
        </p:nvSpPr>
        <p:spPr>
          <a:xfrm>
            <a:off x="14454407" y="3721100"/>
            <a:ext cx="3353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e06c350d87_0_257"/>
          <p:cNvSpPr/>
          <p:nvPr/>
        </p:nvSpPr>
        <p:spPr>
          <a:xfrm>
            <a:off x="14454407" y="3721100"/>
            <a:ext cx="38952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Walter Turncoat"/>
              <a:buNone/>
            </a:pPr>
            <a:r>
              <a:rPr b="0" i="0" lang="en-US" sz="12800" u="none" cap="none" strike="noStrike">
                <a:solidFill>
                  <a:srgbClr val="272727"/>
                </a:solidFill>
                <a:latin typeface="Walter Turncoat"/>
                <a:ea typeface="Walter Turncoat"/>
                <a:cs typeface="Walter Turncoat"/>
                <a:sym typeface="Walter Turncoat"/>
              </a:rPr>
              <a:t>85%</a:t>
            </a:r>
            <a:endParaRPr b="0" i="0" sz="12800" u="none" cap="none" strike="noStrike">
              <a:solidFill>
                <a:schemeClr val="dk1"/>
              </a:solidFill>
              <a:latin typeface="Calibri"/>
              <a:ea typeface="Calibri"/>
              <a:cs typeface="Calibri"/>
              <a:sym typeface="Calibri"/>
            </a:endParaRPr>
          </a:p>
        </p:txBody>
      </p:sp>
      <p:sp>
        <p:nvSpPr>
          <p:cNvPr id="301" name="Google Shape;301;g2e06c350d87_0_257"/>
          <p:cNvSpPr/>
          <p:nvPr/>
        </p:nvSpPr>
        <p:spPr>
          <a:xfrm>
            <a:off x="12193524" y="5994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e06c350d87_0_257"/>
          <p:cNvSpPr/>
          <p:nvPr/>
        </p:nvSpPr>
        <p:spPr>
          <a:xfrm>
            <a:off x="12125782" y="5994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03" name="Google Shape;303;g2e06c350d87_0_257"/>
          <p:cNvSpPr/>
          <p:nvPr/>
        </p:nvSpPr>
        <p:spPr>
          <a:xfrm>
            <a:off x="12193524" y="74422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06c350d87_0_257"/>
          <p:cNvSpPr/>
          <p:nvPr/>
        </p:nvSpPr>
        <p:spPr>
          <a:xfrm>
            <a:off x="13127091" y="7442200"/>
            <a:ext cx="600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e06c350d87_0_257"/>
          <p:cNvSpPr/>
          <p:nvPr/>
        </p:nvSpPr>
        <p:spPr>
          <a:xfrm>
            <a:off x="13127091" y="7442200"/>
            <a:ext cx="6549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Walter Turncoat"/>
              <a:buNone/>
            </a:pPr>
            <a:r>
              <a:rPr b="0" i="0" lang="en-US" sz="12800" u="none" cap="none" strike="noStrike">
                <a:solidFill>
                  <a:srgbClr val="272727"/>
                </a:solidFill>
                <a:latin typeface="Walter Turncoat"/>
                <a:ea typeface="Walter Turncoat"/>
                <a:cs typeface="Walter Turncoat"/>
                <a:sym typeface="Walter Turncoat"/>
              </a:rPr>
              <a:t>544 Km</a:t>
            </a:r>
            <a:endParaRPr b="0" i="0" sz="12800" u="none" cap="none" strike="noStrike">
              <a:solidFill>
                <a:schemeClr val="dk1"/>
              </a:solidFill>
              <a:latin typeface="Calibri"/>
              <a:ea typeface="Calibri"/>
              <a:cs typeface="Calibri"/>
              <a:sym typeface="Calibri"/>
            </a:endParaRPr>
          </a:p>
        </p:txBody>
      </p:sp>
      <p:sp>
        <p:nvSpPr>
          <p:cNvPr id="306" name="Google Shape;306;g2e06c350d87_0_257"/>
          <p:cNvSpPr/>
          <p:nvPr/>
        </p:nvSpPr>
        <p:spPr>
          <a:xfrm>
            <a:off x="12193524" y="9715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06c350d87_0_257"/>
          <p:cNvSpPr/>
          <p:nvPr/>
        </p:nvSpPr>
        <p:spPr>
          <a:xfrm>
            <a:off x="12125782" y="9715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2" name="Shape 312"/>
        <p:cNvGrpSpPr/>
        <p:nvPr/>
      </p:nvGrpSpPr>
      <p:grpSpPr>
        <a:xfrm>
          <a:off x="0" y="0"/>
          <a:ext cx="0" cy="0"/>
          <a:chOff x="0" y="0"/>
          <a:chExt cx="0" cy="0"/>
        </a:xfrm>
      </p:grpSpPr>
      <p:pic>
        <p:nvPicPr>
          <p:cNvPr descr=" " id="313" name="Google Shape;313;g2e06c350d87_0_285"/>
          <p:cNvPicPr preferRelativeResize="0"/>
          <p:nvPr/>
        </p:nvPicPr>
        <p:blipFill rotWithShape="1">
          <a:blip r:embed="rId3">
            <a:alphaModFix/>
          </a:blip>
          <a:srcRect b="0" l="0" r="0" t="0"/>
          <a:stretch/>
        </p:blipFill>
        <p:spPr>
          <a:xfrm>
            <a:off x="0" y="0"/>
            <a:ext cx="12587273" cy="13716000"/>
          </a:xfrm>
          <a:prstGeom prst="rect">
            <a:avLst/>
          </a:prstGeom>
          <a:noFill/>
          <a:ln>
            <a:noFill/>
          </a:ln>
        </p:spPr>
      </p:pic>
      <p:pic>
        <p:nvPicPr>
          <p:cNvPr descr=" " id="314" name="Google Shape;314;g2e06c350d87_0_285"/>
          <p:cNvPicPr preferRelativeResize="0"/>
          <p:nvPr/>
        </p:nvPicPr>
        <p:blipFill rotWithShape="1">
          <a:blip r:embed="rId4">
            <a:alphaModFix/>
          </a:blip>
          <a:srcRect b="0" l="0" r="0" t="0"/>
          <a:stretch/>
        </p:blipFill>
        <p:spPr>
          <a:xfrm>
            <a:off x="11376052" y="0"/>
            <a:ext cx="13010996" cy="13716000"/>
          </a:xfrm>
          <a:prstGeom prst="rect">
            <a:avLst/>
          </a:prstGeom>
          <a:noFill/>
          <a:ln>
            <a:noFill/>
          </a:ln>
        </p:spPr>
      </p:pic>
      <p:sp>
        <p:nvSpPr>
          <p:cNvPr id="315" name="Google Shape;315;g2e06c350d87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2e06c350d87_0_2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7" name="Google Shape;317;g2e06c350d87_0_285"/>
          <p:cNvSpPr/>
          <p:nvPr/>
        </p:nvSpPr>
        <p:spPr>
          <a:xfrm>
            <a:off x="6841922" y="1701800"/>
            <a:ext cx="106905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Some Graph</a:t>
            </a:r>
            <a:endParaRPr b="0" i="0" sz="8000" u="none" cap="none" strike="noStrike">
              <a:solidFill>
                <a:schemeClr val="dk1"/>
              </a:solidFill>
              <a:latin typeface="Calibri"/>
              <a:ea typeface="Calibri"/>
              <a:cs typeface="Calibri"/>
              <a:sym typeface="Calibri"/>
            </a:endParaRPr>
          </a:p>
        </p:txBody>
      </p:sp>
      <p:sp>
        <p:nvSpPr>
          <p:cNvPr id="318" name="Google Shape;318;g2e06c350d87_0_28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e06c350d87_0_285"/>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0" name="Google Shape;320;g2e06c350d87_0_28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1" name="Google Shape;321;g2e06c350d87_0_28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22" name="Google Shape;322;g2e06c350d87_0_28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23" name="Google Shape;323;g2e06c350d87_0_28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4" name="Google Shape;324;g2e06c350d87_0_28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5" name="Google Shape;325;g2e06c350d87_0_28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6" name="Google Shape;326;g2e06c350d87_0_28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27" name="Google Shape;327;g2e06c350d87_0_28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2185"/>
              <a:buFont typeface="Lato"/>
              <a:buNone/>
            </a:pPr>
            <a:r>
              <a:rPr b="0" i="0" lang="en-US" sz="2185" u="none" cap="none" strike="noStrike">
                <a:solidFill>
                  <a:srgbClr val="03A5D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8" name="Google Shape;328;g2e06c350d87_0_285"/>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9" name="Google Shape;329;g2e06c350d87_0_285"/>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0" name="Google Shape;330;g2e06c350d87_0_28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1" name="Google Shape;331;g2e06c350d87_0_285"/>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32" name="Google Shape;332;g2e06c350d87_0_285"/>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33" name="Google Shape;333;g2e06c350d87_0_28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4" name="Google Shape;334;g2e06c350d87_0_28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5" name="Google Shape;335;g2e06c350d87_0_28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6" name="Google Shape;336;g2e06c350d87_0_285"/>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37" name="Google Shape;337;g2e06c350d87_0_28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A5D0"/>
              </a:buClr>
              <a:buSzPts val="1820"/>
              <a:buFont typeface="Lato"/>
              <a:buNone/>
            </a:pPr>
            <a:r>
              <a:rPr b="0" i="0" lang="en-US" sz="1820" u="none" cap="none" strike="noStrike">
                <a:solidFill>
                  <a:srgbClr val="03A5D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8" name="Google Shape;338;g2e06c350d87_0_28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39" name="Google Shape;339;g2e06c350d87_0_285"/>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40" name="Google Shape;340;g2e06c350d87_0_285"/>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41" name="Google Shape;341;g2e06c350d87_0_285"/>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42" name="Google Shape;342;g2e06c350d87_0_285"/>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43" name="Google Shape;343;g2e06c350d87_0_285"/>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44" name="Google Shape;344;g2e06c350d87_0_285"/>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45" name="Google Shape;345;g2e06c350d87_0_285"/>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46" name="Google Shape;346;g2e06c350d87_0_285"/>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47" name="Google Shape;347;g2e06c350d87_0_285"/>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48" name="Google Shape;348;g2e06c350d87_0_28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49" name="Google Shape;349;g2e06c350d87_0_28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50" name="Google Shape;350;g2e06c350d87_0_28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51" name="Google Shape;351;g2e06c350d87_0_28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52" name="Google Shape;352;g2e06c350d87_0_285"/>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53" name="Google Shape;353;g2e06c350d87_0_285"/>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54" name="Google Shape;354;g2e06c350d87_0_285"/>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55" name="Google Shape;355;g2e06c350d87_0_285"/>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56" name="Google Shape;356;g2e06c350d87_0_285"/>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57" name="Google Shape;357;g2e06c350d87_0_285"/>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58" name="Google Shape;358;g2e06c350d87_0_28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59" name="Google Shape;359;g2e06c350d87_0_285"/>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60" name="Google Shape;360;g2e06c350d87_0_28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e06c350d87_0_28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e06c350d87_0_28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63" name="Google Shape;363;g2e06c350d87_0_28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64" name="Google Shape;364;g2e06c350d87_0_285"/>
          <p:cNvSpPr/>
          <p:nvPr/>
        </p:nvSpPr>
        <p:spPr>
          <a:xfrm>
            <a:off x="16188173" y="6365367"/>
            <a:ext cx="2019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e06c350d87_0_285"/>
          <p:cNvSpPr/>
          <p:nvPr/>
        </p:nvSpPr>
        <p:spPr>
          <a:xfrm>
            <a:off x="16188173" y="6248400"/>
            <a:ext cx="22227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34.574</a:t>
            </a:r>
            <a:endParaRPr b="0" i="0" sz="4800" u="none" cap="none" strike="noStrike">
              <a:solidFill>
                <a:schemeClr val="dk1"/>
              </a:solidFill>
              <a:latin typeface="Calibri"/>
              <a:ea typeface="Calibri"/>
              <a:cs typeface="Calibri"/>
              <a:sym typeface="Calibri"/>
            </a:endParaRPr>
          </a:p>
        </p:txBody>
      </p:sp>
      <p:sp>
        <p:nvSpPr>
          <p:cNvPr id="366" name="Google Shape;366;g2e06c350d87_0_285"/>
          <p:cNvSpPr/>
          <p:nvPr/>
        </p:nvSpPr>
        <p:spPr>
          <a:xfrm>
            <a:off x="16696237" y="7099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67" name="Google Shape;367;g2e06c350d87_0_285"/>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e06c350d87_0_285"/>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e06c350d87_0_285"/>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Treasure Found</a:t>
            </a:r>
            <a:endParaRPr b="0" i="0" sz="4800" u="none" cap="none" strike="noStrike">
              <a:solidFill>
                <a:schemeClr val="dk1"/>
              </a:solidFill>
              <a:latin typeface="Calibri"/>
              <a:ea typeface="Calibri"/>
              <a:cs typeface="Calibri"/>
              <a:sym typeface="Calibri"/>
            </a:endParaRPr>
          </a:p>
        </p:txBody>
      </p:sp>
      <p:sp>
        <p:nvSpPr>
          <p:cNvPr id="370" name="Google Shape;370;g2e06c350d87_0_285"/>
          <p:cNvSpPr/>
          <p:nvPr/>
        </p:nvSpPr>
        <p:spPr>
          <a:xfrm>
            <a:off x="13192716"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1" name="Google Shape;371;g2e06c350d87_0_285"/>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e06c350d87_0_285"/>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e06c350d87_0_285"/>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Spellcasting Progress</a:t>
            </a:r>
            <a:endParaRPr b="0" i="0" sz="4800" u="none" cap="none" strike="noStrike">
              <a:solidFill>
                <a:schemeClr val="dk1"/>
              </a:solidFill>
              <a:latin typeface="Calibri"/>
              <a:ea typeface="Calibri"/>
              <a:cs typeface="Calibri"/>
              <a:sym typeface="Calibri"/>
            </a:endParaRPr>
          </a:p>
        </p:txBody>
      </p:sp>
      <p:sp>
        <p:nvSpPr>
          <p:cNvPr id="374" name="Google Shape;374;g2e06c350d87_0_285"/>
          <p:cNvSpPr/>
          <p:nvPr/>
        </p:nvSpPr>
        <p:spPr>
          <a:xfrm>
            <a:off x="3183865"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9" name="Shape 379"/>
        <p:cNvGrpSpPr/>
        <p:nvPr/>
      </p:nvGrpSpPr>
      <p:grpSpPr>
        <a:xfrm>
          <a:off x="0" y="0"/>
          <a:ext cx="0" cy="0"/>
          <a:chOff x="0" y="0"/>
          <a:chExt cx="0" cy="0"/>
        </a:xfrm>
      </p:grpSpPr>
      <p:pic>
        <p:nvPicPr>
          <p:cNvPr descr=" " id="380" name="Google Shape;380;g2e06c350d87_0_351"/>
          <p:cNvPicPr preferRelativeResize="0"/>
          <p:nvPr/>
        </p:nvPicPr>
        <p:blipFill rotWithShape="1">
          <a:blip r:embed="rId3">
            <a:alphaModFix/>
          </a:blip>
          <a:srcRect b="0" l="0" r="0" t="0"/>
          <a:stretch/>
        </p:blipFill>
        <p:spPr>
          <a:xfrm>
            <a:off x="6909664" y="6311900"/>
            <a:ext cx="17477384" cy="7404100"/>
          </a:xfrm>
          <a:prstGeom prst="rect">
            <a:avLst/>
          </a:prstGeom>
          <a:noFill/>
          <a:ln>
            <a:noFill/>
          </a:ln>
        </p:spPr>
      </p:pic>
      <p:pic>
        <p:nvPicPr>
          <p:cNvPr descr=" " id="381" name="Google Shape;381;g2e06c350d87_0_351"/>
          <p:cNvPicPr preferRelativeResize="0"/>
          <p:nvPr/>
        </p:nvPicPr>
        <p:blipFill rotWithShape="1">
          <a:blip r:embed="rId4">
            <a:alphaModFix/>
          </a:blip>
          <a:srcRect b="0" l="0" r="0" t="0"/>
          <a:stretch/>
        </p:blipFill>
        <p:spPr>
          <a:xfrm>
            <a:off x="11406026" y="0"/>
            <a:ext cx="12981022" cy="11811000"/>
          </a:xfrm>
          <a:prstGeom prst="rect">
            <a:avLst/>
          </a:prstGeom>
          <a:noFill/>
          <a:ln>
            <a:noFill/>
          </a:ln>
        </p:spPr>
      </p:pic>
      <p:pic>
        <p:nvPicPr>
          <p:cNvPr descr=" " id="382" name="Google Shape;382;g2e06c350d87_0_351"/>
          <p:cNvPicPr preferRelativeResize="0"/>
          <p:nvPr/>
        </p:nvPicPr>
        <p:blipFill rotWithShape="1">
          <a:blip r:embed="rId5">
            <a:alphaModFix/>
          </a:blip>
          <a:srcRect b="0" l="0" r="0" t="0"/>
          <a:stretch/>
        </p:blipFill>
        <p:spPr>
          <a:xfrm>
            <a:off x="0" y="0"/>
            <a:ext cx="10821753" cy="13716000"/>
          </a:xfrm>
          <a:prstGeom prst="rect">
            <a:avLst/>
          </a:prstGeom>
          <a:noFill/>
          <a:ln>
            <a:noFill/>
          </a:ln>
        </p:spPr>
      </p:pic>
      <p:sp>
        <p:nvSpPr>
          <p:cNvPr id="383" name="Google Shape;383;g2e06c350d87_0_3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2e06c350d87_0_35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85" name="Google Shape;385;g2e06c350d87_0_351"/>
          <p:cNvSpPr/>
          <p:nvPr/>
        </p:nvSpPr>
        <p:spPr>
          <a:xfrm>
            <a:off x="15470534" y="6032500"/>
            <a:ext cx="47124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e06c350d87_0_351"/>
          <p:cNvSpPr/>
          <p:nvPr/>
        </p:nvSpPr>
        <p:spPr>
          <a:xfrm>
            <a:off x="15470534" y="6032500"/>
            <a:ext cx="47124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e06c350d87_0_351"/>
          <p:cNvSpPr/>
          <p:nvPr/>
        </p:nvSpPr>
        <p:spPr>
          <a:xfrm>
            <a:off x="15470534" y="6032500"/>
            <a:ext cx="49155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A web application</a:t>
            </a:r>
            <a:endParaRPr b="0" i="0" sz="4800" u="none" cap="none" strike="noStrike">
              <a:solidFill>
                <a:schemeClr val="dk1"/>
              </a:solidFill>
              <a:latin typeface="Calibri"/>
              <a:ea typeface="Calibri"/>
              <a:cs typeface="Calibri"/>
              <a:sym typeface="Calibri"/>
            </a:endParaRPr>
          </a:p>
        </p:txBody>
      </p:sp>
      <p:sp>
        <p:nvSpPr>
          <p:cNvPr id="388" name="Google Shape;388;g2e06c350d87_0_351"/>
          <p:cNvSpPr/>
          <p:nvPr/>
        </p:nvSpPr>
        <p:spPr>
          <a:xfrm>
            <a:off x="15470534" y="79375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89" name="Google Shape;389;g2e06c350d87_0_351"/>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390" name="Google Shape;390;g2e06c350d87_0_351"/>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391" name="Google Shape;391;g2e06c350d87_0_351"/>
          <p:cNvSpPr/>
          <p:nvPr/>
        </p:nvSpPr>
        <p:spPr>
          <a:xfrm>
            <a:off x="3200800" y="17526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6" name="Shape 396"/>
        <p:cNvGrpSpPr/>
        <p:nvPr/>
      </p:nvGrpSpPr>
      <p:grpSpPr>
        <a:xfrm>
          <a:off x="0" y="0"/>
          <a:ext cx="0" cy="0"/>
          <a:chOff x="0" y="0"/>
          <a:chExt cx="0" cy="0"/>
        </a:xfrm>
      </p:grpSpPr>
      <p:pic>
        <p:nvPicPr>
          <p:cNvPr descr=" " id="397" name="Google Shape;397;g2e06c350d87_0_367"/>
          <p:cNvPicPr preferRelativeResize="0"/>
          <p:nvPr/>
        </p:nvPicPr>
        <p:blipFill rotWithShape="1">
          <a:blip r:embed="rId3">
            <a:alphaModFix/>
          </a:blip>
          <a:srcRect b="0" l="0" r="0" t="0"/>
          <a:stretch/>
        </p:blipFill>
        <p:spPr>
          <a:xfrm>
            <a:off x="13171546" y="0"/>
            <a:ext cx="11215502" cy="13716000"/>
          </a:xfrm>
          <a:prstGeom prst="rect">
            <a:avLst/>
          </a:prstGeom>
          <a:noFill/>
          <a:ln>
            <a:noFill/>
          </a:ln>
        </p:spPr>
      </p:pic>
      <p:pic>
        <p:nvPicPr>
          <p:cNvPr descr=" " id="398" name="Google Shape;398;g2e06c350d87_0_367"/>
          <p:cNvPicPr preferRelativeResize="0"/>
          <p:nvPr/>
        </p:nvPicPr>
        <p:blipFill rotWithShape="1">
          <a:blip r:embed="rId4">
            <a:alphaModFix/>
          </a:blip>
          <a:srcRect b="0" l="0" r="0" t="0"/>
          <a:stretch/>
        </p:blipFill>
        <p:spPr>
          <a:xfrm>
            <a:off x="0" y="0"/>
            <a:ext cx="13171546" cy="13716000"/>
          </a:xfrm>
          <a:prstGeom prst="rect">
            <a:avLst/>
          </a:prstGeom>
          <a:noFill/>
          <a:ln>
            <a:noFill/>
          </a:ln>
        </p:spPr>
      </p:pic>
      <p:sp>
        <p:nvSpPr>
          <p:cNvPr id="399" name="Google Shape;399;g2e06c350d87_0_3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2e06c350d87_0_3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1" name="Google Shape;401;g2e06c350d87_0_367"/>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e06c350d87_0_367"/>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e06c350d87_0_367"/>
          <p:cNvSpPr/>
          <p:nvPr/>
        </p:nvSpPr>
        <p:spPr>
          <a:xfrm>
            <a:off x="11825178" y="33147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An mobile app</a:t>
            </a:r>
            <a:endParaRPr b="0" i="0" sz="4800" u="none" cap="none" strike="noStrike">
              <a:solidFill>
                <a:schemeClr val="dk1"/>
              </a:solidFill>
              <a:latin typeface="Calibri"/>
              <a:ea typeface="Calibri"/>
              <a:cs typeface="Calibri"/>
              <a:sym typeface="Calibri"/>
            </a:endParaRPr>
          </a:p>
        </p:txBody>
      </p:sp>
      <p:sp>
        <p:nvSpPr>
          <p:cNvPr id="404" name="Google Shape;404;g2e06c350d87_0_367"/>
          <p:cNvSpPr/>
          <p:nvPr/>
        </p:nvSpPr>
        <p:spPr>
          <a:xfrm>
            <a:off x="11825178" y="4368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05" name="Google Shape;405;g2e06c350d87_0_36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06" name="Google Shape;406;g2e06c350d87_0_367"/>
          <p:cNvSpPr/>
          <p:nvPr/>
        </p:nvSpPr>
        <p:spPr>
          <a:xfrm>
            <a:off x="11825178" y="1511300"/>
            <a:ext cx="12900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The Future of Fantasy</a:t>
            </a:r>
            <a:endParaRPr b="0" i="0" sz="8000" u="none" cap="none" strike="noStrike">
              <a:solidFill>
                <a:schemeClr val="dk1"/>
              </a:solidFill>
              <a:latin typeface="Calibri"/>
              <a:ea typeface="Calibri"/>
              <a:cs typeface="Calibri"/>
              <a:sym typeface="Calibri"/>
            </a:endParaRPr>
          </a:p>
        </p:txBody>
      </p:sp>
      <p:pic>
        <p:nvPicPr>
          <p:cNvPr descr=" " id="407" name="Google Shape;407;g2e06c350d87_0_367"/>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08" name="Google Shape;408;g2e06c350d87_0_367"/>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3" name="Shape 413"/>
        <p:cNvGrpSpPr/>
        <p:nvPr/>
      </p:nvGrpSpPr>
      <p:grpSpPr>
        <a:xfrm>
          <a:off x="0" y="0"/>
          <a:ext cx="0" cy="0"/>
          <a:chOff x="0" y="0"/>
          <a:chExt cx="0" cy="0"/>
        </a:xfrm>
      </p:grpSpPr>
      <p:pic>
        <p:nvPicPr>
          <p:cNvPr descr=" " id="414" name="Google Shape;414;g2e06c350d87_0_383"/>
          <p:cNvPicPr preferRelativeResize="0"/>
          <p:nvPr/>
        </p:nvPicPr>
        <p:blipFill rotWithShape="1">
          <a:blip r:embed="rId3">
            <a:alphaModFix/>
          </a:blip>
          <a:srcRect b="0" l="0" r="0" t="0"/>
          <a:stretch/>
        </p:blipFill>
        <p:spPr>
          <a:xfrm>
            <a:off x="0" y="0"/>
            <a:ext cx="24387048" cy="7835900"/>
          </a:xfrm>
          <a:prstGeom prst="rect">
            <a:avLst/>
          </a:prstGeom>
          <a:noFill/>
          <a:ln>
            <a:noFill/>
          </a:ln>
        </p:spPr>
      </p:pic>
      <p:pic>
        <p:nvPicPr>
          <p:cNvPr descr=" " id="415" name="Google Shape;415;g2e06c350d87_0_383"/>
          <p:cNvPicPr preferRelativeResize="0"/>
          <p:nvPr/>
        </p:nvPicPr>
        <p:blipFill rotWithShape="1">
          <a:blip r:embed="rId4">
            <a:alphaModFix/>
          </a:blip>
          <a:srcRect b="0" l="0" r="0" t="0"/>
          <a:stretch/>
        </p:blipFill>
        <p:spPr>
          <a:xfrm>
            <a:off x="0" y="7835900"/>
            <a:ext cx="24387048" cy="5880100"/>
          </a:xfrm>
          <a:prstGeom prst="rect">
            <a:avLst/>
          </a:prstGeom>
          <a:noFill/>
          <a:ln>
            <a:noFill/>
          </a:ln>
        </p:spPr>
      </p:pic>
      <p:sp>
        <p:nvSpPr>
          <p:cNvPr id="416" name="Google Shape;416;g2e06c350d87_0_38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e06c350d87_0_383"/>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18" name="Google Shape;418;g2e06c350d87_0_383"/>
          <p:cNvSpPr/>
          <p:nvPr/>
        </p:nvSpPr>
        <p:spPr>
          <a:xfrm>
            <a:off x="1041530"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06c350d87_0_383"/>
          <p:cNvSpPr/>
          <p:nvPr/>
        </p:nvSpPr>
        <p:spPr>
          <a:xfrm>
            <a:off x="1041530"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e06c350d87_0_383"/>
          <p:cNvSpPr/>
          <p:nvPr/>
        </p:nvSpPr>
        <p:spPr>
          <a:xfrm>
            <a:off x="1041530" y="8102600"/>
            <a:ext cx="5919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2e06c350d87_0_383"/>
          <p:cNvSpPr/>
          <p:nvPr/>
        </p:nvSpPr>
        <p:spPr>
          <a:xfrm>
            <a:off x="1041530" y="91567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22" name="Google Shape;422;g2e06c350d87_0_383"/>
          <p:cNvSpPr/>
          <p:nvPr/>
        </p:nvSpPr>
        <p:spPr>
          <a:xfrm>
            <a:off x="1041530" y="1816100"/>
            <a:ext cx="7007100" cy="602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23" name="Google Shape;423;g2e06c350d87_0_38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24" name="Google Shape;424;g2e06c350d87_0_383"/>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25" name="Google Shape;425;g2e06c350d87_0_383"/>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0" name="Shape 430"/>
        <p:cNvGrpSpPr/>
        <p:nvPr/>
      </p:nvGrpSpPr>
      <p:grpSpPr>
        <a:xfrm>
          <a:off x="0" y="0"/>
          <a:ext cx="0" cy="0"/>
          <a:chOff x="0" y="0"/>
          <a:chExt cx="0" cy="0"/>
        </a:xfrm>
      </p:grpSpPr>
      <p:pic>
        <p:nvPicPr>
          <p:cNvPr descr=" " id="431" name="Google Shape;431;g2e06c350d87_0_39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2" name="Google Shape;432;g2e06c350d87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e06c350d87_0_3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4" name="Google Shape;434;g2e06c350d87_0_399"/>
          <p:cNvSpPr/>
          <p:nvPr/>
        </p:nvSpPr>
        <p:spPr>
          <a:xfrm>
            <a:off x="15690694" y="698500"/>
            <a:ext cx="7464300" cy="3183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9" name="Shape 439"/>
        <p:cNvGrpSpPr/>
        <p:nvPr/>
      </p:nvGrpSpPr>
      <p:grpSpPr>
        <a:xfrm>
          <a:off x="0" y="0"/>
          <a:ext cx="0" cy="0"/>
          <a:chOff x="0" y="0"/>
          <a:chExt cx="0" cy="0"/>
        </a:xfrm>
      </p:grpSpPr>
      <p:pic>
        <p:nvPicPr>
          <p:cNvPr descr=" " id="440" name="Google Shape;440;g2e06c350d87_0_407"/>
          <p:cNvPicPr preferRelativeResize="0"/>
          <p:nvPr/>
        </p:nvPicPr>
        <p:blipFill rotWithShape="1">
          <a:blip r:embed="rId3">
            <a:alphaModFix/>
          </a:blip>
          <a:srcRect b="0" l="0" r="0" t="0"/>
          <a:stretch/>
        </p:blipFill>
        <p:spPr>
          <a:xfrm>
            <a:off x="13171546" y="0"/>
            <a:ext cx="11215502" cy="13716000"/>
          </a:xfrm>
          <a:prstGeom prst="rect">
            <a:avLst/>
          </a:prstGeom>
          <a:noFill/>
          <a:ln>
            <a:noFill/>
          </a:ln>
        </p:spPr>
      </p:pic>
      <p:pic>
        <p:nvPicPr>
          <p:cNvPr descr=" " id="441" name="Google Shape;441;g2e06c350d87_0_407"/>
          <p:cNvPicPr preferRelativeResize="0"/>
          <p:nvPr/>
        </p:nvPicPr>
        <p:blipFill rotWithShape="1">
          <a:blip r:embed="rId4">
            <a:alphaModFix/>
          </a:blip>
          <a:srcRect b="0" l="0" r="0" t="0"/>
          <a:stretch/>
        </p:blipFill>
        <p:spPr>
          <a:xfrm>
            <a:off x="0" y="0"/>
            <a:ext cx="13171546" cy="13716000"/>
          </a:xfrm>
          <a:prstGeom prst="rect">
            <a:avLst/>
          </a:prstGeom>
          <a:noFill/>
          <a:ln>
            <a:noFill/>
          </a:ln>
        </p:spPr>
      </p:pic>
      <p:pic>
        <p:nvPicPr>
          <p:cNvPr descr=" " id="442" name="Google Shape;442;g2e06c350d87_0_407"/>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43" name="Google Shape;443;g2e06c350d87_0_407"/>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44" name="Google Shape;444;g2e06c350d87_0_407"/>
          <p:cNvSpPr/>
          <p:nvPr/>
        </p:nvSpPr>
        <p:spPr>
          <a:xfrm>
            <a:off x="5025595" y="1193800"/>
            <a:ext cx="14348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Fantasy Realm at a Glance</a:t>
            </a:r>
            <a:endParaRPr b="0" i="0" sz="8000" u="none" cap="none" strike="noStrike">
              <a:solidFill>
                <a:schemeClr val="dk1"/>
              </a:solidFill>
              <a:latin typeface="Calibri"/>
              <a:ea typeface="Calibri"/>
              <a:cs typeface="Calibri"/>
              <a:sym typeface="Calibri"/>
            </a:endParaRPr>
          </a:p>
        </p:txBody>
      </p:sp>
      <p:sp>
        <p:nvSpPr>
          <p:cNvPr id="445" name="Google Shape;445;g2e06c350d87_0_407"/>
          <p:cNvSpPr/>
          <p:nvPr/>
        </p:nvSpPr>
        <p:spPr>
          <a:xfrm>
            <a:off x="1956044" y="44132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e06c350d87_0_407"/>
          <p:cNvSpPr/>
          <p:nvPr/>
        </p:nvSpPr>
        <p:spPr>
          <a:xfrm>
            <a:off x="1956044" y="44132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e06c350d87_0_407"/>
          <p:cNvSpPr/>
          <p:nvPr/>
        </p:nvSpPr>
        <p:spPr>
          <a:xfrm>
            <a:off x="1956044" y="44132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The Forest</a:t>
            </a:r>
            <a:endParaRPr b="0" i="0" sz="4800" u="none" cap="none" strike="noStrike">
              <a:solidFill>
                <a:schemeClr val="dk1"/>
              </a:solidFill>
              <a:latin typeface="Calibri"/>
              <a:ea typeface="Calibri"/>
              <a:cs typeface="Calibri"/>
              <a:sym typeface="Calibri"/>
            </a:endParaRPr>
          </a:p>
        </p:txBody>
      </p:sp>
      <p:sp>
        <p:nvSpPr>
          <p:cNvPr id="448" name="Google Shape;448;g2e06c350d87_0_407"/>
          <p:cNvSpPr/>
          <p:nvPr/>
        </p:nvSpPr>
        <p:spPr>
          <a:xfrm>
            <a:off x="1956044" y="5365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49" name="Google Shape;449;g2e06c350d87_0_407"/>
          <p:cNvSpPr/>
          <p:nvPr/>
        </p:nvSpPr>
        <p:spPr>
          <a:xfrm>
            <a:off x="1956044" y="71056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e06c350d87_0_407"/>
          <p:cNvSpPr/>
          <p:nvPr/>
        </p:nvSpPr>
        <p:spPr>
          <a:xfrm>
            <a:off x="1956044" y="71056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e06c350d87_0_407"/>
          <p:cNvSpPr/>
          <p:nvPr/>
        </p:nvSpPr>
        <p:spPr>
          <a:xfrm>
            <a:off x="1956044" y="71056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The Caves</a:t>
            </a:r>
            <a:endParaRPr b="0" i="0" sz="4800" u="none" cap="none" strike="noStrike">
              <a:solidFill>
                <a:schemeClr val="dk1"/>
              </a:solidFill>
              <a:latin typeface="Calibri"/>
              <a:ea typeface="Calibri"/>
              <a:cs typeface="Calibri"/>
              <a:sym typeface="Calibri"/>
            </a:endParaRPr>
          </a:p>
        </p:txBody>
      </p:sp>
      <p:sp>
        <p:nvSpPr>
          <p:cNvPr id="452" name="Google Shape;452;g2e06c350d87_0_407"/>
          <p:cNvSpPr/>
          <p:nvPr/>
        </p:nvSpPr>
        <p:spPr>
          <a:xfrm>
            <a:off x="1956044" y="80581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53" name="Google Shape;453;g2e06c350d87_0_407"/>
          <p:cNvSpPr/>
          <p:nvPr/>
        </p:nvSpPr>
        <p:spPr>
          <a:xfrm>
            <a:off x="1956044" y="97980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e06c350d87_0_407"/>
          <p:cNvSpPr/>
          <p:nvPr/>
        </p:nvSpPr>
        <p:spPr>
          <a:xfrm>
            <a:off x="1956044" y="97980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e06c350d87_0_407"/>
          <p:cNvSpPr/>
          <p:nvPr/>
        </p:nvSpPr>
        <p:spPr>
          <a:xfrm>
            <a:off x="1956044" y="97980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The Lair</a:t>
            </a:r>
            <a:endParaRPr b="0" i="0" sz="4800" u="none" cap="none" strike="noStrike">
              <a:solidFill>
                <a:schemeClr val="dk1"/>
              </a:solidFill>
              <a:latin typeface="Calibri"/>
              <a:ea typeface="Calibri"/>
              <a:cs typeface="Calibri"/>
              <a:sym typeface="Calibri"/>
            </a:endParaRPr>
          </a:p>
        </p:txBody>
      </p:sp>
      <p:sp>
        <p:nvSpPr>
          <p:cNvPr id="456" name="Google Shape;456;g2e06c350d87_0_407"/>
          <p:cNvSpPr/>
          <p:nvPr/>
        </p:nvSpPr>
        <p:spPr>
          <a:xfrm>
            <a:off x="1956044" y="107505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1" name="Shape 461"/>
        <p:cNvGrpSpPr/>
        <p:nvPr/>
      </p:nvGrpSpPr>
      <p:grpSpPr>
        <a:xfrm>
          <a:off x="0" y="0"/>
          <a:ext cx="0" cy="0"/>
          <a:chOff x="0" y="0"/>
          <a:chExt cx="0" cy="0"/>
        </a:xfrm>
      </p:grpSpPr>
      <p:pic>
        <p:nvPicPr>
          <p:cNvPr descr=" " id="462" name="Google Shape;462;g2e06c350d87_0_428"/>
          <p:cNvPicPr preferRelativeResize="0"/>
          <p:nvPr/>
        </p:nvPicPr>
        <p:blipFill rotWithShape="1">
          <a:blip r:embed="rId3">
            <a:alphaModFix/>
          </a:blip>
          <a:srcRect b="0" l="0" r="0" t="0"/>
          <a:stretch/>
        </p:blipFill>
        <p:spPr>
          <a:xfrm>
            <a:off x="0" y="0"/>
            <a:ext cx="24387048" cy="7835900"/>
          </a:xfrm>
          <a:prstGeom prst="rect">
            <a:avLst/>
          </a:prstGeom>
          <a:noFill/>
          <a:ln>
            <a:noFill/>
          </a:ln>
        </p:spPr>
      </p:pic>
      <p:pic>
        <p:nvPicPr>
          <p:cNvPr descr=" " id="463" name="Google Shape;463;g2e06c350d87_0_428"/>
          <p:cNvPicPr preferRelativeResize="0"/>
          <p:nvPr/>
        </p:nvPicPr>
        <p:blipFill rotWithShape="1">
          <a:blip r:embed="rId4">
            <a:alphaModFix/>
          </a:blip>
          <a:srcRect b="0" l="0" r="0" t="0"/>
          <a:stretch/>
        </p:blipFill>
        <p:spPr>
          <a:xfrm>
            <a:off x="0" y="7835900"/>
            <a:ext cx="24387048" cy="5880100"/>
          </a:xfrm>
          <a:prstGeom prst="rect">
            <a:avLst/>
          </a:prstGeom>
          <a:noFill/>
          <a:ln>
            <a:noFill/>
          </a:ln>
        </p:spPr>
      </p:pic>
      <p:sp>
        <p:nvSpPr>
          <p:cNvPr id="464" name="Google Shape;464;g2e06c350d87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e06c350d87_0_4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6" name="Google Shape;466;g2e06c350d87_0_428"/>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467" name="Google Shape;467;g2e06c350d87_0_428"/>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e06c350d87_0_428"/>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469" name="Google Shape;469;g2e06c350d87_0_428"/>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470" name="Google Shape;470;g2e06c350d87_0_428"/>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471" name="Google Shape;471;g2e06c350d87_0_428"/>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472" name="Google Shape;472;g2e06c350d87_0_428"/>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473" name="Google Shape;473;g2e06c350d87_0_428"/>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e06c350d87_0_428"/>
          <p:cNvPicPr preferRelativeResize="0"/>
          <p:nvPr/>
        </p:nvPicPr>
        <p:blipFill rotWithShape="1">
          <a:blip r:embed="rId12">
            <a:alphaModFix/>
          </a:blip>
          <a:srcRect b="0" l="0" r="0" t="0"/>
          <a:stretch/>
        </p:blipFill>
        <p:spPr>
          <a:xfrm>
            <a:off x="1371771" y="914400"/>
            <a:ext cx="6350794" cy="2997200"/>
          </a:xfrm>
          <a:prstGeom prst="rect">
            <a:avLst/>
          </a:prstGeom>
          <a:noFill/>
          <a:ln>
            <a:noFill/>
          </a:ln>
        </p:spPr>
      </p:pic>
      <p:sp>
        <p:nvSpPr>
          <p:cNvPr id="475" name="Google Shape;475;g2e06c350d87_0_428"/>
          <p:cNvSpPr/>
          <p:nvPr/>
        </p:nvSpPr>
        <p:spPr>
          <a:xfrm>
            <a:off x="1371771" y="4216400"/>
            <a:ext cx="15369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e06c350d87_0_428"/>
          <p:cNvSpPr/>
          <p:nvPr/>
        </p:nvSpPr>
        <p:spPr>
          <a:xfrm>
            <a:off x="1371771" y="4216400"/>
            <a:ext cx="168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Eclipse</a:t>
            </a:r>
            <a:endParaRPr b="0" i="0" sz="3600" u="none" cap="none" strike="noStrike">
              <a:solidFill>
                <a:schemeClr val="dk1"/>
              </a:solidFill>
              <a:latin typeface="Calibri"/>
              <a:ea typeface="Calibri"/>
              <a:cs typeface="Calibri"/>
              <a:sym typeface="Calibri"/>
            </a:endParaRPr>
          </a:p>
        </p:txBody>
      </p:sp>
      <p:sp>
        <p:nvSpPr>
          <p:cNvPr id="477" name="Google Shape;477;g2e06c350d87_0_428"/>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e06c350d87_0_428"/>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479" name="Google Shape;479;g2e06c350d87_0_428"/>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e06c350d87_0_428"/>
          <p:cNvSpPr/>
          <p:nvPr/>
        </p:nvSpPr>
        <p:spPr>
          <a:xfrm>
            <a:off x="5550594" y="7391400"/>
            <a:ext cx="18291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e06c350d87_0_428"/>
          <p:cNvSpPr/>
          <p:nvPr/>
        </p:nvSpPr>
        <p:spPr>
          <a:xfrm>
            <a:off x="5550594" y="7391400"/>
            <a:ext cx="1981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Invasion</a:t>
            </a:r>
            <a:endParaRPr b="0" i="0" sz="3600" u="none" cap="none" strike="noStrike">
              <a:solidFill>
                <a:schemeClr val="dk1"/>
              </a:solidFill>
              <a:latin typeface="Calibri"/>
              <a:ea typeface="Calibri"/>
              <a:cs typeface="Calibri"/>
              <a:sym typeface="Calibri"/>
            </a:endParaRPr>
          </a:p>
        </p:txBody>
      </p:sp>
      <p:sp>
        <p:nvSpPr>
          <p:cNvPr id="482" name="Google Shape;482;g2e06c350d87_0_428"/>
          <p:cNvSpPr/>
          <p:nvPr/>
        </p:nvSpPr>
        <p:spPr>
          <a:xfrm>
            <a:off x="5550594" y="83312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e06c350d87_0_428"/>
          <p:cNvSpPr/>
          <p:nvPr/>
        </p:nvSpPr>
        <p:spPr>
          <a:xfrm>
            <a:off x="5550594" y="83312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484" name="Google Shape;484;g2e06c350d87_0_428"/>
          <p:cNvPicPr preferRelativeResize="0"/>
          <p:nvPr/>
        </p:nvPicPr>
        <p:blipFill rotWithShape="1">
          <a:blip r:embed="rId13">
            <a:alphaModFix/>
          </a:blip>
          <a:srcRect b="0" l="0" r="0" t="0"/>
          <a:stretch/>
        </p:blipFill>
        <p:spPr>
          <a:xfrm>
            <a:off x="5550594" y="9855200"/>
            <a:ext cx="4128016" cy="3302000"/>
          </a:xfrm>
          <a:prstGeom prst="rect">
            <a:avLst/>
          </a:prstGeom>
          <a:noFill/>
          <a:ln>
            <a:noFill/>
          </a:ln>
        </p:spPr>
      </p:pic>
      <p:sp>
        <p:nvSpPr>
          <p:cNvPr id="485" name="Google Shape;485;g2e06c350d87_0_428"/>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e06c350d87_0_428"/>
          <p:cNvSpPr/>
          <p:nvPr/>
        </p:nvSpPr>
        <p:spPr>
          <a:xfrm>
            <a:off x="13908238" y="7391400"/>
            <a:ext cx="20451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e06c350d87_0_428"/>
          <p:cNvSpPr/>
          <p:nvPr/>
        </p:nvSpPr>
        <p:spPr>
          <a:xfrm>
            <a:off x="13908238" y="7391400"/>
            <a:ext cx="2197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Betrayal</a:t>
            </a:r>
            <a:endParaRPr b="0" i="0" sz="3600" u="none" cap="none" strike="noStrike">
              <a:solidFill>
                <a:schemeClr val="dk1"/>
              </a:solidFill>
              <a:latin typeface="Calibri"/>
              <a:ea typeface="Calibri"/>
              <a:cs typeface="Calibri"/>
              <a:sym typeface="Calibri"/>
            </a:endParaRPr>
          </a:p>
        </p:txBody>
      </p:sp>
      <p:sp>
        <p:nvSpPr>
          <p:cNvPr id="488" name="Google Shape;488;g2e06c350d87_0_428"/>
          <p:cNvSpPr/>
          <p:nvPr/>
        </p:nvSpPr>
        <p:spPr>
          <a:xfrm>
            <a:off x="13908238" y="83312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e06c350d87_0_428"/>
          <p:cNvSpPr/>
          <p:nvPr/>
        </p:nvSpPr>
        <p:spPr>
          <a:xfrm>
            <a:off x="13908238" y="83312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490" name="Google Shape;490;g2e06c350d87_0_428"/>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06c350d87_0_428"/>
          <p:cNvSpPr/>
          <p:nvPr/>
        </p:nvSpPr>
        <p:spPr>
          <a:xfrm>
            <a:off x="9729416" y="4406900"/>
            <a:ext cx="12576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e06c350d87_0_428"/>
          <p:cNvSpPr/>
          <p:nvPr/>
        </p:nvSpPr>
        <p:spPr>
          <a:xfrm>
            <a:off x="9729416" y="4406900"/>
            <a:ext cx="1410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Quest</a:t>
            </a:r>
            <a:endParaRPr b="0" i="0" sz="3600" u="none" cap="none" strike="noStrike">
              <a:solidFill>
                <a:schemeClr val="dk1"/>
              </a:solidFill>
              <a:latin typeface="Calibri"/>
              <a:ea typeface="Calibri"/>
              <a:cs typeface="Calibri"/>
              <a:sym typeface="Calibri"/>
            </a:endParaRPr>
          </a:p>
        </p:txBody>
      </p:sp>
      <p:sp>
        <p:nvSpPr>
          <p:cNvPr id="493" name="Google Shape;493;g2e06c350d87_0_428"/>
          <p:cNvSpPr/>
          <p:nvPr/>
        </p:nvSpPr>
        <p:spPr>
          <a:xfrm>
            <a:off x="9729416" y="53467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06c350d87_0_428"/>
          <p:cNvSpPr/>
          <p:nvPr/>
        </p:nvSpPr>
        <p:spPr>
          <a:xfrm>
            <a:off x="9729416" y="53467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495" name="Google Shape;495;g2e06c350d87_0_428"/>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e06c350d87_0_428"/>
          <p:cNvPicPr preferRelativeResize="0"/>
          <p:nvPr/>
        </p:nvPicPr>
        <p:blipFill rotWithShape="1">
          <a:blip r:embed="rId14">
            <a:alphaModFix/>
          </a:blip>
          <a:srcRect b="0" l="0" r="0" t="0"/>
          <a:stretch/>
        </p:blipFill>
        <p:spPr>
          <a:xfrm>
            <a:off x="18087061" y="1841500"/>
            <a:ext cx="4839305" cy="2070100"/>
          </a:xfrm>
          <a:prstGeom prst="rect">
            <a:avLst/>
          </a:prstGeom>
          <a:noFill/>
          <a:ln>
            <a:noFill/>
          </a:ln>
        </p:spPr>
      </p:pic>
      <p:sp>
        <p:nvSpPr>
          <p:cNvPr id="497" name="Google Shape;497;g2e06c350d87_0_428"/>
          <p:cNvSpPr/>
          <p:nvPr/>
        </p:nvSpPr>
        <p:spPr>
          <a:xfrm>
            <a:off x="18087061" y="4216400"/>
            <a:ext cx="14226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e06c350d87_0_428"/>
          <p:cNvSpPr/>
          <p:nvPr/>
        </p:nvSpPr>
        <p:spPr>
          <a:xfrm>
            <a:off x="18087061" y="4216400"/>
            <a:ext cx="157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Obtain</a:t>
            </a:r>
            <a:endParaRPr b="0" i="0" sz="3600" u="none" cap="none" strike="noStrike">
              <a:solidFill>
                <a:schemeClr val="dk1"/>
              </a:solidFill>
              <a:latin typeface="Calibri"/>
              <a:ea typeface="Calibri"/>
              <a:cs typeface="Calibri"/>
              <a:sym typeface="Calibri"/>
            </a:endParaRPr>
          </a:p>
        </p:txBody>
      </p:sp>
      <p:sp>
        <p:nvSpPr>
          <p:cNvPr id="499" name="Google Shape;499;g2e06c350d87_0_428"/>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06c350d87_0_428"/>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01" name="Google Shape;501;g2e06c350d87_0_428"/>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02" name="Google Shape;502;g2e06c350d87_0_428"/>
          <p:cNvSpPr/>
          <p:nvPr/>
        </p:nvSpPr>
        <p:spPr>
          <a:xfrm>
            <a:off x="10317923" y="11722100"/>
            <a:ext cx="12278100" cy="1761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 " id="28" name="Google Shape;28;g2e06c350d87_0_11"/>
          <p:cNvPicPr preferRelativeResize="0"/>
          <p:nvPr/>
        </p:nvPicPr>
        <p:blipFill rotWithShape="1">
          <a:blip r:embed="rId3">
            <a:alphaModFix/>
          </a:blip>
          <a:srcRect b="0" l="0" r="0" t="0"/>
          <a:stretch/>
        </p:blipFill>
        <p:spPr>
          <a:xfrm>
            <a:off x="6909664" y="6311900"/>
            <a:ext cx="17477384" cy="7404100"/>
          </a:xfrm>
          <a:prstGeom prst="rect">
            <a:avLst/>
          </a:prstGeom>
          <a:noFill/>
          <a:ln>
            <a:noFill/>
          </a:ln>
        </p:spPr>
      </p:pic>
      <p:pic>
        <p:nvPicPr>
          <p:cNvPr descr=" " id="29" name="Google Shape;29;g2e06c350d87_0_11"/>
          <p:cNvPicPr preferRelativeResize="0"/>
          <p:nvPr/>
        </p:nvPicPr>
        <p:blipFill rotWithShape="1">
          <a:blip r:embed="rId4">
            <a:alphaModFix/>
          </a:blip>
          <a:srcRect b="0" l="0" r="0" t="0"/>
          <a:stretch/>
        </p:blipFill>
        <p:spPr>
          <a:xfrm>
            <a:off x="11406026" y="0"/>
            <a:ext cx="12981022" cy="11811000"/>
          </a:xfrm>
          <a:prstGeom prst="rect">
            <a:avLst/>
          </a:prstGeom>
          <a:noFill/>
          <a:ln>
            <a:noFill/>
          </a:ln>
        </p:spPr>
      </p:pic>
      <p:pic>
        <p:nvPicPr>
          <p:cNvPr descr=" " id="30" name="Google Shape;30;g2e06c350d87_0_11"/>
          <p:cNvPicPr preferRelativeResize="0"/>
          <p:nvPr/>
        </p:nvPicPr>
        <p:blipFill rotWithShape="1">
          <a:blip r:embed="rId5">
            <a:alphaModFix/>
          </a:blip>
          <a:srcRect b="0" l="0" r="0" t="0"/>
          <a:stretch/>
        </p:blipFill>
        <p:spPr>
          <a:xfrm>
            <a:off x="0" y="0"/>
            <a:ext cx="10821753" cy="13716000"/>
          </a:xfrm>
          <a:prstGeom prst="rect">
            <a:avLst/>
          </a:prstGeom>
          <a:noFill/>
          <a:ln>
            <a:noFill/>
          </a:ln>
        </p:spPr>
      </p:pic>
      <p:sp>
        <p:nvSpPr>
          <p:cNvPr id="31" name="Google Shape;31;g2e06c350d87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e06c350d87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e06c350d87_0_11"/>
          <p:cNvSpPr/>
          <p:nvPr/>
        </p:nvSpPr>
        <p:spPr>
          <a:xfrm>
            <a:off x="15072551" y="1422400"/>
            <a:ext cx="7413600" cy="281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Walter Turncoat"/>
              <a:buNone/>
            </a:pPr>
            <a:r>
              <a:rPr b="0" i="0" lang="en-US" sz="12800" u="none" cap="none" strike="noStrike">
                <a:solidFill>
                  <a:srgbClr val="272727"/>
                </a:solidFill>
                <a:latin typeface="Walter Turncoat"/>
                <a:ea typeface="Walter Turncoat"/>
                <a:cs typeface="Walter Turncoat"/>
                <a:sym typeface="Walter Turncoat"/>
              </a:rPr>
              <a:t>Welcome</a:t>
            </a:r>
            <a:endParaRPr b="0" i="0" sz="12800" u="none" cap="none" strike="noStrike">
              <a:solidFill>
                <a:schemeClr val="dk1"/>
              </a:solidFill>
              <a:latin typeface="Calibri"/>
              <a:ea typeface="Calibri"/>
              <a:cs typeface="Calibri"/>
              <a:sym typeface="Calibri"/>
            </a:endParaRPr>
          </a:p>
        </p:txBody>
      </p:sp>
      <p:sp>
        <p:nvSpPr>
          <p:cNvPr id="34" name="Google Shape;34;g2e06c350d87_0_11"/>
          <p:cNvSpPr/>
          <p:nvPr/>
        </p:nvSpPr>
        <p:spPr>
          <a:xfrm>
            <a:off x="1879835" y="70231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7" name="Shape 507"/>
        <p:cNvGrpSpPr/>
        <p:nvPr/>
      </p:nvGrpSpPr>
      <p:grpSpPr>
        <a:xfrm>
          <a:off x="0" y="0"/>
          <a:ext cx="0" cy="0"/>
          <a:chOff x="0" y="0"/>
          <a:chExt cx="0" cy="0"/>
        </a:xfrm>
      </p:grpSpPr>
      <p:pic>
        <p:nvPicPr>
          <p:cNvPr descr=" " id="508" name="Google Shape;508;g2e06c350d87_0_473"/>
          <p:cNvPicPr preferRelativeResize="0"/>
          <p:nvPr/>
        </p:nvPicPr>
        <p:blipFill rotWithShape="1">
          <a:blip r:embed="rId3">
            <a:alphaModFix/>
          </a:blip>
          <a:srcRect b="0" l="0" r="0" t="0"/>
          <a:stretch/>
        </p:blipFill>
        <p:spPr>
          <a:xfrm>
            <a:off x="0" y="0"/>
            <a:ext cx="12587273" cy="13716000"/>
          </a:xfrm>
          <a:prstGeom prst="rect">
            <a:avLst/>
          </a:prstGeom>
          <a:noFill/>
          <a:ln>
            <a:noFill/>
          </a:ln>
        </p:spPr>
      </p:pic>
      <p:pic>
        <p:nvPicPr>
          <p:cNvPr descr=" " id="509" name="Google Shape;509;g2e06c350d87_0_473"/>
          <p:cNvPicPr preferRelativeResize="0"/>
          <p:nvPr/>
        </p:nvPicPr>
        <p:blipFill rotWithShape="1">
          <a:blip r:embed="rId4">
            <a:alphaModFix/>
          </a:blip>
          <a:srcRect b="0" l="0" r="0" t="0"/>
          <a:stretch/>
        </p:blipFill>
        <p:spPr>
          <a:xfrm>
            <a:off x="11376052" y="0"/>
            <a:ext cx="13010996" cy="13716000"/>
          </a:xfrm>
          <a:prstGeom prst="rect">
            <a:avLst/>
          </a:prstGeom>
          <a:noFill/>
          <a:ln>
            <a:noFill/>
          </a:ln>
        </p:spPr>
      </p:pic>
      <p:sp>
        <p:nvSpPr>
          <p:cNvPr id="510" name="Google Shape;510;g2e06c350d87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e06c350d87_0_4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2" name="Google Shape;512;g2e06c350d87_0_473"/>
          <p:cNvSpPr/>
          <p:nvPr/>
        </p:nvSpPr>
        <p:spPr>
          <a:xfrm>
            <a:off x="7883452" y="1955800"/>
            <a:ext cx="58512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Our Team</a:t>
            </a:r>
            <a:endParaRPr b="0" i="0" sz="8000" u="none" cap="none" strike="noStrike">
              <a:solidFill>
                <a:schemeClr val="dk1"/>
              </a:solidFill>
              <a:latin typeface="Calibri"/>
              <a:ea typeface="Calibri"/>
              <a:cs typeface="Calibri"/>
              <a:sym typeface="Calibri"/>
            </a:endParaRPr>
          </a:p>
        </p:txBody>
      </p:sp>
      <p:sp>
        <p:nvSpPr>
          <p:cNvPr id="513" name="Google Shape;513;g2e06c350d87_0_47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e06c350d87_0_473"/>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15" name="Google Shape;515;g2e06c350d87_0_473"/>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06c350d87_0_473"/>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e06c350d87_0_473"/>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e06c350d87_0_473"/>
          <p:cNvSpPr/>
          <p:nvPr/>
        </p:nvSpPr>
        <p:spPr>
          <a:xfrm>
            <a:off x="6058657" y="4502150"/>
            <a:ext cx="2413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Eldruin</a:t>
            </a:r>
            <a:endParaRPr b="0" i="0" sz="4800" u="none" cap="none" strike="noStrike">
              <a:solidFill>
                <a:schemeClr val="dk1"/>
              </a:solidFill>
              <a:latin typeface="Calibri"/>
              <a:ea typeface="Calibri"/>
              <a:cs typeface="Calibri"/>
              <a:sym typeface="Calibri"/>
            </a:endParaRPr>
          </a:p>
        </p:txBody>
      </p:sp>
      <p:sp>
        <p:nvSpPr>
          <p:cNvPr id="519" name="Google Shape;519;g2e06c350d87_0_473"/>
          <p:cNvSpPr/>
          <p:nvPr/>
        </p:nvSpPr>
        <p:spPr>
          <a:xfrm>
            <a:off x="6058657" y="5505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20" name="Google Shape;520;g2e06c350d87_0_47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e06c350d87_0_473"/>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22" name="Google Shape;522;g2e06c350d87_0_473"/>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06c350d87_0_473"/>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e06c350d87_0_473"/>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e06c350d87_0_473"/>
          <p:cNvSpPr/>
          <p:nvPr/>
        </p:nvSpPr>
        <p:spPr>
          <a:xfrm>
            <a:off x="15381622" y="9378950"/>
            <a:ext cx="2413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Eldruin</a:t>
            </a:r>
            <a:endParaRPr b="0" i="0" sz="4800" u="none" cap="none" strike="noStrike">
              <a:solidFill>
                <a:schemeClr val="dk1"/>
              </a:solidFill>
              <a:latin typeface="Calibri"/>
              <a:ea typeface="Calibri"/>
              <a:cs typeface="Calibri"/>
              <a:sym typeface="Calibri"/>
            </a:endParaRPr>
          </a:p>
        </p:txBody>
      </p:sp>
      <p:sp>
        <p:nvSpPr>
          <p:cNvPr id="526" name="Google Shape;526;g2e06c350d87_0_473"/>
          <p:cNvSpPr/>
          <p:nvPr/>
        </p:nvSpPr>
        <p:spPr>
          <a:xfrm>
            <a:off x="15381622" y="10382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27" name="Google Shape;527;g2e06c350d87_0_47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e06c350d87_0_473"/>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29" name="Google Shape;529;g2e06c350d87_0_473"/>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e06c350d87_0_473"/>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e06c350d87_0_473"/>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e06c350d87_0_473"/>
          <p:cNvSpPr/>
          <p:nvPr/>
        </p:nvSpPr>
        <p:spPr>
          <a:xfrm>
            <a:off x="6058657" y="9378950"/>
            <a:ext cx="3912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Elementalen</a:t>
            </a:r>
            <a:endParaRPr b="0" i="0" sz="4800" u="none" cap="none" strike="noStrike">
              <a:solidFill>
                <a:schemeClr val="dk1"/>
              </a:solidFill>
              <a:latin typeface="Calibri"/>
              <a:ea typeface="Calibri"/>
              <a:cs typeface="Calibri"/>
              <a:sym typeface="Calibri"/>
            </a:endParaRPr>
          </a:p>
        </p:txBody>
      </p:sp>
      <p:sp>
        <p:nvSpPr>
          <p:cNvPr id="533" name="Google Shape;533;g2e06c350d87_0_473"/>
          <p:cNvSpPr/>
          <p:nvPr/>
        </p:nvSpPr>
        <p:spPr>
          <a:xfrm>
            <a:off x="6058657" y="103822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34" name="Google Shape;534;g2e06c350d87_0_47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e06c350d87_0_473"/>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36" name="Google Shape;536;g2e06c350d87_0_473"/>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e06c350d87_0_473"/>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e06c350d87_0_473"/>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e06c350d87_0_473"/>
          <p:cNvSpPr/>
          <p:nvPr/>
        </p:nvSpPr>
        <p:spPr>
          <a:xfrm>
            <a:off x="15381622" y="4502150"/>
            <a:ext cx="254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Lunaria</a:t>
            </a:r>
            <a:endParaRPr b="0" i="0" sz="4800" u="none" cap="none" strike="noStrike">
              <a:solidFill>
                <a:schemeClr val="dk1"/>
              </a:solidFill>
              <a:latin typeface="Calibri"/>
              <a:ea typeface="Calibri"/>
              <a:cs typeface="Calibri"/>
              <a:sym typeface="Calibri"/>
            </a:endParaRPr>
          </a:p>
        </p:txBody>
      </p:sp>
      <p:sp>
        <p:nvSpPr>
          <p:cNvPr id="540" name="Google Shape;540;g2e06c350d87_0_473"/>
          <p:cNvSpPr/>
          <p:nvPr/>
        </p:nvSpPr>
        <p:spPr>
          <a:xfrm>
            <a:off x="15381622" y="55054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5" name="Shape 545"/>
        <p:cNvGrpSpPr/>
        <p:nvPr/>
      </p:nvGrpSpPr>
      <p:grpSpPr>
        <a:xfrm>
          <a:off x="0" y="0"/>
          <a:ext cx="0" cy="0"/>
          <a:chOff x="0" y="0"/>
          <a:chExt cx="0" cy="0"/>
        </a:xfrm>
      </p:grpSpPr>
      <p:pic>
        <p:nvPicPr>
          <p:cNvPr descr=" " id="546" name="Google Shape;546;g2e06c350d87_0_510"/>
          <p:cNvPicPr preferRelativeResize="0"/>
          <p:nvPr/>
        </p:nvPicPr>
        <p:blipFill rotWithShape="1">
          <a:blip r:embed="rId3">
            <a:alphaModFix/>
          </a:blip>
          <a:srcRect b="0" l="0" r="0" t="0"/>
          <a:stretch/>
        </p:blipFill>
        <p:spPr>
          <a:xfrm>
            <a:off x="0" y="0"/>
            <a:ext cx="24387048" cy="7835900"/>
          </a:xfrm>
          <a:prstGeom prst="rect">
            <a:avLst/>
          </a:prstGeom>
          <a:noFill/>
          <a:ln>
            <a:noFill/>
          </a:ln>
        </p:spPr>
      </p:pic>
      <p:pic>
        <p:nvPicPr>
          <p:cNvPr descr=" " id="547" name="Google Shape;547;g2e06c350d87_0_510"/>
          <p:cNvPicPr preferRelativeResize="0"/>
          <p:nvPr/>
        </p:nvPicPr>
        <p:blipFill rotWithShape="1">
          <a:blip r:embed="rId4">
            <a:alphaModFix/>
          </a:blip>
          <a:srcRect b="0" l="0" r="0" t="0"/>
          <a:stretch/>
        </p:blipFill>
        <p:spPr>
          <a:xfrm>
            <a:off x="0" y="7835900"/>
            <a:ext cx="24387048" cy="5880100"/>
          </a:xfrm>
          <a:prstGeom prst="rect">
            <a:avLst/>
          </a:prstGeom>
          <a:noFill/>
          <a:ln>
            <a:noFill/>
          </a:ln>
        </p:spPr>
      </p:pic>
      <p:sp>
        <p:nvSpPr>
          <p:cNvPr id="548" name="Google Shape;548;g2e06c350d87_0_5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e06c350d87_0_5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0" name="Google Shape;550;g2e06c350d87_0_510"/>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e06c350d87_0_510"/>
          <p:cNvPicPr preferRelativeResize="0"/>
          <p:nvPr/>
        </p:nvPicPr>
        <p:blipFill rotWithShape="1">
          <a:blip r:embed="rId6">
            <a:alphaModFix/>
          </a:blip>
          <a:srcRect b="0" l="0" r="0" t="0"/>
          <a:stretch/>
        </p:blipFill>
        <p:spPr>
          <a:xfrm>
            <a:off x="10173972" y="3111500"/>
            <a:ext cx="5131441" cy="1549400"/>
          </a:xfrm>
          <a:prstGeom prst="rect">
            <a:avLst/>
          </a:prstGeom>
          <a:noFill/>
          <a:ln>
            <a:noFill/>
          </a:ln>
        </p:spPr>
      </p:pic>
      <p:sp>
        <p:nvSpPr>
          <p:cNvPr id="552" name="Google Shape;552;g2e06c350d87_0_510"/>
          <p:cNvSpPr/>
          <p:nvPr/>
        </p:nvSpPr>
        <p:spPr>
          <a:xfrm>
            <a:off x="10732841" y="30099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e06c350d87_0_510"/>
          <p:cNvSpPr/>
          <p:nvPr/>
        </p:nvSpPr>
        <p:spPr>
          <a:xfrm>
            <a:off x="11444130" y="31623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Chloe Ng</a:t>
            </a:r>
            <a:endParaRPr b="0" i="0" sz="3600" u="none" cap="none" strike="noStrike">
              <a:solidFill>
                <a:schemeClr val="dk1"/>
              </a:solidFill>
              <a:latin typeface="Calibri"/>
              <a:ea typeface="Calibri"/>
              <a:cs typeface="Calibri"/>
              <a:sym typeface="Calibri"/>
            </a:endParaRPr>
          </a:p>
        </p:txBody>
      </p:sp>
      <p:sp>
        <p:nvSpPr>
          <p:cNvPr id="554" name="Google Shape;554;g2e06c350d87_0_510"/>
          <p:cNvSpPr/>
          <p:nvPr/>
        </p:nvSpPr>
        <p:spPr>
          <a:xfrm>
            <a:off x="11444130" y="4000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55" name="Google Shape;555;g2e06c350d87_0_510"/>
          <p:cNvPicPr preferRelativeResize="0"/>
          <p:nvPr/>
        </p:nvPicPr>
        <p:blipFill rotWithShape="1">
          <a:blip r:embed="rId7">
            <a:alphaModFix/>
          </a:blip>
          <a:srcRect b="0" l="0" r="0" t="0"/>
          <a:stretch/>
        </p:blipFill>
        <p:spPr>
          <a:xfrm>
            <a:off x="10173972" y="3327400"/>
            <a:ext cx="1117740" cy="1117600"/>
          </a:xfrm>
          <a:prstGeom prst="rect">
            <a:avLst/>
          </a:prstGeom>
          <a:noFill/>
          <a:ln>
            <a:noFill/>
          </a:ln>
        </p:spPr>
      </p:pic>
      <p:pic>
        <p:nvPicPr>
          <p:cNvPr descr=" " id="556" name="Google Shape;556;g2e06c350d87_0_510"/>
          <p:cNvPicPr preferRelativeResize="0"/>
          <p:nvPr/>
        </p:nvPicPr>
        <p:blipFill rotWithShape="1">
          <a:blip r:embed="rId6">
            <a:alphaModFix/>
          </a:blip>
          <a:srcRect b="0" l="0" r="0" t="0"/>
          <a:stretch/>
        </p:blipFill>
        <p:spPr>
          <a:xfrm>
            <a:off x="787498" y="5473700"/>
            <a:ext cx="5131441" cy="1549400"/>
          </a:xfrm>
          <a:prstGeom prst="rect">
            <a:avLst/>
          </a:prstGeom>
          <a:noFill/>
          <a:ln>
            <a:noFill/>
          </a:ln>
        </p:spPr>
      </p:pic>
      <p:sp>
        <p:nvSpPr>
          <p:cNvPr id="557" name="Google Shape;557;g2e06c350d87_0_510"/>
          <p:cNvSpPr/>
          <p:nvPr/>
        </p:nvSpPr>
        <p:spPr>
          <a:xfrm>
            <a:off x="1346368" y="5372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e06c350d87_0_510"/>
          <p:cNvSpPr/>
          <p:nvPr/>
        </p:nvSpPr>
        <p:spPr>
          <a:xfrm>
            <a:off x="2057657" y="5524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Valtorin</a:t>
            </a:r>
            <a:endParaRPr b="0" i="0" sz="3600" u="none" cap="none" strike="noStrike">
              <a:solidFill>
                <a:schemeClr val="dk1"/>
              </a:solidFill>
              <a:latin typeface="Calibri"/>
              <a:ea typeface="Calibri"/>
              <a:cs typeface="Calibri"/>
              <a:sym typeface="Calibri"/>
            </a:endParaRPr>
          </a:p>
        </p:txBody>
      </p:sp>
      <p:sp>
        <p:nvSpPr>
          <p:cNvPr id="559" name="Google Shape;559;g2e06c350d87_0_510"/>
          <p:cNvSpPr/>
          <p:nvPr/>
        </p:nvSpPr>
        <p:spPr>
          <a:xfrm>
            <a:off x="2057657" y="6362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60" name="Google Shape;560;g2e06c350d87_0_510"/>
          <p:cNvPicPr preferRelativeResize="0"/>
          <p:nvPr/>
        </p:nvPicPr>
        <p:blipFill rotWithShape="1">
          <a:blip r:embed="rId8">
            <a:alphaModFix/>
          </a:blip>
          <a:srcRect b="0" l="0" r="0" t="0"/>
          <a:stretch/>
        </p:blipFill>
        <p:spPr>
          <a:xfrm>
            <a:off x="787498" y="5689600"/>
            <a:ext cx="1117740" cy="1117600"/>
          </a:xfrm>
          <a:prstGeom prst="rect">
            <a:avLst/>
          </a:prstGeom>
          <a:noFill/>
          <a:ln>
            <a:noFill/>
          </a:ln>
        </p:spPr>
      </p:pic>
      <p:pic>
        <p:nvPicPr>
          <p:cNvPr descr=" " id="561" name="Google Shape;561;g2e06c350d87_0_510"/>
          <p:cNvPicPr preferRelativeResize="0"/>
          <p:nvPr/>
        </p:nvPicPr>
        <p:blipFill rotWithShape="1">
          <a:blip r:embed="rId6">
            <a:alphaModFix/>
          </a:blip>
          <a:srcRect b="0" l="0" r="0" t="0"/>
          <a:stretch/>
        </p:blipFill>
        <p:spPr>
          <a:xfrm>
            <a:off x="787498" y="7835900"/>
            <a:ext cx="5131441" cy="1549400"/>
          </a:xfrm>
          <a:prstGeom prst="rect">
            <a:avLst/>
          </a:prstGeom>
          <a:noFill/>
          <a:ln>
            <a:noFill/>
          </a:ln>
        </p:spPr>
      </p:pic>
      <p:sp>
        <p:nvSpPr>
          <p:cNvPr id="562" name="Google Shape;562;g2e06c350d87_0_510"/>
          <p:cNvSpPr/>
          <p:nvPr/>
        </p:nvSpPr>
        <p:spPr>
          <a:xfrm>
            <a:off x="1346368" y="7734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e06c350d87_0_510"/>
          <p:cNvSpPr/>
          <p:nvPr/>
        </p:nvSpPr>
        <p:spPr>
          <a:xfrm>
            <a:off x="2057657" y="7886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Lyrisa</a:t>
            </a:r>
            <a:endParaRPr b="0" i="0" sz="3600" u="none" cap="none" strike="noStrike">
              <a:solidFill>
                <a:schemeClr val="dk1"/>
              </a:solidFill>
              <a:latin typeface="Calibri"/>
              <a:ea typeface="Calibri"/>
              <a:cs typeface="Calibri"/>
              <a:sym typeface="Calibri"/>
            </a:endParaRPr>
          </a:p>
        </p:txBody>
      </p:sp>
      <p:sp>
        <p:nvSpPr>
          <p:cNvPr id="564" name="Google Shape;564;g2e06c350d87_0_510"/>
          <p:cNvSpPr/>
          <p:nvPr/>
        </p:nvSpPr>
        <p:spPr>
          <a:xfrm>
            <a:off x="2057657" y="8724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65" name="Google Shape;565;g2e06c350d87_0_510"/>
          <p:cNvPicPr preferRelativeResize="0"/>
          <p:nvPr/>
        </p:nvPicPr>
        <p:blipFill rotWithShape="1">
          <a:blip r:embed="rId9">
            <a:alphaModFix/>
          </a:blip>
          <a:srcRect b="0" l="0" r="0" t="0"/>
          <a:stretch/>
        </p:blipFill>
        <p:spPr>
          <a:xfrm>
            <a:off x="787498" y="8051800"/>
            <a:ext cx="1117740" cy="1117600"/>
          </a:xfrm>
          <a:prstGeom prst="rect">
            <a:avLst/>
          </a:prstGeom>
          <a:noFill/>
          <a:ln>
            <a:noFill/>
          </a:ln>
        </p:spPr>
      </p:pic>
      <p:pic>
        <p:nvPicPr>
          <p:cNvPr descr=" " id="566" name="Google Shape;566;g2e06c350d87_0_510"/>
          <p:cNvPicPr preferRelativeResize="0"/>
          <p:nvPr/>
        </p:nvPicPr>
        <p:blipFill rotWithShape="1">
          <a:blip r:embed="rId6">
            <a:alphaModFix/>
          </a:blip>
          <a:srcRect b="0" l="0" r="0" t="0"/>
          <a:stretch/>
        </p:blipFill>
        <p:spPr>
          <a:xfrm>
            <a:off x="6681035" y="7835900"/>
            <a:ext cx="5131441" cy="1549400"/>
          </a:xfrm>
          <a:prstGeom prst="rect">
            <a:avLst/>
          </a:prstGeom>
          <a:noFill/>
          <a:ln>
            <a:noFill/>
          </a:ln>
        </p:spPr>
      </p:pic>
      <p:sp>
        <p:nvSpPr>
          <p:cNvPr id="567" name="Google Shape;567;g2e06c350d87_0_510"/>
          <p:cNvSpPr/>
          <p:nvPr/>
        </p:nvSpPr>
        <p:spPr>
          <a:xfrm>
            <a:off x="7239905" y="7734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e06c350d87_0_510"/>
          <p:cNvSpPr/>
          <p:nvPr/>
        </p:nvSpPr>
        <p:spPr>
          <a:xfrm>
            <a:off x="7951194" y="7886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Lucian</a:t>
            </a:r>
            <a:endParaRPr b="0" i="0" sz="3600" u="none" cap="none" strike="noStrike">
              <a:solidFill>
                <a:schemeClr val="dk1"/>
              </a:solidFill>
              <a:latin typeface="Calibri"/>
              <a:ea typeface="Calibri"/>
              <a:cs typeface="Calibri"/>
              <a:sym typeface="Calibri"/>
            </a:endParaRPr>
          </a:p>
        </p:txBody>
      </p:sp>
      <p:sp>
        <p:nvSpPr>
          <p:cNvPr id="569" name="Google Shape;569;g2e06c350d87_0_510"/>
          <p:cNvSpPr/>
          <p:nvPr/>
        </p:nvSpPr>
        <p:spPr>
          <a:xfrm>
            <a:off x="7951194" y="8724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70" name="Google Shape;570;g2e06c350d87_0_510"/>
          <p:cNvPicPr preferRelativeResize="0"/>
          <p:nvPr/>
        </p:nvPicPr>
        <p:blipFill rotWithShape="1">
          <a:blip r:embed="rId10">
            <a:alphaModFix/>
          </a:blip>
          <a:srcRect b="0" l="0" r="0" t="0"/>
          <a:stretch/>
        </p:blipFill>
        <p:spPr>
          <a:xfrm>
            <a:off x="6681035" y="8051800"/>
            <a:ext cx="1117740" cy="1117600"/>
          </a:xfrm>
          <a:prstGeom prst="rect">
            <a:avLst/>
          </a:prstGeom>
          <a:noFill/>
          <a:ln>
            <a:noFill/>
          </a:ln>
        </p:spPr>
      </p:pic>
      <p:pic>
        <p:nvPicPr>
          <p:cNvPr descr=" " id="571" name="Google Shape;571;g2e06c350d87_0_510"/>
          <p:cNvPicPr preferRelativeResize="0"/>
          <p:nvPr/>
        </p:nvPicPr>
        <p:blipFill rotWithShape="1">
          <a:blip r:embed="rId6">
            <a:alphaModFix/>
          </a:blip>
          <a:srcRect b="0" l="0" r="0" t="0"/>
          <a:stretch/>
        </p:blipFill>
        <p:spPr>
          <a:xfrm>
            <a:off x="6681035" y="10198100"/>
            <a:ext cx="5131441" cy="1549400"/>
          </a:xfrm>
          <a:prstGeom prst="rect">
            <a:avLst/>
          </a:prstGeom>
          <a:noFill/>
          <a:ln>
            <a:noFill/>
          </a:ln>
        </p:spPr>
      </p:pic>
      <p:sp>
        <p:nvSpPr>
          <p:cNvPr id="572" name="Google Shape;572;g2e06c350d87_0_510"/>
          <p:cNvSpPr/>
          <p:nvPr/>
        </p:nvSpPr>
        <p:spPr>
          <a:xfrm>
            <a:off x="7239905" y="100965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e06c350d87_0_510"/>
          <p:cNvSpPr/>
          <p:nvPr/>
        </p:nvSpPr>
        <p:spPr>
          <a:xfrm>
            <a:off x="7951194" y="102489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Cedric</a:t>
            </a:r>
            <a:endParaRPr b="0" i="0" sz="3600" u="none" cap="none" strike="noStrike">
              <a:solidFill>
                <a:schemeClr val="dk1"/>
              </a:solidFill>
              <a:latin typeface="Calibri"/>
              <a:ea typeface="Calibri"/>
              <a:cs typeface="Calibri"/>
              <a:sym typeface="Calibri"/>
            </a:endParaRPr>
          </a:p>
        </p:txBody>
      </p:sp>
      <p:sp>
        <p:nvSpPr>
          <p:cNvPr id="574" name="Google Shape;574;g2e06c350d87_0_510"/>
          <p:cNvSpPr/>
          <p:nvPr/>
        </p:nvSpPr>
        <p:spPr>
          <a:xfrm>
            <a:off x="7951194" y="11087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75" name="Google Shape;575;g2e06c350d87_0_510"/>
          <p:cNvPicPr preferRelativeResize="0"/>
          <p:nvPr/>
        </p:nvPicPr>
        <p:blipFill rotWithShape="1">
          <a:blip r:embed="rId11">
            <a:alphaModFix/>
          </a:blip>
          <a:srcRect b="0" l="0" r="0" t="0"/>
          <a:stretch/>
        </p:blipFill>
        <p:spPr>
          <a:xfrm>
            <a:off x="6681035" y="10414000"/>
            <a:ext cx="1117740" cy="1117600"/>
          </a:xfrm>
          <a:prstGeom prst="rect">
            <a:avLst/>
          </a:prstGeom>
          <a:noFill/>
          <a:ln>
            <a:noFill/>
          </a:ln>
        </p:spPr>
      </p:pic>
      <p:pic>
        <p:nvPicPr>
          <p:cNvPr descr=" " id="576" name="Google Shape;576;g2e06c350d87_0_510"/>
          <p:cNvPicPr preferRelativeResize="0"/>
          <p:nvPr/>
        </p:nvPicPr>
        <p:blipFill rotWithShape="1">
          <a:blip r:embed="rId6">
            <a:alphaModFix/>
          </a:blip>
          <a:srcRect b="0" l="0" r="0" t="0"/>
          <a:stretch/>
        </p:blipFill>
        <p:spPr>
          <a:xfrm>
            <a:off x="12574572" y="7835900"/>
            <a:ext cx="5131441" cy="1549400"/>
          </a:xfrm>
          <a:prstGeom prst="rect">
            <a:avLst/>
          </a:prstGeom>
          <a:noFill/>
          <a:ln>
            <a:noFill/>
          </a:ln>
        </p:spPr>
      </p:pic>
      <p:sp>
        <p:nvSpPr>
          <p:cNvPr id="577" name="Google Shape;577;g2e06c350d87_0_510"/>
          <p:cNvSpPr/>
          <p:nvPr/>
        </p:nvSpPr>
        <p:spPr>
          <a:xfrm>
            <a:off x="13133441" y="7734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e06c350d87_0_510"/>
          <p:cNvSpPr/>
          <p:nvPr/>
        </p:nvSpPr>
        <p:spPr>
          <a:xfrm>
            <a:off x="13844730" y="7886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Elvina</a:t>
            </a:r>
            <a:endParaRPr b="0" i="0" sz="3600" u="none" cap="none" strike="noStrike">
              <a:solidFill>
                <a:schemeClr val="dk1"/>
              </a:solidFill>
              <a:latin typeface="Calibri"/>
              <a:ea typeface="Calibri"/>
              <a:cs typeface="Calibri"/>
              <a:sym typeface="Calibri"/>
            </a:endParaRPr>
          </a:p>
        </p:txBody>
      </p:sp>
      <p:sp>
        <p:nvSpPr>
          <p:cNvPr id="579" name="Google Shape;579;g2e06c350d87_0_510"/>
          <p:cNvSpPr/>
          <p:nvPr/>
        </p:nvSpPr>
        <p:spPr>
          <a:xfrm>
            <a:off x="13844730" y="8724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80" name="Google Shape;580;g2e06c350d87_0_510"/>
          <p:cNvPicPr preferRelativeResize="0"/>
          <p:nvPr/>
        </p:nvPicPr>
        <p:blipFill rotWithShape="1">
          <a:blip r:embed="rId12">
            <a:alphaModFix/>
          </a:blip>
          <a:srcRect b="0" l="0" r="0" t="0"/>
          <a:stretch/>
        </p:blipFill>
        <p:spPr>
          <a:xfrm>
            <a:off x="12574572" y="8051800"/>
            <a:ext cx="1117740" cy="1117600"/>
          </a:xfrm>
          <a:prstGeom prst="rect">
            <a:avLst/>
          </a:prstGeom>
          <a:noFill/>
          <a:ln>
            <a:noFill/>
          </a:ln>
        </p:spPr>
      </p:pic>
      <p:pic>
        <p:nvPicPr>
          <p:cNvPr descr=" " id="581" name="Google Shape;581;g2e06c350d87_0_510"/>
          <p:cNvPicPr preferRelativeResize="0"/>
          <p:nvPr/>
        </p:nvPicPr>
        <p:blipFill rotWithShape="1">
          <a:blip r:embed="rId6">
            <a:alphaModFix/>
          </a:blip>
          <a:srcRect b="0" l="0" r="0" t="0"/>
          <a:stretch/>
        </p:blipFill>
        <p:spPr>
          <a:xfrm>
            <a:off x="12574572" y="10198100"/>
            <a:ext cx="5131441" cy="1549400"/>
          </a:xfrm>
          <a:prstGeom prst="rect">
            <a:avLst/>
          </a:prstGeom>
          <a:noFill/>
          <a:ln>
            <a:noFill/>
          </a:ln>
        </p:spPr>
      </p:pic>
      <p:sp>
        <p:nvSpPr>
          <p:cNvPr id="582" name="Google Shape;582;g2e06c350d87_0_510"/>
          <p:cNvSpPr/>
          <p:nvPr/>
        </p:nvSpPr>
        <p:spPr>
          <a:xfrm>
            <a:off x="13133441" y="100965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06c350d87_0_510"/>
          <p:cNvSpPr/>
          <p:nvPr/>
        </p:nvSpPr>
        <p:spPr>
          <a:xfrm>
            <a:off x="13844730" y="102489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Seraphina</a:t>
            </a:r>
            <a:endParaRPr b="0" i="0" sz="3600" u="none" cap="none" strike="noStrike">
              <a:solidFill>
                <a:schemeClr val="dk1"/>
              </a:solidFill>
              <a:latin typeface="Calibri"/>
              <a:ea typeface="Calibri"/>
              <a:cs typeface="Calibri"/>
              <a:sym typeface="Calibri"/>
            </a:endParaRPr>
          </a:p>
        </p:txBody>
      </p:sp>
      <p:sp>
        <p:nvSpPr>
          <p:cNvPr id="584" name="Google Shape;584;g2e06c350d87_0_510"/>
          <p:cNvSpPr/>
          <p:nvPr/>
        </p:nvSpPr>
        <p:spPr>
          <a:xfrm>
            <a:off x="13844730" y="11087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85" name="Google Shape;585;g2e06c350d87_0_510"/>
          <p:cNvPicPr preferRelativeResize="0"/>
          <p:nvPr/>
        </p:nvPicPr>
        <p:blipFill rotWithShape="1">
          <a:blip r:embed="rId13">
            <a:alphaModFix/>
          </a:blip>
          <a:srcRect b="0" l="0" r="0" t="0"/>
          <a:stretch/>
        </p:blipFill>
        <p:spPr>
          <a:xfrm>
            <a:off x="12574572" y="10414000"/>
            <a:ext cx="1117740" cy="1117600"/>
          </a:xfrm>
          <a:prstGeom prst="rect">
            <a:avLst/>
          </a:prstGeom>
          <a:noFill/>
          <a:ln>
            <a:noFill/>
          </a:ln>
        </p:spPr>
      </p:pic>
      <p:pic>
        <p:nvPicPr>
          <p:cNvPr descr=" " id="586" name="Google Shape;586;g2e06c350d87_0_510"/>
          <p:cNvPicPr preferRelativeResize="0"/>
          <p:nvPr/>
        </p:nvPicPr>
        <p:blipFill rotWithShape="1">
          <a:blip r:embed="rId6">
            <a:alphaModFix/>
          </a:blip>
          <a:srcRect b="0" l="0" r="0" t="0"/>
          <a:stretch/>
        </p:blipFill>
        <p:spPr>
          <a:xfrm>
            <a:off x="18468108" y="7835900"/>
            <a:ext cx="5131441" cy="1549400"/>
          </a:xfrm>
          <a:prstGeom prst="rect">
            <a:avLst/>
          </a:prstGeom>
          <a:noFill/>
          <a:ln>
            <a:noFill/>
          </a:ln>
        </p:spPr>
      </p:pic>
      <p:sp>
        <p:nvSpPr>
          <p:cNvPr id="587" name="Google Shape;587;g2e06c350d87_0_510"/>
          <p:cNvSpPr/>
          <p:nvPr/>
        </p:nvSpPr>
        <p:spPr>
          <a:xfrm>
            <a:off x="19026978" y="7734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e06c350d87_0_510"/>
          <p:cNvSpPr/>
          <p:nvPr/>
        </p:nvSpPr>
        <p:spPr>
          <a:xfrm>
            <a:off x="19738267" y="7886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Kaelen</a:t>
            </a:r>
            <a:endParaRPr b="0" i="0" sz="3600" u="none" cap="none" strike="noStrike">
              <a:solidFill>
                <a:schemeClr val="dk1"/>
              </a:solidFill>
              <a:latin typeface="Calibri"/>
              <a:ea typeface="Calibri"/>
              <a:cs typeface="Calibri"/>
              <a:sym typeface="Calibri"/>
            </a:endParaRPr>
          </a:p>
        </p:txBody>
      </p:sp>
      <p:sp>
        <p:nvSpPr>
          <p:cNvPr id="589" name="Google Shape;589;g2e06c350d87_0_510"/>
          <p:cNvSpPr/>
          <p:nvPr/>
        </p:nvSpPr>
        <p:spPr>
          <a:xfrm>
            <a:off x="19738267" y="8724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90" name="Google Shape;590;g2e06c350d87_0_510"/>
          <p:cNvPicPr preferRelativeResize="0"/>
          <p:nvPr/>
        </p:nvPicPr>
        <p:blipFill rotWithShape="1">
          <a:blip r:embed="rId14">
            <a:alphaModFix/>
          </a:blip>
          <a:srcRect b="0" l="0" r="0" t="0"/>
          <a:stretch/>
        </p:blipFill>
        <p:spPr>
          <a:xfrm>
            <a:off x="18468108" y="8051800"/>
            <a:ext cx="1117740" cy="1117600"/>
          </a:xfrm>
          <a:prstGeom prst="rect">
            <a:avLst/>
          </a:prstGeom>
          <a:noFill/>
          <a:ln>
            <a:noFill/>
          </a:ln>
        </p:spPr>
      </p:pic>
      <p:pic>
        <p:nvPicPr>
          <p:cNvPr descr=" " id="591" name="Google Shape;591;g2e06c350d87_0_510"/>
          <p:cNvPicPr preferRelativeResize="0"/>
          <p:nvPr/>
        </p:nvPicPr>
        <p:blipFill rotWithShape="1">
          <a:blip r:embed="rId6">
            <a:alphaModFix/>
          </a:blip>
          <a:srcRect b="0" l="0" r="0" t="0"/>
          <a:stretch/>
        </p:blipFill>
        <p:spPr>
          <a:xfrm>
            <a:off x="6681035" y="5473700"/>
            <a:ext cx="5131441" cy="1549400"/>
          </a:xfrm>
          <a:prstGeom prst="rect">
            <a:avLst/>
          </a:prstGeom>
          <a:noFill/>
          <a:ln>
            <a:noFill/>
          </a:ln>
        </p:spPr>
      </p:pic>
      <p:sp>
        <p:nvSpPr>
          <p:cNvPr id="592" name="Google Shape;592;g2e06c350d87_0_510"/>
          <p:cNvSpPr/>
          <p:nvPr/>
        </p:nvSpPr>
        <p:spPr>
          <a:xfrm>
            <a:off x="7239905" y="5372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e06c350d87_0_510"/>
          <p:cNvSpPr/>
          <p:nvPr/>
        </p:nvSpPr>
        <p:spPr>
          <a:xfrm>
            <a:off x="7951194" y="5524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Aurielle</a:t>
            </a:r>
            <a:endParaRPr b="0" i="0" sz="3600" u="none" cap="none" strike="noStrike">
              <a:solidFill>
                <a:schemeClr val="dk1"/>
              </a:solidFill>
              <a:latin typeface="Calibri"/>
              <a:ea typeface="Calibri"/>
              <a:cs typeface="Calibri"/>
              <a:sym typeface="Calibri"/>
            </a:endParaRPr>
          </a:p>
        </p:txBody>
      </p:sp>
      <p:sp>
        <p:nvSpPr>
          <p:cNvPr id="594" name="Google Shape;594;g2e06c350d87_0_510"/>
          <p:cNvSpPr/>
          <p:nvPr/>
        </p:nvSpPr>
        <p:spPr>
          <a:xfrm>
            <a:off x="7951194" y="6362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95" name="Google Shape;595;g2e06c350d87_0_510"/>
          <p:cNvPicPr preferRelativeResize="0"/>
          <p:nvPr/>
        </p:nvPicPr>
        <p:blipFill rotWithShape="1">
          <a:blip r:embed="rId15">
            <a:alphaModFix/>
          </a:blip>
          <a:srcRect b="0" l="0" r="0" t="0"/>
          <a:stretch/>
        </p:blipFill>
        <p:spPr>
          <a:xfrm>
            <a:off x="6681035" y="5689600"/>
            <a:ext cx="1117740" cy="1117600"/>
          </a:xfrm>
          <a:prstGeom prst="rect">
            <a:avLst/>
          </a:prstGeom>
          <a:noFill/>
          <a:ln>
            <a:noFill/>
          </a:ln>
        </p:spPr>
      </p:pic>
      <p:pic>
        <p:nvPicPr>
          <p:cNvPr descr=" " id="596" name="Google Shape;596;g2e06c350d87_0_510"/>
          <p:cNvPicPr preferRelativeResize="0"/>
          <p:nvPr/>
        </p:nvPicPr>
        <p:blipFill rotWithShape="1">
          <a:blip r:embed="rId6">
            <a:alphaModFix/>
          </a:blip>
          <a:srcRect b="0" l="0" r="0" t="0"/>
          <a:stretch/>
        </p:blipFill>
        <p:spPr>
          <a:xfrm>
            <a:off x="18468108" y="5473700"/>
            <a:ext cx="5131441" cy="1549400"/>
          </a:xfrm>
          <a:prstGeom prst="rect">
            <a:avLst/>
          </a:prstGeom>
          <a:noFill/>
          <a:ln>
            <a:noFill/>
          </a:ln>
        </p:spPr>
      </p:pic>
      <p:sp>
        <p:nvSpPr>
          <p:cNvPr id="597" name="Google Shape;597;g2e06c350d87_0_510"/>
          <p:cNvSpPr/>
          <p:nvPr/>
        </p:nvSpPr>
        <p:spPr>
          <a:xfrm>
            <a:off x="19026978" y="5372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e06c350d87_0_510"/>
          <p:cNvSpPr/>
          <p:nvPr/>
        </p:nvSpPr>
        <p:spPr>
          <a:xfrm>
            <a:off x="19738267" y="5524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Dariana</a:t>
            </a:r>
            <a:endParaRPr b="0" i="0" sz="3600" u="none" cap="none" strike="noStrike">
              <a:solidFill>
                <a:schemeClr val="dk1"/>
              </a:solidFill>
              <a:latin typeface="Calibri"/>
              <a:ea typeface="Calibri"/>
              <a:cs typeface="Calibri"/>
              <a:sym typeface="Calibri"/>
            </a:endParaRPr>
          </a:p>
        </p:txBody>
      </p:sp>
      <p:sp>
        <p:nvSpPr>
          <p:cNvPr id="599" name="Google Shape;599;g2e06c350d87_0_510"/>
          <p:cNvSpPr/>
          <p:nvPr/>
        </p:nvSpPr>
        <p:spPr>
          <a:xfrm>
            <a:off x="19738267" y="6362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00" name="Google Shape;600;g2e06c350d87_0_510"/>
          <p:cNvPicPr preferRelativeResize="0"/>
          <p:nvPr/>
        </p:nvPicPr>
        <p:blipFill rotWithShape="1">
          <a:blip r:embed="rId16">
            <a:alphaModFix/>
          </a:blip>
          <a:srcRect b="0" l="0" r="0" t="0"/>
          <a:stretch/>
        </p:blipFill>
        <p:spPr>
          <a:xfrm>
            <a:off x="18468108" y="5689600"/>
            <a:ext cx="1117740" cy="1117600"/>
          </a:xfrm>
          <a:prstGeom prst="rect">
            <a:avLst/>
          </a:prstGeom>
          <a:noFill/>
          <a:ln>
            <a:noFill/>
          </a:ln>
        </p:spPr>
      </p:pic>
      <p:pic>
        <p:nvPicPr>
          <p:cNvPr descr=" " id="601" name="Google Shape;601;g2e06c350d87_0_510"/>
          <p:cNvPicPr preferRelativeResize="0"/>
          <p:nvPr/>
        </p:nvPicPr>
        <p:blipFill rotWithShape="1">
          <a:blip r:embed="rId6">
            <a:alphaModFix/>
          </a:blip>
          <a:srcRect b="0" l="0" r="0" t="0"/>
          <a:stretch/>
        </p:blipFill>
        <p:spPr>
          <a:xfrm>
            <a:off x="12574572" y="5473700"/>
            <a:ext cx="5131441" cy="1549400"/>
          </a:xfrm>
          <a:prstGeom prst="rect">
            <a:avLst/>
          </a:prstGeom>
          <a:noFill/>
          <a:ln>
            <a:noFill/>
          </a:ln>
        </p:spPr>
      </p:pic>
      <p:sp>
        <p:nvSpPr>
          <p:cNvPr id="602" name="Google Shape;602;g2e06c350d87_0_510"/>
          <p:cNvSpPr/>
          <p:nvPr/>
        </p:nvSpPr>
        <p:spPr>
          <a:xfrm>
            <a:off x="13133441" y="5372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e06c350d87_0_510"/>
          <p:cNvSpPr/>
          <p:nvPr/>
        </p:nvSpPr>
        <p:spPr>
          <a:xfrm>
            <a:off x="13844730" y="5524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Theronis</a:t>
            </a:r>
            <a:endParaRPr b="0" i="0" sz="3600" u="none" cap="none" strike="noStrike">
              <a:solidFill>
                <a:schemeClr val="dk1"/>
              </a:solidFill>
              <a:latin typeface="Calibri"/>
              <a:ea typeface="Calibri"/>
              <a:cs typeface="Calibri"/>
              <a:sym typeface="Calibri"/>
            </a:endParaRPr>
          </a:p>
        </p:txBody>
      </p:sp>
      <p:sp>
        <p:nvSpPr>
          <p:cNvPr id="604" name="Google Shape;604;g2e06c350d87_0_510"/>
          <p:cNvSpPr/>
          <p:nvPr/>
        </p:nvSpPr>
        <p:spPr>
          <a:xfrm>
            <a:off x="13844730" y="6362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05" name="Google Shape;605;g2e06c350d87_0_510"/>
          <p:cNvPicPr preferRelativeResize="0"/>
          <p:nvPr/>
        </p:nvPicPr>
        <p:blipFill rotWithShape="1">
          <a:blip r:embed="rId17">
            <a:alphaModFix/>
          </a:blip>
          <a:srcRect b="0" l="0" r="0" t="0"/>
          <a:stretch/>
        </p:blipFill>
        <p:spPr>
          <a:xfrm>
            <a:off x="12574572" y="5689600"/>
            <a:ext cx="1117740" cy="1117600"/>
          </a:xfrm>
          <a:prstGeom prst="rect">
            <a:avLst/>
          </a:prstGeom>
          <a:noFill/>
          <a:ln>
            <a:noFill/>
          </a:ln>
        </p:spPr>
      </p:pic>
      <p:pic>
        <p:nvPicPr>
          <p:cNvPr descr=" " id="606" name="Google Shape;606;g2e06c350d87_0_510"/>
          <p:cNvPicPr preferRelativeResize="0"/>
          <p:nvPr/>
        </p:nvPicPr>
        <p:blipFill rotWithShape="1">
          <a:blip r:embed="rId18">
            <a:alphaModFix/>
          </a:blip>
          <a:srcRect b="0" l="0" r="0" t="0"/>
          <a:stretch/>
        </p:blipFill>
        <p:spPr>
          <a:xfrm>
            <a:off x="3353219" y="5054600"/>
            <a:ext cx="17680610" cy="12700"/>
          </a:xfrm>
          <a:prstGeom prst="rect">
            <a:avLst/>
          </a:prstGeom>
          <a:noFill/>
          <a:ln>
            <a:noFill/>
          </a:ln>
        </p:spPr>
      </p:pic>
      <p:pic>
        <p:nvPicPr>
          <p:cNvPr descr=" " id="607" name="Google Shape;607;g2e06c350d87_0_510"/>
          <p:cNvPicPr preferRelativeResize="0"/>
          <p:nvPr/>
        </p:nvPicPr>
        <p:blipFill rotWithShape="1">
          <a:blip r:embed="rId19">
            <a:alphaModFix/>
          </a:blip>
          <a:srcRect b="0" l="0" r="0" t="0"/>
          <a:stretch/>
        </p:blipFill>
        <p:spPr>
          <a:xfrm>
            <a:off x="13006426" y="4660900"/>
            <a:ext cx="12702" cy="406400"/>
          </a:xfrm>
          <a:prstGeom prst="rect">
            <a:avLst/>
          </a:prstGeom>
          <a:noFill/>
          <a:ln>
            <a:noFill/>
          </a:ln>
        </p:spPr>
      </p:pic>
      <p:pic>
        <p:nvPicPr>
          <p:cNvPr descr=" " id="608" name="Google Shape;608;g2e06c350d87_0_510"/>
          <p:cNvPicPr preferRelativeResize="0"/>
          <p:nvPr/>
        </p:nvPicPr>
        <p:blipFill rotWithShape="1">
          <a:blip r:embed="rId20">
            <a:alphaModFix/>
          </a:blip>
          <a:srcRect b="0" l="0" r="0" t="0"/>
          <a:stretch/>
        </p:blipFill>
        <p:spPr>
          <a:xfrm>
            <a:off x="3353219" y="5067300"/>
            <a:ext cx="12702" cy="419100"/>
          </a:xfrm>
          <a:prstGeom prst="rect">
            <a:avLst/>
          </a:prstGeom>
          <a:noFill/>
          <a:ln>
            <a:noFill/>
          </a:ln>
        </p:spPr>
      </p:pic>
      <p:pic>
        <p:nvPicPr>
          <p:cNvPr descr=" " id="609" name="Google Shape;609;g2e06c350d87_0_510"/>
          <p:cNvPicPr preferRelativeResize="0"/>
          <p:nvPr/>
        </p:nvPicPr>
        <p:blipFill rotWithShape="1">
          <a:blip r:embed="rId20">
            <a:alphaModFix/>
          </a:blip>
          <a:srcRect b="0" l="0" r="0" t="0"/>
          <a:stretch/>
        </p:blipFill>
        <p:spPr>
          <a:xfrm>
            <a:off x="9513489" y="5067300"/>
            <a:ext cx="12702" cy="419100"/>
          </a:xfrm>
          <a:prstGeom prst="rect">
            <a:avLst/>
          </a:prstGeom>
          <a:noFill/>
          <a:ln>
            <a:noFill/>
          </a:ln>
        </p:spPr>
      </p:pic>
      <p:pic>
        <p:nvPicPr>
          <p:cNvPr descr=" " id="610" name="Google Shape;610;g2e06c350d87_0_510"/>
          <p:cNvPicPr preferRelativeResize="0"/>
          <p:nvPr/>
        </p:nvPicPr>
        <p:blipFill rotWithShape="1">
          <a:blip r:embed="rId20">
            <a:alphaModFix/>
          </a:blip>
          <a:srcRect b="0" l="0" r="0" t="0"/>
          <a:stretch/>
        </p:blipFill>
        <p:spPr>
          <a:xfrm>
            <a:off x="15407026" y="5067300"/>
            <a:ext cx="12702" cy="419100"/>
          </a:xfrm>
          <a:prstGeom prst="rect">
            <a:avLst/>
          </a:prstGeom>
          <a:noFill/>
          <a:ln>
            <a:noFill/>
          </a:ln>
        </p:spPr>
      </p:pic>
      <p:pic>
        <p:nvPicPr>
          <p:cNvPr descr=" " id="611" name="Google Shape;611;g2e06c350d87_0_510"/>
          <p:cNvPicPr preferRelativeResize="0"/>
          <p:nvPr/>
        </p:nvPicPr>
        <p:blipFill rotWithShape="1">
          <a:blip r:embed="rId20">
            <a:alphaModFix/>
          </a:blip>
          <a:srcRect b="0" l="0" r="0" t="0"/>
          <a:stretch/>
        </p:blipFill>
        <p:spPr>
          <a:xfrm>
            <a:off x="21021127" y="5067300"/>
            <a:ext cx="12702" cy="419100"/>
          </a:xfrm>
          <a:prstGeom prst="rect">
            <a:avLst/>
          </a:prstGeom>
          <a:noFill/>
          <a:ln>
            <a:noFill/>
          </a:ln>
        </p:spPr>
      </p:pic>
      <p:pic>
        <p:nvPicPr>
          <p:cNvPr descr=" " id="612" name="Google Shape;612;g2e06c350d87_0_510"/>
          <p:cNvPicPr preferRelativeResize="0"/>
          <p:nvPr/>
        </p:nvPicPr>
        <p:blipFill rotWithShape="1">
          <a:blip r:embed="rId21">
            <a:alphaModFix/>
          </a:blip>
          <a:srcRect b="0" l="0" r="0" t="0"/>
          <a:stretch/>
        </p:blipFill>
        <p:spPr>
          <a:xfrm>
            <a:off x="3353219" y="7023100"/>
            <a:ext cx="12702" cy="812800"/>
          </a:xfrm>
          <a:prstGeom prst="rect">
            <a:avLst/>
          </a:prstGeom>
          <a:noFill/>
          <a:ln>
            <a:noFill/>
          </a:ln>
        </p:spPr>
      </p:pic>
      <p:pic>
        <p:nvPicPr>
          <p:cNvPr descr=" " id="613" name="Google Shape;613;g2e06c350d87_0_510"/>
          <p:cNvPicPr preferRelativeResize="0"/>
          <p:nvPr/>
        </p:nvPicPr>
        <p:blipFill rotWithShape="1">
          <a:blip r:embed="rId21">
            <a:alphaModFix/>
          </a:blip>
          <a:srcRect b="0" l="0" r="0" t="0"/>
          <a:stretch/>
        </p:blipFill>
        <p:spPr>
          <a:xfrm>
            <a:off x="9513489" y="7023100"/>
            <a:ext cx="12702" cy="812800"/>
          </a:xfrm>
          <a:prstGeom prst="rect">
            <a:avLst/>
          </a:prstGeom>
          <a:noFill/>
          <a:ln>
            <a:noFill/>
          </a:ln>
        </p:spPr>
      </p:pic>
      <p:pic>
        <p:nvPicPr>
          <p:cNvPr descr=" " id="614" name="Google Shape;614;g2e06c350d87_0_510"/>
          <p:cNvPicPr preferRelativeResize="0"/>
          <p:nvPr/>
        </p:nvPicPr>
        <p:blipFill rotWithShape="1">
          <a:blip r:embed="rId21">
            <a:alphaModFix/>
          </a:blip>
          <a:srcRect b="0" l="0" r="0" t="0"/>
          <a:stretch/>
        </p:blipFill>
        <p:spPr>
          <a:xfrm>
            <a:off x="15407026" y="7023100"/>
            <a:ext cx="12702" cy="812800"/>
          </a:xfrm>
          <a:prstGeom prst="rect">
            <a:avLst/>
          </a:prstGeom>
          <a:noFill/>
          <a:ln>
            <a:noFill/>
          </a:ln>
        </p:spPr>
      </p:pic>
      <p:pic>
        <p:nvPicPr>
          <p:cNvPr descr=" " id="615" name="Google Shape;615;g2e06c350d87_0_510"/>
          <p:cNvPicPr preferRelativeResize="0"/>
          <p:nvPr/>
        </p:nvPicPr>
        <p:blipFill rotWithShape="1">
          <a:blip r:embed="rId21">
            <a:alphaModFix/>
          </a:blip>
          <a:srcRect b="0" l="0" r="0" t="0"/>
          <a:stretch/>
        </p:blipFill>
        <p:spPr>
          <a:xfrm>
            <a:off x="21021127" y="7023100"/>
            <a:ext cx="12702" cy="812800"/>
          </a:xfrm>
          <a:prstGeom prst="rect">
            <a:avLst/>
          </a:prstGeom>
          <a:noFill/>
          <a:ln>
            <a:noFill/>
          </a:ln>
        </p:spPr>
      </p:pic>
      <p:pic>
        <p:nvPicPr>
          <p:cNvPr descr=" " id="616" name="Google Shape;616;g2e06c350d87_0_510"/>
          <p:cNvPicPr preferRelativeResize="0"/>
          <p:nvPr/>
        </p:nvPicPr>
        <p:blipFill rotWithShape="1">
          <a:blip r:embed="rId21">
            <a:alphaModFix/>
          </a:blip>
          <a:srcRect b="0" l="0" r="0" t="0"/>
          <a:stretch/>
        </p:blipFill>
        <p:spPr>
          <a:xfrm>
            <a:off x="9513489" y="9385300"/>
            <a:ext cx="12702" cy="812800"/>
          </a:xfrm>
          <a:prstGeom prst="rect">
            <a:avLst/>
          </a:prstGeom>
          <a:noFill/>
          <a:ln>
            <a:noFill/>
          </a:ln>
        </p:spPr>
      </p:pic>
      <p:pic>
        <p:nvPicPr>
          <p:cNvPr descr=" " id="617" name="Google Shape;617;g2e06c350d87_0_510"/>
          <p:cNvPicPr preferRelativeResize="0"/>
          <p:nvPr/>
        </p:nvPicPr>
        <p:blipFill rotWithShape="1">
          <a:blip r:embed="rId21">
            <a:alphaModFix/>
          </a:blip>
          <a:srcRect b="0" l="0" r="0" t="0"/>
          <a:stretch/>
        </p:blipFill>
        <p:spPr>
          <a:xfrm>
            <a:off x="15407026" y="9385300"/>
            <a:ext cx="12702" cy="812800"/>
          </a:xfrm>
          <a:prstGeom prst="rect">
            <a:avLst/>
          </a:prstGeom>
          <a:noFill/>
          <a:ln>
            <a:noFill/>
          </a:ln>
        </p:spPr>
      </p:pic>
      <p:sp>
        <p:nvSpPr>
          <p:cNvPr id="618" name="Google Shape;618;g2e06c350d87_0_51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19" name="Google Shape;619;g2e06c350d87_0_510"/>
          <p:cNvSpPr/>
          <p:nvPr/>
        </p:nvSpPr>
        <p:spPr>
          <a:xfrm>
            <a:off x="6816519" y="749300"/>
            <a:ext cx="107541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4" name="Shape 624"/>
        <p:cNvGrpSpPr/>
        <p:nvPr/>
      </p:nvGrpSpPr>
      <p:grpSpPr>
        <a:xfrm>
          <a:off x="0" y="0"/>
          <a:ext cx="0" cy="0"/>
          <a:chOff x="0" y="0"/>
          <a:chExt cx="0" cy="0"/>
        </a:xfrm>
      </p:grpSpPr>
      <p:pic>
        <p:nvPicPr>
          <p:cNvPr descr=" " id="625" name="Google Shape;625;g2e06c350d87_0_588"/>
          <p:cNvPicPr preferRelativeResize="0"/>
          <p:nvPr/>
        </p:nvPicPr>
        <p:blipFill rotWithShape="1">
          <a:blip r:embed="rId3">
            <a:alphaModFix/>
          </a:blip>
          <a:srcRect b="0" l="0" r="0" t="0"/>
          <a:stretch/>
        </p:blipFill>
        <p:spPr>
          <a:xfrm>
            <a:off x="0" y="6311900"/>
            <a:ext cx="17477384" cy="7404100"/>
          </a:xfrm>
          <a:prstGeom prst="rect">
            <a:avLst/>
          </a:prstGeom>
          <a:noFill/>
          <a:ln>
            <a:noFill/>
          </a:ln>
        </p:spPr>
      </p:pic>
      <p:pic>
        <p:nvPicPr>
          <p:cNvPr descr=" " id="626" name="Google Shape;626;g2e06c350d87_0_588"/>
          <p:cNvPicPr preferRelativeResize="0"/>
          <p:nvPr/>
        </p:nvPicPr>
        <p:blipFill rotWithShape="1">
          <a:blip r:embed="rId4">
            <a:alphaModFix/>
          </a:blip>
          <a:srcRect b="0" l="0" r="0" t="0"/>
          <a:stretch/>
        </p:blipFill>
        <p:spPr>
          <a:xfrm>
            <a:off x="0" y="0"/>
            <a:ext cx="12981022" cy="11811000"/>
          </a:xfrm>
          <a:prstGeom prst="rect">
            <a:avLst/>
          </a:prstGeom>
          <a:noFill/>
          <a:ln>
            <a:noFill/>
          </a:ln>
        </p:spPr>
      </p:pic>
      <p:pic>
        <p:nvPicPr>
          <p:cNvPr descr=" " id="627" name="Google Shape;627;g2e06c350d87_0_588"/>
          <p:cNvPicPr preferRelativeResize="0"/>
          <p:nvPr/>
        </p:nvPicPr>
        <p:blipFill rotWithShape="1">
          <a:blip r:embed="rId5">
            <a:alphaModFix/>
          </a:blip>
          <a:srcRect b="0" l="0" r="0" t="0"/>
          <a:stretch/>
        </p:blipFill>
        <p:spPr>
          <a:xfrm>
            <a:off x="13565295" y="0"/>
            <a:ext cx="10821753" cy="13716000"/>
          </a:xfrm>
          <a:prstGeom prst="rect">
            <a:avLst/>
          </a:prstGeom>
          <a:noFill/>
          <a:ln>
            <a:noFill/>
          </a:ln>
        </p:spPr>
      </p:pic>
      <p:pic>
        <p:nvPicPr>
          <p:cNvPr descr=" " id="628" name="Google Shape;628;g2e06c350d87_0_588"/>
          <p:cNvPicPr preferRelativeResize="0"/>
          <p:nvPr/>
        </p:nvPicPr>
        <p:blipFill rotWithShape="1">
          <a:blip r:embed="rId6">
            <a:alphaModFix/>
          </a:blip>
          <a:srcRect b="0" l="0" r="0" t="0"/>
          <a:stretch/>
        </p:blipFill>
        <p:spPr>
          <a:xfrm>
            <a:off x="10516914" y="1219200"/>
            <a:ext cx="13006426" cy="11277600"/>
          </a:xfrm>
          <a:prstGeom prst="rect">
            <a:avLst/>
          </a:prstGeom>
          <a:noFill/>
          <a:ln>
            <a:noFill/>
          </a:ln>
        </p:spPr>
      </p:pic>
      <p:sp>
        <p:nvSpPr>
          <p:cNvPr id="629" name="Google Shape;629;g2e06c350d87_0_588"/>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e06c350d87_0_588"/>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631" name="Google Shape;631;g2e06c350d87_0_588"/>
          <p:cNvSpPr/>
          <p:nvPr/>
        </p:nvSpPr>
        <p:spPr>
          <a:xfrm>
            <a:off x="1295562" y="6210300"/>
            <a:ext cx="87471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2" name="Google Shape;632;g2e06c350d87_0_588"/>
          <p:cNvSpPr/>
          <p:nvPr/>
        </p:nvSpPr>
        <p:spPr>
          <a:xfrm>
            <a:off x="1168546" y="2730500"/>
            <a:ext cx="89505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Thank you for choosing EaTemp</a:t>
            </a:r>
            <a:endParaRPr b="0" i="0" sz="8000" u="none" cap="none" strike="noStrike">
              <a:solidFill>
                <a:schemeClr val="dk1"/>
              </a:solidFill>
              <a:latin typeface="Calibri"/>
              <a:ea typeface="Calibri"/>
              <a:cs typeface="Calibri"/>
              <a:sym typeface="Calibri"/>
            </a:endParaRPr>
          </a:p>
        </p:txBody>
      </p:sp>
      <p:sp>
        <p:nvSpPr>
          <p:cNvPr id="633" name="Google Shape;633;g2e06c350d87_0_588"/>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pic>
        <p:nvPicPr>
          <p:cNvPr descr=" " id="40" name="Google Shape;40;g2e06c350d87_0_22"/>
          <p:cNvPicPr preferRelativeResize="0"/>
          <p:nvPr/>
        </p:nvPicPr>
        <p:blipFill rotWithShape="1">
          <a:blip r:embed="rId3">
            <a:alphaModFix/>
          </a:blip>
          <a:srcRect b="0" l="0" r="0" t="0"/>
          <a:stretch/>
        </p:blipFill>
        <p:spPr>
          <a:xfrm>
            <a:off x="13171546" y="0"/>
            <a:ext cx="11215502" cy="13716000"/>
          </a:xfrm>
          <a:prstGeom prst="rect">
            <a:avLst/>
          </a:prstGeom>
          <a:noFill/>
          <a:ln>
            <a:noFill/>
          </a:ln>
        </p:spPr>
      </p:pic>
      <p:pic>
        <p:nvPicPr>
          <p:cNvPr descr=" " id="41" name="Google Shape;41;g2e06c350d87_0_22"/>
          <p:cNvPicPr preferRelativeResize="0"/>
          <p:nvPr/>
        </p:nvPicPr>
        <p:blipFill rotWithShape="1">
          <a:blip r:embed="rId4">
            <a:alphaModFix/>
          </a:blip>
          <a:srcRect b="0" l="0" r="0" t="0"/>
          <a:stretch/>
        </p:blipFill>
        <p:spPr>
          <a:xfrm>
            <a:off x="0" y="0"/>
            <a:ext cx="13171546" cy="13716000"/>
          </a:xfrm>
          <a:prstGeom prst="rect">
            <a:avLst/>
          </a:prstGeom>
          <a:noFill/>
          <a:ln>
            <a:noFill/>
          </a:ln>
        </p:spPr>
      </p:pic>
      <p:pic>
        <p:nvPicPr>
          <p:cNvPr descr=" " id="42" name="Google Shape;42;g2e06c350d87_0_22"/>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3" name="Google Shape;43;g2e06c350d87_0_22"/>
          <p:cNvSpPr/>
          <p:nvPr/>
        </p:nvSpPr>
        <p:spPr>
          <a:xfrm rot="-5400000">
            <a:off x="-3651876" y="4586251"/>
            <a:ext cx="11935200" cy="508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Walter Turncoat"/>
              <a:buNone/>
            </a:pPr>
            <a:r>
              <a:rPr b="0" i="0" lang="en-US" sz="12800" u="none" cap="none" strike="noStrike">
                <a:solidFill>
                  <a:srgbClr val="272727"/>
                </a:solidFill>
                <a:latin typeface="Walter Turncoat"/>
                <a:ea typeface="Walter Turncoat"/>
                <a:cs typeface="Walter Turncoat"/>
                <a:sym typeface="Walter Turncoat"/>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e06c350d87_0_22"/>
          <p:cNvSpPr/>
          <p:nvPr/>
        </p:nvSpPr>
        <p:spPr>
          <a:xfrm>
            <a:off x="16410451" y="1968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e06c350d87_0_22"/>
          <p:cNvPicPr preferRelativeResize="0"/>
          <p:nvPr/>
        </p:nvPicPr>
        <p:blipFill rotWithShape="1">
          <a:blip r:embed="rId6">
            <a:alphaModFix/>
          </a:blip>
          <a:srcRect b="0" l="0" r="0" t="0"/>
          <a:stretch/>
        </p:blipFill>
        <p:spPr>
          <a:xfrm>
            <a:off x="16410451" y="1968500"/>
            <a:ext cx="1625803" cy="1625600"/>
          </a:xfrm>
          <a:prstGeom prst="rect">
            <a:avLst/>
          </a:prstGeom>
          <a:noFill/>
          <a:ln>
            <a:noFill/>
          </a:ln>
        </p:spPr>
      </p:pic>
      <p:sp>
        <p:nvSpPr>
          <p:cNvPr id="46" name="Google Shape;46;g2e06c350d87_0_22"/>
          <p:cNvSpPr/>
          <p:nvPr/>
        </p:nvSpPr>
        <p:spPr>
          <a:xfrm>
            <a:off x="16410451" y="1968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06c350d87_0_22"/>
          <p:cNvSpPr/>
          <p:nvPr/>
        </p:nvSpPr>
        <p:spPr>
          <a:xfrm>
            <a:off x="16797849" y="2254250"/>
            <a:ext cx="851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Walter Turncoat"/>
              <a:buNone/>
            </a:pPr>
            <a:r>
              <a:rPr b="0" i="0" lang="en-US" sz="4800" u="none" cap="none" strike="noStrike">
                <a:solidFill>
                  <a:srgbClr val="000000"/>
                </a:solidFill>
                <a:latin typeface="Walter Turncoat"/>
                <a:ea typeface="Walter Turncoat"/>
                <a:cs typeface="Walter Turncoat"/>
                <a:sym typeface="Walter Turncoat"/>
              </a:rPr>
              <a:t>01</a:t>
            </a:r>
            <a:endParaRPr b="0" i="0" sz="4800" u="none" cap="none" strike="noStrike">
              <a:solidFill>
                <a:schemeClr val="dk1"/>
              </a:solidFill>
              <a:latin typeface="Calibri"/>
              <a:ea typeface="Calibri"/>
              <a:cs typeface="Calibri"/>
              <a:sym typeface="Calibri"/>
            </a:endParaRPr>
          </a:p>
        </p:txBody>
      </p:sp>
      <p:sp>
        <p:nvSpPr>
          <p:cNvPr id="48" name="Google Shape;48;g2e06c350d87_0_22"/>
          <p:cNvSpPr/>
          <p:nvPr/>
        </p:nvSpPr>
        <p:spPr>
          <a:xfrm>
            <a:off x="18239480" y="20002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06c350d87_0_22"/>
          <p:cNvSpPr/>
          <p:nvPr/>
        </p:nvSpPr>
        <p:spPr>
          <a:xfrm>
            <a:off x="18239480" y="20002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Introduction</a:t>
            </a:r>
            <a:endParaRPr b="0" i="0" sz="4800" u="none" cap="none" strike="noStrike">
              <a:solidFill>
                <a:schemeClr val="dk1"/>
              </a:solidFill>
              <a:latin typeface="Calibri"/>
              <a:ea typeface="Calibri"/>
              <a:cs typeface="Calibri"/>
              <a:sym typeface="Calibri"/>
            </a:endParaRPr>
          </a:p>
        </p:txBody>
      </p:sp>
      <p:sp>
        <p:nvSpPr>
          <p:cNvPr id="50" name="Google Shape;50;g2e06c350d87_0_22"/>
          <p:cNvSpPr/>
          <p:nvPr/>
        </p:nvSpPr>
        <p:spPr>
          <a:xfrm>
            <a:off x="18239480" y="2952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e06c350d87_0_22"/>
          <p:cNvSpPr/>
          <p:nvPr/>
        </p:nvSpPr>
        <p:spPr>
          <a:xfrm>
            <a:off x="16410451" y="4686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e06c350d87_0_22"/>
          <p:cNvPicPr preferRelativeResize="0"/>
          <p:nvPr/>
        </p:nvPicPr>
        <p:blipFill rotWithShape="1">
          <a:blip r:embed="rId6">
            <a:alphaModFix/>
          </a:blip>
          <a:srcRect b="0" l="0" r="0" t="0"/>
          <a:stretch/>
        </p:blipFill>
        <p:spPr>
          <a:xfrm>
            <a:off x="16410451" y="4686300"/>
            <a:ext cx="1625803" cy="1625600"/>
          </a:xfrm>
          <a:prstGeom prst="rect">
            <a:avLst/>
          </a:prstGeom>
          <a:noFill/>
          <a:ln>
            <a:noFill/>
          </a:ln>
        </p:spPr>
      </p:pic>
      <p:sp>
        <p:nvSpPr>
          <p:cNvPr id="53" name="Google Shape;53;g2e06c350d87_0_22"/>
          <p:cNvSpPr/>
          <p:nvPr/>
        </p:nvSpPr>
        <p:spPr>
          <a:xfrm>
            <a:off x="16410451" y="46863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06c350d87_0_22"/>
          <p:cNvSpPr/>
          <p:nvPr/>
        </p:nvSpPr>
        <p:spPr>
          <a:xfrm>
            <a:off x="16727991" y="4972050"/>
            <a:ext cx="9906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Walter Turncoat"/>
              <a:buNone/>
            </a:pPr>
            <a:r>
              <a:rPr b="0" i="0" lang="en-US" sz="4800" u="none" cap="none" strike="noStrike">
                <a:solidFill>
                  <a:srgbClr val="000000"/>
                </a:solidFill>
                <a:latin typeface="Walter Turncoat"/>
                <a:ea typeface="Walter Turncoat"/>
                <a:cs typeface="Walter Turncoat"/>
                <a:sym typeface="Walter Turncoat"/>
              </a:rPr>
              <a:t>02</a:t>
            </a:r>
            <a:endParaRPr b="0" i="0" sz="4800" u="none" cap="none" strike="noStrike">
              <a:solidFill>
                <a:schemeClr val="dk1"/>
              </a:solidFill>
              <a:latin typeface="Calibri"/>
              <a:ea typeface="Calibri"/>
              <a:cs typeface="Calibri"/>
              <a:sym typeface="Calibri"/>
            </a:endParaRPr>
          </a:p>
        </p:txBody>
      </p:sp>
      <p:sp>
        <p:nvSpPr>
          <p:cNvPr id="55" name="Google Shape;55;g2e06c350d87_0_22"/>
          <p:cNvSpPr/>
          <p:nvPr/>
        </p:nvSpPr>
        <p:spPr>
          <a:xfrm>
            <a:off x="18239480" y="47180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06c350d87_0_22"/>
          <p:cNvSpPr/>
          <p:nvPr/>
        </p:nvSpPr>
        <p:spPr>
          <a:xfrm>
            <a:off x="18239480" y="47180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Encounters</a:t>
            </a:r>
            <a:endParaRPr b="0" i="0" sz="4800" u="none" cap="none" strike="noStrike">
              <a:solidFill>
                <a:schemeClr val="dk1"/>
              </a:solidFill>
              <a:latin typeface="Calibri"/>
              <a:ea typeface="Calibri"/>
              <a:cs typeface="Calibri"/>
              <a:sym typeface="Calibri"/>
            </a:endParaRPr>
          </a:p>
        </p:txBody>
      </p:sp>
      <p:sp>
        <p:nvSpPr>
          <p:cNvPr id="57" name="Google Shape;57;g2e06c350d87_0_22"/>
          <p:cNvSpPr/>
          <p:nvPr/>
        </p:nvSpPr>
        <p:spPr>
          <a:xfrm>
            <a:off x="18239480" y="56705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e06c350d87_0_22"/>
          <p:cNvSpPr/>
          <p:nvPr/>
        </p:nvSpPr>
        <p:spPr>
          <a:xfrm>
            <a:off x="16410451" y="740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e06c350d87_0_22"/>
          <p:cNvPicPr preferRelativeResize="0"/>
          <p:nvPr/>
        </p:nvPicPr>
        <p:blipFill rotWithShape="1">
          <a:blip r:embed="rId6">
            <a:alphaModFix/>
          </a:blip>
          <a:srcRect b="0" l="0" r="0" t="0"/>
          <a:stretch/>
        </p:blipFill>
        <p:spPr>
          <a:xfrm>
            <a:off x="16410451" y="7404100"/>
            <a:ext cx="1625803" cy="1625600"/>
          </a:xfrm>
          <a:prstGeom prst="rect">
            <a:avLst/>
          </a:prstGeom>
          <a:noFill/>
          <a:ln>
            <a:noFill/>
          </a:ln>
        </p:spPr>
      </p:pic>
      <p:sp>
        <p:nvSpPr>
          <p:cNvPr id="60" name="Google Shape;60;g2e06c350d87_0_22"/>
          <p:cNvSpPr/>
          <p:nvPr/>
        </p:nvSpPr>
        <p:spPr>
          <a:xfrm>
            <a:off x="16410451" y="7404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06c350d87_0_22"/>
          <p:cNvSpPr/>
          <p:nvPr/>
        </p:nvSpPr>
        <p:spPr>
          <a:xfrm>
            <a:off x="16715289" y="7689850"/>
            <a:ext cx="1016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Walter Turncoat"/>
              <a:buNone/>
            </a:pPr>
            <a:r>
              <a:rPr b="0" i="0" lang="en-US" sz="4800" u="none" cap="none" strike="noStrike">
                <a:solidFill>
                  <a:srgbClr val="000000"/>
                </a:solidFill>
                <a:latin typeface="Walter Turncoat"/>
                <a:ea typeface="Walter Turncoat"/>
                <a:cs typeface="Walter Turncoat"/>
                <a:sym typeface="Walter Turncoat"/>
              </a:rPr>
              <a:t>03</a:t>
            </a:r>
            <a:endParaRPr b="0" i="0" sz="4800" u="none" cap="none" strike="noStrike">
              <a:solidFill>
                <a:schemeClr val="dk1"/>
              </a:solidFill>
              <a:latin typeface="Calibri"/>
              <a:ea typeface="Calibri"/>
              <a:cs typeface="Calibri"/>
              <a:sym typeface="Calibri"/>
            </a:endParaRPr>
          </a:p>
        </p:txBody>
      </p:sp>
      <p:sp>
        <p:nvSpPr>
          <p:cNvPr id="62" name="Google Shape;62;g2e06c350d87_0_22"/>
          <p:cNvSpPr/>
          <p:nvPr/>
        </p:nvSpPr>
        <p:spPr>
          <a:xfrm>
            <a:off x="18239480" y="74358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06c350d87_0_22"/>
          <p:cNvSpPr/>
          <p:nvPr/>
        </p:nvSpPr>
        <p:spPr>
          <a:xfrm>
            <a:off x="18239480" y="74358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Wonders</a:t>
            </a:r>
            <a:endParaRPr b="0" i="0" sz="4800" u="none" cap="none" strike="noStrike">
              <a:solidFill>
                <a:schemeClr val="dk1"/>
              </a:solidFill>
              <a:latin typeface="Calibri"/>
              <a:ea typeface="Calibri"/>
              <a:cs typeface="Calibri"/>
              <a:sym typeface="Calibri"/>
            </a:endParaRPr>
          </a:p>
        </p:txBody>
      </p:sp>
      <p:sp>
        <p:nvSpPr>
          <p:cNvPr id="64" name="Google Shape;64;g2e06c350d87_0_22"/>
          <p:cNvSpPr/>
          <p:nvPr/>
        </p:nvSpPr>
        <p:spPr>
          <a:xfrm>
            <a:off x="18239480" y="83883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e06c350d87_0_22"/>
          <p:cNvSpPr/>
          <p:nvPr/>
        </p:nvSpPr>
        <p:spPr>
          <a:xfrm>
            <a:off x="16410451" y="10121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e06c350d87_0_22"/>
          <p:cNvPicPr preferRelativeResize="0"/>
          <p:nvPr/>
        </p:nvPicPr>
        <p:blipFill rotWithShape="1">
          <a:blip r:embed="rId6">
            <a:alphaModFix/>
          </a:blip>
          <a:srcRect b="0" l="0" r="0" t="0"/>
          <a:stretch/>
        </p:blipFill>
        <p:spPr>
          <a:xfrm>
            <a:off x="16410451" y="10121900"/>
            <a:ext cx="1625803" cy="1625600"/>
          </a:xfrm>
          <a:prstGeom prst="rect">
            <a:avLst/>
          </a:prstGeom>
          <a:noFill/>
          <a:ln>
            <a:noFill/>
          </a:ln>
        </p:spPr>
      </p:pic>
      <p:sp>
        <p:nvSpPr>
          <p:cNvPr id="67" name="Google Shape;67;g2e06c350d87_0_22"/>
          <p:cNvSpPr/>
          <p:nvPr/>
        </p:nvSpPr>
        <p:spPr>
          <a:xfrm>
            <a:off x="16410451" y="101219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06c350d87_0_22"/>
          <p:cNvSpPr/>
          <p:nvPr/>
        </p:nvSpPr>
        <p:spPr>
          <a:xfrm>
            <a:off x="16708938" y="10407650"/>
            <a:ext cx="10287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Walter Turncoat"/>
              <a:buNone/>
            </a:pPr>
            <a:r>
              <a:rPr b="0" i="0" lang="en-US" sz="4800" u="none" cap="none" strike="noStrike">
                <a:solidFill>
                  <a:srgbClr val="000000"/>
                </a:solidFill>
                <a:latin typeface="Walter Turncoat"/>
                <a:ea typeface="Walter Turncoat"/>
                <a:cs typeface="Walter Turncoat"/>
                <a:sym typeface="Walter Turncoat"/>
              </a:rPr>
              <a:t>04</a:t>
            </a:r>
            <a:endParaRPr b="0" i="0" sz="4800" u="none" cap="none" strike="noStrike">
              <a:solidFill>
                <a:schemeClr val="dk1"/>
              </a:solidFill>
              <a:latin typeface="Calibri"/>
              <a:ea typeface="Calibri"/>
              <a:cs typeface="Calibri"/>
              <a:sym typeface="Calibri"/>
            </a:endParaRPr>
          </a:p>
        </p:txBody>
      </p:sp>
      <p:sp>
        <p:nvSpPr>
          <p:cNvPr id="69" name="Google Shape;69;g2e06c350d87_0_22"/>
          <p:cNvSpPr/>
          <p:nvPr/>
        </p:nvSpPr>
        <p:spPr>
          <a:xfrm>
            <a:off x="18239480" y="101536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e06c350d87_0_22"/>
          <p:cNvSpPr/>
          <p:nvPr/>
        </p:nvSpPr>
        <p:spPr>
          <a:xfrm>
            <a:off x="18239480" y="101536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Magic</a:t>
            </a:r>
            <a:endParaRPr b="0" i="0" sz="4800" u="none" cap="none" strike="noStrike">
              <a:solidFill>
                <a:schemeClr val="dk1"/>
              </a:solidFill>
              <a:latin typeface="Calibri"/>
              <a:ea typeface="Calibri"/>
              <a:cs typeface="Calibri"/>
              <a:sym typeface="Calibri"/>
            </a:endParaRPr>
          </a:p>
        </p:txBody>
      </p:sp>
      <p:sp>
        <p:nvSpPr>
          <p:cNvPr id="71" name="Google Shape;71;g2e06c350d87_0_22"/>
          <p:cNvSpPr/>
          <p:nvPr/>
        </p:nvSpPr>
        <p:spPr>
          <a:xfrm>
            <a:off x="18239480" y="11106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2e06c350d87_0_22"/>
          <p:cNvPicPr preferRelativeResize="0"/>
          <p:nvPr/>
        </p:nvPicPr>
        <p:blipFill rotWithShape="1">
          <a:blip r:embed="rId7">
            <a:alphaModFix/>
          </a:blip>
          <a:srcRect b="0" l="0" r="0" t="0"/>
          <a:stretch/>
        </p:blipFill>
        <p:spPr>
          <a:xfrm>
            <a:off x="5080635" y="1587500"/>
            <a:ext cx="10783648" cy="10553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 name="Shape 77"/>
        <p:cNvGrpSpPr/>
        <p:nvPr/>
      </p:nvGrpSpPr>
      <p:grpSpPr>
        <a:xfrm>
          <a:off x="0" y="0"/>
          <a:ext cx="0" cy="0"/>
          <a:chOff x="0" y="0"/>
          <a:chExt cx="0" cy="0"/>
        </a:xfrm>
      </p:grpSpPr>
      <p:pic>
        <p:nvPicPr>
          <p:cNvPr descr=" " id="78" name="Google Shape;78;g2e06c350d87_0_59"/>
          <p:cNvPicPr preferRelativeResize="0"/>
          <p:nvPr/>
        </p:nvPicPr>
        <p:blipFill rotWithShape="1">
          <a:blip r:embed="rId3">
            <a:alphaModFix/>
          </a:blip>
          <a:srcRect b="0" l="0" r="0" t="0"/>
          <a:stretch/>
        </p:blipFill>
        <p:spPr>
          <a:xfrm>
            <a:off x="0" y="0"/>
            <a:ext cx="24387048" cy="7835900"/>
          </a:xfrm>
          <a:prstGeom prst="rect">
            <a:avLst/>
          </a:prstGeom>
          <a:noFill/>
          <a:ln>
            <a:noFill/>
          </a:ln>
        </p:spPr>
      </p:pic>
      <p:pic>
        <p:nvPicPr>
          <p:cNvPr descr=" " id="79" name="Google Shape;79;g2e06c350d87_0_59"/>
          <p:cNvPicPr preferRelativeResize="0"/>
          <p:nvPr/>
        </p:nvPicPr>
        <p:blipFill rotWithShape="1">
          <a:blip r:embed="rId4">
            <a:alphaModFix/>
          </a:blip>
          <a:srcRect b="0" l="0" r="0" t="0"/>
          <a:stretch/>
        </p:blipFill>
        <p:spPr>
          <a:xfrm>
            <a:off x="0" y="7835900"/>
            <a:ext cx="24387048" cy="5880100"/>
          </a:xfrm>
          <a:prstGeom prst="rect">
            <a:avLst/>
          </a:prstGeom>
          <a:noFill/>
          <a:ln>
            <a:noFill/>
          </a:ln>
        </p:spPr>
      </p:pic>
      <p:sp>
        <p:nvSpPr>
          <p:cNvPr id="80" name="Google Shape;80;g2e06c350d87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e06c350d87_0_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 name="Google Shape;82;g2e06c350d87_0_59"/>
          <p:cNvSpPr/>
          <p:nvPr/>
        </p:nvSpPr>
        <p:spPr>
          <a:xfrm>
            <a:off x="2959470" y="2603500"/>
            <a:ext cx="163428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2e06c350d87_0_5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2e06c350d87_0_5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pic>
        <p:nvPicPr>
          <p:cNvPr descr=" " id="90" name="Google Shape;90;g2e06c350d87_0_70"/>
          <p:cNvPicPr preferRelativeResize="0"/>
          <p:nvPr/>
        </p:nvPicPr>
        <p:blipFill rotWithShape="1">
          <a:blip r:embed="rId3">
            <a:alphaModFix/>
          </a:blip>
          <a:srcRect b="0" l="0" r="0" t="0"/>
          <a:stretch/>
        </p:blipFill>
        <p:spPr>
          <a:xfrm>
            <a:off x="0" y="0"/>
            <a:ext cx="12587273" cy="13716000"/>
          </a:xfrm>
          <a:prstGeom prst="rect">
            <a:avLst/>
          </a:prstGeom>
          <a:noFill/>
          <a:ln>
            <a:noFill/>
          </a:ln>
        </p:spPr>
      </p:pic>
      <p:pic>
        <p:nvPicPr>
          <p:cNvPr descr=" " id="91" name="Google Shape;91;g2e06c350d87_0_70"/>
          <p:cNvPicPr preferRelativeResize="0"/>
          <p:nvPr/>
        </p:nvPicPr>
        <p:blipFill rotWithShape="1">
          <a:blip r:embed="rId4">
            <a:alphaModFix/>
          </a:blip>
          <a:srcRect b="0" l="0" r="0" t="0"/>
          <a:stretch/>
        </p:blipFill>
        <p:spPr>
          <a:xfrm>
            <a:off x="11376052" y="0"/>
            <a:ext cx="13010996" cy="13716000"/>
          </a:xfrm>
          <a:prstGeom prst="rect">
            <a:avLst/>
          </a:prstGeom>
          <a:noFill/>
          <a:ln>
            <a:noFill/>
          </a:ln>
        </p:spPr>
      </p:pic>
      <p:sp>
        <p:nvSpPr>
          <p:cNvPr id="92" name="Google Shape;92;g2e06c350d87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e06c350d87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4" name="Google Shape;94;g2e06c350d87_0_70"/>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5" name="Google Shape;95;g2e06c350d87_0_70"/>
          <p:cNvSpPr/>
          <p:nvPr/>
        </p:nvSpPr>
        <p:spPr>
          <a:xfrm>
            <a:off x="2502213" y="2489200"/>
            <a:ext cx="78750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e06c350d87_0_70"/>
          <p:cNvPicPr preferRelativeResize="0"/>
          <p:nvPr/>
        </p:nvPicPr>
        <p:blipFill rotWithShape="1">
          <a:blip r:embed="rId7">
            <a:alphaModFix/>
          </a:blip>
          <a:srcRect b="0" l="0" r="0" t="0"/>
          <a:stretch/>
        </p:blipFill>
        <p:spPr>
          <a:xfrm>
            <a:off x="2502213" y="2489200"/>
            <a:ext cx="1117740" cy="1117600"/>
          </a:xfrm>
          <a:prstGeom prst="rect">
            <a:avLst/>
          </a:prstGeom>
          <a:noFill/>
          <a:ln>
            <a:noFill/>
          </a:ln>
        </p:spPr>
      </p:pic>
      <p:sp>
        <p:nvSpPr>
          <p:cNvPr id="97" name="Google Shape;97;g2e06c350d87_0_70"/>
          <p:cNvSpPr/>
          <p:nvPr/>
        </p:nvSpPr>
        <p:spPr>
          <a:xfrm>
            <a:off x="2502213" y="39116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e06c350d87_0_70"/>
          <p:cNvSpPr/>
          <p:nvPr/>
        </p:nvSpPr>
        <p:spPr>
          <a:xfrm>
            <a:off x="2502213" y="39116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Unicorn Sightings</a:t>
            </a:r>
            <a:endParaRPr b="0" i="0" sz="4800" u="none" cap="none" strike="noStrike">
              <a:solidFill>
                <a:schemeClr val="dk1"/>
              </a:solidFill>
              <a:latin typeface="Calibri"/>
              <a:ea typeface="Calibri"/>
              <a:cs typeface="Calibri"/>
              <a:sym typeface="Calibri"/>
            </a:endParaRPr>
          </a:p>
        </p:txBody>
      </p:sp>
      <p:sp>
        <p:nvSpPr>
          <p:cNvPr id="99" name="Google Shape;99;g2e06c350d87_0_70"/>
          <p:cNvSpPr/>
          <p:nvPr/>
        </p:nvSpPr>
        <p:spPr>
          <a:xfrm>
            <a:off x="2502213" y="4965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g2e06c350d87_0_70"/>
          <p:cNvSpPr/>
          <p:nvPr/>
        </p:nvSpPr>
        <p:spPr>
          <a:xfrm>
            <a:off x="2502213" y="8001000"/>
            <a:ext cx="78750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e06c350d87_0_70"/>
          <p:cNvPicPr preferRelativeResize="0"/>
          <p:nvPr/>
        </p:nvPicPr>
        <p:blipFill rotWithShape="1">
          <a:blip r:embed="rId8">
            <a:alphaModFix/>
          </a:blip>
          <a:srcRect b="0" l="0" r="0" t="0"/>
          <a:stretch/>
        </p:blipFill>
        <p:spPr>
          <a:xfrm>
            <a:off x="2502213" y="8001000"/>
            <a:ext cx="1117740" cy="1117600"/>
          </a:xfrm>
          <a:prstGeom prst="rect">
            <a:avLst/>
          </a:prstGeom>
          <a:noFill/>
          <a:ln>
            <a:noFill/>
          </a:ln>
        </p:spPr>
      </p:pic>
      <p:sp>
        <p:nvSpPr>
          <p:cNvPr id="102" name="Google Shape;102;g2e06c350d87_0_70"/>
          <p:cNvSpPr/>
          <p:nvPr/>
        </p:nvSpPr>
        <p:spPr>
          <a:xfrm>
            <a:off x="2502213" y="94234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e06c350d87_0_70"/>
          <p:cNvSpPr/>
          <p:nvPr/>
        </p:nvSpPr>
        <p:spPr>
          <a:xfrm>
            <a:off x="2502213" y="94234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Dragon Taming</a:t>
            </a:r>
            <a:endParaRPr b="0" i="0" sz="4800" u="none" cap="none" strike="noStrike">
              <a:solidFill>
                <a:schemeClr val="dk1"/>
              </a:solidFill>
              <a:latin typeface="Calibri"/>
              <a:ea typeface="Calibri"/>
              <a:cs typeface="Calibri"/>
              <a:sym typeface="Calibri"/>
            </a:endParaRPr>
          </a:p>
        </p:txBody>
      </p:sp>
      <p:sp>
        <p:nvSpPr>
          <p:cNvPr id="104" name="Google Shape;104;g2e06c350d87_0_70"/>
          <p:cNvSpPr/>
          <p:nvPr/>
        </p:nvSpPr>
        <p:spPr>
          <a:xfrm>
            <a:off x="2502213" y="10477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pic>
        <p:nvPicPr>
          <p:cNvPr descr=" " id="110" name="Google Shape;110;g2e06c350d87_0_89"/>
          <p:cNvPicPr preferRelativeResize="0"/>
          <p:nvPr/>
        </p:nvPicPr>
        <p:blipFill rotWithShape="1">
          <a:blip r:embed="rId3">
            <a:alphaModFix/>
          </a:blip>
          <a:srcRect b="0" l="0" r="0" t="0"/>
          <a:stretch/>
        </p:blipFill>
        <p:spPr>
          <a:xfrm>
            <a:off x="6909664" y="6311900"/>
            <a:ext cx="17477384" cy="7404100"/>
          </a:xfrm>
          <a:prstGeom prst="rect">
            <a:avLst/>
          </a:prstGeom>
          <a:noFill/>
          <a:ln>
            <a:noFill/>
          </a:ln>
        </p:spPr>
      </p:pic>
      <p:pic>
        <p:nvPicPr>
          <p:cNvPr descr=" " id="111" name="Google Shape;111;g2e06c350d87_0_89"/>
          <p:cNvPicPr preferRelativeResize="0"/>
          <p:nvPr/>
        </p:nvPicPr>
        <p:blipFill rotWithShape="1">
          <a:blip r:embed="rId4">
            <a:alphaModFix/>
          </a:blip>
          <a:srcRect b="0" l="0" r="0" t="0"/>
          <a:stretch/>
        </p:blipFill>
        <p:spPr>
          <a:xfrm>
            <a:off x="11406026" y="0"/>
            <a:ext cx="12981022" cy="11811000"/>
          </a:xfrm>
          <a:prstGeom prst="rect">
            <a:avLst/>
          </a:prstGeom>
          <a:noFill/>
          <a:ln>
            <a:noFill/>
          </a:ln>
        </p:spPr>
      </p:pic>
      <p:pic>
        <p:nvPicPr>
          <p:cNvPr descr=" " id="112" name="Google Shape;112;g2e06c350d87_0_89"/>
          <p:cNvPicPr preferRelativeResize="0"/>
          <p:nvPr/>
        </p:nvPicPr>
        <p:blipFill rotWithShape="1">
          <a:blip r:embed="rId5">
            <a:alphaModFix/>
          </a:blip>
          <a:srcRect b="0" l="0" r="0" t="0"/>
          <a:stretch/>
        </p:blipFill>
        <p:spPr>
          <a:xfrm>
            <a:off x="0" y="0"/>
            <a:ext cx="10821753" cy="13716000"/>
          </a:xfrm>
          <a:prstGeom prst="rect">
            <a:avLst/>
          </a:prstGeom>
          <a:noFill/>
          <a:ln>
            <a:noFill/>
          </a:ln>
        </p:spPr>
      </p:pic>
      <p:sp>
        <p:nvSpPr>
          <p:cNvPr id="113" name="Google Shape;113;g2e06c350d87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e06c350d87_0_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5" name="Google Shape;115;g2e06c350d87_0_89"/>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16" name="Google Shape;116;g2e06c350d87_0_89"/>
          <p:cNvSpPr/>
          <p:nvPr/>
        </p:nvSpPr>
        <p:spPr>
          <a:xfrm>
            <a:off x="5398175" y="3841750"/>
            <a:ext cx="136035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06c350d87_0_89"/>
          <p:cNvSpPr/>
          <p:nvPr/>
        </p:nvSpPr>
        <p:spPr>
          <a:xfrm>
            <a:off x="5398175" y="3841750"/>
            <a:ext cx="13806600" cy="530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8" name="Google Shape;118;g2e06c350d87_0_89"/>
          <p:cNvSpPr/>
          <p:nvPr/>
        </p:nvSpPr>
        <p:spPr>
          <a:xfrm>
            <a:off x="14797349" y="9251950"/>
            <a:ext cx="4356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3" name="Shape 123"/>
        <p:cNvGrpSpPr/>
        <p:nvPr/>
      </p:nvGrpSpPr>
      <p:grpSpPr>
        <a:xfrm>
          <a:off x="0" y="0"/>
          <a:ext cx="0" cy="0"/>
          <a:chOff x="0" y="0"/>
          <a:chExt cx="0" cy="0"/>
        </a:xfrm>
      </p:grpSpPr>
      <p:pic>
        <p:nvPicPr>
          <p:cNvPr descr=" " id="124" name="Google Shape;124;g2e06c350d87_0_102"/>
          <p:cNvPicPr preferRelativeResize="0"/>
          <p:nvPr/>
        </p:nvPicPr>
        <p:blipFill rotWithShape="1">
          <a:blip r:embed="rId3">
            <a:alphaModFix/>
          </a:blip>
          <a:srcRect b="0" l="0" r="0" t="0"/>
          <a:stretch/>
        </p:blipFill>
        <p:spPr>
          <a:xfrm>
            <a:off x="0" y="0"/>
            <a:ext cx="24387048" cy="7835900"/>
          </a:xfrm>
          <a:prstGeom prst="rect">
            <a:avLst/>
          </a:prstGeom>
          <a:noFill/>
          <a:ln>
            <a:noFill/>
          </a:ln>
        </p:spPr>
      </p:pic>
      <p:pic>
        <p:nvPicPr>
          <p:cNvPr descr=" " id="125" name="Google Shape;125;g2e06c350d87_0_102"/>
          <p:cNvPicPr preferRelativeResize="0"/>
          <p:nvPr/>
        </p:nvPicPr>
        <p:blipFill rotWithShape="1">
          <a:blip r:embed="rId4">
            <a:alphaModFix/>
          </a:blip>
          <a:srcRect b="0" l="0" r="0" t="0"/>
          <a:stretch/>
        </p:blipFill>
        <p:spPr>
          <a:xfrm>
            <a:off x="0" y="7835900"/>
            <a:ext cx="24387048" cy="5880100"/>
          </a:xfrm>
          <a:prstGeom prst="rect">
            <a:avLst/>
          </a:prstGeom>
          <a:noFill/>
          <a:ln>
            <a:noFill/>
          </a:ln>
        </p:spPr>
      </p:pic>
      <p:sp>
        <p:nvSpPr>
          <p:cNvPr id="126" name="Google Shape;126;g2e06c350d87_0_102"/>
          <p:cNvSpPr/>
          <p:nvPr/>
        </p:nvSpPr>
        <p:spPr>
          <a:xfrm>
            <a:off x="2104230" y="1079500"/>
            <a:ext cx="20216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The Magic of Dragons: A Research</a:t>
            </a:r>
            <a:endParaRPr b="0" i="0" sz="8000" u="none" cap="none" strike="noStrike">
              <a:solidFill>
                <a:schemeClr val="dk1"/>
              </a:solidFill>
              <a:latin typeface="Calibri"/>
              <a:ea typeface="Calibri"/>
              <a:cs typeface="Calibri"/>
              <a:sym typeface="Calibri"/>
            </a:endParaRPr>
          </a:p>
        </p:txBody>
      </p:sp>
      <p:sp>
        <p:nvSpPr>
          <p:cNvPr id="127" name="Google Shape;127;g2e06c350d87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06c350d87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9" name="Google Shape;129;g2e06c350d87_0_102"/>
          <p:cNvSpPr/>
          <p:nvPr/>
        </p:nvSpPr>
        <p:spPr>
          <a:xfrm>
            <a:off x="2121165" y="3695700"/>
            <a:ext cx="6096900" cy="6096000"/>
          </a:xfrm>
          <a:prstGeom prst="roundRect">
            <a:avLst>
              <a:gd fmla="val 2083350" name="adj"/>
            </a:avLst>
          </a:prstGeom>
          <a:noFill/>
          <a:ln cap="flat" cmpd="sng" w="38100">
            <a:solidFill>
              <a:srgbClr val="03A5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e06c350d87_0_102"/>
          <p:cNvPicPr preferRelativeResize="0"/>
          <p:nvPr/>
        </p:nvPicPr>
        <p:blipFill rotWithShape="1">
          <a:blip r:embed="rId6">
            <a:alphaModFix/>
          </a:blip>
          <a:srcRect b="0" l="0" r="0" t="0"/>
          <a:stretch/>
        </p:blipFill>
        <p:spPr>
          <a:xfrm>
            <a:off x="4356645" y="4927600"/>
            <a:ext cx="1625803" cy="1625600"/>
          </a:xfrm>
          <a:prstGeom prst="rect">
            <a:avLst/>
          </a:prstGeom>
          <a:noFill/>
          <a:ln>
            <a:noFill/>
          </a:ln>
        </p:spPr>
      </p:pic>
      <p:sp>
        <p:nvSpPr>
          <p:cNvPr id="131" name="Google Shape;131;g2e06c350d87_0_102"/>
          <p:cNvSpPr/>
          <p:nvPr/>
        </p:nvSpPr>
        <p:spPr>
          <a:xfrm>
            <a:off x="2273584"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06c350d87_0_102"/>
          <p:cNvSpPr/>
          <p:nvPr/>
        </p:nvSpPr>
        <p:spPr>
          <a:xfrm>
            <a:off x="2171971"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Sighting</a:t>
            </a:r>
            <a:endParaRPr b="0" i="0" sz="4800" u="none" cap="none" strike="noStrike">
              <a:solidFill>
                <a:schemeClr val="dk1"/>
              </a:solidFill>
              <a:latin typeface="Calibri"/>
              <a:ea typeface="Calibri"/>
              <a:cs typeface="Calibri"/>
              <a:sym typeface="Calibri"/>
            </a:endParaRPr>
          </a:p>
        </p:txBody>
      </p:sp>
      <p:sp>
        <p:nvSpPr>
          <p:cNvPr id="133" name="Google Shape;133;g2e06c350d87_0_102"/>
          <p:cNvSpPr/>
          <p:nvPr/>
        </p:nvSpPr>
        <p:spPr>
          <a:xfrm>
            <a:off x="9145143" y="3695700"/>
            <a:ext cx="6096900" cy="6096000"/>
          </a:xfrm>
          <a:prstGeom prst="rect">
            <a:avLst/>
          </a:prstGeom>
          <a:noFill/>
          <a:ln cap="flat" cmpd="sng" w="38100">
            <a:solidFill>
              <a:srgbClr val="03A5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e06c350d87_0_102"/>
          <p:cNvPicPr preferRelativeResize="0"/>
          <p:nvPr/>
        </p:nvPicPr>
        <p:blipFill rotWithShape="1">
          <a:blip r:embed="rId7">
            <a:alphaModFix/>
          </a:blip>
          <a:srcRect b="0" l="0" r="0" t="0"/>
          <a:stretch/>
        </p:blipFill>
        <p:spPr>
          <a:xfrm>
            <a:off x="11381509" y="4927600"/>
            <a:ext cx="1624026" cy="1625600"/>
          </a:xfrm>
          <a:prstGeom prst="rect">
            <a:avLst/>
          </a:prstGeom>
          <a:noFill/>
          <a:ln>
            <a:noFill/>
          </a:ln>
        </p:spPr>
      </p:pic>
      <p:sp>
        <p:nvSpPr>
          <p:cNvPr id="135" name="Google Shape;135;g2e06c350d87_0_102"/>
          <p:cNvSpPr/>
          <p:nvPr/>
        </p:nvSpPr>
        <p:spPr>
          <a:xfrm>
            <a:off x="9297562"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e06c350d87_0_102"/>
          <p:cNvSpPr/>
          <p:nvPr/>
        </p:nvSpPr>
        <p:spPr>
          <a:xfrm>
            <a:off x="9195949"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Taming</a:t>
            </a:r>
            <a:endParaRPr b="0" i="0" sz="4800" u="none" cap="none" strike="noStrike">
              <a:solidFill>
                <a:schemeClr val="dk1"/>
              </a:solidFill>
              <a:latin typeface="Calibri"/>
              <a:ea typeface="Calibri"/>
              <a:cs typeface="Calibri"/>
              <a:sym typeface="Calibri"/>
            </a:endParaRPr>
          </a:p>
        </p:txBody>
      </p:sp>
      <p:sp>
        <p:nvSpPr>
          <p:cNvPr id="137" name="Google Shape;137;g2e06c350d87_0_102"/>
          <p:cNvSpPr/>
          <p:nvPr/>
        </p:nvSpPr>
        <p:spPr>
          <a:xfrm>
            <a:off x="16169121" y="3695700"/>
            <a:ext cx="6096900" cy="6096000"/>
          </a:xfrm>
          <a:prstGeom prst="roundRect">
            <a:avLst>
              <a:gd fmla="val 2083350" name="adj"/>
            </a:avLst>
          </a:prstGeom>
          <a:noFill/>
          <a:ln cap="flat" cmpd="sng" w="38100">
            <a:solidFill>
              <a:srgbClr val="03A5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e06c350d87_0_102"/>
          <p:cNvPicPr preferRelativeResize="0"/>
          <p:nvPr/>
        </p:nvPicPr>
        <p:blipFill rotWithShape="1">
          <a:blip r:embed="rId8">
            <a:alphaModFix/>
          </a:blip>
          <a:srcRect b="0" l="0" r="0" t="0"/>
          <a:stretch/>
        </p:blipFill>
        <p:spPr>
          <a:xfrm>
            <a:off x="18405276" y="4927600"/>
            <a:ext cx="1624448" cy="1625600"/>
          </a:xfrm>
          <a:prstGeom prst="rect">
            <a:avLst/>
          </a:prstGeom>
          <a:noFill/>
          <a:ln>
            <a:noFill/>
          </a:ln>
        </p:spPr>
      </p:pic>
      <p:sp>
        <p:nvSpPr>
          <p:cNvPr id="139" name="Google Shape;139;g2e06c350d87_0_102"/>
          <p:cNvSpPr/>
          <p:nvPr/>
        </p:nvSpPr>
        <p:spPr>
          <a:xfrm>
            <a:off x="16321540"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06c350d87_0_102"/>
          <p:cNvSpPr/>
          <p:nvPr/>
        </p:nvSpPr>
        <p:spPr>
          <a:xfrm>
            <a:off x="16219927"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Seeing</a:t>
            </a:r>
            <a:endParaRPr b="0" i="0" sz="4800" u="none" cap="none" strike="noStrike">
              <a:solidFill>
                <a:schemeClr val="dk1"/>
              </a:solidFill>
              <a:latin typeface="Calibri"/>
              <a:ea typeface="Calibri"/>
              <a:cs typeface="Calibri"/>
              <a:sym typeface="Calibri"/>
            </a:endParaRPr>
          </a:p>
        </p:txBody>
      </p:sp>
      <p:sp>
        <p:nvSpPr>
          <p:cNvPr id="141" name="Google Shape;141;g2e06c350d87_0_10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e06c350d87_0_10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e06c350d87_0_102"/>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44" name="Google Shape;144;g2e06c350d87_0_10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e06c350d87_0_10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e06c350d87_0_102"/>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47" name="Google Shape;147;g2e06c350d87_0_10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e06c350d87_0_10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e06c350d87_0_102"/>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4" name="Shape 154"/>
        <p:cNvGrpSpPr/>
        <p:nvPr/>
      </p:nvGrpSpPr>
      <p:grpSpPr>
        <a:xfrm>
          <a:off x="0" y="0"/>
          <a:ext cx="0" cy="0"/>
          <a:chOff x="0" y="0"/>
          <a:chExt cx="0" cy="0"/>
        </a:xfrm>
      </p:grpSpPr>
      <p:pic>
        <p:nvPicPr>
          <p:cNvPr descr=" " id="155" name="Google Shape;155;g2e06c350d87_0_132"/>
          <p:cNvPicPr preferRelativeResize="0"/>
          <p:nvPr/>
        </p:nvPicPr>
        <p:blipFill rotWithShape="1">
          <a:blip r:embed="rId3">
            <a:alphaModFix/>
          </a:blip>
          <a:srcRect b="0" l="0" r="0" t="0"/>
          <a:stretch/>
        </p:blipFill>
        <p:spPr>
          <a:xfrm>
            <a:off x="13171546" y="0"/>
            <a:ext cx="11215502" cy="13716000"/>
          </a:xfrm>
          <a:prstGeom prst="rect">
            <a:avLst/>
          </a:prstGeom>
          <a:noFill/>
          <a:ln>
            <a:noFill/>
          </a:ln>
        </p:spPr>
      </p:pic>
      <p:pic>
        <p:nvPicPr>
          <p:cNvPr descr=" " id="156" name="Google Shape;156;g2e06c350d87_0_132"/>
          <p:cNvPicPr preferRelativeResize="0"/>
          <p:nvPr/>
        </p:nvPicPr>
        <p:blipFill rotWithShape="1">
          <a:blip r:embed="rId4">
            <a:alphaModFix/>
          </a:blip>
          <a:srcRect b="0" l="0" r="0" t="0"/>
          <a:stretch/>
        </p:blipFill>
        <p:spPr>
          <a:xfrm>
            <a:off x="0" y="0"/>
            <a:ext cx="13171546" cy="13716000"/>
          </a:xfrm>
          <a:prstGeom prst="rect">
            <a:avLst/>
          </a:prstGeom>
          <a:noFill/>
          <a:ln>
            <a:noFill/>
          </a:ln>
        </p:spPr>
      </p:pic>
      <p:sp>
        <p:nvSpPr>
          <p:cNvPr id="157" name="Google Shape;157;g2e06c350d87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e06c350d87_0_1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9" name="Google Shape;159;g2e06c350d87_0_132"/>
          <p:cNvSpPr/>
          <p:nvPr/>
        </p:nvSpPr>
        <p:spPr>
          <a:xfrm>
            <a:off x="9119740" y="469900"/>
            <a:ext cx="6486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Walter Turncoat"/>
              <a:buNone/>
            </a:pPr>
            <a:r>
              <a:rPr b="0" i="0" lang="en-US" sz="8000" u="none" cap="none" strike="noStrike">
                <a:solidFill>
                  <a:srgbClr val="272727"/>
                </a:solidFill>
                <a:latin typeface="Walter Turncoat"/>
                <a:ea typeface="Walter Turncoat"/>
                <a:cs typeface="Walter Turncoat"/>
                <a:sym typeface="Walter Turncoat"/>
              </a:rPr>
              <a:t>Pricing Plan</a:t>
            </a:r>
            <a:endParaRPr b="0" i="0" sz="8000" u="none" cap="none" strike="noStrike">
              <a:solidFill>
                <a:schemeClr val="dk1"/>
              </a:solidFill>
              <a:latin typeface="Calibri"/>
              <a:ea typeface="Calibri"/>
              <a:cs typeface="Calibri"/>
              <a:sym typeface="Calibri"/>
            </a:endParaRPr>
          </a:p>
        </p:txBody>
      </p:sp>
      <p:sp>
        <p:nvSpPr>
          <p:cNvPr id="160" name="Google Shape;160;g2e06c350d87_0_132"/>
          <p:cNvSpPr/>
          <p:nvPr/>
        </p:nvSpPr>
        <p:spPr>
          <a:xfrm>
            <a:off x="1778222" y="2286000"/>
            <a:ext cx="2084340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e06c350d87_0_132"/>
          <p:cNvSpPr/>
          <p:nvPr/>
        </p:nvSpPr>
        <p:spPr>
          <a:xfrm>
            <a:off x="1778222" y="2286000"/>
            <a:ext cx="6439800" cy="10439400"/>
          </a:xfrm>
          <a:prstGeom prst="rect">
            <a:avLst/>
          </a:prstGeom>
          <a:noFill/>
          <a:ln cap="flat" cmpd="sng" w="25400">
            <a:solidFill>
              <a:srgbClr val="03A5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e06c350d87_0_132"/>
          <p:cNvPicPr preferRelativeResize="0"/>
          <p:nvPr/>
        </p:nvPicPr>
        <p:blipFill rotWithShape="1">
          <a:blip r:embed="rId6">
            <a:alphaModFix/>
          </a:blip>
          <a:srcRect b="0" l="0" r="0" t="0"/>
          <a:stretch/>
        </p:blipFill>
        <p:spPr>
          <a:xfrm>
            <a:off x="4185173" y="2743200"/>
            <a:ext cx="1625803" cy="1625600"/>
          </a:xfrm>
          <a:prstGeom prst="rect">
            <a:avLst/>
          </a:prstGeom>
          <a:noFill/>
          <a:ln>
            <a:noFill/>
          </a:ln>
        </p:spPr>
      </p:pic>
      <p:sp>
        <p:nvSpPr>
          <p:cNvPr id="163" name="Google Shape;163;g2e06c350d87_0_132"/>
          <p:cNvSpPr/>
          <p:nvPr/>
        </p:nvSpPr>
        <p:spPr>
          <a:xfrm>
            <a:off x="4108964" y="4673600"/>
            <a:ext cx="17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A5D0"/>
              </a:buClr>
              <a:buSzPts val="4800"/>
              <a:buFont typeface="Walter Turncoat"/>
              <a:buNone/>
            </a:pPr>
            <a:r>
              <a:rPr b="0" i="0" lang="en-US" sz="4800" u="none" cap="none" strike="noStrike">
                <a:solidFill>
                  <a:srgbClr val="03A5D0"/>
                </a:solidFill>
                <a:latin typeface="Walter Turncoat"/>
                <a:ea typeface="Walter Turncoat"/>
                <a:cs typeface="Walter Turncoat"/>
                <a:sym typeface="Walter Turncoat"/>
              </a:rPr>
              <a:t>Basic</a:t>
            </a:r>
            <a:endParaRPr b="0" i="0" sz="4800" u="none" cap="none" strike="noStrike">
              <a:solidFill>
                <a:schemeClr val="dk1"/>
              </a:solidFill>
              <a:latin typeface="Calibri"/>
              <a:ea typeface="Calibri"/>
              <a:cs typeface="Calibri"/>
              <a:sym typeface="Calibri"/>
            </a:endParaRPr>
          </a:p>
        </p:txBody>
      </p:sp>
      <p:sp>
        <p:nvSpPr>
          <p:cNvPr id="164" name="Google Shape;164;g2e06c350d87_0_132"/>
          <p:cNvSpPr/>
          <p:nvPr/>
        </p:nvSpPr>
        <p:spPr>
          <a:xfrm>
            <a:off x="2235479"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65" name="Google Shape;165;g2e06c350d87_0_132"/>
          <p:cNvSpPr/>
          <p:nvPr/>
        </p:nvSpPr>
        <p:spPr>
          <a:xfrm>
            <a:off x="3423078" y="11417300"/>
            <a:ext cx="315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$10/month</a:t>
            </a:r>
            <a:endParaRPr b="0" i="0" sz="4800" u="none" cap="none" strike="noStrike">
              <a:solidFill>
                <a:schemeClr val="dk1"/>
              </a:solidFill>
              <a:latin typeface="Calibri"/>
              <a:ea typeface="Calibri"/>
              <a:cs typeface="Calibri"/>
              <a:sym typeface="Calibri"/>
            </a:endParaRPr>
          </a:p>
        </p:txBody>
      </p:sp>
      <p:sp>
        <p:nvSpPr>
          <p:cNvPr id="166" name="Google Shape;166;g2e06c350d87_0_132"/>
          <p:cNvSpPr/>
          <p:nvPr/>
        </p:nvSpPr>
        <p:spPr>
          <a:xfrm>
            <a:off x="8980022" y="2286000"/>
            <a:ext cx="6439800" cy="10439400"/>
          </a:xfrm>
          <a:prstGeom prst="rect">
            <a:avLst/>
          </a:prstGeom>
          <a:noFill/>
          <a:ln cap="flat" cmpd="sng" w="25400">
            <a:solidFill>
              <a:srgbClr val="03A5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06c350d87_0_132"/>
          <p:cNvPicPr preferRelativeResize="0"/>
          <p:nvPr/>
        </p:nvPicPr>
        <p:blipFill rotWithShape="1">
          <a:blip r:embed="rId7">
            <a:alphaModFix/>
          </a:blip>
          <a:srcRect b="0" l="0" r="0" t="0"/>
          <a:stretch/>
        </p:blipFill>
        <p:spPr>
          <a:xfrm>
            <a:off x="11385956" y="2743200"/>
            <a:ext cx="1627834" cy="1625600"/>
          </a:xfrm>
          <a:prstGeom prst="rect">
            <a:avLst/>
          </a:prstGeom>
          <a:noFill/>
          <a:ln>
            <a:noFill/>
          </a:ln>
        </p:spPr>
      </p:pic>
      <p:sp>
        <p:nvSpPr>
          <p:cNvPr id="168" name="Google Shape;168;g2e06c350d87_0_132"/>
          <p:cNvSpPr/>
          <p:nvPr/>
        </p:nvSpPr>
        <p:spPr>
          <a:xfrm>
            <a:off x="11386973" y="4673600"/>
            <a:ext cx="1625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A5D0"/>
              </a:buClr>
              <a:buSzPts val="4800"/>
              <a:buFont typeface="Walter Turncoat"/>
              <a:buNone/>
            </a:pPr>
            <a:r>
              <a:rPr b="0" i="0" lang="en-US" sz="4800" u="none" cap="none" strike="noStrike">
                <a:solidFill>
                  <a:srgbClr val="03A5D0"/>
                </a:solidFill>
                <a:latin typeface="Walter Turncoat"/>
                <a:ea typeface="Walter Turncoat"/>
                <a:cs typeface="Walter Turncoat"/>
                <a:sym typeface="Walter Turncoat"/>
              </a:rPr>
              <a:t>Elite</a:t>
            </a:r>
            <a:endParaRPr b="0" i="0" sz="4800" u="none" cap="none" strike="noStrike">
              <a:solidFill>
                <a:schemeClr val="dk1"/>
              </a:solidFill>
              <a:latin typeface="Calibri"/>
              <a:ea typeface="Calibri"/>
              <a:cs typeface="Calibri"/>
              <a:sym typeface="Calibri"/>
            </a:endParaRPr>
          </a:p>
        </p:txBody>
      </p:sp>
      <p:sp>
        <p:nvSpPr>
          <p:cNvPr id="169" name="Google Shape;169;g2e06c350d87_0_132"/>
          <p:cNvSpPr/>
          <p:nvPr/>
        </p:nvSpPr>
        <p:spPr>
          <a:xfrm>
            <a:off x="94372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70" name="Google Shape;170;g2e06c350d87_0_132"/>
          <p:cNvSpPr/>
          <p:nvPr/>
        </p:nvSpPr>
        <p:spPr>
          <a:xfrm>
            <a:off x="10523265" y="11417300"/>
            <a:ext cx="3353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$50/month</a:t>
            </a:r>
            <a:endParaRPr b="0" i="0" sz="4800" u="none" cap="none" strike="noStrike">
              <a:solidFill>
                <a:schemeClr val="dk1"/>
              </a:solidFill>
              <a:latin typeface="Calibri"/>
              <a:ea typeface="Calibri"/>
              <a:cs typeface="Calibri"/>
              <a:sym typeface="Calibri"/>
            </a:endParaRPr>
          </a:p>
        </p:txBody>
      </p:sp>
      <p:sp>
        <p:nvSpPr>
          <p:cNvPr id="171" name="Google Shape;171;g2e06c350d87_0_132"/>
          <p:cNvSpPr/>
          <p:nvPr/>
        </p:nvSpPr>
        <p:spPr>
          <a:xfrm>
            <a:off x="16181822" y="2286000"/>
            <a:ext cx="6439800" cy="10439400"/>
          </a:xfrm>
          <a:prstGeom prst="rect">
            <a:avLst/>
          </a:prstGeom>
          <a:noFill/>
          <a:ln cap="flat" cmpd="sng" w="25400">
            <a:solidFill>
              <a:srgbClr val="03A5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e06c350d87_0_132"/>
          <p:cNvPicPr preferRelativeResize="0"/>
          <p:nvPr/>
        </p:nvPicPr>
        <p:blipFill rotWithShape="1">
          <a:blip r:embed="rId8">
            <a:alphaModFix/>
          </a:blip>
          <a:srcRect b="0" l="0" r="0" t="0"/>
          <a:stretch/>
        </p:blipFill>
        <p:spPr>
          <a:xfrm>
            <a:off x="18587967" y="2743200"/>
            <a:ext cx="1627413" cy="1625600"/>
          </a:xfrm>
          <a:prstGeom prst="rect">
            <a:avLst/>
          </a:prstGeom>
          <a:noFill/>
          <a:ln>
            <a:noFill/>
          </a:ln>
        </p:spPr>
      </p:pic>
      <p:sp>
        <p:nvSpPr>
          <p:cNvPr id="173" name="Google Shape;173;g2e06c350d87_0_132"/>
          <p:cNvSpPr/>
          <p:nvPr/>
        </p:nvSpPr>
        <p:spPr>
          <a:xfrm>
            <a:off x="17763170" y="4673600"/>
            <a:ext cx="32769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A5D0"/>
              </a:buClr>
              <a:buSzPts val="4800"/>
              <a:buFont typeface="Walter Turncoat"/>
              <a:buNone/>
            </a:pPr>
            <a:r>
              <a:rPr b="0" i="0" lang="en-US" sz="4800" u="none" cap="none" strike="noStrike">
                <a:solidFill>
                  <a:srgbClr val="03A5D0"/>
                </a:solidFill>
                <a:latin typeface="Walter Turncoat"/>
                <a:ea typeface="Walter Turncoat"/>
                <a:cs typeface="Walter Turncoat"/>
                <a:sym typeface="Walter Turncoat"/>
              </a:rPr>
              <a:t>Legendary</a:t>
            </a:r>
            <a:endParaRPr b="0" i="0" sz="4800" u="none" cap="none" strike="noStrike">
              <a:solidFill>
                <a:schemeClr val="dk1"/>
              </a:solidFill>
              <a:latin typeface="Calibri"/>
              <a:ea typeface="Calibri"/>
              <a:cs typeface="Calibri"/>
              <a:sym typeface="Calibri"/>
            </a:endParaRPr>
          </a:p>
        </p:txBody>
      </p:sp>
      <p:sp>
        <p:nvSpPr>
          <p:cNvPr id="174" name="Google Shape;174;g2e06c350d87_0_132"/>
          <p:cNvSpPr/>
          <p:nvPr/>
        </p:nvSpPr>
        <p:spPr>
          <a:xfrm>
            <a:off x="166390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75" name="Google Shape;175;g2e06c350d87_0_132"/>
          <p:cNvSpPr/>
          <p:nvPr/>
        </p:nvSpPr>
        <p:spPr>
          <a:xfrm>
            <a:off x="17604400" y="11417300"/>
            <a:ext cx="35946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Walter Turncoat"/>
              <a:buNone/>
            </a:pPr>
            <a:r>
              <a:rPr b="0" i="0" lang="en-US" sz="4800" u="none" cap="none" strike="noStrike">
                <a:solidFill>
                  <a:srgbClr val="0E0E0E"/>
                </a:solidFill>
                <a:latin typeface="Walter Turncoat"/>
                <a:ea typeface="Walter Turncoat"/>
                <a:cs typeface="Walter Turncoat"/>
                <a:sym typeface="Walter Turncoa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0" name="Shape 180"/>
        <p:cNvGrpSpPr/>
        <p:nvPr/>
      </p:nvGrpSpPr>
      <p:grpSpPr>
        <a:xfrm>
          <a:off x="0" y="0"/>
          <a:ext cx="0" cy="0"/>
          <a:chOff x="0" y="0"/>
          <a:chExt cx="0" cy="0"/>
        </a:xfrm>
      </p:grpSpPr>
      <p:pic>
        <p:nvPicPr>
          <p:cNvPr descr=" " id="181" name="Google Shape;181;g2e06c350d87_0_157"/>
          <p:cNvPicPr preferRelativeResize="0"/>
          <p:nvPr/>
        </p:nvPicPr>
        <p:blipFill rotWithShape="1">
          <a:blip r:embed="rId3">
            <a:alphaModFix/>
          </a:blip>
          <a:srcRect b="0" l="0" r="0" t="0"/>
          <a:stretch/>
        </p:blipFill>
        <p:spPr>
          <a:xfrm>
            <a:off x="0" y="0"/>
            <a:ext cx="24387048" cy="7835900"/>
          </a:xfrm>
          <a:prstGeom prst="rect">
            <a:avLst/>
          </a:prstGeom>
          <a:noFill/>
          <a:ln>
            <a:noFill/>
          </a:ln>
        </p:spPr>
      </p:pic>
      <p:pic>
        <p:nvPicPr>
          <p:cNvPr descr=" " id="182" name="Google Shape;182;g2e06c350d87_0_157"/>
          <p:cNvPicPr preferRelativeResize="0"/>
          <p:nvPr/>
        </p:nvPicPr>
        <p:blipFill rotWithShape="1">
          <a:blip r:embed="rId4">
            <a:alphaModFix/>
          </a:blip>
          <a:srcRect b="0" l="0" r="0" t="0"/>
          <a:stretch/>
        </p:blipFill>
        <p:spPr>
          <a:xfrm>
            <a:off x="0" y="7835900"/>
            <a:ext cx="24387048" cy="5880100"/>
          </a:xfrm>
          <a:prstGeom prst="rect">
            <a:avLst/>
          </a:prstGeom>
          <a:noFill/>
          <a:ln>
            <a:noFill/>
          </a:ln>
        </p:spPr>
      </p:pic>
      <p:sp>
        <p:nvSpPr>
          <p:cNvPr id="183" name="Google Shape;183;g2e06c350d87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e06c350d87_0_1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5" name="Google Shape;185;g2e06c350d87_0_157"/>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186" name="Google Shape;186;g2e06c350d87_0_157"/>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187" name="Google Shape;187;g2e06c350d87_0_157"/>
          <p:cNvSpPr/>
          <p:nvPr/>
        </p:nvSpPr>
        <p:spPr>
          <a:xfrm>
            <a:off x="1752819" y="1346200"/>
            <a:ext cx="5639400" cy="5638800"/>
          </a:xfrm>
          <a:prstGeom prst="roundRect">
            <a:avLst>
              <a:gd fmla="val 75081" name="adj"/>
            </a:avLst>
          </a:prstGeom>
          <a:solidFill>
            <a:srgbClr val="B7E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e06c350d87_0_157"/>
          <p:cNvSpPr/>
          <p:nvPr/>
        </p:nvSpPr>
        <p:spPr>
          <a:xfrm>
            <a:off x="3594549" y="2038350"/>
            <a:ext cx="29721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Walter Turncoat"/>
              <a:buNone/>
            </a:pPr>
            <a:r>
              <a:rPr b="0" i="0" lang="en-US" sz="24000" u="none" cap="none" strike="noStrike">
                <a:solidFill>
                  <a:srgbClr val="FFFFFF"/>
                </a:solidFill>
                <a:latin typeface="Walter Turncoat"/>
                <a:ea typeface="Walter Turncoat"/>
                <a:cs typeface="Walter Turncoat"/>
                <a:sym typeface="Walter Turncoat"/>
              </a:rPr>
              <a:t>S</a:t>
            </a:r>
            <a:endParaRPr b="0" i="0" sz="24000" u="none" cap="none" strike="noStrike">
              <a:solidFill>
                <a:schemeClr val="dk1"/>
              </a:solidFill>
              <a:latin typeface="Calibri"/>
              <a:ea typeface="Calibri"/>
              <a:cs typeface="Calibri"/>
              <a:sym typeface="Calibri"/>
            </a:endParaRPr>
          </a:p>
        </p:txBody>
      </p:sp>
      <p:sp>
        <p:nvSpPr>
          <p:cNvPr id="189" name="Google Shape;189;g2e06c350d87_0_157"/>
          <p:cNvSpPr/>
          <p:nvPr/>
        </p:nvSpPr>
        <p:spPr>
          <a:xfrm>
            <a:off x="228628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e06c350d87_0_157"/>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e06c350d87_0_157"/>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e06c350d87_0_157"/>
          <p:cNvSpPr/>
          <p:nvPr/>
        </p:nvSpPr>
        <p:spPr>
          <a:xfrm>
            <a:off x="228628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Eclipse</a:t>
            </a:r>
            <a:endParaRPr b="0" i="0" sz="3600" u="none" cap="none" strike="noStrike">
              <a:solidFill>
                <a:schemeClr val="dk1"/>
              </a:solidFill>
              <a:latin typeface="Calibri"/>
              <a:ea typeface="Calibri"/>
              <a:cs typeface="Calibri"/>
              <a:sym typeface="Calibri"/>
            </a:endParaRPr>
          </a:p>
        </p:txBody>
      </p:sp>
      <p:sp>
        <p:nvSpPr>
          <p:cNvPr id="193" name="Google Shape;193;g2e06c350d87_0_157"/>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194" name="Google Shape;194;g2e06c350d87_0_157"/>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e06c350d87_0_157"/>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e06c350d87_0_157"/>
          <p:cNvSpPr/>
          <p:nvPr/>
        </p:nvSpPr>
        <p:spPr>
          <a:xfrm>
            <a:off x="228628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Quest</a:t>
            </a:r>
            <a:endParaRPr b="0" i="0" sz="3600" u="none" cap="none" strike="noStrike">
              <a:solidFill>
                <a:schemeClr val="dk1"/>
              </a:solidFill>
              <a:latin typeface="Calibri"/>
              <a:ea typeface="Calibri"/>
              <a:cs typeface="Calibri"/>
              <a:sym typeface="Calibri"/>
            </a:endParaRPr>
          </a:p>
        </p:txBody>
      </p:sp>
      <p:sp>
        <p:nvSpPr>
          <p:cNvPr id="197" name="Google Shape;197;g2e06c350d87_0_157"/>
          <p:cNvSpPr/>
          <p:nvPr/>
        </p:nvSpPr>
        <p:spPr>
          <a:xfrm>
            <a:off x="228628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198" name="Google Shape;198;g2e06c350d87_0_157"/>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199" name="Google Shape;199;g2e06c350d87_0_157"/>
          <p:cNvSpPr/>
          <p:nvPr/>
        </p:nvSpPr>
        <p:spPr>
          <a:xfrm>
            <a:off x="6833454" y="1346200"/>
            <a:ext cx="5639400" cy="5638800"/>
          </a:xfrm>
          <a:prstGeom prst="roundRect">
            <a:avLst>
              <a:gd fmla="val 75081" name="adj"/>
            </a:avLst>
          </a:prstGeom>
          <a:solidFill>
            <a:srgbClr val="03A5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e06c350d87_0_157"/>
          <p:cNvSpPr/>
          <p:nvPr/>
        </p:nvSpPr>
        <p:spPr>
          <a:xfrm>
            <a:off x="8173472" y="2038350"/>
            <a:ext cx="39756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Walter Turncoat"/>
              <a:buNone/>
            </a:pPr>
            <a:r>
              <a:rPr b="0" i="0" lang="en-US" sz="24000" u="none" cap="none" strike="noStrike">
                <a:solidFill>
                  <a:srgbClr val="FFFFFF"/>
                </a:solidFill>
                <a:latin typeface="Walter Turncoat"/>
                <a:ea typeface="Walter Turncoat"/>
                <a:cs typeface="Walter Turncoat"/>
                <a:sym typeface="Walter Turncoat"/>
              </a:rPr>
              <a:t>W</a:t>
            </a:r>
            <a:endParaRPr b="0" i="0" sz="24000" u="none" cap="none" strike="noStrike">
              <a:solidFill>
                <a:schemeClr val="dk1"/>
              </a:solidFill>
              <a:latin typeface="Calibri"/>
              <a:ea typeface="Calibri"/>
              <a:cs typeface="Calibri"/>
              <a:sym typeface="Calibri"/>
            </a:endParaRPr>
          </a:p>
        </p:txBody>
      </p:sp>
      <p:sp>
        <p:nvSpPr>
          <p:cNvPr id="201" name="Google Shape;201;g2e06c350d87_0_157"/>
          <p:cNvSpPr/>
          <p:nvPr/>
        </p:nvSpPr>
        <p:spPr>
          <a:xfrm>
            <a:off x="736692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e06c350d87_0_157"/>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e06c350d87_0_157"/>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e06c350d87_0_157"/>
          <p:cNvSpPr/>
          <p:nvPr/>
        </p:nvSpPr>
        <p:spPr>
          <a:xfrm>
            <a:off x="736692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Obtain</a:t>
            </a:r>
            <a:endParaRPr b="0" i="0" sz="3600" u="none" cap="none" strike="noStrike">
              <a:solidFill>
                <a:schemeClr val="dk1"/>
              </a:solidFill>
              <a:latin typeface="Calibri"/>
              <a:ea typeface="Calibri"/>
              <a:cs typeface="Calibri"/>
              <a:sym typeface="Calibri"/>
            </a:endParaRPr>
          </a:p>
        </p:txBody>
      </p:sp>
      <p:sp>
        <p:nvSpPr>
          <p:cNvPr id="205" name="Google Shape;205;g2e06c350d87_0_157"/>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06" name="Google Shape;206;g2e06c350d87_0_157"/>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e06c350d87_0_157"/>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e06c350d87_0_157"/>
          <p:cNvSpPr/>
          <p:nvPr/>
        </p:nvSpPr>
        <p:spPr>
          <a:xfrm>
            <a:off x="736692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Foundation</a:t>
            </a:r>
            <a:endParaRPr b="0" i="0" sz="3600" u="none" cap="none" strike="noStrike">
              <a:solidFill>
                <a:schemeClr val="dk1"/>
              </a:solidFill>
              <a:latin typeface="Calibri"/>
              <a:ea typeface="Calibri"/>
              <a:cs typeface="Calibri"/>
              <a:sym typeface="Calibri"/>
            </a:endParaRPr>
          </a:p>
        </p:txBody>
      </p:sp>
      <p:sp>
        <p:nvSpPr>
          <p:cNvPr id="209" name="Google Shape;209;g2e06c350d87_0_157"/>
          <p:cNvSpPr/>
          <p:nvPr/>
        </p:nvSpPr>
        <p:spPr>
          <a:xfrm>
            <a:off x="736692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10" name="Google Shape;210;g2e06c350d87_0_157"/>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11" name="Google Shape;211;g2e06c350d87_0_157"/>
          <p:cNvSpPr/>
          <p:nvPr/>
        </p:nvSpPr>
        <p:spPr>
          <a:xfrm>
            <a:off x="11914089" y="1346200"/>
            <a:ext cx="5639400" cy="5638800"/>
          </a:xfrm>
          <a:prstGeom prst="roundRect">
            <a:avLst>
              <a:gd fmla="val 75081" name="adj"/>
            </a:avLst>
          </a:prstGeom>
          <a:solidFill>
            <a:srgbClr val="B7E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e06c350d87_0_157"/>
          <p:cNvSpPr/>
          <p:nvPr/>
        </p:nvSpPr>
        <p:spPr>
          <a:xfrm>
            <a:off x="13635154" y="2038350"/>
            <a:ext cx="32136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Walter Turncoat"/>
              <a:buNone/>
            </a:pPr>
            <a:r>
              <a:rPr b="0" i="0" lang="en-US" sz="24000" u="none" cap="none" strike="noStrike">
                <a:solidFill>
                  <a:srgbClr val="FFFFFF"/>
                </a:solidFill>
                <a:latin typeface="Walter Turncoat"/>
                <a:ea typeface="Walter Turncoat"/>
                <a:cs typeface="Walter Turncoat"/>
                <a:sym typeface="Walter Turncoat"/>
              </a:rPr>
              <a:t>O</a:t>
            </a:r>
            <a:endParaRPr b="0" i="0" sz="24000" u="none" cap="none" strike="noStrike">
              <a:solidFill>
                <a:schemeClr val="dk1"/>
              </a:solidFill>
              <a:latin typeface="Calibri"/>
              <a:ea typeface="Calibri"/>
              <a:cs typeface="Calibri"/>
              <a:sym typeface="Calibri"/>
            </a:endParaRPr>
          </a:p>
        </p:txBody>
      </p:sp>
      <p:sp>
        <p:nvSpPr>
          <p:cNvPr id="213" name="Google Shape;213;g2e06c350d87_0_157"/>
          <p:cNvSpPr/>
          <p:nvPr/>
        </p:nvSpPr>
        <p:spPr>
          <a:xfrm>
            <a:off x="1244755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e06c350d87_0_157"/>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e06c350d87_0_157"/>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e06c350d87_0_157"/>
          <p:cNvSpPr/>
          <p:nvPr/>
        </p:nvSpPr>
        <p:spPr>
          <a:xfrm>
            <a:off x="1244755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War</a:t>
            </a:r>
            <a:endParaRPr b="0" i="0" sz="3600" u="none" cap="none" strike="noStrike">
              <a:solidFill>
                <a:schemeClr val="dk1"/>
              </a:solidFill>
              <a:latin typeface="Calibri"/>
              <a:ea typeface="Calibri"/>
              <a:cs typeface="Calibri"/>
              <a:sym typeface="Calibri"/>
            </a:endParaRPr>
          </a:p>
        </p:txBody>
      </p:sp>
      <p:sp>
        <p:nvSpPr>
          <p:cNvPr id="217" name="Google Shape;217;g2e06c350d87_0_157"/>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18" name="Google Shape;218;g2e06c350d87_0_157"/>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e06c350d87_0_157"/>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e06c350d87_0_157"/>
          <p:cNvSpPr/>
          <p:nvPr/>
        </p:nvSpPr>
        <p:spPr>
          <a:xfrm>
            <a:off x="1244755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Transformation</a:t>
            </a:r>
            <a:endParaRPr b="0" i="0" sz="3600" u="none" cap="none" strike="noStrike">
              <a:solidFill>
                <a:schemeClr val="dk1"/>
              </a:solidFill>
              <a:latin typeface="Calibri"/>
              <a:ea typeface="Calibri"/>
              <a:cs typeface="Calibri"/>
              <a:sym typeface="Calibri"/>
            </a:endParaRPr>
          </a:p>
        </p:txBody>
      </p:sp>
      <p:sp>
        <p:nvSpPr>
          <p:cNvPr id="221" name="Google Shape;221;g2e06c350d87_0_157"/>
          <p:cNvSpPr/>
          <p:nvPr/>
        </p:nvSpPr>
        <p:spPr>
          <a:xfrm>
            <a:off x="1244755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22" name="Google Shape;222;g2e06c350d87_0_157"/>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23" name="Google Shape;223;g2e06c350d87_0_157"/>
          <p:cNvSpPr/>
          <p:nvPr/>
        </p:nvSpPr>
        <p:spPr>
          <a:xfrm>
            <a:off x="16994724" y="1346200"/>
            <a:ext cx="5639400" cy="5638800"/>
          </a:xfrm>
          <a:prstGeom prst="roundRect">
            <a:avLst>
              <a:gd fmla="val 75081" name="adj"/>
            </a:avLst>
          </a:prstGeom>
          <a:solidFill>
            <a:srgbClr val="03A5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e06c350d87_0_157"/>
          <p:cNvSpPr/>
          <p:nvPr/>
        </p:nvSpPr>
        <p:spPr>
          <a:xfrm>
            <a:off x="18893611" y="2038350"/>
            <a:ext cx="28578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Walter Turncoat"/>
              <a:buNone/>
            </a:pPr>
            <a:r>
              <a:rPr b="0" i="0" lang="en-US" sz="24000" u="none" cap="none" strike="noStrike">
                <a:solidFill>
                  <a:srgbClr val="FFFFFF"/>
                </a:solidFill>
                <a:latin typeface="Walter Turncoat"/>
                <a:ea typeface="Walter Turncoat"/>
                <a:cs typeface="Walter Turncoat"/>
                <a:sym typeface="Walter Turncoat"/>
              </a:rPr>
              <a:t>T</a:t>
            </a:r>
            <a:endParaRPr b="0" i="0" sz="24000" u="none" cap="none" strike="noStrike">
              <a:solidFill>
                <a:schemeClr val="dk1"/>
              </a:solidFill>
              <a:latin typeface="Calibri"/>
              <a:ea typeface="Calibri"/>
              <a:cs typeface="Calibri"/>
              <a:sym typeface="Calibri"/>
            </a:endParaRPr>
          </a:p>
        </p:txBody>
      </p:sp>
      <p:sp>
        <p:nvSpPr>
          <p:cNvPr id="225" name="Google Shape;225;g2e06c350d87_0_157"/>
          <p:cNvSpPr/>
          <p:nvPr/>
        </p:nvSpPr>
        <p:spPr>
          <a:xfrm>
            <a:off x="1752819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e06c350d87_0_157"/>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e06c350d87_0_157"/>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e06c350d87_0_157"/>
          <p:cNvSpPr/>
          <p:nvPr/>
        </p:nvSpPr>
        <p:spPr>
          <a:xfrm>
            <a:off x="1752819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Invasion</a:t>
            </a:r>
            <a:endParaRPr b="0" i="0" sz="3600" u="none" cap="none" strike="noStrike">
              <a:solidFill>
                <a:schemeClr val="dk1"/>
              </a:solidFill>
              <a:latin typeface="Calibri"/>
              <a:ea typeface="Calibri"/>
              <a:cs typeface="Calibri"/>
              <a:sym typeface="Calibri"/>
            </a:endParaRPr>
          </a:p>
        </p:txBody>
      </p:sp>
      <p:sp>
        <p:nvSpPr>
          <p:cNvPr id="229" name="Google Shape;229;g2e06c350d87_0_157"/>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30" name="Google Shape;230;g2e06c350d87_0_157"/>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e06c350d87_0_157"/>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06c350d87_0_157"/>
          <p:cNvSpPr/>
          <p:nvPr/>
        </p:nvSpPr>
        <p:spPr>
          <a:xfrm>
            <a:off x="1752819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Walter Turncoat"/>
              <a:buNone/>
            </a:pPr>
            <a:r>
              <a:rPr b="0" i="0" lang="en-US" sz="3600" u="none" cap="none" strike="noStrike">
                <a:solidFill>
                  <a:srgbClr val="0E0E0E"/>
                </a:solidFill>
                <a:latin typeface="Walter Turncoat"/>
                <a:ea typeface="Walter Turncoat"/>
                <a:cs typeface="Walter Turncoat"/>
                <a:sym typeface="Walter Turncoat"/>
              </a:rPr>
              <a:t>Betrayal</a:t>
            </a:r>
            <a:endParaRPr b="0" i="0" sz="3600" u="none" cap="none" strike="noStrike">
              <a:solidFill>
                <a:schemeClr val="dk1"/>
              </a:solidFill>
              <a:latin typeface="Calibri"/>
              <a:ea typeface="Calibri"/>
              <a:cs typeface="Calibri"/>
              <a:sym typeface="Calibri"/>
            </a:endParaRPr>
          </a:p>
        </p:txBody>
      </p:sp>
      <p:sp>
        <p:nvSpPr>
          <p:cNvPr id="233" name="Google Shape;233;g2e06c350d87_0_157"/>
          <p:cNvSpPr/>
          <p:nvPr/>
        </p:nvSpPr>
        <p:spPr>
          <a:xfrm>
            <a:off x="1752819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2024-05-27T08:36:39Z</dcterms:created>
  <dc:creator>PptxGenJS</dc:creator>
</cp:coreProperties>
</file>