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82130410b7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82130410b7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2.png"/><Relationship Id="rId12" Type="http://schemas.openxmlformats.org/officeDocument/2006/relationships/image" Target="../media/image6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11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10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1">
  <p:cSld name="Jefferson_1">
    <p:bg>
      <p:bgPr>
        <a:solidFill>
          <a:srgbClr val="F2F2F2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niño, persona, joven, sentado&#10;&#10;Descripción generada automáticamente" id="8" name="Google Shape;8;p2"/>
          <p:cNvPicPr preferRelativeResize="0"/>
          <p:nvPr/>
        </p:nvPicPr>
        <p:blipFill rotWithShape="1">
          <a:blip r:embed="rId2">
            <a:alphaModFix/>
          </a:blip>
          <a:srcRect b="14858" l="0" r="0" t="906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2"/>
          <p:cNvSpPr/>
          <p:nvPr/>
        </p:nvSpPr>
        <p:spPr>
          <a:xfrm>
            <a:off x="494489" y="0"/>
            <a:ext cx="2800755" cy="1200726"/>
          </a:xfrm>
          <a:prstGeom prst="rect">
            <a:avLst/>
          </a:prstGeom>
          <a:solidFill>
            <a:srgbClr val="7FCF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3295244" y="0"/>
            <a:ext cx="2800755" cy="1200726"/>
          </a:xfrm>
          <a:prstGeom prst="rect">
            <a:avLst/>
          </a:prstGeom>
          <a:solidFill>
            <a:srgbClr val="E9C35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6096000" y="0"/>
            <a:ext cx="2800755" cy="1200726"/>
          </a:xfrm>
          <a:prstGeom prst="rect">
            <a:avLst/>
          </a:prstGeom>
          <a:solidFill>
            <a:srgbClr val="E9885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8896755" y="0"/>
            <a:ext cx="2800755" cy="1200726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567692" y="5218545"/>
            <a:ext cx="11129818" cy="1639455"/>
          </a:xfrm>
          <a:prstGeom prst="rect">
            <a:avLst/>
          </a:prstGeom>
          <a:solidFill>
            <a:srgbClr val="B2CB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10">
  <p:cSld name="Jefferson_10">
    <p:bg>
      <p:bgPr>
        <a:solidFill>
          <a:srgbClr val="F2F2F2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9" name="Google Shape;79;p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80" name="Google Shape;80;p12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1" name="Google Shape;81;p12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82" name="Google Shape;82;p12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83" name="Google Shape;83;p12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p12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12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12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7" name="Google Shape;87;p12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2">
  <p:cSld name="Jefferson_8">
    <p:bg>
      <p:bgPr>
        <a:solidFill>
          <a:srgbClr val="F2F2F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609599" y="2035277"/>
            <a:ext cx="900000" cy="900000"/>
          </a:xfrm>
          <a:prstGeom prst="rect">
            <a:avLst/>
          </a:prstGeom>
          <a:solidFill>
            <a:srgbClr val="E1C65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4344953" y="2035277"/>
            <a:ext cx="900000" cy="900000"/>
          </a:xfrm>
          <a:prstGeom prst="rect">
            <a:avLst/>
          </a:prstGeom>
          <a:solidFill>
            <a:srgbClr val="E78A6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8118867" y="2035277"/>
            <a:ext cx="900000" cy="900000"/>
          </a:xfrm>
          <a:prstGeom prst="rect">
            <a:avLst/>
          </a:prstGeom>
          <a:solidFill>
            <a:srgbClr val="7BC49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609599" y="4443510"/>
            <a:ext cx="900000" cy="900000"/>
          </a:xfrm>
          <a:prstGeom prst="rect">
            <a:avLst/>
          </a:prstGeom>
          <a:solidFill>
            <a:srgbClr val="86CC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4344953" y="4443510"/>
            <a:ext cx="900000" cy="900000"/>
          </a:xfrm>
          <a:prstGeom prst="rect">
            <a:avLst/>
          </a:prstGeom>
          <a:solidFill>
            <a:srgbClr val="C998D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8118867" y="4443510"/>
            <a:ext cx="900000" cy="900000"/>
          </a:xfrm>
          <a:prstGeom prst="rect">
            <a:avLst/>
          </a:prstGeom>
          <a:solidFill>
            <a:srgbClr val="E17D7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3">
  <p:cSld name="Jefferson_6">
    <p:bg>
      <p:bgPr>
        <a:solidFill>
          <a:srgbClr val="F2F2F2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146921" y="3825551"/>
            <a:ext cx="2868573" cy="2789851"/>
          </a:xfrm>
          <a:prstGeom prst="rect">
            <a:avLst/>
          </a:prstGeom>
          <a:solidFill>
            <a:srgbClr val="7FCF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3145440" y="3825398"/>
            <a:ext cx="2868573" cy="2790000"/>
          </a:xfrm>
          <a:prstGeom prst="rect">
            <a:avLst/>
          </a:prstGeom>
          <a:solidFill>
            <a:srgbClr val="E9C35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6147479" y="3825398"/>
            <a:ext cx="2869200" cy="2790000"/>
          </a:xfrm>
          <a:prstGeom prst="rect">
            <a:avLst/>
          </a:prstGeom>
          <a:solidFill>
            <a:srgbClr val="E9885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9155984" y="3816067"/>
            <a:ext cx="2868574" cy="2790000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145863" y="3429000"/>
            <a:ext cx="2868573" cy="601824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3138224" y="3428998"/>
            <a:ext cx="2868573" cy="601824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6148537" y="3428994"/>
            <a:ext cx="2869200" cy="601824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157042" y="3419663"/>
            <a:ext cx="2868573" cy="601824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4">
  <p:cSld name="Jefferson_9">
    <p:bg>
      <p:bgPr>
        <a:solidFill>
          <a:srgbClr val="F2F2F2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5"/>
          <p:cNvPicPr preferRelativeResize="0"/>
          <p:nvPr/>
        </p:nvPicPr>
        <p:blipFill rotWithShape="1">
          <a:blip r:embed="rId2">
            <a:alphaModFix/>
          </a:blip>
          <a:srcRect b="57103" l="0" r="0" t="0"/>
          <a:stretch/>
        </p:blipFill>
        <p:spPr>
          <a:xfrm>
            <a:off x="0" y="3916218"/>
            <a:ext cx="3376782" cy="2941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 b="57103" l="0" r="0" t="0"/>
          <a:stretch/>
        </p:blipFill>
        <p:spPr>
          <a:xfrm>
            <a:off x="3376782" y="3916218"/>
            <a:ext cx="3376782" cy="2941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5"/>
          <p:cNvPicPr preferRelativeResize="0"/>
          <p:nvPr/>
        </p:nvPicPr>
        <p:blipFill rotWithShape="1">
          <a:blip r:embed="rId2">
            <a:alphaModFix/>
          </a:blip>
          <a:srcRect b="57103" l="0" r="0" t="0"/>
          <a:stretch/>
        </p:blipFill>
        <p:spPr>
          <a:xfrm>
            <a:off x="6753564" y="3916218"/>
            <a:ext cx="3376782" cy="29417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5"/>
          <p:cNvPicPr preferRelativeResize="0"/>
          <p:nvPr/>
        </p:nvPicPr>
        <p:blipFill rotWithShape="1">
          <a:blip r:embed="rId2">
            <a:alphaModFix/>
          </a:blip>
          <a:srcRect b="57103" l="0" r="38945" t="0"/>
          <a:stretch/>
        </p:blipFill>
        <p:spPr>
          <a:xfrm>
            <a:off x="10130346" y="3916218"/>
            <a:ext cx="2061654" cy="294178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5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5">
  <p:cSld name="Jefferson_3">
    <p:bg>
      <p:bgPr>
        <a:solidFill>
          <a:srgbClr val="F2F2F2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/>
          <p:nvPr/>
        </p:nvSpPr>
        <p:spPr>
          <a:xfrm>
            <a:off x="165394" y="4682836"/>
            <a:ext cx="11877637" cy="2175163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/>
          <p:nvPr/>
        </p:nvSpPr>
        <p:spPr>
          <a:xfrm>
            <a:off x="165394" y="1756605"/>
            <a:ext cx="2868573" cy="2789851"/>
          </a:xfrm>
          <a:prstGeom prst="rect">
            <a:avLst/>
          </a:prstGeom>
          <a:solidFill>
            <a:srgbClr val="7FCF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6"/>
          <p:cNvSpPr/>
          <p:nvPr/>
        </p:nvSpPr>
        <p:spPr>
          <a:xfrm>
            <a:off x="3163913" y="1756452"/>
            <a:ext cx="2868573" cy="2790000"/>
          </a:xfrm>
          <a:prstGeom prst="rect">
            <a:avLst/>
          </a:prstGeom>
          <a:solidFill>
            <a:srgbClr val="E9C35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6"/>
          <p:cNvSpPr/>
          <p:nvPr/>
        </p:nvSpPr>
        <p:spPr>
          <a:xfrm>
            <a:off x="6165952" y="1756452"/>
            <a:ext cx="2869200" cy="2790000"/>
          </a:xfrm>
          <a:prstGeom prst="rect">
            <a:avLst/>
          </a:prstGeom>
          <a:solidFill>
            <a:srgbClr val="E9885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/>
          <p:nvPr/>
        </p:nvSpPr>
        <p:spPr>
          <a:xfrm>
            <a:off x="9174457" y="1747121"/>
            <a:ext cx="2868574" cy="2790000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6">
  <p:cSld name="Jefferson_2">
    <p:bg>
      <p:bgPr>
        <a:solidFill>
          <a:srgbClr val="F2F2F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/>
          <p:nvPr/>
        </p:nvSpPr>
        <p:spPr>
          <a:xfrm>
            <a:off x="192823" y="3818268"/>
            <a:ext cx="2868573" cy="2789851"/>
          </a:xfrm>
          <a:prstGeom prst="rect">
            <a:avLst/>
          </a:prstGeom>
          <a:solidFill>
            <a:srgbClr val="7FCF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7"/>
          <p:cNvSpPr/>
          <p:nvPr/>
        </p:nvSpPr>
        <p:spPr>
          <a:xfrm>
            <a:off x="3191342" y="3818115"/>
            <a:ext cx="2868573" cy="2790000"/>
          </a:xfrm>
          <a:prstGeom prst="rect">
            <a:avLst/>
          </a:prstGeom>
          <a:solidFill>
            <a:srgbClr val="E9C35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7"/>
          <p:cNvSpPr/>
          <p:nvPr/>
        </p:nvSpPr>
        <p:spPr>
          <a:xfrm>
            <a:off x="6193381" y="3818115"/>
            <a:ext cx="2869200" cy="2790000"/>
          </a:xfrm>
          <a:prstGeom prst="rect">
            <a:avLst/>
          </a:prstGeom>
          <a:solidFill>
            <a:srgbClr val="E9885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7"/>
          <p:cNvSpPr/>
          <p:nvPr/>
        </p:nvSpPr>
        <p:spPr>
          <a:xfrm>
            <a:off x="9201886" y="3808784"/>
            <a:ext cx="2868574" cy="2790000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/>
          <p:nvPr/>
        </p:nvSpPr>
        <p:spPr>
          <a:xfrm>
            <a:off x="8254460" y="1609164"/>
            <a:ext cx="3816000" cy="2050486"/>
          </a:xfrm>
          <a:prstGeom prst="rect">
            <a:avLst/>
          </a:prstGeom>
          <a:solidFill>
            <a:srgbClr val="C998D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7"/>
          <p:cNvSpPr/>
          <p:nvPr/>
        </p:nvSpPr>
        <p:spPr>
          <a:xfrm>
            <a:off x="192823" y="1609174"/>
            <a:ext cx="3816944" cy="2050476"/>
          </a:xfrm>
          <a:prstGeom prst="rect">
            <a:avLst/>
          </a:prstGeom>
          <a:solidFill>
            <a:srgbClr val="E17D7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7"/>
          <p:cNvSpPr/>
          <p:nvPr/>
        </p:nvSpPr>
        <p:spPr>
          <a:xfrm>
            <a:off x="4169915" y="1616364"/>
            <a:ext cx="3924000" cy="2050476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7">
  <p:cSld name="Jefferson_5">
    <p:bg>
      <p:bgPr>
        <a:solidFill>
          <a:srgbClr val="F2F2F2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/>
          <p:nvPr/>
        </p:nvSpPr>
        <p:spPr>
          <a:xfrm>
            <a:off x="391885" y="3870627"/>
            <a:ext cx="3806889" cy="2558159"/>
          </a:xfrm>
          <a:prstGeom prst="rect">
            <a:avLst/>
          </a:prstGeom>
          <a:solidFill>
            <a:srgbClr val="86CCE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8"/>
          <p:cNvSpPr/>
          <p:nvPr/>
        </p:nvSpPr>
        <p:spPr>
          <a:xfrm>
            <a:off x="8003927" y="1710625"/>
            <a:ext cx="3796187" cy="2464864"/>
          </a:xfrm>
          <a:prstGeom prst="rect">
            <a:avLst/>
          </a:prstGeom>
          <a:solidFill>
            <a:srgbClr val="C998D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8"/>
          <p:cNvSpPr/>
          <p:nvPr/>
        </p:nvSpPr>
        <p:spPr>
          <a:xfrm>
            <a:off x="4272550" y="4322619"/>
            <a:ext cx="3657600" cy="2106168"/>
          </a:xfrm>
          <a:prstGeom prst="rect">
            <a:avLst/>
          </a:prstGeom>
          <a:solidFill>
            <a:srgbClr val="E17D7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8"/>
          <p:cNvSpPr/>
          <p:nvPr/>
        </p:nvSpPr>
        <p:spPr>
          <a:xfrm>
            <a:off x="4272550" y="1710625"/>
            <a:ext cx="3657600" cy="2530788"/>
          </a:xfrm>
          <a:prstGeom prst="rect">
            <a:avLst/>
          </a:prstGeom>
          <a:solidFill>
            <a:srgbClr val="7DC39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8">
  <p:cSld name="Jefferson_7">
    <p:bg>
      <p:bgPr>
        <a:solidFill>
          <a:srgbClr val="F2F2F2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9"/>
          <p:cNvGrpSpPr/>
          <p:nvPr/>
        </p:nvGrpSpPr>
        <p:grpSpPr>
          <a:xfrm>
            <a:off x="145863" y="1699491"/>
            <a:ext cx="11879752" cy="4915913"/>
            <a:chOff x="145863" y="3419663"/>
            <a:chExt cx="11879752" cy="3195739"/>
          </a:xfrm>
        </p:grpSpPr>
        <p:sp>
          <p:nvSpPr>
            <p:cNvPr id="59" name="Google Shape;59;p9"/>
            <p:cNvSpPr/>
            <p:nvPr/>
          </p:nvSpPr>
          <p:spPr>
            <a:xfrm>
              <a:off x="146921" y="3825551"/>
              <a:ext cx="2868573" cy="2789851"/>
            </a:xfrm>
            <a:prstGeom prst="rect">
              <a:avLst/>
            </a:prstGeom>
            <a:solidFill>
              <a:srgbClr val="7FCF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9"/>
            <p:cNvSpPr/>
            <p:nvPr/>
          </p:nvSpPr>
          <p:spPr>
            <a:xfrm>
              <a:off x="3145440" y="3825398"/>
              <a:ext cx="2868573" cy="2790000"/>
            </a:xfrm>
            <a:prstGeom prst="rect">
              <a:avLst/>
            </a:prstGeom>
            <a:solidFill>
              <a:srgbClr val="E9C35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9"/>
            <p:cNvSpPr/>
            <p:nvPr/>
          </p:nvSpPr>
          <p:spPr>
            <a:xfrm>
              <a:off x="6147479" y="3825398"/>
              <a:ext cx="2869200" cy="2790000"/>
            </a:xfrm>
            <a:prstGeom prst="rect">
              <a:avLst/>
            </a:prstGeom>
            <a:solidFill>
              <a:srgbClr val="E9885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9"/>
            <p:cNvSpPr/>
            <p:nvPr/>
          </p:nvSpPr>
          <p:spPr>
            <a:xfrm>
              <a:off x="9155984" y="3816067"/>
              <a:ext cx="2868574" cy="2790000"/>
            </a:xfrm>
            <a:prstGeom prst="rect">
              <a:avLst/>
            </a:prstGeom>
            <a:solidFill>
              <a:srgbClr val="7DC3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9"/>
            <p:cNvSpPr/>
            <p:nvPr/>
          </p:nvSpPr>
          <p:spPr>
            <a:xfrm>
              <a:off x="145863" y="3429000"/>
              <a:ext cx="2868573" cy="601824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9"/>
            <p:cNvSpPr/>
            <p:nvPr/>
          </p:nvSpPr>
          <p:spPr>
            <a:xfrm>
              <a:off x="3138224" y="3428998"/>
              <a:ext cx="2868573" cy="601824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9"/>
            <p:cNvSpPr/>
            <p:nvPr/>
          </p:nvSpPr>
          <p:spPr>
            <a:xfrm>
              <a:off x="6148537" y="3428994"/>
              <a:ext cx="2869200" cy="601824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9"/>
            <p:cNvSpPr/>
            <p:nvPr/>
          </p:nvSpPr>
          <p:spPr>
            <a:xfrm>
              <a:off x="9157042" y="3419663"/>
              <a:ext cx="2868573" cy="601824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" name="Google Shape;67;p9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5_Jefferson_Template_SlidesMania_9">
  <p:cSld name="Jefferson_4">
    <p:bg>
      <p:bgPr>
        <a:solidFill>
          <a:srgbClr val="F2F2F2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10"/>
          <p:cNvGrpSpPr/>
          <p:nvPr/>
        </p:nvGrpSpPr>
        <p:grpSpPr>
          <a:xfrm flipH="1" rot="10800000">
            <a:off x="165394" y="1747121"/>
            <a:ext cx="11877637" cy="5110878"/>
            <a:chOff x="165394" y="1747121"/>
            <a:chExt cx="11877637" cy="5110878"/>
          </a:xfrm>
        </p:grpSpPr>
        <p:sp>
          <p:nvSpPr>
            <p:cNvPr id="70" name="Google Shape;70;p10"/>
            <p:cNvSpPr/>
            <p:nvPr/>
          </p:nvSpPr>
          <p:spPr>
            <a:xfrm>
              <a:off x="165394" y="4682836"/>
              <a:ext cx="11877637" cy="2175163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0"/>
            <p:cNvSpPr/>
            <p:nvPr/>
          </p:nvSpPr>
          <p:spPr>
            <a:xfrm>
              <a:off x="165394" y="1756605"/>
              <a:ext cx="2868573" cy="2789851"/>
            </a:xfrm>
            <a:prstGeom prst="rect">
              <a:avLst/>
            </a:prstGeom>
            <a:solidFill>
              <a:srgbClr val="7FCFE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0"/>
            <p:cNvSpPr/>
            <p:nvPr/>
          </p:nvSpPr>
          <p:spPr>
            <a:xfrm>
              <a:off x="3163913" y="1756452"/>
              <a:ext cx="2868573" cy="2790000"/>
            </a:xfrm>
            <a:prstGeom prst="rect">
              <a:avLst/>
            </a:prstGeom>
            <a:solidFill>
              <a:srgbClr val="E9C35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0"/>
            <p:cNvSpPr/>
            <p:nvPr/>
          </p:nvSpPr>
          <p:spPr>
            <a:xfrm>
              <a:off x="6165952" y="1756452"/>
              <a:ext cx="2869200" cy="2790000"/>
            </a:xfrm>
            <a:prstGeom prst="rect">
              <a:avLst/>
            </a:prstGeom>
            <a:solidFill>
              <a:srgbClr val="E9885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0"/>
            <p:cNvSpPr/>
            <p:nvPr/>
          </p:nvSpPr>
          <p:spPr>
            <a:xfrm>
              <a:off x="9174457" y="1747121"/>
              <a:ext cx="2868574" cy="2790000"/>
            </a:xfrm>
            <a:prstGeom prst="rect">
              <a:avLst/>
            </a:prstGeom>
            <a:solidFill>
              <a:srgbClr val="7DC3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" name="Google Shape;75;p10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 rot="5400000">
            <a:off x="-679350" y="61227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/>
        </p:nvSpPr>
        <p:spPr>
          <a:xfrm>
            <a:off x="914401" y="5589036"/>
            <a:ext cx="746550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5400" u="none" cap="none" strike="noStrike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HERE GOES YOUR TITLE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483568" y="419878"/>
            <a:ext cx="16417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SUBJECT ONE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4276532" y="419878"/>
            <a:ext cx="168026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SUBJECT TWO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6786467" y="419878"/>
            <a:ext cx="190468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SUBJECT THREE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9644742" y="419878"/>
            <a:ext cx="176843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SUBJECT FOUR</a:t>
            </a:r>
            <a:endParaRPr/>
          </a:p>
        </p:txBody>
      </p:sp>
      <p:grpSp>
        <p:nvGrpSpPr>
          <p:cNvPr id="97" name="Google Shape;97;p13"/>
          <p:cNvGrpSpPr/>
          <p:nvPr/>
        </p:nvGrpSpPr>
        <p:grpSpPr>
          <a:xfrm>
            <a:off x="9002086" y="252745"/>
            <a:ext cx="741967" cy="733017"/>
            <a:chOff x="3171000" y="4021950"/>
            <a:chExt cx="268100" cy="265875"/>
          </a:xfrm>
        </p:grpSpPr>
        <p:sp>
          <p:nvSpPr>
            <p:cNvPr id="98" name="Google Shape;98;p13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0" name="Google Shape;100;p13"/>
          <p:cNvSpPr/>
          <p:nvPr/>
        </p:nvSpPr>
        <p:spPr>
          <a:xfrm>
            <a:off x="6187533" y="162048"/>
            <a:ext cx="825891" cy="824067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3"/>
          <p:cNvSpPr/>
          <p:nvPr/>
        </p:nvSpPr>
        <p:spPr>
          <a:xfrm>
            <a:off x="3539465" y="251986"/>
            <a:ext cx="737054" cy="734534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2" name="Google Shape;102;p13"/>
          <p:cNvGrpSpPr/>
          <p:nvPr/>
        </p:nvGrpSpPr>
        <p:grpSpPr>
          <a:xfrm>
            <a:off x="717779" y="255852"/>
            <a:ext cx="700039" cy="697383"/>
            <a:chOff x="5684575" y="4038000"/>
            <a:chExt cx="252950" cy="252950"/>
          </a:xfrm>
        </p:grpSpPr>
        <p:sp>
          <p:nvSpPr>
            <p:cNvPr id="103" name="Google Shape;103;p13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2"/>
          <p:cNvSpPr txBox="1"/>
          <p:nvPr/>
        </p:nvSpPr>
        <p:spPr>
          <a:xfrm>
            <a:off x="914401" y="5626358"/>
            <a:ext cx="3813865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54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THANK </a:t>
            </a:r>
            <a:r>
              <a:rPr b="1" lang="es-ES" sz="5400">
                <a:solidFill>
                  <a:srgbClr val="7DC39E"/>
                </a:solidFill>
                <a:latin typeface="Barlow"/>
                <a:ea typeface="Barlow"/>
                <a:cs typeface="Barlow"/>
                <a:sym typeface="Barlow"/>
              </a:rPr>
              <a:t>YOU</a:t>
            </a:r>
            <a:endParaRPr/>
          </a:p>
        </p:txBody>
      </p:sp>
      <p:sp>
        <p:nvSpPr>
          <p:cNvPr id="256" name="Google Shape;256;p22"/>
          <p:cNvSpPr txBox="1"/>
          <p:nvPr/>
        </p:nvSpPr>
        <p:spPr>
          <a:xfrm>
            <a:off x="914400" y="4295869"/>
            <a:ext cx="3153600" cy="12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</a:rPr>
              <a:t>Slides: </a:t>
            </a:r>
            <a:r>
              <a:rPr lang="es-ES" sz="2800" u="sng">
                <a:solidFill>
                  <a:srgbClr val="434343"/>
                </a:solid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endParaRPr sz="2800">
              <a:solidFill>
                <a:srgbClr val="434343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Images: Freepik</a:t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Fonts used: Barlo</a:t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257" name="Google Shape;257;p22"/>
          <p:cNvCxnSpPr/>
          <p:nvPr/>
        </p:nvCxnSpPr>
        <p:spPr>
          <a:xfrm>
            <a:off x="1047454" y="5589036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7DC39E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115" name="Google Shape;115;p14"/>
          <p:cNvCxnSpPr/>
          <p:nvPr/>
        </p:nvCxnSpPr>
        <p:spPr>
          <a:xfrm>
            <a:off x="450293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E9C35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6" name="Google Shape;116;p14"/>
          <p:cNvSpPr txBox="1"/>
          <p:nvPr/>
        </p:nvSpPr>
        <p:spPr>
          <a:xfrm>
            <a:off x="5244954" y="2035277"/>
            <a:ext cx="28108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17" name="Google Shape;117;p14"/>
          <p:cNvSpPr txBox="1"/>
          <p:nvPr/>
        </p:nvSpPr>
        <p:spPr>
          <a:xfrm>
            <a:off x="1534153" y="2035277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9018867" y="2035277"/>
            <a:ext cx="282511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5244954" y="4397848"/>
            <a:ext cx="2810800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1534153" y="4397848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21" name="Google Shape;121;p14"/>
          <p:cNvSpPr txBox="1"/>
          <p:nvPr/>
        </p:nvSpPr>
        <p:spPr>
          <a:xfrm>
            <a:off x="9018867" y="4397848"/>
            <a:ext cx="282511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grpSp>
        <p:nvGrpSpPr>
          <p:cNvPr id="122" name="Google Shape;122;p14"/>
          <p:cNvGrpSpPr/>
          <p:nvPr/>
        </p:nvGrpSpPr>
        <p:grpSpPr>
          <a:xfrm>
            <a:off x="4434861" y="4545670"/>
            <a:ext cx="741967" cy="733017"/>
            <a:chOff x="3171000" y="4021950"/>
            <a:chExt cx="268100" cy="265875"/>
          </a:xfrm>
        </p:grpSpPr>
        <p:sp>
          <p:nvSpPr>
            <p:cNvPr id="123" name="Google Shape;123;p14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4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4"/>
          <p:cNvSpPr/>
          <p:nvPr/>
        </p:nvSpPr>
        <p:spPr>
          <a:xfrm>
            <a:off x="4392895" y="2064848"/>
            <a:ext cx="825891" cy="824067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699265" y="2109611"/>
            <a:ext cx="737054" cy="734534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7" name="Google Shape;127;p14"/>
          <p:cNvGrpSpPr/>
          <p:nvPr/>
        </p:nvGrpSpPr>
        <p:grpSpPr>
          <a:xfrm>
            <a:off x="714879" y="4536627"/>
            <a:ext cx="700039" cy="697383"/>
            <a:chOff x="5684575" y="4038000"/>
            <a:chExt cx="252950" cy="252950"/>
          </a:xfrm>
        </p:grpSpPr>
        <p:sp>
          <p:nvSpPr>
            <p:cNvPr id="128" name="Google Shape;128;p14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4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4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4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4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4" name="Google Shape;134;p14"/>
          <p:cNvGrpSpPr/>
          <p:nvPr/>
        </p:nvGrpSpPr>
        <p:grpSpPr>
          <a:xfrm>
            <a:off x="8228520" y="2109762"/>
            <a:ext cx="695127" cy="734258"/>
            <a:chOff x="3927075" y="3612900"/>
            <a:chExt cx="251175" cy="266325"/>
          </a:xfrm>
        </p:grpSpPr>
        <p:sp>
          <p:nvSpPr>
            <p:cNvPr id="135" name="Google Shape;135;p14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7" name="Google Shape;137;p14"/>
          <p:cNvGrpSpPr/>
          <p:nvPr/>
        </p:nvGrpSpPr>
        <p:grpSpPr>
          <a:xfrm>
            <a:off x="8228690" y="4430070"/>
            <a:ext cx="694810" cy="811823"/>
            <a:chOff x="6907250" y="4018375"/>
            <a:chExt cx="226625" cy="265875"/>
          </a:xfrm>
        </p:grpSpPr>
        <p:sp>
          <p:nvSpPr>
            <p:cNvPr id="138" name="Google Shape;138;p14"/>
            <p:cNvSpPr/>
            <p:nvPr/>
          </p:nvSpPr>
          <p:spPr>
            <a:xfrm>
              <a:off x="6953650" y="4018375"/>
              <a:ext cx="133375" cy="119575"/>
            </a:xfrm>
            <a:custGeom>
              <a:rect b="b" l="l" r="r" t="t"/>
              <a:pathLst>
                <a:path extrusionOk="0" h="4783" w="5335">
                  <a:moveTo>
                    <a:pt x="2659" y="786"/>
                  </a:moveTo>
                  <a:cubicBezTo>
                    <a:pt x="3337" y="786"/>
                    <a:pt x="3854" y="1321"/>
                    <a:pt x="3854" y="1981"/>
                  </a:cubicBezTo>
                  <a:lnTo>
                    <a:pt x="1463" y="1981"/>
                  </a:lnTo>
                  <a:cubicBezTo>
                    <a:pt x="1463" y="1321"/>
                    <a:pt x="1998" y="786"/>
                    <a:pt x="2659" y="786"/>
                  </a:cubicBezTo>
                  <a:close/>
                  <a:moveTo>
                    <a:pt x="2659" y="0"/>
                  </a:moveTo>
                  <a:cubicBezTo>
                    <a:pt x="1570" y="0"/>
                    <a:pt x="660" y="893"/>
                    <a:pt x="660" y="1981"/>
                  </a:cubicBezTo>
                  <a:lnTo>
                    <a:pt x="0" y="1981"/>
                  </a:lnTo>
                  <a:lnTo>
                    <a:pt x="0" y="4515"/>
                  </a:lnTo>
                  <a:cubicBezTo>
                    <a:pt x="0" y="4657"/>
                    <a:pt x="125" y="4782"/>
                    <a:pt x="268" y="4782"/>
                  </a:cubicBezTo>
                  <a:lnTo>
                    <a:pt x="2123" y="4782"/>
                  </a:lnTo>
                  <a:lnTo>
                    <a:pt x="2123" y="4515"/>
                  </a:lnTo>
                  <a:cubicBezTo>
                    <a:pt x="2123" y="4372"/>
                    <a:pt x="2248" y="4247"/>
                    <a:pt x="2391" y="4247"/>
                  </a:cubicBezTo>
                  <a:lnTo>
                    <a:pt x="2926" y="4247"/>
                  </a:lnTo>
                  <a:cubicBezTo>
                    <a:pt x="3087" y="4247"/>
                    <a:pt x="3194" y="4372"/>
                    <a:pt x="3194" y="4515"/>
                  </a:cubicBezTo>
                  <a:lnTo>
                    <a:pt x="3194" y="4782"/>
                  </a:lnTo>
                  <a:lnTo>
                    <a:pt x="5067" y="4782"/>
                  </a:lnTo>
                  <a:cubicBezTo>
                    <a:pt x="5210" y="4782"/>
                    <a:pt x="5335" y="4657"/>
                    <a:pt x="5335" y="4515"/>
                  </a:cubicBezTo>
                  <a:lnTo>
                    <a:pt x="5335" y="1981"/>
                  </a:lnTo>
                  <a:lnTo>
                    <a:pt x="4657" y="1981"/>
                  </a:lnTo>
                  <a:cubicBezTo>
                    <a:pt x="4657" y="893"/>
                    <a:pt x="3765" y="0"/>
                    <a:pt x="2659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6967025" y="4234275"/>
              <a:ext cx="106625" cy="49975"/>
            </a:xfrm>
            <a:custGeom>
              <a:rect b="b" l="l" r="r" t="t"/>
              <a:pathLst>
                <a:path extrusionOk="0" h="1999" w="4265">
                  <a:moveTo>
                    <a:pt x="179" y="0"/>
                  </a:moveTo>
                  <a:cubicBezTo>
                    <a:pt x="90" y="0"/>
                    <a:pt x="0" y="89"/>
                    <a:pt x="0" y="179"/>
                  </a:cubicBezTo>
                  <a:lnTo>
                    <a:pt x="0" y="1999"/>
                  </a:lnTo>
                  <a:lnTo>
                    <a:pt x="4265" y="1999"/>
                  </a:lnTo>
                  <a:lnTo>
                    <a:pt x="4265" y="179"/>
                  </a:lnTo>
                  <a:cubicBezTo>
                    <a:pt x="4265" y="89"/>
                    <a:pt x="4176" y="0"/>
                    <a:pt x="4086" y="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4"/>
            <p:cNvSpPr/>
            <p:nvPr/>
          </p:nvSpPr>
          <p:spPr>
            <a:xfrm>
              <a:off x="6907250" y="4071900"/>
              <a:ext cx="226625" cy="212350"/>
            </a:xfrm>
            <a:custGeom>
              <a:rect b="b" l="l" r="r" t="t"/>
              <a:pathLst>
                <a:path extrusionOk="0" h="8494" w="9065">
                  <a:moveTo>
                    <a:pt x="1321" y="1"/>
                  </a:moveTo>
                  <a:cubicBezTo>
                    <a:pt x="1000" y="179"/>
                    <a:pt x="786" y="554"/>
                    <a:pt x="786" y="911"/>
                  </a:cubicBezTo>
                  <a:lnTo>
                    <a:pt x="786" y="4104"/>
                  </a:lnTo>
                  <a:lnTo>
                    <a:pt x="536" y="4104"/>
                  </a:lnTo>
                  <a:cubicBezTo>
                    <a:pt x="232" y="4104"/>
                    <a:pt x="0" y="4354"/>
                    <a:pt x="0" y="4640"/>
                  </a:cubicBezTo>
                  <a:lnTo>
                    <a:pt x="0" y="6763"/>
                  </a:lnTo>
                  <a:cubicBezTo>
                    <a:pt x="0" y="7066"/>
                    <a:pt x="232" y="7298"/>
                    <a:pt x="536" y="7298"/>
                  </a:cubicBezTo>
                  <a:lnTo>
                    <a:pt x="786" y="7298"/>
                  </a:lnTo>
                  <a:lnTo>
                    <a:pt x="786" y="7958"/>
                  </a:lnTo>
                  <a:cubicBezTo>
                    <a:pt x="786" y="8262"/>
                    <a:pt x="1035" y="8494"/>
                    <a:pt x="1321" y="8494"/>
                  </a:cubicBezTo>
                  <a:lnTo>
                    <a:pt x="1856" y="8494"/>
                  </a:lnTo>
                  <a:lnTo>
                    <a:pt x="1856" y="6674"/>
                  </a:lnTo>
                  <a:cubicBezTo>
                    <a:pt x="1856" y="6299"/>
                    <a:pt x="2177" y="5960"/>
                    <a:pt x="2570" y="5960"/>
                  </a:cubicBezTo>
                  <a:lnTo>
                    <a:pt x="6495" y="5960"/>
                  </a:lnTo>
                  <a:cubicBezTo>
                    <a:pt x="6888" y="5960"/>
                    <a:pt x="7191" y="6299"/>
                    <a:pt x="7191" y="6674"/>
                  </a:cubicBezTo>
                  <a:lnTo>
                    <a:pt x="7191" y="8494"/>
                  </a:lnTo>
                  <a:lnTo>
                    <a:pt x="7726" y="8494"/>
                  </a:lnTo>
                  <a:cubicBezTo>
                    <a:pt x="8030" y="8494"/>
                    <a:pt x="8262" y="8262"/>
                    <a:pt x="8262" y="7958"/>
                  </a:cubicBezTo>
                  <a:lnTo>
                    <a:pt x="8262" y="7298"/>
                  </a:lnTo>
                  <a:lnTo>
                    <a:pt x="8529" y="7298"/>
                  </a:lnTo>
                  <a:cubicBezTo>
                    <a:pt x="8815" y="7298"/>
                    <a:pt x="9065" y="7066"/>
                    <a:pt x="9065" y="6763"/>
                  </a:cubicBezTo>
                  <a:lnTo>
                    <a:pt x="9065" y="4640"/>
                  </a:lnTo>
                  <a:cubicBezTo>
                    <a:pt x="9047" y="4354"/>
                    <a:pt x="8815" y="4104"/>
                    <a:pt x="8511" y="4104"/>
                  </a:cubicBezTo>
                  <a:lnTo>
                    <a:pt x="8244" y="4104"/>
                  </a:lnTo>
                  <a:lnTo>
                    <a:pt x="8244" y="911"/>
                  </a:lnTo>
                  <a:cubicBezTo>
                    <a:pt x="8244" y="536"/>
                    <a:pt x="8047" y="179"/>
                    <a:pt x="7708" y="1"/>
                  </a:cubicBezTo>
                  <a:lnTo>
                    <a:pt x="7708" y="2374"/>
                  </a:lnTo>
                  <a:cubicBezTo>
                    <a:pt x="7708" y="2820"/>
                    <a:pt x="7352" y="3177"/>
                    <a:pt x="6923" y="3177"/>
                  </a:cubicBezTo>
                  <a:lnTo>
                    <a:pt x="5050" y="3177"/>
                  </a:lnTo>
                  <a:lnTo>
                    <a:pt x="5050" y="3444"/>
                  </a:lnTo>
                  <a:cubicBezTo>
                    <a:pt x="5050" y="3587"/>
                    <a:pt x="4943" y="3712"/>
                    <a:pt x="4782" y="3712"/>
                  </a:cubicBezTo>
                  <a:lnTo>
                    <a:pt x="4247" y="3712"/>
                  </a:lnTo>
                  <a:cubicBezTo>
                    <a:pt x="4104" y="3712"/>
                    <a:pt x="3979" y="3587"/>
                    <a:pt x="3979" y="3444"/>
                  </a:cubicBezTo>
                  <a:lnTo>
                    <a:pt x="3979" y="3177"/>
                  </a:lnTo>
                  <a:lnTo>
                    <a:pt x="2124" y="3177"/>
                  </a:lnTo>
                  <a:cubicBezTo>
                    <a:pt x="1695" y="3177"/>
                    <a:pt x="1321" y="2820"/>
                    <a:pt x="1321" y="2374"/>
                  </a:cubicBezTo>
                  <a:lnTo>
                    <a:pt x="1321" y="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pared, niño, interior, cepillo de dientes&#10;&#10;Descripción generada automáticamente" id="145" name="Google Shape;14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43280" y="1516618"/>
            <a:ext cx="2868574" cy="19123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persona, suelo, pose, sujetando&#10;&#10;Descripción generada automáticamente" id="146" name="Google Shape;14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6921" y="1516618"/>
            <a:ext cx="2868573" cy="19123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persona, hierba, exterior, niño&#10;&#10;Descripción generada automáticamente" id="147" name="Google Shape;147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164691" y="1507286"/>
            <a:ext cx="2868575" cy="19123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niño, persona, pequeño, joven&#10;&#10;Descripción generada automáticamente" id="148" name="Google Shape;148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140339" y="1516618"/>
            <a:ext cx="2868573" cy="1912382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5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150" name="Google Shape;150;p15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151" name="Google Shape;151;p15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7DC39E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2" name="Google Shape;152;p15"/>
          <p:cNvSpPr txBox="1"/>
          <p:nvPr/>
        </p:nvSpPr>
        <p:spPr>
          <a:xfrm>
            <a:off x="144805" y="3545240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#1</a:t>
            </a:r>
            <a:endParaRPr/>
          </a:p>
        </p:txBody>
      </p:sp>
      <p:sp>
        <p:nvSpPr>
          <p:cNvPr id="153" name="Google Shape;153;p15"/>
          <p:cNvSpPr txBox="1"/>
          <p:nvPr/>
        </p:nvSpPr>
        <p:spPr>
          <a:xfrm>
            <a:off x="3137166" y="3545240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#2</a:t>
            </a:r>
            <a:endParaRPr/>
          </a:p>
        </p:txBody>
      </p:sp>
      <p:sp>
        <p:nvSpPr>
          <p:cNvPr id="154" name="Google Shape;154;p15"/>
          <p:cNvSpPr txBox="1"/>
          <p:nvPr/>
        </p:nvSpPr>
        <p:spPr>
          <a:xfrm>
            <a:off x="6155753" y="3545240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#3</a:t>
            </a:r>
            <a:endParaRPr/>
          </a:p>
        </p:txBody>
      </p:sp>
      <p:sp>
        <p:nvSpPr>
          <p:cNvPr id="155" name="Google Shape;155;p15"/>
          <p:cNvSpPr txBox="1"/>
          <p:nvPr/>
        </p:nvSpPr>
        <p:spPr>
          <a:xfrm>
            <a:off x="9176000" y="3498574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#4</a:t>
            </a:r>
            <a:endParaRPr/>
          </a:p>
        </p:txBody>
      </p:sp>
      <p:sp>
        <p:nvSpPr>
          <p:cNvPr id="156" name="Google Shape;156;p15"/>
          <p:cNvSpPr txBox="1"/>
          <p:nvPr/>
        </p:nvSpPr>
        <p:spPr>
          <a:xfrm>
            <a:off x="215082" y="4473298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57" name="Google Shape;157;p15"/>
          <p:cNvSpPr txBox="1"/>
          <p:nvPr/>
        </p:nvSpPr>
        <p:spPr>
          <a:xfrm>
            <a:off x="3216420" y="4473298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58" name="Google Shape;158;p15"/>
          <p:cNvSpPr txBox="1"/>
          <p:nvPr/>
        </p:nvSpPr>
        <p:spPr>
          <a:xfrm>
            <a:off x="6245447" y="4473298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59" name="Google Shape;159;p15"/>
          <p:cNvSpPr txBox="1"/>
          <p:nvPr/>
        </p:nvSpPr>
        <p:spPr>
          <a:xfrm>
            <a:off x="9246785" y="4473298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165" name="Google Shape;165;p16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166" name="Google Shape;166;p16"/>
          <p:cNvCxnSpPr/>
          <p:nvPr/>
        </p:nvCxnSpPr>
        <p:spPr>
          <a:xfrm>
            <a:off x="450293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E78A6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7" name="Google Shape;167;p16"/>
          <p:cNvSpPr txBox="1"/>
          <p:nvPr/>
        </p:nvSpPr>
        <p:spPr>
          <a:xfrm>
            <a:off x="391885" y="1853241"/>
            <a:ext cx="5206481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 dolor sit amet, consectetuer adipiscing elit. Aenean commodo ligula eget dolor. Aenean massa.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 nec, pellentesque eu, pretium quis, sem.</a:t>
            </a:r>
            <a:endParaRPr/>
          </a:p>
        </p:txBody>
      </p:sp>
      <p:sp>
        <p:nvSpPr>
          <p:cNvPr id="168" name="Google Shape;168;p16"/>
          <p:cNvSpPr txBox="1"/>
          <p:nvPr/>
        </p:nvSpPr>
        <p:spPr>
          <a:xfrm>
            <a:off x="6593634" y="1853241"/>
            <a:ext cx="5206481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 dolor sit amet, consectetuer adipiscing elit. Aenean commodo ligula eget dolor. Aenean massa.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 nec, pellentesque eu, pretium quis, sem.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"/>
          <p:cNvSpPr txBox="1"/>
          <p:nvPr/>
        </p:nvSpPr>
        <p:spPr>
          <a:xfrm>
            <a:off x="547396" y="4895020"/>
            <a:ext cx="11196736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Lorem ipsum dolor sit amet, consectetuer adipiscing elit. Aenean commodo ligula eget dolor. Aenean massa.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 nec, pellentesque eu, pretium quis, sem.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Nulla consequat massa quis enim. Donec pede justo, fringilla vel, aliquet nec, vulputate eget, arcu. In enim justo, rhoncus ut, imperdiet a, venenatis vitae, justo.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4" name="Google Shape;174;p17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175" name="Google Shape;175;p17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176" name="Google Shape;176;p17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E17D7D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77" name="Google Shape;177;p17"/>
          <p:cNvGrpSpPr/>
          <p:nvPr/>
        </p:nvGrpSpPr>
        <p:grpSpPr>
          <a:xfrm>
            <a:off x="9674887" y="2371798"/>
            <a:ext cx="1774768" cy="1728347"/>
            <a:chOff x="3171000" y="4021950"/>
            <a:chExt cx="268100" cy="265875"/>
          </a:xfrm>
        </p:grpSpPr>
        <p:sp>
          <p:nvSpPr>
            <p:cNvPr id="178" name="Google Shape;178;p17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0" name="Google Shape;180;p17"/>
          <p:cNvSpPr/>
          <p:nvPr/>
        </p:nvSpPr>
        <p:spPr>
          <a:xfrm>
            <a:off x="6725990" y="2157123"/>
            <a:ext cx="1975514" cy="19430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7"/>
          <p:cNvSpPr/>
          <p:nvPr/>
        </p:nvSpPr>
        <p:spPr>
          <a:xfrm>
            <a:off x="3712761" y="2262670"/>
            <a:ext cx="1763018" cy="1731922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2" name="Google Shape;182;p17"/>
          <p:cNvGrpSpPr/>
          <p:nvPr/>
        </p:nvGrpSpPr>
        <p:grpSpPr>
          <a:xfrm>
            <a:off x="788048" y="2306481"/>
            <a:ext cx="1674478" cy="1644327"/>
            <a:chOff x="5684575" y="4038000"/>
            <a:chExt cx="252950" cy="252950"/>
          </a:xfrm>
        </p:grpSpPr>
        <p:sp>
          <p:nvSpPr>
            <p:cNvPr id="183" name="Google Shape;183;p17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7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7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 txBox="1"/>
          <p:nvPr/>
        </p:nvSpPr>
        <p:spPr>
          <a:xfrm>
            <a:off x="661773" y="1832848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4642390" y="1832848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95" name="Google Shape;195;p18"/>
          <p:cNvSpPr txBox="1"/>
          <p:nvPr/>
        </p:nvSpPr>
        <p:spPr>
          <a:xfrm>
            <a:off x="8741639" y="1832848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196" name="Google Shape;196;p18"/>
          <p:cNvSpPr txBox="1"/>
          <p:nvPr/>
        </p:nvSpPr>
        <p:spPr>
          <a:xfrm>
            <a:off x="243227" y="4407984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97" name="Google Shape;197;p18"/>
          <p:cNvSpPr txBox="1"/>
          <p:nvPr/>
        </p:nvSpPr>
        <p:spPr>
          <a:xfrm>
            <a:off x="3244565" y="4407984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98" name="Google Shape;198;p18"/>
          <p:cNvSpPr txBox="1"/>
          <p:nvPr/>
        </p:nvSpPr>
        <p:spPr>
          <a:xfrm>
            <a:off x="6273592" y="4407984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199" name="Google Shape;199;p18"/>
          <p:cNvSpPr txBox="1"/>
          <p:nvPr/>
        </p:nvSpPr>
        <p:spPr>
          <a:xfrm>
            <a:off x="9274930" y="4407984"/>
            <a:ext cx="2730133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3F3F3F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</p:txBody>
      </p:sp>
      <p:sp>
        <p:nvSpPr>
          <p:cNvPr id="200" name="Google Shape;200;p18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201" name="Google Shape;201;p18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202" name="Google Shape;202;p18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C998D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9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208" name="Google Shape;208;p19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209" name="Google Shape;209;p19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86CCE5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Imagen que contiene persona, hierba, exterior, niño&#10;&#10;Descripción generada automáticamente" id="210" name="Google Shape;21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03928" y="3870624"/>
            <a:ext cx="3796182" cy="25581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niño, persona, pequeño, joven&#10;&#10;Descripción generada automáticamente" id="211" name="Google Shape;211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885" y="1710628"/>
            <a:ext cx="3806889" cy="255815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9"/>
          <p:cNvSpPr txBox="1"/>
          <p:nvPr/>
        </p:nvSpPr>
        <p:spPr>
          <a:xfrm>
            <a:off x="671104" y="4617140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213" name="Google Shape;213;p19"/>
          <p:cNvSpPr txBox="1"/>
          <p:nvPr/>
        </p:nvSpPr>
        <p:spPr>
          <a:xfrm>
            <a:off x="4443711" y="2191189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214" name="Google Shape;214;p19"/>
          <p:cNvSpPr txBox="1"/>
          <p:nvPr/>
        </p:nvSpPr>
        <p:spPr>
          <a:xfrm>
            <a:off x="4443710" y="4587156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  <p:sp>
        <p:nvSpPr>
          <p:cNvPr id="215" name="Google Shape;215;p19"/>
          <p:cNvSpPr txBox="1"/>
          <p:nvPr/>
        </p:nvSpPr>
        <p:spPr>
          <a:xfrm>
            <a:off x="8211976" y="1954105"/>
            <a:ext cx="283257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LOREM IPSUM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ultricies, pellentesque.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0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221" name="Google Shape;221;p20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222" name="Google Shape;222;p20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7DC39E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3" name="Google Shape;223;p20"/>
          <p:cNvSpPr txBox="1"/>
          <p:nvPr/>
        </p:nvSpPr>
        <p:spPr>
          <a:xfrm>
            <a:off x="164470" y="1982814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#1</a:t>
            </a:r>
            <a:endParaRPr/>
          </a:p>
        </p:txBody>
      </p:sp>
      <p:sp>
        <p:nvSpPr>
          <p:cNvPr id="224" name="Google Shape;224;p20"/>
          <p:cNvSpPr txBox="1"/>
          <p:nvPr/>
        </p:nvSpPr>
        <p:spPr>
          <a:xfrm>
            <a:off x="3156831" y="1982814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#2</a:t>
            </a:r>
            <a:endParaRPr/>
          </a:p>
        </p:txBody>
      </p:sp>
      <p:sp>
        <p:nvSpPr>
          <p:cNvPr id="225" name="Google Shape;225;p20"/>
          <p:cNvSpPr txBox="1"/>
          <p:nvPr/>
        </p:nvSpPr>
        <p:spPr>
          <a:xfrm>
            <a:off x="6175418" y="1982814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#3</a:t>
            </a:r>
            <a:endParaRPr/>
          </a:p>
        </p:txBody>
      </p:sp>
      <p:sp>
        <p:nvSpPr>
          <p:cNvPr id="226" name="Google Shape;226;p20"/>
          <p:cNvSpPr txBox="1"/>
          <p:nvPr/>
        </p:nvSpPr>
        <p:spPr>
          <a:xfrm>
            <a:off x="9195665" y="1936148"/>
            <a:ext cx="28285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ACTIVITY #4</a:t>
            </a:r>
            <a:endParaRPr/>
          </a:p>
        </p:txBody>
      </p:sp>
      <p:sp>
        <p:nvSpPr>
          <p:cNvPr id="227" name="Google Shape;227;p20"/>
          <p:cNvSpPr txBox="1"/>
          <p:nvPr/>
        </p:nvSpPr>
        <p:spPr>
          <a:xfrm>
            <a:off x="234747" y="3181457"/>
            <a:ext cx="2730133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28" name="Google Shape;228;p20"/>
          <p:cNvSpPr txBox="1"/>
          <p:nvPr/>
        </p:nvSpPr>
        <p:spPr>
          <a:xfrm>
            <a:off x="3236085" y="3181457"/>
            <a:ext cx="2730133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29" name="Google Shape;229;p20"/>
          <p:cNvSpPr txBox="1"/>
          <p:nvPr/>
        </p:nvSpPr>
        <p:spPr>
          <a:xfrm>
            <a:off x="6265112" y="3181457"/>
            <a:ext cx="2730133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230" name="Google Shape;230;p20"/>
          <p:cNvSpPr txBox="1"/>
          <p:nvPr/>
        </p:nvSpPr>
        <p:spPr>
          <a:xfrm>
            <a:off x="9266450" y="3181457"/>
            <a:ext cx="2730133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Donec quam felis, ultricies, pellentesque.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rgbClr val="262626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6262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1"/>
          <p:cNvSpPr txBox="1"/>
          <p:nvPr/>
        </p:nvSpPr>
        <p:spPr>
          <a:xfrm>
            <a:off x="326572" y="242597"/>
            <a:ext cx="233749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TITLE HERE</a:t>
            </a:r>
            <a:endParaRPr/>
          </a:p>
        </p:txBody>
      </p:sp>
      <p:sp>
        <p:nvSpPr>
          <p:cNvPr id="236" name="Google Shape;236;p21"/>
          <p:cNvSpPr txBox="1"/>
          <p:nvPr/>
        </p:nvSpPr>
        <p:spPr>
          <a:xfrm>
            <a:off x="391886" y="827372"/>
            <a:ext cx="182293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3F3F3F"/>
                </a:solidFill>
                <a:latin typeface="Barlow"/>
                <a:ea typeface="Barlow"/>
                <a:cs typeface="Barlow"/>
                <a:sym typeface="Barlow"/>
              </a:rPr>
              <a:t>SUBTITLE HERE</a:t>
            </a:r>
            <a:endParaRPr b="1"/>
          </a:p>
        </p:txBody>
      </p:sp>
      <p:cxnSp>
        <p:nvCxnSpPr>
          <p:cNvPr id="237" name="Google Shape;237;p21"/>
          <p:cNvCxnSpPr/>
          <p:nvPr/>
        </p:nvCxnSpPr>
        <p:spPr>
          <a:xfrm>
            <a:off x="506279" y="1362270"/>
            <a:ext cx="1229217" cy="0"/>
          </a:xfrm>
          <a:prstGeom prst="straightConnector1">
            <a:avLst/>
          </a:prstGeom>
          <a:noFill/>
          <a:ln cap="flat" cmpd="sng" w="19050">
            <a:solidFill>
              <a:srgbClr val="E9C354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8" name="Google Shape;238;p21"/>
          <p:cNvSpPr txBox="1"/>
          <p:nvPr/>
        </p:nvSpPr>
        <p:spPr>
          <a:xfrm>
            <a:off x="497632" y="1857949"/>
            <a:ext cx="11196736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Lorem ipsum dolor sit amet, consectetuer adipiscing elit. Aenean commodo ligula eget dolor. Aenean massa.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Cum sociis natoque penatibus et magnis dis parturient montes, nascetur ridiculus mus. Donec quam felis, ultricies nec, pellentesque eu, pretium quis, sem.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Nulla consequat massa quis enim. Donec pede justo, fringilla vel, aliquet nec, vulputate eget, arcu. In enim justo, rhoncus ut, imperdiet a, venenatis vitae, justo.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grpSp>
        <p:nvGrpSpPr>
          <p:cNvPr id="239" name="Google Shape;239;p21"/>
          <p:cNvGrpSpPr/>
          <p:nvPr/>
        </p:nvGrpSpPr>
        <p:grpSpPr>
          <a:xfrm>
            <a:off x="9574662" y="4630398"/>
            <a:ext cx="1774768" cy="1728347"/>
            <a:chOff x="3171000" y="4021950"/>
            <a:chExt cx="268100" cy="265875"/>
          </a:xfrm>
        </p:grpSpPr>
        <p:sp>
          <p:nvSpPr>
            <p:cNvPr id="240" name="Google Shape;240;p21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21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rgbClr val="91E3B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2" name="Google Shape;242;p21"/>
          <p:cNvSpPr/>
          <p:nvPr/>
        </p:nvSpPr>
        <p:spPr>
          <a:xfrm>
            <a:off x="6625765" y="4415723"/>
            <a:ext cx="1975514" cy="19430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1"/>
          <p:cNvSpPr/>
          <p:nvPr/>
        </p:nvSpPr>
        <p:spPr>
          <a:xfrm>
            <a:off x="3612536" y="4521270"/>
            <a:ext cx="1763018" cy="1731922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rgbClr val="FFE5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4" name="Google Shape;244;p21"/>
          <p:cNvGrpSpPr/>
          <p:nvPr/>
        </p:nvGrpSpPr>
        <p:grpSpPr>
          <a:xfrm>
            <a:off x="687823" y="4565081"/>
            <a:ext cx="1674478" cy="1644327"/>
            <a:chOff x="5684575" y="4038000"/>
            <a:chExt cx="252950" cy="252950"/>
          </a:xfrm>
        </p:grpSpPr>
        <p:sp>
          <p:nvSpPr>
            <p:cNvPr id="245" name="Google Shape;245;p21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21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21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21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21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rgbClr val="CFE2F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0045_Jefferson_Template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