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" panose="020B0604020202020204" charset="0"/>
      <p:regular r:id="rId13"/>
    </p:embeddedFont>
    <p:embeddedFont>
      <p:font typeface="Mont Bold" panose="020B0604020202020204" charset="0"/>
      <p:regular r:id="rId14"/>
    </p:embeddedFont>
    <p:embeddedFont>
      <p:font typeface="Poppins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0" d="100"/>
          <a:sy n="80" d="100"/>
        </p:scale>
        <p:origin x="2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852093-B256-4198-8FD0-19D72E4800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4762"/>
            <a:ext cx="18278475" cy="10277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26" Type="http://schemas.openxmlformats.org/officeDocument/2006/relationships/image" Target="../media/image31.png"/><Relationship Id="rId3" Type="http://schemas.openxmlformats.org/officeDocument/2006/relationships/image" Target="../media/image9.png"/><Relationship Id="rId21" Type="http://schemas.openxmlformats.org/officeDocument/2006/relationships/image" Target="../media/image26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0.svg"/><Relationship Id="rId2" Type="http://schemas.openxmlformats.org/officeDocument/2006/relationships/image" Target="../media/image8.jpeg"/><Relationship Id="rId16" Type="http://schemas.openxmlformats.org/officeDocument/2006/relationships/image" Target="../media/image22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29.pn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23" Type="http://schemas.openxmlformats.org/officeDocument/2006/relationships/image" Target="../media/image28.svg"/><Relationship Id="rId10" Type="http://schemas.openxmlformats.org/officeDocument/2006/relationships/image" Target="../media/image16.png"/><Relationship Id="rId19" Type="http://schemas.openxmlformats.org/officeDocument/2006/relationships/image" Target="../media/image3.pn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7.png"/><Relationship Id="rId27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12.png"/><Relationship Id="rId21" Type="http://schemas.openxmlformats.org/officeDocument/2006/relationships/image" Target="../media/image22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17" Type="http://schemas.openxmlformats.org/officeDocument/2006/relationships/image" Target="../media/image18.png"/><Relationship Id="rId2" Type="http://schemas.openxmlformats.org/officeDocument/2006/relationships/image" Target="../media/image8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16.png"/><Relationship Id="rId10" Type="http://schemas.openxmlformats.org/officeDocument/2006/relationships/image" Target="../media/image38.svg"/><Relationship Id="rId19" Type="http://schemas.openxmlformats.org/officeDocument/2006/relationships/image" Target="../media/image20.png"/><Relationship Id="rId4" Type="http://schemas.openxmlformats.org/officeDocument/2006/relationships/image" Target="../media/image13.svg"/><Relationship Id="rId9" Type="http://schemas.openxmlformats.org/officeDocument/2006/relationships/image" Target="../media/image37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ED58D01D-319B-420B-8677-EEA0294DB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" y="4045"/>
            <a:ext cx="18281026" cy="10278909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2859205" y="7770953"/>
            <a:ext cx="6492240" cy="0"/>
          </a:xfrm>
          <a:prstGeom prst="line">
            <a:avLst/>
          </a:prstGeom>
          <a:ln w="38100" cap="rnd">
            <a:solidFill>
              <a:srgbClr val="0E52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2531517" y="415814"/>
            <a:ext cx="3280284" cy="1020989"/>
          </a:xfrm>
          <a:custGeom>
            <a:avLst/>
            <a:gdLst/>
            <a:ahLst/>
            <a:cxnLst/>
            <a:rect l="l" t="t" r="r" b="b"/>
            <a:pathLst>
              <a:path w="3280284" h="1020989">
                <a:moveTo>
                  <a:pt x="0" y="0"/>
                </a:moveTo>
                <a:lnTo>
                  <a:pt x="3280285" y="0"/>
                </a:lnTo>
                <a:lnTo>
                  <a:pt x="3280285" y="1020988"/>
                </a:lnTo>
                <a:lnTo>
                  <a:pt x="0" y="10209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830630" y="2532259"/>
            <a:ext cx="9211322" cy="3031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31"/>
              </a:lnSpc>
            </a:pPr>
            <a:r>
              <a:rPr lang="en-US" sz="9403" b="1" spc="-423" dirty="0">
                <a:solidFill>
                  <a:srgbClr val="0F596A"/>
                </a:solidFill>
                <a:latin typeface="Mont Bold"/>
                <a:ea typeface="Mont Bold"/>
                <a:cs typeface="Mont Bold"/>
                <a:sym typeface="Mont Bold"/>
              </a:rPr>
              <a:t>PLEASE ADD</a:t>
            </a:r>
          </a:p>
          <a:p>
            <a:pPr algn="l">
              <a:lnSpc>
                <a:spcPts val="10531"/>
              </a:lnSpc>
            </a:pPr>
            <a:r>
              <a:rPr lang="en-US" sz="9403" b="1" spc="-423" dirty="0">
                <a:solidFill>
                  <a:srgbClr val="0F596A"/>
                </a:solidFill>
                <a:latin typeface="Mont Bold"/>
                <a:ea typeface="Mont Bold"/>
                <a:cs typeface="Mont Bold"/>
                <a:sym typeface="Mont Bold"/>
              </a:rPr>
              <a:t>YOUR TITLE HERE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68730" y="6728783"/>
            <a:ext cx="2108859" cy="426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7"/>
              </a:lnSpc>
            </a:pPr>
            <a:r>
              <a:rPr lang="en-US" sz="2359" spc="-9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Prepared by: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71981" y="7145624"/>
            <a:ext cx="7082025" cy="426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7"/>
              </a:lnSpc>
            </a:pPr>
            <a:r>
              <a:rPr lang="en-US" sz="2359" b="1" spc="-9" dirty="0">
                <a:solidFill>
                  <a:srgbClr val="073047"/>
                </a:solidFill>
                <a:latin typeface="Mont Bold"/>
                <a:ea typeface="Mont Bold"/>
                <a:cs typeface="Mont Bold"/>
                <a:sym typeface="Mont Bold"/>
              </a:rPr>
              <a:t>Write name of authors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776E1793-B79B-4E91-BDC2-CEEF02812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1026" cy="10278909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672966" y="4505559"/>
            <a:ext cx="5325172" cy="608079"/>
            <a:chOff x="0" y="0"/>
            <a:chExt cx="1564225" cy="1786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64225" cy="178618"/>
            </a:xfrm>
            <a:custGeom>
              <a:avLst/>
              <a:gdLst/>
              <a:ahLst/>
              <a:cxnLst/>
              <a:rect l="l" t="t" r="r" b="b"/>
              <a:pathLst>
                <a:path w="1564225" h="178618">
                  <a:moveTo>
                    <a:pt x="89309" y="0"/>
                  </a:moveTo>
                  <a:lnTo>
                    <a:pt x="1474916" y="0"/>
                  </a:lnTo>
                  <a:cubicBezTo>
                    <a:pt x="1524240" y="0"/>
                    <a:pt x="1564225" y="39985"/>
                    <a:pt x="1564225" y="89309"/>
                  </a:cubicBezTo>
                  <a:lnTo>
                    <a:pt x="1564225" y="89309"/>
                  </a:lnTo>
                  <a:cubicBezTo>
                    <a:pt x="1564225" y="112995"/>
                    <a:pt x="1554816" y="135711"/>
                    <a:pt x="1538067" y="152460"/>
                  </a:cubicBezTo>
                  <a:cubicBezTo>
                    <a:pt x="1521318" y="169209"/>
                    <a:pt x="1498602" y="178618"/>
                    <a:pt x="1474916" y="178618"/>
                  </a:cubicBezTo>
                  <a:lnTo>
                    <a:pt x="89309" y="178618"/>
                  </a:lnTo>
                  <a:cubicBezTo>
                    <a:pt x="65623" y="178618"/>
                    <a:pt x="42907" y="169209"/>
                    <a:pt x="26158" y="152460"/>
                  </a:cubicBezTo>
                  <a:cubicBezTo>
                    <a:pt x="9409" y="135711"/>
                    <a:pt x="0" y="112995"/>
                    <a:pt x="0" y="89309"/>
                  </a:cubicBezTo>
                  <a:lnTo>
                    <a:pt x="0" y="89309"/>
                  </a:lnTo>
                  <a:cubicBezTo>
                    <a:pt x="0" y="65623"/>
                    <a:pt x="9409" y="42907"/>
                    <a:pt x="26158" y="26158"/>
                  </a:cubicBezTo>
                  <a:cubicBezTo>
                    <a:pt x="42907" y="9409"/>
                    <a:pt x="65623" y="0"/>
                    <a:pt x="8930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27389">
                    <a:alpha val="100000"/>
                  </a:srgbClr>
                </a:gs>
                <a:gs pos="100000">
                  <a:srgbClr val="0E4D5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564225" cy="2357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672966" y="2328170"/>
            <a:ext cx="8516345" cy="2167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70"/>
              </a:lnSpc>
            </a:pPr>
            <a:r>
              <a:rPr lang="en-US" sz="7048" b="1" spc="-317" dirty="0">
                <a:solidFill>
                  <a:srgbClr val="0E5279"/>
                </a:solidFill>
                <a:latin typeface="Mont Bold"/>
                <a:ea typeface="Mont Bold"/>
                <a:cs typeface="Mont Bold"/>
                <a:sym typeface="Mont Bold"/>
              </a:rPr>
              <a:t>Write your slide content here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931244" y="4608275"/>
            <a:ext cx="4643899" cy="403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6"/>
              </a:lnSpc>
            </a:pPr>
            <a:r>
              <a:rPr lang="en-US" sz="2402" b="1" spc="-9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Write your text here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16156" y="5541607"/>
            <a:ext cx="6783889" cy="1847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Lorem ipsum dolor sit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amet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,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consectetur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adipiscing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elit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. Maecenas ac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velit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ut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eros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scelerisque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placerat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a et ex.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Vivamus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tristique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nisi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quis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volutpat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pharetra. In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eleifend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eget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sem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sit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amet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interdum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.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Nulla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velit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purus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,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aliquet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ac gravida non, tempus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ut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mauris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.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Suspendisse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erat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erat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,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bibendum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at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suscipit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sed,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ultrices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condimentum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libero.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1F4A1CDC-2A9D-4D14-B280-4357442F6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" y="4045"/>
            <a:ext cx="18271500" cy="10278909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5450207" y="3122727"/>
            <a:ext cx="8516345" cy="2167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70"/>
              </a:lnSpc>
            </a:pPr>
            <a:r>
              <a:rPr lang="en-US" sz="7048" b="1" spc="-317" dirty="0">
                <a:solidFill>
                  <a:srgbClr val="0E5279"/>
                </a:solidFill>
                <a:latin typeface="Mont Bold"/>
                <a:ea typeface="Mont Bold"/>
                <a:cs typeface="Mont Bold"/>
                <a:sym typeface="Mont Bold"/>
              </a:rPr>
              <a:t>Write your slide content here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1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8774F8D-6D3C-4143-9E49-B4F2C613F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" y="4045"/>
            <a:ext cx="18281026" cy="10278909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672966" y="4505559"/>
            <a:ext cx="5325172" cy="608079"/>
            <a:chOff x="0" y="0"/>
            <a:chExt cx="1564225" cy="1786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64225" cy="178618"/>
            </a:xfrm>
            <a:custGeom>
              <a:avLst/>
              <a:gdLst/>
              <a:ahLst/>
              <a:cxnLst/>
              <a:rect l="l" t="t" r="r" b="b"/>
              <a:pathLst>
                <a:path w="1564225" h="178618">
                  <a:moveTo>
                    <a:pt x="89309" y="0"/>
                  </a:moveTo>
                  <a:lnTo>
                    <a:pt x="1474916" y="0"/>
                  </a:lnTo>
                  <a:cubicBezTo>
                    <a:pt x="1524240" y="0"/>
                    <a:pt x="1564225" y="39985"/>
                    <a:pt x="1564225" y="89309"/>
                  </a:cubicBezTo>
                  <a:lnTo>
                    <a:pt x="1564225" y="89309"/>
                  </a:lnTo>
                  <a:cubicBezTo>
                    <a:pt x="1564225" y="112995"/>
                    <a:pt x="1554816" y="135711"/>
                    <a:pt x="1538067" y="152460"/>
                  </a:cubicBezTo>
                  <a:cubicBezTo>
                    <a:pt x="1521318" y="169209"/>
                    <a:pt x="1498602" y="178618"/>
                    <a:pt x="1474916" y="178618"/>
                  </a:cubicBezTo>
                  <a:lnTo>
                    <a:pt x="89309" y="178618"/>
                  </a:lnTo>
                  <a:cubicBezTo>
                    <a:pt x="65623" y="178618"/>
                    <a:pt x="42907" y="169209"/>
                    <a:pt x="26158" y="152460"/>
                  </a:cubicBezTo>
                  <a:cubicBezTo>
                    <a:pt x="9409" y="135711"/>
                    <a:pt x="0" y="112995"/>
                    <a:pt x="0" y="89309"/>
                  </a:cubicBezTo>
                  <a:lnTo>
                    <a:pt x="0" y="89309"/>
                  </a:lnTo>
                  <a:cubicBezTo>
                    <a:pt x="0" y="65623"/>
                    <a:pt x="9409" y="42907"/>
                    <a:pt x="26158" y="26158"/>
                  </a:cubicBezTo>
                  <a:cubicBezTo>
                    <a:pt x="42907" y="9409"/>
                    <a:pt x="65623" y="0"/>
                    <a:pt x="8930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27389">
                    <a:alpha val="100000"/>
                  </a:srgbClr>
                </a:gs>
                <a:gs pos="100000">
                  <a:srgbClr val="0E4D5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564225" cy="2357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672966" y="2328170"/>
            <a:ext cx="8516345" cy="2167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70"/>
              </a:lnSpc>
            </a:pPr>
            <a:r>
              <a:rPr lang="en-US" sz="7048" b="1" spc="-317" dirty="0">
                <a:solidFill>
                  <a:srgbClr val="0E5279"/>
                </a:solidFill>
                <a:latin typeface="Mont Bold"/>
                <a:ea typeface="Mont Bold"/>
                <a:cs typeface="Mont Bold"/>
                <a:sym typeface="Mont Bold"/>
              </a:rPr>
              <a:t>Write your slide content here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931244" y="4608275"/>
            <a:ext cx="4643899" cy="403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6"/>
              </a:lnSpc>
            </a:pPr>
            <a:r>
              <a:rPr lang="en-US" sz="2402" b="1" spc="-9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Write your text here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16156" y="5541607"/>
            <a:ext cx="6783889" cy="1847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Lorem ipsum dolor sit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amet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,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consectetur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adipiscing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elit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. Maecenas ac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velit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ut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eros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scelerisque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placerat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a et ex.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Vivamus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tristique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nisi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quis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volutpat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pharetra. In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eleifend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eget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sem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sit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amet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interdum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.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Nulla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velit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purus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,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aliquet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ac gravida non, tempus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ut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mauris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.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Suspendisse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erat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erat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,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bibendum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at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suscipit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sed,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ultrices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</a:t>
            </a:r>
            <a:r>
              <a:rPr lang="en-US" sz="1712" dirty="0" err="1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condimentum</a:t>
            </a:r>
            <a:r>
              <a:rPr lang="en-US" sz="1712" dirty="0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 libero.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9F983AC2-BCD3-4EBC-9ABE-9487CC211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8100"/>
            <a:ext cx="18288000" cy="10325100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5450207" y="3122727"/>
            <a:ext cx="8516345" cy="2167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70"/>
              </a:lnSpc>
            </a:pPr>
            <a:r>
              <a:rPr lang="en-US" sz="7048" b="1" spc="-317" dirty="0">
                <a:solidFill>
                  <a:srgbClr val="0E5279"/>
                </a:solidFill>
                <a:latin typeface="Mont Bold"/>
                <a:ea typeface="Mont Bold"/>
                <a:cs typeface="Mont Bold"/>
                <a:sym typeface="Mont Bold"/>
              </a:rPr>
              <a:t>Write your slide content here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774" t="-42378" b="-1959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689700" y="2000207"/>
            <a:ext cx="2671188" cy="6538753"/>
          </a:xfrm>
          <a:custGeom>
            <a:avLst/>
            <a:gdLst/>
            <a:ahLst/>
            <a:cxnLst/>
            <a:rect l="l" t="t" r="r" b="b"/>
            <a:pathLst>
              <a:path w="2671188" h="6538753">
                <a:moveTo>
                  <a:pt x="0" y="0"/>
                </a:moveTo>
                <a:lnTo>
                  <a:pt x="2671188" y="0"/>
                </a:lnTo>
                <a:lnTo>
                  <a:pt x="2671188" y="6538752"/>
                </a:lnTo>
                <a:lnTo>
                  <a:pt x="0" y="65387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03786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793651" y="3061269"/>
            <a:ext cx="4416627" cy="4416627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24626" r="-24626"/>
              </a:stretch>
            </a:blipFill>
            <a:ln w="180975" cap="sq">
              <a:solidFill>
                <a:srgbClr val="0F596A"/>
              </a:solidFill>
              <a:prstDash val="solid"/>
              <a:miter/>
            </a:ln>
          </p:spPr>
        </p:sp>
      </p:grpSp>
      <p:sp>
        <p:nvSpPr>
          <p:cNvPr id="6" name="Freeform 6"/>
          <p:cNvSpPr/>
          <p:nvPr/>
        </p:nvSpPr>
        <p:spPr>
          <a:xfrm flipH="1">
            <a:off x="12901336" y="7799528"/>
            <a:ext cx="5386663" cy="2487472"/>
          </a:xfrm>
          <a:custGeom>
            <a:avLst/>
            <a:gdLst/>
            <a:ahLst/>
            <a:cxnLst/>
            <a:rect l="l" t="t" r="r" b="b"/>
            <a:pathLst>
              <a:path w="7315200" h="2953512">
                <a:moveTo>
                  <a:pt x="7315200" y="0"/>
                </a:moveTo>
                <a:lnTo>
                  <a:pt x="0" y="0"/>
                </a:lnTo>
                <a:lnTo>
                  <a:pt x="0" y="2953512"/>
                </a:lnTo>
                <a:lnTo>
                  <a:pt x="7315200" y="2953512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22770" y="9772591"/>
            <a:ext cx="1228777" cy="364793"/>
          </a:xfrm>
          <a:custGeom>
            <a:avLst/>
            <a:gdLst/>
            <a:ahLst/>
            <a:cxnLst/>
            <a:rect l="l" t="t" r="r" b="b"/>
            <a:pathLst>
              <a:path w="1228777" h="364793">
                <a:moveTo>
                  <a:pt x="0" y="0"/>
                </a:moveTo>
                <a:lnTo>
                  <a:pt x="1228776" y="0"/>
                </a:lnTo>
                <a:lnTo>
                  <a:pt x="1228776" y="364793"/>
                </a:lnTo>
                <a:lnTo>
                  <a:pt x="0" y="3647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62398" y="9772591"/>
            <a:ext cx="1238336" cy="364793"/>
          </a:xfrm>
          <a:custGeom>
            <a:avLst/>
            <a:gdLst/>
            <a:ahLst/>
            <a:cxnLst/>
            <a:rect l="l" t="t" r="r" b="b"/>
            <a:pathLst>
              <a:path w="1238336" h="364793">
                <a:moveTo>
                  <a:pt x="0" y="0"/>
                </a:moveTo>
                <a:lnTo>
                  <a:pt x="1238335" y="0"/>
                </a:lnTo>
                <a:lnTo>
                  <a:pt x="1238335" y="364793"/>
                </a:lnTo>
                <a:lnTo>
                  <a:pt x="0" y="36479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717970" y="9782806"/>
            <a:ext cx="959545" cy="354579"/>
          </a:xfrm>
          <a:custGeom>
            <a:avLst/>
            <a:gdLst/>
            <a:ahLst/>
            <a:cxnLst/>
            <a:rect l="l" t="t" r="r" b="b"/>
            <a:pathLst>
              <a:path w="959545" h="354579">
                <a:moveTo>
                  <a:pt x="0" y="0"/>
                </a:moveTo>
                <a:lnTo>
                  <a:pt x="959545" y="0"/>
                </a:lnTo>
                <a:lnTo>
                  <a:pt x="959545" y="354578"/>
                </a:lnTo>
                <a:lnTo>
                  <a:pt x="0" y="354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020" t="-5872" r="-6275" b="-824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787748" y="9782806"/>
            <a:ext cx="1024054" cy="354579"/>
          </a:xfrm>
          <a:custGeom>
            <a:avLst/>
            <a:gdLst/>
            <a:ahLst/>
            <a:cxnLst/>
            <a:rect l="l" t="t" r="r" b="b"/>
            <a:pathLst>
              <a:path w="1024054" h="354579">
                <a:moveTo>
                  <a:pt x="0" y="0"/>
                </a:moveTo>
                <a:lnTo>
                  <a:pt x="1024054" y="0"/>
                </a:lnTo>
                <a:lnTo>
                  <a:pt x="1024054" y="354578"/>
                </a:lnTo>
                <a:lnTo>
                  <a:pt x="0" y="35457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922034" y="9782806"/>
            <a:ext cx="1194881" cy="354579"/>
          </a:xfrm>
          <a:custGeom>
            <a:avLst/>
            <a:gdLst/>
            <a:ahLst/>
            <a:cxnLst/>
            <a:rect l="l" t="t" r="r" b="b"/>
            <a:pathLst>
              <a:path w="1194881" h="354579">
                <a:moveTo>
                  <a:pt x="0" y="0"/>
                </a:moveTo>
                <a:lnTo>
                  <a:pt x="1194881" y="0"/>
                </a:lnTo>
                <a:lnTo>
                  <a:pt x="1194881" y="354578"/>
                </a:lnTo>
                <a:lnTo>
                  <a:pt x="0" y="3545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1702" t="-179886" r="-16053" b="-184334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227148" y="9782806"/>
            <a:ext cx="858453" cy="354579"/>
          </a:xfrm>
          <a:custGeom>
            <a:avLst/>
            <a:gdLst/>
            <a:ahLst/>
            <a:cxnLst/>
            <a:rect l="l" t="t" r="r" b="b"/>
            <a:pathLst>
              <a:path w="858453" h="354579">
                <a:moveTo>
                  <a:pt x="0" y="0"/>
                </a:moveTo>
                <a:lnTo>
                  <a:pt x="858453" y="0"/>
                </a:lnTo>
                <a:lnTo>
                  <a:pt x="858453" y="354578"/>
                </a:lnTo>
                <a:lnTo>
                  <a:pt x="0" y="35457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1810" t="-99608" r="-10972" b="-97655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217665" y="9679078"/>
            <a:ext cx="616555" cy="458306"/>
          </a:xfrm>
          <a:custGeom>
            <a:avLst/>
            <a:gdLst/>
            <a:ahLst/>
            <a:cxnLst/>
            <a:rect l="l" t="t" r="r" b="b"/>
            <a:pathLst>
              <a:path w="616555" h="458306">
                <a:moveTo>
                  <a:pt x="0" y="0"/>
                </a:moveTo>
                <a:lnTo>
                  <a:pt x="616555" y="0"/>
                </a:lnTo>
                <a:lnTo>
                  <a:pt x="616555" y="458306"/>
                </a:lnTo>
                <a:lnTo>
                  <a:pt x="0" y="45830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252142" y="9715142"/>
            <a:ext cx="1468575" cy="440416"/>
          </a:xfrm>
          <a:custGeom>
            <a:avLst/>
            <a:gdLst/>
            <a:ahLst/>
            <a:cxnLst/>
            <a:rect l="l" t="t" r="r" b="b"/>
            <a:pathLst>
              <a:path w="1468575" h="440416">
                <a:moveTo>
                  <a:pt x="0" y="0"/>
                </a:moveTo>
                <a:lnTo>
                  <a:pt x="1468575" y="0"/>
                </a:lnTo>
                <a:lnTo>
                  <a:pt x="1468575" y="440416"/>
                </a:lnTo>
                <a:lnTo>
                  <a:pt x="0" y="44041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41036" b="-34581"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15" name="Freeform 15"/>
          <p:cNvSpPr/>
          <p:nvPr/>
        </p:nvSpPr>
        <p:spPr>
          <a:xfrm>
            <a:off x="9443172" y="9730942"/>
            <a:ext cx="975932" cy="406442"/>
          </a:xfrm>
          <a:custGeom>
            <a:avLst/>
            <a:gdLst/>
            <a:ahLst/>
            <a:cxnLst/>
            <a:rect l="l" t="t" r="r" b="b"/>
            <a:pathLst>
              <a:path w="975932" h="406442">
                <a:moveTo>
                  <a:pt x="0" y="0"/>
                </a:moveTo>
                <a:lnTo>
                  <a:pt x="975932" y="0"/>
                </a:lnTo>
                <a:lnTo>
                  <a:pt x="975932" y="406442"/>
                </a:lnTo>
                <a:lnTo>
                  <a:pt x="0" y="40644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11370" t="-39486" r="-17728" b="-47797"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-228601" y="-1"/>
            <a:ext cx="1475703" cy="4934707"/>
            <a:chOff x="0" y="0"/>
            <a:chExt cx="812800" cy="145704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1457044"/>
            </a:xfrm>
            <a:custGeom>
              <a:avLst/>
              <a:gdLst/>
              <a:ahLst/>
              <a:cxnLst/>
              <a:rect l="l" t="t" r="r" b="b"/>
              <a:pathLst>
                <a:path w="812800" h="1457044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329103"/>
                  </a:lnTo>
                  <a:cubicBezTo>
                    <a:pt x="812800" y="1363035"/>
                    <a:pt x="799321" y="1395578"/>
                    <a:pt x="775327" y="1419571"/>
                  </a:cubicBezTo>
                  <a:cubicBezTo>
                    <a:pt x="751333" y="1443565"/>
                    <a:pt x="718791" y="1457044"/>
                    <a:pt x="684859" y="1457044"/>
                  </a:cubicBezTo>
                  <a:lnTo>
                    <a:pt x="127941" y="1457044"/>
                  </a:lnTo>
                  <a:cubicBezTo>
                    <a:pt x="94009" y="1457044"/>
                    <a:pt x="61467" y="1443565"/>
                    <a:pt x="37473" y="1419571"/>
                  </a:cubicBezTo>
                  <a:cubicBezTo>
                    <a:pt x="13479" y="1395578"/>
                    <a:pt x="0" y="1363035"/>
                    <a:pt x="0" y="1329103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B9A69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812800" cy="1523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04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flipV="1">
            <a:off x="-1" y="-2"/>
            <a:ext cx="3452575" cy="3275127"/>
          </a:xfrm>
          <a:custGeom>
            <a:avLst/>
            <a:gdLst/>
            <a:ahLst/>
            <a:cxnLst/>
            <a:rect l="l" t="t" r="r" b="b"/>
            <a:pathLst>
              <a:path w="4642934" h="4114800">
                <a:moveTo>
                  <a:pt x="0" y="4114800"/>
                </a:moveTo>
                <a:lnTo>
                  <a:pt x="4642934" y="4114800"/>
                </a:lnTo>
                <a:lnTo>
                  <a:pt x="4642934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360888" y="269160"/>
            <a:ext cx="2440289" cy="759540"/>
          </a:xfrm>
          <a:custGeom>
            <a:avLst/>
            <a:gdLst/>
            <a:ahLst/>
            <a:cxnLst/>
            <a:rect l="l" t="t" r="r" b="b"/>
            <a:pathLst>
              <a:path w="2440289" h="759540">
                <a:moveTo>
                  <a:pt x="0" y="0"/>
                </a:moveTo>
                <a:lnTo>
                  <a:pt x="2440289" y="0"/>
                </a:lnTo>
                <a:lnTo>
                  <a:pt x="2440289" y="759540"/>
                </a:lnTo>
                <a:lnTo>
                  <a:pt x="0" y="75954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2394592" y="5551889"/>
            <a:ext cx="6018979" cy="1347067"/>
          </a:xfrm>
          <a:custGeom>
            <a:avLst/>
            <a:gdLst/>
            <a:ahLst/>
            <a:cxnLst/>
            <a:rect l="l" t="t" r="r" b="b"/>
            <a:pathLst>
              <a:path w="6018979" h="1347067">
                <a:moveTo>
                  <a:pt x="0" y="0"/>
                </a:moveTo>
                <a:lnTo>
                  <a:pt x="6018980" y="0"/>
                </a:lnTo>
                <a:lnTo>
                  <a:pt x="6018980" y="1347067"/>
                </a:lnTo>
                <a:lnTo>
                  <a:pt x="0" y="134706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-38319" t="-421695" r="-25263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394592" y="2289699"/>
            <a:ext cx="6018979" cy="1347067"/>
          </a:xfrm>
          <a:custGeom>
            <a:avLst/>
            <a:gdLst/>
            <a:ahLst/>
            <a:cxnLst/>
            <a:rect l="l" t="t" r="r" b="b"/>
            <a:pathLst>
              <a:path w="6018979" h="1347067">
                <a:moveTo>
                  <a:pt x="0" y="0"/>
                </a:moveTo>
                <a:lnTo>
                  <a:pt x="6018980" y="0"/>
                </a:lnTo>
                <a:lnTo>
                  <a:pt x="6018980" y="1347067"/>
                </a:lnTo>
                <a:lnTo>
                  <a:pt x="0" y="134706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-38319" t="-421695" r="-25263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2631672" y="3922516"/>
            <a:ext cx="6018979" cy="1347067"/>
          </a:xfrm>
          <a:custGeom>
            <a:avLst/>
            <a:gdLst/>
            <a:ahLst/>
            <a:cxnLst/>
            <a:rect l="l" t="t" r="r" b="b"/>
            <a:pathLst>
              <a:path w="6018979" h="1347067">
                <a:moveTo>
                  <a:pt x="0" y="0"/>
                </a:moveTo>
                <a:lnTo>
                  <a:pt x="6018979" y="0"/>
                </a:lnTo>
                <a:lnTo>
                  <a:pt x="6018979" y="1347067"/>
                </a:lnTo>
                <a:lnTo>
                  <a:pt x="0" y="134706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-38319" t="-421695" r="-25263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3237047" y="6138055"/>
            <a:ext cx="493467" cy="314585"/>
          </a:xfrm>
          <a:custGeom>
            <a:avLst/>
            <a:gdLst/>
            <a:ahLst/>
            <a:cxnLst/>
            <a:rect l="l" t="t" r="r" b="b"/>
            <a:pathLst>
              <a:path w="493467" h="314585">
                <a:moveTo>
                  <a:pt x="0" y="0"/>
                </a:moveTo>
                <a:lnTo>
                  <a:pt x="493467" y="0"/>
                </a:lnTo>
                <a:lnTo>
                  <a:pt x="493467" y="314585"/>
                </a:lnTo>
                <a:lnTo>
                  <a:pt x="0" y="31458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3237047" y="2875865"/>
            <a:ext cx="493467" cy="314585"/>
          </a:xfrm>
          <a:custGeom>
            <a:avLst/>
            <a:gdLst/>
            <a:ahLst/>
            <a:cxnLst/>
            <a:rect l="l" t="t" r="r" b="b"/>
            <a:pathLst>
              <a:path w="493467" h="314585">
                <a:moveTo>
                  <a:pt x="0" y="0"/>
                </a:moveTo>
                <a:lnTo>
                  <a:pt x="493467" y="0"/>
                </a:lnTo>
                <a:lnTo>
                  <a:pt x="493467" y="314585"/>
                </a:lnTo>
                <a:lnTo>
                  <a:pt x="0" y="31458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3474127" y="4508682"/>
            <a:ext cx="493467" cy="314585"/>
          </a:xfrm>
          <a:custGeom>
            <a:avLst/>
            <a:gdLst/>
            <a:ahLst/>
            <a:cxnLst/>
            <a:rect l="l" t="t" r="r" b="b"/>
            <a:pathLst>
              <a:path w="493467" h="314585">
                <a:moveTo>
                  <a:pt x="0" y="0"/>
                </a:moveTo>
                <a:lnTo>
                  <a:pt x="493467" y="0"/>
                </a:lnTo>
                <a:lnTo>
                  <a:pt x="493467" y="314585"/>
                </a:lnTo>
                <a:lnTo>
                  <a:pt x="0" y="31458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0754903" y="2108582"/>
            <a:ext cx="1416997" cy="530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0"/>
              </a:lnSpc>
            </a:pPr>
            <a:r>
              <a:rPr lang="en-US" sz="1462" spc="-5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Write your text here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754903" y="7824218"/>
            <a:ext cx="1416997" cy="530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30"/>
              </a:lnSpc>
            </a:pPr>
            <a:r>
              <a:rPr lang="en-US" sz="1462" spc="-5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Write your text here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852928" y="3615630"/>
            <a:ext cx="1416997" cy="530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0"/>
              </a:lnSpc>
            </a:pPr>
            <a:r>
              <a:rPr lang="en-US" sz="1462" spc="-5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Write your text here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891028" y="6309716"/>
            <a:ext cx="1416997" cy="530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0"/>
              </a:lnSpc>
            </a:pPr>
            <a:r>
              <a:rPr lang="en-US" sz="1462" spc="-5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Write your text here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22770" y="9453316"/>
            <a:ext cx="1048158" cy="272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0"/>
              </a:lnSpc>
            </a:pPr>
            <a:r>
              <a:rPr lang="en-US" sz="1459" spc="-5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Hosted by: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717970" y="9453316"/>
            <a:ext cx="1454335" cy="272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0"/>
              </a:lnSpc>
            </a:pPr>
            <a:r>
              <a:rPr lang="en-US" sz="1459" spc="-5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Co-Hosted by: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443172" y="9453316"/>
            <a:ext cx="1454335" cy="272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0"/>
              </a:lnSpc>
            </a:pPr>
            <a:r>
              <a:rPr lang="en-US" sz="1459" spc="-5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Sponsored by: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232303" y="6096806"/>
            <a:ext cx="3694774" cy="358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211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Write your text here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232303" y="2834616"/>
            <a:ext cx="3694774" cy="358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211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Write your text here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681990" y="4470582"/>
            <a:ext cx="3201779" cy="358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9"/>
              </a:lnSpc>
            </a:pPr>
            <a:r>
              <a:rPr lang="en-US" sz="211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Write your text here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774" t="-42378" b="-1959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993753" y="9514797"/>
            <a:ext cx="16294248" cy="772203"/>
            <a:chOff x="0" y="0"/>
            <a:chExt cx="4467334" cy="216454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67334" cy="2164549"/>
            </a:xfrm>
            <a:custGeom>
              <a:avLst/>
              <a:gdLst/>
              <a:ahLst/>
              <a:cxnLst/>
              <a:rect l="l" t="t" r="r" b="b"/>
              <a:pathLst>
                <a:path w="4467334" h="2164549">
                  <a:moveTo>
                    <a:pt x="23278" y="0"/>
                  </a:moveTo>
                  <a:lnTo>
                    <a:pt x="4444056" y="0"/>
                  </a:lnTo>
                  <a:cubicBezTo>
                    <a:pt x="4450230" y="0"/>
                    <a:pt x="4456150" y="2452"/>
                    <a:pt x="4460516" y="6818"/>
                  </a:cubicBezTo>
                  <a:cubicBezTo>
                    <a:pt x="4464881" y="11183"/>
                    <a:pt x="4467334" y="17104"/>
                    <a:pt x="4467334" y="23278"/>
                  </a:cubicBezTo>
                  <a:lnTo>
                    <a:pt x="4467334" y="2141271"/>
                  </a:lnTo>
                  <a:cubicBezTo>
                    <a:pt x="4467334" y="2154127"/>
                    <a:pt x="4456912" y="2164549"/>
                    <a:pt x="4444056" y="2164549"/>
                  </a:cubicBezTo>
                  <a:lnTo>
                    <a:pt x="23278" y="2164549"/>
                  </a:lnTo>
                  <a:cubicBezTo>
                    <a:pt x="17104" y="2164549"/>
                    <a:pt x="11183" y="2162097"/>
                    <a:pt x="6818" y="2157731"/>
                  </a:cubicBezTo>
                  <a:cubicBezTo>
                    <a:pt x="2452" y="2153366"/>
                    <a:pt x="0" y="2147445"/>
                    <a:pt x="0" y="2141271"/>
                  </a:cubicBezTo>
                  <a:lnTo>
                    <a:pt x="0" y="23278"/>
                  </a:lnTo>
                  <a:cubicBezTo>
                    <a:pt x="0" y="17104"/>
                    <a:pt x="2452" y="11183"/>
                    <a:pt x="6818" y="6818"/>
                  </a:cubicBezTo>
                  <a:cubicBezTo>
                    <a:pt x="11183" y="2452"/>
                    <a:pt x="17104" y="0"/>
                    <a:pt x="2327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127389">
                    <a:alpha val="100000"/>
                  </a:srgbClr>
                </a:gs>
                <a:gs pos="100000">
                  <a:srgbClr val="0E4D5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4467334" cy="2231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0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12901337" y="7684903"/>
            <a:ext cx="5386663" cy="2595978"/>
          </a:xfrm>
          <a:custGeom>
            <a:avLst/>
            <a:gdLst/>
            <a:ahLst/>
            <a:cxnLst/>
            <a:rect l="l" t="t" r="r" b="b"/>
            <a:pathLst>
              <a:path w="7315200" h="2953512">
                <a:moveTo>
                  <a:pt x="7315200" y="0"/>
                </a:moveTo>
                <a:lnTo>
                  <a:pt x="0" y="0"/>
                </a:lnTo>
                <a:lnTo>
                  <a:pt x="0" y="2953512"/>
                </a:lnTo>
                <a:lnTo>
                  <a:pt x="7315200" y="2953512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228600" y="-1"/>
            <a:ext cx="1275678" cy="4934707"/>
            <a:chOff x="0" y="0"/>
            <a:chExt cx="812800" cy="14570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1457044"/>
            </a:xfrm>
            <a:custGeom>
              <a:avLst/>
              <a:gdLst/>
              <a:ahLst/>
              <a:cxnLst/>
              <a:rect l="l" t="t" r="r" b="b"/>
              <a:pathLst>
                <a:path w="812800" h="1457044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329103"/>
                  </a:lnTo>
                  <a:cubicBezTo>
                    <a:pt x="812800" y="1363035"/>
                    <a:pt x="799321" y="1395578"/>
                    <a:pt x="775327" y="1419571"/>
                  </a:cubicBezTo>
                  <a:cubicBezTo>
                    <a:pt x="751333" y="1443565"/>
                    <a:pt x="718791" y="1457044"/>
                    <a:pt x="684859" y="1457044"/>
                  </a:cubicBezTo>
                  <a:lnTo>
                    <a:pt x="127941" y="1457044"/>
                  </a:lnTo>
                  <a:cubicBezTo>
                    <a:pt x="94009" y="1457044"/>
                    <a:pt x="61467" y="1443565"/>
                    <a:pt x="37473" y="1419571"/>
                  </a:cubicBezTo>
                  <a:cubicBezTo>
                    <a:pt x="13479" y="1395578"/>
                    <a:pt x="0" y="1363035"/>
                    <a:pt x="0" y="1329103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127E8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812800" cy="1523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04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flipV="1">
            <a:off x="-28575" y="-1"/>
            <a:ext cx="3481150" cy="3275127"/>
          </a:xfrm>
          <a:custGeom>
            <a:avLst/>
            <a:gdLst/>
            <a:ahLst/>
            <a:cxnLst/>
            <a:rect l="l" t="t" r="r" b="b"/>
            <a:pathLst>
              <a:path w="4642934" h="4114800">
                <a:moveTo>
                  <a:pt x="0" y="4114800"/>
                </a:moveTo>
                <a:lnTo>
                  <a:pt x="4642934" y="4114800"/>
                </a:lnTo>
                <a:lnTo>
                  <a:pt x="4642934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928568" y="8270856"/>
            <a:ext cx="557933" cy="557933"/>
          </a:xfrm>
          <a:custGeom>
            <a:avLst/>
            <a:gdLst/>
            <a:ahLst/>
            <a:cxnLst/>
            <a:rect l="l" t="t" r="r" b="b"/>
            <a:pathLst>
              <a:path w="557933" h="557933">
                <a:moveTo>
                  <a:pt x="0" y="0"/>
                </a:moveTo>
                <a:lnTo>
                  <a:pt x="557932" y="0"/>
                </a:lnTo>
                <a:lnTo>
                  <a:pt x="557932" y="557933"/>
                </a:lnTo>
                <a:lnTo>
                  <a:pt x="0" y="5579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721468" y="8279309"/>
            <a:ext cx="549480" cy="549480"/>
          </a:xfrm>
          <a:custGeom>
            <a:avLst/>
            <a:gdLst/>
            <a:ahLst/>
            <a:cxnLst/>
            <a:rect l="l" t="t" r="r" b="b"/>
            <a:pathLst>
              <a:path w="549480" h="549480">
                <a:moveTo>
                  <a:pt x="0" y="0"/>
                </a:moveTo>
                <a:lnTo>
                  <a:pt x="549480" y="0"/>
                </a:lnTo>
                <a:lnTo>
                  <a:pt x="549480" y="549480"/>
                </a:lnTo>
                <a:lnTo>
                  <a:pt x="0" y="5494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864562" y="3003895"/>
            <a:ext cx="8558876" cy="1930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0"/>
              </a:lnSpc>
            </a:pPr>
            <a:r>
              <a:rPr lang="en-US" sz="11094" b="1" spc="-499">
                <a:solidFill>
                  <a:srgbClr val="0E5279"/>
                </a:solidFill>
                <a:latin typeface="Mont Bold"/>
                <a:ea typeface="Mont Bold"/>
                <a:cs typeface="Mont Bold"/>
                <a:sym typeface="Mont Bold"/>
              </a:rPr>
              <a:t>THANKS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78871" y="8478468"/>
            <a:ext cx="2837247" cy="330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6"/>
              </a:lnSpc>
            </a:pPr>
            <a:r>
              <a:rPr lang="en-US" sz="1774" spc="-26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www.loremipsum.com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465891" y="8483147"/>
            <a:ext cx="2903302" cy="330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6"/>
              </a:lnSpc>
            </a:pPr>
            <a:r>
              <a:rPr lang="en-US" sz="1774" spc="-26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123 Anywhere St., Any City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12575" y="8494523"/>
            <a:ext cx="3182186" cy="330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6"/>
              </a:lnSpc>
            </a:pPr>
            <a:r>
              <a:rPr lang="en-US" sz="1774" spc="-26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hello@loremipsum.com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78871" y="8195416"/>
            <a:ext cx="1698937" cy="311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8"/>
              </a:lnSpc>
            </a:pPr>
            <a:r>
              <a:rPr lang="en-US" sz="1643" b="1" spc="-24">
                <a:solidFill>
                  <a:srgbClr val="073047"/>
                </a:solidFill>
                <a:latin typeface="Mont Bold"/>
                <a:ea typeface="Mont Bold"/>
                <a:cs typeface="Mont Bold"/>
                <a:sym typeface="Mont Bold"/>
              </a:rPr>
              <a:t>Website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465891" y="8201258"/>
            <a:ext cx="1698937" cy="311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8"/>
              </a:lnSpc>
            </a:pPr>
            <a:r>
              <a:rPr lang="en-US" sz="1643" b="1" spc="-24">
                <a:solidFill>
                  <a:srgbClr val="073047"/>
                </a:solidFill>
                <a:latin typeface="Mont Bold"/>
                <a:ea typeface="Mont Bold"/>
                <a:cs typeface="Mont Bold"/>
                <a:sym typeface="Mont Bold"/>
              </a:rPr>
              <a:t>Location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312575" y="8212634"/>
            <a:ext cx="923229" cy="311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8"/>
              </a:lnSpc>
            </a:pPr>
            <a:r>
              <a:rPr lang="en-US" sz="1643" b="1" spc="-24">
                <a:solidFill>
                  <a:srgbClr val="073047"/>
                </a:solidFill>
                <a:latin typeface="Mont Bold"/>
                <a:ea typeface="Mont Bold"/>
                <a:cs typeface="Mont Bold"/>
                <a:sym typeface="Mont Bold"/>
              </a:rPr>
              <a:t>Email</a:t>
            </a:r>
          </a:p>
        </p:txBody>
      </p:sp>
      <p:sp>
        <p:nvSpPr>
          <p:cNvPr id="20" name="Freeform 20"/>
          <p:cNvSpPr/>
          <p:nvPr/>
        </p:nvSpPr>
        <p:spPr>
          <a:xfrm>
            <a:off x="11570724" y="8279309"/>
            <a:ext cx="549480" cy="549480"/>
          </a:xfrm>
          <a:custGeom>
            <a:avLst/>
            <a:gdLst/>
            <a:ahLst/>
            <a:cxnLst/>
            <a:rect l="l" t="t" r="r" b="b"/>
            <a:pathLst>
              <a:path w="549480" h="549480">
                <a:moveTo>
                  <a:pt x="0" y="0"/>
                </a:moveTo>
                <a:lnTo>
                  <a:pt x="549480" y="0"/>
                </a:lnTo>
                <a:lnTo>
                  <a:pt x="549480" y="549480"/>
                </a:lnTo>
                <a:lnTo>
                  <a:pt x="0" y="5494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4872059" y="5044520"/>
            <a:ext cx="8556579" cy="554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7"/>
              </a:lnSpc>
            </a:pPr>
            <a:r>
              <a:rPr lang="en-US" sz="2696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Write your text here</a:t>
            </a:r>
          </a:p>
        </p:txBody>
      </p:sp>
      <p:sp>
        <p:nvSpPr>
          <p:cNvPr id="22" name="Freeform 22"/>
          <p:cNvSpPr/>
          <p:nvPr/>
        </p:nvSpPr>
        <p:spPr>
          <a:xfrm>
            <a:off x="4835987" y="425077"/>
            <a:ext cx="1228777" cy="364793"/>
          </a:xfrm>
          <a:custGeom>
            <a:avLst/>
            <a:gdLst/>
            <a:ahLst/>
            <a:cxnLst/>
            <a:rect l="l" t="t" r="r" b="b"/>
            <a:pathLst>
              <a:path w="1228777" h="364793">
                <a:moveTo>
                  <a:pt x="0" y="0"/>
                </a:moveTo>
                <a:lnTo>
                  <a:pt x="1228776" y="0"/>
                </a:lnTo>
                <a:lnTo>
                  <a:pt x="1228776" y="364793"/>
                </a:lnTo>
                <a:lnTo>
                  <a:pt x="0" y="36479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175615" y="425077"/>
            <a:ext cx="1238336" cy="364793"/>
          </a:xfrm>
          <a:custGeom>
            <a:avLst/>
            <a:gdLst/>
            <a:ahLst/>
            <a:cxnLst/>
            <a:rect l="l" t="t" r="r" b="b"/>
            <a:pathLst>
              <a:path w="1238336" h="364793">
                <a:moveTo>
                  <a:pt x="0" y="0"/>
                </a:moveTo>
                <a:lnTo>
                  <a:pt x="1238335" y="0"/>
                </a:lnTo>
                <a:lnTo>
                  <a:pt x="1238335" y="364793"/>
                </a:lnTo>
                <a:lnTo>
                  <a:pt x="0" y="36479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8355012" y="435292"/>
            <a:ext cx="959545" cy="354579"/>
          </a:xfrm>
          <a:custGeom>
            <a:avLst/>
            <a:gdLst/>
            <a:ahLst/>
            <a:cxnLst/>
            <a:rect l="l" t="t" r="r" b="b"/>
            <a:pathLst>
              <a:path w="959545" h="354579">
                <a:moveTo>
                  <a:pt x="0" y="0"/>
                </a:moveTo>
                <a:lnTo>
                  <a:pt x="959546" y="0"/>
                </a:lnTo>
                <a:lnTo>
                  <a:pt x="959546" y="354578"/>
                </a:lnTo>
                <a:lnTo>
                  <a:pt x="0" y="35457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5020" t="-5872" r="-6275" b="-8249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9424790" y="435292"/>
            <a:ext cx="1024054" cy="354579"/>
          </a:xfrm>
          <a:custGeom>
            <a:avLst/>
            <a:gdLst/>
            <a:ahLst/>
            <a:cxnLst/>
            <a:rect l="l" t="t" r="r" b="b"/>
            <a:pathLst>
              <a:path w="1024054" h="354579">
                <a:moveTo>
                  <a:pt x="0" y="0"/>
                </a:moveTo>
                <a:lnTo>
                  <a:pt x="1024054" y="0"/>
                </a:lnTo>
                <a:lnTo>
                  <a:pt x="1024054" y="354578"/>
                </a:lnTo>
                <a:lnTo>
                  <a:pt x="0" y="35457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0559076" y="435292"/>
            <a:ext cx="1194881" cy="354579"/>
          </a:xfrm>
          <a:custGeom>
            <a:avLst/>
            <a:gdLst/>
            <a:ahLst/>
            <a:cxnLst/>
            <a:rect l="l" t="t" r="r" b="b"/>
            <a:pathLst>
              <a:path w="1194881" h="354579">
                <a:moveTo>
                  <a:pt x="0" y="0"/>
                </a:moveTo>
                <a:lnTo>
                  <a:pt x="1194881" y="0"/>
                </a:lnTo>
                <a:lnTo>
                  <a:pt x="1194881" y="354578"/>
                </a:lnTo>
                <a:lnTo>
                  <a:pt x="0" y="35457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21702" t="-179886" r="-16053" b="-184334"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1864190" y="435292"/>
            <a:ext cx="858453" cy="354579"/>
          </a:xfrm>
          <a:custGeom>
            <a:avLst/>
            <a:gdLst/>
            <a:ahLst/>
            <a:cxnLst/>
            <a:rect l="l" t="t" r="r" b="b"/>
            <a:pathLst>
              <a:path w="858453" h="354579">
                <a:moveTo>
                  <a:pt x="0" y="0"/>
                </a:moveTo>
                <a:lnTo>
                  <a:pt x="858453" y="0"/>
                </a:lnTo>
                <a:lnTo>
                  <a:pt x="858453" y="354578"/>
                </a:lnTo>
                <a:lnTo>
                  <a:pt x="0" y="35457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11810" t="-99608" r="-10972" b="-97655"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2854707" y="331564"/>
            <a:ext cx="616555" cy="458306"/>
          </a:xfrm>
          <a:custGeom>
            <a:avLst/>
            <a:gdLst/>
            <a:ahLst/>
            <a:cxnLst/>
            <a:rect l="l" t="t" r="r" b="b"/>
            <a:pathLst>
              <a:path w="616555" h="458306">
                <a:moveTo>
                  <a:pt x="0" y="0"/>
                </a:moveTo>
                <a:lnTo>
                  <a:pt x="616555" y="0"/>
                </a:lnTo>
                <a:lnTo>
                  <a:pt x="616555" y="458306"/>
                </a:lnTo>
                <a:lnTo>
                  <a:pt x="0" y="45830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6198436" y="378321"/>
            <a:ext cx="1468575" cy="440416"/>
          </a:xfrm>
          <a:custGeom>
            <a:avLst/>
            <a:gdLst/>
            <a:ahLst/>
            <a:cxnLst/>
            <a:rect l="l" t="t" r="r" b="b"/>
            <a:pathLst>
              <a:path w="1468575" h="440416">
                <a:moveTo>
                  <a:pt x="0" y="0"/>
                </a:moveTo>
                <a:lnTo>
                  <a:pt x="1468575" y="0"/>
                </a:lnTo>
                <a:lnTo>
                  <a:pt x="1468575" y="440416"/>
                </a:lnTo>
                <a:lnTo>
                  <a:pt x="0" y="44041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t="-41036" b="-34581"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835987" y="105802"/>
            <a:ext cx="1048158" cy="272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0"/>
              </a:lnSpc>
            </a:pPr>
            <a:r>
              <a:rPr lang="en-US" sz="1459" spc="-5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Hosted by: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355012" y="105802"/>
            <a:ext cx="1454335" cy="272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0"/>
              </a:lnSpc>
            </a:pPr>
            <a:r>
              <a:rPr lang="en-US" sz="1459" spc="-5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Co-Hosted by:</a:t>
            </a:r>
          </a:p>
        </p:txBody>
      </p:sp>
      <p:sp>
        <p:nvSpPr>
          <p:cNvPr id="32" name="Freeform 32"/>
          <p:cNvSpPr/>
          <p:nvPr/>
        </p:nvSpPr>
        <p:spPr>
          <a:xfrm>
            <a:off x="14080214" y="383428"/>
            <a:ext cx="975932" cy="406442"/>
          </a:xfrm>
          <a:custGeom>
            <a:avLst/>
            <a:gdLst/>
            <a:ahLst/>
            <a:cxnLst/>
            <a:rect l="l" t="t" r="r" b="b"/>
            <a:pathLst>
              <a:path w="975932" h="406442">
                <a:moveTo>
                  <a:pt x="0" y="0"/>
                </a:moveTo>
                <a:lnTo>
                  <a:pt x="975933" y="0"/>
                </a:lnTo>
                <a:lnTo>
                  <a:pt x="975933" y="406442"/>
                </a:lnTo>
                <a:lnTo>
                  <a:pt x="0" y="406442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11370" t="-39486" r="-17728" b="-47797"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14080214" y="105802"/>
            <a:ext cx="1454335" cy="272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0"/>
              </a:lnSpc>
            </a:pPr>
            <a:r>
              <a:rPr lang="en-US" sz="1459" spc="-5">
                <a:solidFill>
                  <a:srgbClr val="073047"/>
                </a:solidFill>
                <a:latin typeface="Mont"/>
                <a:ea typeface="Mont"/>
                <a:cs typeface="Mont"/>
                <a:sym typeface="Mont"/>
              </a:rPr>
              <a:t>Sponsored by: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234</Words>
  <Application>Microsoft Office PowerPoint</Application>
  <PresentationFormat>Custom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Mont</vt:lpstr>
      <vt:lpstr>Arial</vt:lpstr>
      <vt:lpstr>Mont Bold</vt:lpstr>
      <vt:lpstr>Calibri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AIWEST-DR2025_PPT_Template</dc:title>
  <cp:lastModifiedBy>Rizka Puspita</cp:lastModifiedBy>
  <cp:revision>4</cp:revision>
  <dcterms:created xsi:type="dcterms:W3CDTF">2006-08-16T00:00:00Z</dcterms:created>
  <dcterms:modified xsi:type="dcterms:W3CDTF">2025-06-18T04:43:23Z</dcterms:modified>
  <dc:identifier>DAGqAnShRSA</dc:identifier>
</cp:coreProperties>
</file>