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Montserrat"/>
      <p:regular r:id="rId33"/>
      <p:bold r:id="rId34"/>
      <p:italic r:id="rId35"/>
      <p:boldItalic r:id="rId36"/>
    </p:embeddedFont>
    <p:embeddedFont>
      <p:font typeface="Inter"/>
      <p:regular r:id="rId37"/>
      <p:bold r:id="rId38"/>
    </p:embeddedFont>
    <p:embeddedFont>
      <p:font typeface="DM Sans"/>
      <p:bold r:id="rId39"/>
      <p:boldItalic r:id="rId40"/>
    </p:embeddedFont>
    <p:embeddedFont>
      <p:font typeface="Sedgwick Ave Display"/>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jGFXGKn83TQiGy9Yz7A1LWY0kt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SedgwickAveDisplay-regular.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DMSans-bold.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06ab2034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06ab2034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06ab2034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06ab20349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e06ab20349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2e06ab20349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e06ab20349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2e06ab20349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g2e06ab20349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e06ab20349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e06ab20349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e06ab20349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e06ab20349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e06ab20349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e06ab20349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e06ab20349_0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e06ab20349_0_3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2e06ab20349_0_3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e06ab20349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e06ab20349_0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2e06ab20349_0_3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e06ab20349_0_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e06ab20349_0_4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e06ab20349_0_4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e06ab20349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e06ab20349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2e06ab20349_0_4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e06ab20349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e06ab20349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e06ab20349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e06ab20349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e06ab20349_0_4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e06ab20349_0_4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e06ab20349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e06ab20349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e06ab20349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e06ab20349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2e06ab20349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2e06ab20349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e06ab20349_0_4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e06ab20349_0_4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2e06ab20349_0_4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e06ab20349_0_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2e06ab20349_0_5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2e06ab20349_0_5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e06ab20349_0_5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e06ab20349_0_5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2e06ab20349_0_5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e06ab20349_0_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g2e06ab20349_0_6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g2e06ab20349_0_6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e06ab20349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e06ab20349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e06ab20349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06ab20349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2e06ab20349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2e06ab20349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e06ab20349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e06ab20349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e06ab20349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e06ab20349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e06ab20349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2e06ab20349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e06ab20349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e06ab20349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g2e06ab20349_0_1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e06ab20349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e06ab20349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e06ab20349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06ab20349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e06ab20349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2e06ab20349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9.png"/><Relationship Id="rId11" Type="http://schemas.openxmlformats.org/officeDocument/2006/relationships/image" Target="../media/image66.png"/><Relationship Id="rId10" Type="http://schemas.openxmlformats.org/officeDocument/2006/relationships/image" Target="../media/image100.png"/><Relationship Id="rId12" Type="http://schemas.openxmlformats.org/officeDocument/2006/relationships/image" Target="../media/image76.pn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8.png"/><Relationship Id="rId7" Type="http://schemas.openxmlformats.org/officeDocument/2006/relationships/image" Target="../media/image42.png"/><Relationship Id="rId8"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20" Type="http://schemas.openxmlformats.org/officeDocument/2006/relationships/image" Target="../media/image135.png"/><Relationship Id="rId22" Type="http://schemas.openxmlformats.org/officeDocument/2006/relationships/image" Target="../media/image81.png"/><Relationship Id="rId21" Type="http://schemas.openxmlformats.org/officeDocument/2006/relationships/image" Target="../media/image82.png"/><Relationship Id="rId24" Type="http://schemas.openxmlformats.org/officeDocument/2006/relationships/image" Target="../media/image127.png"/><Relationship Id="rId23"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68.png"/><Relationship Id="rId26" Type="http://schemas.openxmlformats.org/officeDocument/2006/relationships/image" Target="../media/image90.png"/><Relationship Id="rId25" Type="http://schemas.openxmlformats.org/officeDocument/2006/relationships/image" Target="../media/image87.png"/><Relationship Id="rId28" Type="http://schemas.openxmlformats.org/officeDocument/2006/relationships/image" Target="../media/image122.png"/><Relationship Id="rId27" Type="http://schemas.openxmlformats.org/officeDocument/2006/relationships/image" Target="../media/image86.png"/><Relationship Id="rId5" Type="http://schemas.openxmlformats.org/officeDocument/2006/relationships/image" Target="../media/image4.png"/><Relationship Id="rId6" Type="http://schemas.openxmlformats.org/officeDocument/2006/relationships/image" Target="../media/image69.png"/><Relationship Id="rId29" Type="http://schemas.openxmlformats.org/officeDocument/2006/relationships/image" Target="../media/image88.png"/><Relationship Id="rId7" Type="http://schemas.openxmlformats.org/officeDocument/2006/relationships/image" Target="../media/image85.png"/><Relationship Id="rId8" Type="http://schemas.openxmlformats.org/officeDocument/2006/relationships/image" Target="../media/image99.png"/><Relationship Id="rId11" Type="http://schemas.openxmlformats.org/officeDocument/2006/relationships/image" Target="../media/image101.png"/><Relationship Id="rId10" Type="http://schemas.openxmlformats.org/officeDocument/2006/relationships/image" Target="../media/image80.png"/><Relationship Id="rId13" Type="http://schemas.openxmlformats.org/officeDocument/2006/relationships/image" Target="../media/image83.png"/><Relationship Id="rId12" Type="http://schemas.openxmlformats.org/officeDocument/2006/relationships/image" Target="../media/image72.png"/><Relationship Id="rId15" Type="http://schemas.openxmlformats.org/officeDocument/2006/relationships/image" Target="../media/image75.png"/><Relationship Id="rId14" Type="http://schemas.openxmlformats.org/officeDocument/2006/relationships/image" Target="../media/image78.png"/><Relationship Id="rId17" Type="http://schemas.openxmlformats.org/officeDocument/2006/relationships/image" Target="../media/image74.png"/><Relationship Id="rId16" Type="http://schemas.openxmlformats.org/officeDocument/2006/relationships/image" Target="../media/image133.png"/><Relationship Id="rId19" Type="http://schemas.openxmlformats.org/officeDocument/2006/relationships/image" Target="../media/image79.png"/><Relationship Id="rId18" Type="http://schemas.openxmlformats.org/officeDocument/2006/relationships/image" Target="../media/image7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08.png"/><Relationship Id="rId7" Type="http://schemas.openxmlformats.org/officeDocument/2006/relationships/image" Target="../media/image10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15.png"/><Relationship Id="rId7" Type="http://schemas.openxmlformats.org/officeDocument/2006/relationships/image" Target="../media/image10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39.png"/><Relationship Id="rId7" Type="http://schemas.openxmlformats.org/officeDocument/2006/relationships/image" Target="../media/image1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1.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17.png"/><Relationship Id="rId7" Type="http://schemas.openxmlformats.org/officeDocument/2006/relationships/image" Target="../media/image1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136.png"/><Relationship Id="rId5" Type="http://schemas.openxmlformats.org/officeDocument/2006/relationships/image" Target="../media/image4.png"/><Relationship Id="rId6" Type="http://schemas.openxmlformats.org/officeDocument/2006/relationships/image" Target="../media/image123.png"/><Relationship Id="rId7" Type="http://schemas.openxmlformats.org/officeDocument/2006/relationships/image" Target="../media/image118.png"/><Relationship Id="rId8" Type="http://schemas.openxmlformats.org/officeDocument/2006/relationships/image" Target="../media/image121.png"/><Relationship Id="rId10" Type="http://schemas.openxmlformats.org/officeDocument/2006/relationships/image" Target="../media/image1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37.png"/><Relationship Id="rId7" Type="http://schemas.openxmlformats.org/officeDocument/2006/relationships/image" Target="../media/image141.png"/><Relationship Id="rId8" Type="http://schemas.openxmlformats.org/officeDocument/2006/relationships/image" Target="../media/image159.png"/></Relationships>
</file>

<file path=ppt/slides/_rels/slide23.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149.png"/><Relationship Id="rId5" Type="http://schemas.openxmlformats.org/officeDocument/2006/relationships/image" Target="../media/image4.png"/><Relationship Id="rId6" Type="http://schemas.openxmlformats.org/officeDocument/2006/relationships/image" Target="../media/image134.png"/><Relationship Id="rId7" Type="http://schemas.openxmlformats.org/officeDocument/2006/relationships/image" Target="../media/image161.png"/><Relationship Id="rId8" Type="http://schemas.openxmlformats.org/officeDocument/2006/relationships/image" Target="../media/image160.png"/><Relationship Id="rId11" Type="http://schemas.openxmlformats.org/officeDocument/2006/relationships/image" Target="../media/image147.png"/><Relationship Id="rId10" Type="http://schemas.openxmlformats.org/officeDocument/2006/relationships/image" Target="../media/image151.png"/><Relationship Id="rId13" Type="http://schemas.openxmlformats.org/officeDocument/2006/relationships/image" Target="../media/image162.png"/><Relationship Id="rId12" Type="http://schemas.openxmlformats.org/officeDocument/2006/relationships/image" Target="../media/image154.png"/><Relationship Id="rId15" Type="http://schemas.openxmlformats.org/officeDocument/2006/relationships/image" Target="../media/image140.png"/><Relationship Id="rId14" Type="http://schemas.openxmlformats.org/officeDocument/2006/relationships/image" Target="../media/image148.png"/><Relationship Id="rId17" Type="http://schemas.openxmlformats.org/officeDocument/2006/relationships/image" Target="../media/image142.png"/><Relationship Id="rId16" Type="http://schemas.openxmlformats.org/officeDocument/2006/relationships/image" Target="../media/image150.png"/><Relationship Id="rId19" Type="http://schemas.openxmlformats.org/officeDocument/2006/relationships/image" Target="../media/image156.png"/><Relationship Id="rId18" Type="http://schemas.openxmlformats.org/officeDocument/2006/relationships/image" Target="../media/image1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hyperlink" Target="https://unsplash.com/" TargetMode="External"/><Relationship Id="rId7" Type="http://schemas.openxmlformats.org/officeDocument/2006/relationships/image" Target="../media/image1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7.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48.png"/><Relationship Id="rId7" Type="http://schemas.openxmlformats.org/officeDocument/2006/relationships/image" Target="../media/image21.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73.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40.png"/><Relationship Id="rId7" Type="http://schemas.openxmlformats.org/officeDocument/2006/relationships/image" Target="../media/image37.png"/><Relationship Id="rId8"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15" name="Shape 15"/>
        <p:cNvGrpSpPr/>
        <p:nvPr/>
      </p:nvGrpSpPr>
      <p:grpSpPr>
        <a:xfrm>
          <a:off x="0" y="0"/>
          <a:ext cx="0" cy="0"/>
          <a:chOff x="0" y="0"/>
          <a:chExt cx="0" cy="0"/>
        </a:xfrm>
      </p:grpSpPr>
      <p:pic>
        <p:nvPicPr>
          <p:cNvPr descr=" " id="16" name="Google Shape;16;g2e06ab20349_0_0"/>
          <p:cNvPicPr preferRelativeResize="0"/>
          <p:nvPr/>
        </p:nvPicPr>
        <p:blipFill rotWithShape="1">
          <a:blip r:embed="rId3">
            <a:alphaModFix/>
          </a:blip>
          <a:srcRect b="0" l="0" r="0" t="0"/>
          <a:stretch/>
        </p:blipFill>
        <p:spPr>
          <a:xfrm>
            <a:off x="558870" y="0"/>
            <a:ext cx="2819752" cy="13716000"/>
          </a:xfrm>
          <a:prstGeom prst="rect">
            <a:avLst/>
          </a:prstGeom>
          <a:noFill/>
          <a:ln>
            <a:noFill/>
          </a:ln>
        </p:spPr>
      </p:pic>
      <p:pic>
        <p:nvPicPr>
          <p:cNvPr descr=" " id="17" name="Google Shape;17;g2e06ab20349_0_0"/>
          <p:cNvPicPr preferRelativeResize="0"/>
          <p:nvPr/>
        </p:nvPicPr>
        <p:blipFill rotWithShape="1">
          <a:blip r:embed="rId4">
            <a:alphaModFix/>
          </a:blip>
          <a:srcRect b="0" l="0" r="0" t="0"/>
          <a:stretch/>
        </p:blipFill>
        <p:spPr>
          <a:xfrm>
            <a:off x="21427578" y="749300"/>
            <a:ext cx="2035708" cy="2035454"/>
          </a:xfrm>
          <a:prstGeom prst="rect">
            <a:avLst/>
          </a:prstGeom>
          <a:noFill/>
          <a:ln>
            <a:noFill/>
          </a:ln>
        </p:spPr>
      </p:pic>
      <p:sp>
        <p:nvSpPr>
          <p:cNvPr id="18" name="Google Shape;18;g2e06ab20349_0_0"/>
          <p:cNvSpPr/>
          <p:nvPr/>
        </p:nvSpPr>
        <p:spPr>
          <a:xfrm>
            <a:off x="10885260" y="6680200"/>
            <a:ext cx="13099500" cy="381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9000"/>
              <a:buFont typeface="Sedgwick Ave Display"/>
              <a:buNone/>
            </a:pPr>
            <a:r>
              <a:rPr b="0" i="0" lang="en-US" sz="19000" u="none" cap="none" strike="noStrike">
                <a:solidFill>
                  <a:srgbClr val="272727"/>
                </a:solidFill>
                <a:latin typeface="Sedgwick Ave Display"/>
                <a:ea typeface="Sedgwick Ave Display"/>
                <a:cs typeface="Sedgwick Ave Display"/>
                <a:sym typeface="Sedgwick Ave Display"/>
              </a:rPr>
              <a:t>Development</a:t>
            </a:r>
            <a:endParaRPr b="0" i="0" sz="19000" u="none" cap="none" strike="noStrike">
              <a:solidFill>
                <a:schemeClr val="dk1"/>
              </a:solidFill>
              <a:latin typeface="Calibri"/>
              <a:ea typeface="Calibri"/>
              <a:cs typeface="Calibri"/>
              <a:sym typeface="Calibri"/>
            </a:endParaRPr>
          </a:p>
        </p:txBody>
      </p:sp>
      <p:sp>
        <p:nvSpPr>
          <p:cNvPr id="19" name="Google Shape;19;g2e06ab20349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e06ab20349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 name="Google Shape;21;g2e06ab20349_0_0"/>
          <p:cNvPicPr preferRelativeResize="0"/>
          <p:nvPr/>
        </p:nvPicPr>
        <p:blipFill rotWithShape="1">
          <a:blip r:embed="rId6">
            <a:alphaModFix/>
          </a:blip>
          <a:srcRect b="0" l="0" r="0" t="0"/>
          <a:stretch/>
        </p:blipFill>
        <p:spPr>
          <a:xfrm>
            <a:off x="673184" y="2832100"/>
            <a:ext cx="10212076" cy="9283700"/>
          </a:xfrm>
          <a:prstGeom prst="rect">
            <a:avLst/>
          </a:prstGeom>
          <a:noFill/>
          <a:ln>
            <a:noFill/>
          </a:ln>
        </p:spPr>
      </p:pic>
      <p:sp>
        <p:nvSpPr>
          <p:cNvPr id="22" name="Google Shape;22;g2e06ab20349_0_0"/>
          <p:cNvSpPr/>
          <p:nvPr/>
        </p:nvSpPr>
        <p:spPr>
          <a:xfrm>
            <a:off x="3251606" y="749300"/>
            <a:ext cx="181548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6F64"/>
              </a:buClr>
              <a:buSzPts val="6400"/>
              <a:buFont typeface="DM Sans"/>
              <a:buNone/>
            </a:pPr>
            <a:r>
              <a:rPr b="1" i="0" lang="en-US" sz="6400" u="none" cap="none" strike="noStrike">
                <a:solidFill>
                  <a:srgbClr val="FF6F64"/>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3" name="Google Shape;23;g2e06ab20349_0_0"/>
          <p:cNvSpPr/>
          <p:nvPr/>
        </p:nvSpPr>
        <p:spPr>
          <a:xfrm>
            <a:off x="10885260" y="4025900"/>
            <a:ext cx="11981700" cy="381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9000"/>
              <a:buFont typeface="Sedgwick Ave Display"/>
              <a:buNone/>
            </a:pPr>
            <a:r>
              <a:rPr b="0" i="0" lang="en-US" sz="19000" u="none" cap="none" strike="noStrike">
                <a:solidFill>
                  <a:srgbClr val="FC6D00"/>
                </a:solidFill>
                <a:latin typeface="Sedgwick Ave Display"/>
                <a:ea typeface="Sedgwick Ave Display"/>
                <a:cs typeface="Sedgwick Ave Display"/>
                <a:sym typeface="Sedgwick Ave Display"/>
              </a:rPr>
              <a:t>Personality </a:t>
            </a:r>
            <a:endParaRPr b="0" i="0" sz="19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214" name="Shape 214"/>
        <p:cNvGrpSpPr/>
        <p:nvPr/>
      </p:nvGrpSpPr>
      <p:grpSpPr>
        <a:xfrm>
          <a:off x="0" y="0"/>
          <a:ext cx="0" cy="0"/>
          <a:chOff x="0" y="0"/>
          <a:chExt cx="0" cy="0"/>
        </a:xfrm>
      </p:grpSpPr>
      <p:pic>
        <p:nvPicPr>
          <p:cNvPr descr=" " id="215" name="Google Shape;215;g2e06ab20349_0_190"/>
          <p:cNvPicPr preferRelativeResize="0"/>
          <p:nvPr/>
        </p:nvPicPr>
        <p:blipFill rotWithShape="1">
          <a:blip r:embed="rId3">
            <a:alphaModFix/>
          </a:blip>
          <a:srcRect b="0" l="0" r="0" t="0"/>
          <a:stretch/>
        </p:blipFill>
        <p:spPr>
          <a:xfrm>
            <a:off x="14149568" y="1003300"/>
            <a:ext cx="9524164" cy="4128405"/>
          </a:xfrm>
          <a:prstGeom prst="rect">
            <a:avLst/>
          </a:prstGeom>
          <a:noFill/>
          <a:ln>
            <a:noFill/>
          </a:ln>
        </p:spPr>
      </p:pic>
      <p:pic>
        <p:nvPicPr>
          <p:cNvPr descr=" " id="216" name="Google Shape;216;g2e06ab20349_0_190"/>
          <p:cNvPicPr preferRelativeResize="0"/>
          <p:nvPr/>
        </p:nvPicPr>
        <p:blipFill rotWithShape="1">
          <a:blip r:embed="rId4">
            <a:alphaModFix/>
          </a:blip>
          <a:srcRect b="0" l="0" r="0" t="0"/>
          <a:stretch/>
        </p:blipFill>
        <p:spPr>
          <a:xfrm>
            <a:off x="976013" y="11021591"/>
            <a:ext cx="2035708" cy="2035460"/>
          </a:xfrm>
          <a:prstGeom prst="rect">
            <a:avLst/>
          </a:prstGeom>
          <a:noFill/>
          <a:ln>
            <a:noFill/>
          </a:ln>
        </p:spPr>
      </p:pic>
      <p:sp>
        <p:nvSpPr>
          <p:cNvPr id="217" name="Google Shape;217;g2e06ab20349_0_1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e06ab20349_0_1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9" name="Google Shape;219;g2e06ab20349_0_190"/>
          <p:cNvPicPr preferRelativeResize="0"/>
          <p:nvPr/>
        </p:nvPicPr>
        <p:blipFill rotWithShape="1">
          <a:blip r:embed="rId6">
            <a:alphaModFix/>
          </a:blip>
          <a:srcRect b="0" l="0" r="0" t="0"/>
          <a:stretch/>
        </p:blipFill>
        <p:spPr>
          <a:xfrm>
            <a:off x="990724" y="1574800"/>
            <a:ext cx="22418302" cy="10579100"/>
          </a:xfrm>
          <a:prstGeom prst="rect">
            <a:avLst/>
          </a:prstGeom>
          <a:noFill/>
          <a:ln>
            <a:noFill/>
          </a:ln>
        </p:spPr>
      </p:pic>
      <p:sp>
        <p:nvSpPr>
          <p:cNvPr id="220" name="Google Shape;220;g2e06ab20349_0_190"/>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e06ab20349_0_190"/>
          <p:cNvPicPr preferRelativeResize="0"/>
          <p:nvPr/>
        </p:nvPicPr>
        <p:blipFill rotWithShape="1">
          <a:blip r:embed="rId7">
            <a:alphaModFix/>
          </a:blip>
          <a:srcRect b="0" l="0" r="0" t="0"/>
          <a:stretch/>
        </p:blipFill>
        <p:spPr>
          <a:xfrm>
            <a:off x="1270159" y="1574800"/>
            <a:ext cx="5639505" cy="5638800"/>
          </a:xfrm>
          <a:prstGeom prst="rect">
            <a:avLst/>
          </a:prstGeom>
          <a:noFill/>
          <a:ln>
            <a:noFill/>
          </a:ln>
        </p:spPr>
      </p:pic>
      <p:pic>
        <p:nvPicPr>
          <p:cNvPr descr=" " id="222" name="Google Shape;222;g2e06ab20349_0_190"/>
          <p:cNvPicPr preferRelativeResize="0"/>
          <p:nvPr/>
        </p:nvPicPr>
        <p:blipFill rotWithShape="1">
          <a:blip r:embed="rId8">
            <a:alphaModFix/>
          </a:blip>
          <a:srcRect b="0" l="0" r="0" t="0"/>
          <a:stretch/>
        </p:blipFill>
        <p:spPr>
          <a:xfrm>
            <a:off x="3361700" y="3666083"/>
            <a:ext cx="1456422" cy="1456246"/>
          </a:xfrm>
          <a:prstGeom prst="rect">
            <a:avLst/>
          </a:prstGeom>
          <a:noFill/>
          <a:ln>
            <a:noFill/>
          </a:ln>
        </p:spPr>
      </p:pic>
      <p:pic>
        <p:nvPicPr>
          <p:cNvPr descr=" " id="223" name="Google Shape;223;g2e06ab20349_0_190"/>
          <p:cNvPicPr preferRelativeResize="0"/>
          <p:nvPr/>
        </p:nvPicPr>
        <p:blipFill rotWithShape="1">
          <a:blip r:embed="rId7">
            <a:alphaModFix/>
          </a:blip>
          <a:srcRect b="0" l="0" r="0" t="0"/>
          <a:stretch/>
        </p:blipFill>
        <p:spPr>
          <a:xfrm>
            <a:off x="6769946" y="1574800"/>
            <a:ext cx="5639505" cy="5638800"/>
          </a:xfrm>
          <a:prstGeom prst="rect">
            <a:avLst/>
          </a:prstGeom>
          <a:noFill/>
          <a:ln>
            <a:noFill/>
          </a:ln>
        </p:spPr>
      </p:pic>
      <p:pic>
        <p:nvPicPr>
          <p:cNvPr descr=" " id="224" name="Google Shape;224;g2e06ab20349_0_190"/>
          <p:cNvPicPr preferRelativeResize="0"/>
          <p:nvPr/>
        </p:nvPicPr>
        <p:blipFill rotWithShape="1">
          <a:blip r:embed="rId9">
            <a:alphaModFix/>
          </a:blip>
          <a:srcRect b="0" l="0" r="0" t="0"/>
          <a:stretch/>
        </p:blipFill>
        <p:spPr>
          <a:xfrm>
            <a:off x="8776797" y="3581400"/>
            <a:ext cx="1625803" cy="1625600"/>
          </a:xfrm>
          <a:prstGeom prst="rect">
            <a:avLst/>
          </a:prstGeom>
          <a:noFill/>
          <a:ln>
            <a:noFill/>
          </a:ln>
        </p:spPr>
      </p:pic>
      <p:pic>
        <p:nvPicPr>
          <p:cNvPr descr=" " id="225" name="Google Shape;225;g2e06ab20349_0_190"/>
          <p:cNvPicPr preferRelativeResize="0"/>
          <p:nvPr/>
        </p:nvPicPr>
        <p:blipFill rotWithShape="1">
          <a:blip r:embed="rId10">
            <a:alphaModFix/>
          </a:blip>
          <a:srcRect b="0" l="0" r="0" t="0"/>
          <a:stretch/>
        </p:blipFill>
        <p:spPr>
          <a:xfrm>
            <a:off x="8980022" y="3784600"/>
            <a:ext cx="1192256" cy="1190414"/>
          </a:xfrm>
          <a:prstGeom prst="rect">
            <a:avLst/>
          </a:prstGeom>
          <a:noFill/>
          <a:ln>
            <a:noFill/>
          </a:ln>
        </p:spPr>
      </p:pic>
      <p:pic>
        <p:nvPicPr>
          <p:cNvPr descr=" " id="226" name="Google Shape;226;g2e06ab20349_0_190"/>
          <p:cNvPicPr preferRelativeResize="0"/>
          <p:nvPr/>
        </p:nvPicPr>
        <p:blipFill rotWithShape="1">
          <a:blip r:embed="rId7">
            <a:alphaModFix/>
          </a:blip>
          <a:srcRect b="0" l="0" r="0" t="0"/>
          <a:stretch/>
        </p:blipFill>
        <p:spPr>
          <a:xfrm>
            <a:off x="12269734" y="1574800"/>
            <a:ext cx="5639505" cy="5638800"/>
          </a:xfrm>
          <a:prstGeom prst="rect">
            <a:avLst/>
          </a:prstGeom>
          <a:noFill/>
          <a:ln>
            <a:noFill/>
          </a:ln>
        </p:spPr>
      </p:pic>
      <p:pic>
        <p:nvPicPr>
          <p:cNvPr descr=" " id="227" name="Google Shape;227;g2e06ab20349_0_190"/>
          <p:cNvPicPr preferRelativeResize="0"/>
          <p:nvPr/>
        </p:nvPicPr>
        <p:blipFill rotWithShape="1">
          <a:blip r:embed="rId9">
            <a:alphaModFix/>
          </a:blip>
          <a:srcRect b="0" l="0" r="0" t="0"/>
          <a:stretch/>
        </p:blipFill>
        <p:spPr>
          <a:xfrm>
            <a:off x="14276584" y="3581400"/>
            <a:ext cx="1625803" cy="1625600"/>
          </a:xfrm>
          <a:prstGeom prst="rect">
            <a:avLst/>
          </a:prstGeom>
          <a:noFill/>
          <a:ln>
            <a:noFill/>
          </a:ln>
        </p:spPr>
      </p:pic>
      <p:pic>
        <p:nvPicPr>
          <p:cNvPr descr=" " id="228" name="Google Shape;228;g2e06ab20349_0_190"/>
          <p:cNvPicPr preferRelativeResize="0"/>
          <p:nvPr/>
        </p:nvPicPr>
        <p:blipFill rotWithShape="1">
          <a:blip r:embed="rId11">
            <a:alphaModFix/>
          </a:blip>
          <a:srcRect b="0" l="0" r="0" t="0"/>
          <a:stretch/>
        </p:blipFill>
        <p:spPr>
          <a:xfrm>
            <a:off x="14378172" y="3586163"/>
            <a:ext cx="1519452" cy="1519262"/>
          </a:xfrm>
          <a:prstGeom prst="rect">
            <a:avLst/>
          </a:prstGeom>
          <a:noFill/>
          <a:ln>
            <a:noFill/>
          </a:ln>
        </p:spPr>
      </p:pic>
      <p:pic>
        <p:nvPicPr>
          <p:cNvPr descr=" " id="229" name="Google Shape;229;g2e06ab20349_0_190"/>
          <p:cNvPicPr preferRelativeResize="0"/>
          <p:nvPr/>
        </p:nvPicPr>
        <p:blipFill rotWithShape="1">
          <a:blip r:embed="rId7">
            <a:alphaModFix/>
          </a:blip>
          <a:srcRect b="0" l="0" r="0" t="0"/>
          <a:stretch/>
        </p:blipFill>
        <p:spPr>
          <a:xfrm>
            <a:off x="17769521" y="1574800"/>
            <a:ext cx="5639505" cy="5638800"/>
          </a:xfrm>
          <a:prstGeom prst="rect">
            <a:avLst/>
          </a:prstGeom>
          <a:noFill/>
          <a:ln>
            <a:noFill/>
          </a:ln>
        </p:spPr>
      </p:pic>
      <p:pic>
        <p:nvPicPr>
          <p:cNvPr descr=" " id="230" name="Google Shape;230;g2e06ab20349_0_190"/>
          <p:cNvPicPr preferRelativeResize="0"/>
          <p:nvPr/>
        </p:nvPicPr>
        <p:blipFill rotWithShape="1">
          <a:blip r:embed="rId9">
            <a:alphaModFix/>
          </a:blip>
          <a:srcRect b="0" l="0" r="0" t="0"/>
          <a:stretch/>
        </p:blipFill>
        <p:spPr>
          <a:xfrm>
            <a:off x="19776372" y="3581400"/>
            <a:ext cx="1625803" cy="1625600"/>
          </a:xfrm>
          <a:prstGeom prst="rect">
            <a:avLst/>
          </a:prstGeom>
          <a:noFill/>
          <a:ln>
            <a:noFill/>
          </a:ln>
        </p:spPr>
      </p:pic>
      <p:pic>
        <p:nvPicPr>
          <p:cNvPr descr=" " id="231" name="Google Shape;231;g2e06ab20349_0_190"/>
          <p:cNvPicPr preferRelativeResize="0"/>
          <p:nvPr/>
        </p:nvPicPr>
        <p:blipFill rotWithShape="1">
          <a:blip r:embed="rId12">
            <a:alphaModFix/>
          </a:blip>
          <a:srcRect b="0" l="0" r="0" t="0"/>
          <a:stretch/>
        </p:blipFill>
        <p:spPr>
          <a:xfrm>
            <a:off x="19844116" y="3581400"/>
            <a:ext cx="1490319" cy="1625600"/>
          </a:xfrm>
          <a:prstGeom prst="rect">
            <a:avLst/>
          </a:prstGeom>
          <a:noFill/>
          <a:ln>
            <a:noFill/>
          </a:ln>
        </p:spPr>
      </p:pic>
      <p:sp>
        <p:nvSpPr>
          <p:cNvPr id="232" name="Google Shape;232;g2e06ab20349_0_190"/>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e06ab20349_0_190"/>
          <p:cNvSpPr/>
          <p:nvPr/>
        </p:nvSpPr>
        <p:spPr>
          <a:xfrm>
            <a:off x="990724" y="3835400"/>
            <a:ext cx="1117800" cy="1117500"/>
          </a:xfrm>
          <a:prstGeom prst="roundRect">
            <a:avLst>
              <a:gd fmla="val 378818" name="adj"/>
            </a:avLst>
          </a:prstGeom>
          <a:solidFill>
            <a:srgbClr val="FC6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e06ab20349_0_190"/>
          <p:cNvSpPr/>
          <p:nvPr/>
        </p:nvSpPr>
        <p:spPr>
          <a:xfrm>
            <a:off x="1232054" y="3759200"/>
            <a:ext cx="973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S</a:t>
            </a:r>
            <a:endParaRPr b="0" i="0" sz="8000" u="none" cap="none" strike="noStrike">
              <a:solidFill>
                <a:schemeClr val="dk1"/>
              </a:solidFill>
              <a:latin typeface="Calibri"/>
              <a:ea typeface="Calibri"/>
              <a:cs typeface="Calibri"/>
              <a:sym typeface="Calibri"/>
            </a:endParaRPr>
          </a:p>
        </p:txBody>
      </p:sp>
      <p:sp>
        <p:nvSpPr>
          <p:cNvPr id="235" name="Google Shape;235;g2e06ab20349_0_190"/>
          <p:cNvSpPr/>
          <p:nvPr/>
        </p:nvSpPr>
        <p:spPr>
          <a:xfrm>
            <a:off x="6427003" y="3835400"/>
            <a:ext cx="1117800" cy="1117500"/>
          </a:xfrm>
          <a:prstGeom prst="roundRect">
            <a:avLst>
              <a:gd fmla="val 378818" name="adj"/>
            </a:avLst>
          </a:prstGeom>
          <a:solidFill>
            <a:srgbClr val="FC6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e06ab20349_0_190"/>
          <p:cNvSpPr/>
          <p:nvPr/>
        </p:nvSpPr>
        <p:spPr>
          <a:xfrm>
            <a:off x="6693737" y="3759200"/>
            <a:ext cx="923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W</a:t>
            </a:r>
            <a:endParaRPr b="0" i="0" sz="8000" u="none" cap="none" strike="noStrike">
              <a:solidFill>
                <a:schemeClr val="dk1"/>
              </a:solidFill>
              <a:latin typeface="Calibri"/>
              <a:ea typeface="Calibri"/>
              <a:cs typeface="Calibri"/>
              <a:sym typeface="Calibri"/>
            </a:endParaRPr>
          </a:p>
        </p:txBody>
      </p:sp>
      <p:sp>
        <p:nvSpPr>
          <p:cNvPr id="237" name="Google Shape;237;g2e06ab20349_0_190"/>
          <p:cNvSpPr/>
          <p:nvPr/>
        </p:nvSpPr>
        <p:spPr>
          <a:xfrm>
            <a:off x="11863283" y="3835400"/>
            <a:ext cx="1117800" cy="1117500"/>
          </a:xfrm>
          <a:prstGeom prst="roundRect">
            <a:avLst>
              <a:gd fmla="val 378818" name="adj"/>
            </a:avLst>
          </a:prstGeom>
          <a:solidFill>
            <a:srgbClr val="FC6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e06ab20349_0_190"/>
          <p:cNvSpPr/>
          <p:nvPr/>
        </p:nvSpPr>
        <p:spPr>
          <a:xfrm>
            <a:off x="12142718" y="3759200"/>
            <a:ext cx="897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O</a:t>
            </a:r>
            <a:endParaRPr b="0" i="0" sz="8000" u="none" cap="none" strike="noStrike">
              <a:solidFill>
                <a:schemeClr val="dk1"/>
              </a:solidFill>
              <a:latin typeface="Calibri"/>
              <a:ea typeface="Calibri"/>
              <a:cs typeface="Calibri"/>
              <a:sym typeface="Calibri"/>
            </a:endParaRPr>
          </a:p>
        </p:txBody>
      </p:sp>
      <p:sp>
        <p:nvSpPr>
          <p:cNvPr id="239" name="Google Shape;239;g2e06ab20349_0_190"/>
          <p:cNvSpPr/>
          <p:nvPr/>
        </p:nvSpPr>
        <p:spPr>
          <a:xfrm>
            <a:off x="17299562" y="3835400"/>
            <a:ext cx="1117800" cy="1117500"/>
          </a:xfrm>
          <a:prstGeom prst="roundRect">
            <a:avLst>
              <a:gd fmla="val 378818" name="adj"/>
            </a:avLst>
          </a:prstGeom>
          <a:solidFill>
            <a:srgbClr val="FC6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e06ab20349_0_190"/>
          <p:cNvSpPr/>
          <p:nvPr/>
        </p:nvSpPr>
        <p:spPr>
          <a:xfrm>
            <a:off x="17623453" y="3759200"/>
            <a:ext cx="808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T</a:t>
            </a:r>
            <a:endParaRPr b="0" i="0" sz="8000" u="none" cap="none" strike="noStrike">
              <a:solidFill>
                <a:schemeClr val="dk1"/>
              </a:solidFill>
              <a:latin typeface="Calibri"/>
              <a:ea typeface="Calibri"/>
              <a:cs typeface="Calibri"/>
              <a:sym typeface="Calibri"/>
            </a:endParaRPr>
          </a:p>
        </p:txBody>
      </p:sp>
      <p:sp>
        <p:nvSpPr>
          <p:cNvPr id="241" name="Google Shape;241;g2e06ab20349_0_190"/>
          <p:cNvSpPr/>
          <p:nvPr/>
        </p:nvSpPr>
        <p:spPr>
          <a:xfrm>
            <a:off x="1270159"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e06ab20349_0_190"/>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e06ab20349_0_190"/>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e06ab20349_0_190"/>
          <p:cNvSpPr/>
          <p:nvPr/>
        </p:nvSpPr>
        <p:spPr>
          <a:xfrm>
            <a:off x="1270159"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Eclipse</a:t>
            </a:r>
            <a:endParaRPr b="0" i="0" sz="3600" u="none" cap="none" strike="noStrike">
              <a:solidFill>
                <a:schemeClr val="dk1"/>
              </a:solidFill>
              <a:latin typeface="Calibri"/>
              <a:ea typeface="Calibri"/>
              <a:cs typeface="Calibri"/>
              <a:sym typeface="Calibri"/>
            </a:endParaRPr>
          </a:p>
        </p:txBody>
      </p:sp>
      <p:sp>
        <p:nvSpPr>
          <p:cNvPr id="245" name="Google Shape;245;g2e06ab20349_0_190"/>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6" name="Google Shape;246;g2e06ab20349_0_190"/>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e06ab20349_0_190"/>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e06ab20349_0_190"/>
          <p:cNvSpPr/>
          <p:nvPr/>
        </p:nvSpPr>
        <p:spPr>
          <a:xfrm>
            <a:off x="1270159"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Quest</a:t>
            </a:r>
            <a:endParaRPr b="0" i="0" sz="3600" u="none" cap="none" strike="noStrike">
              <a:solidFill>
                <a:schemeClr val="dk1"/>
              </a:solidFill>
              <a:latin typeface="Calibri"/>
              <a:ea typeface="Calibri"/>
              <a:cs typeface="Calibri"/>
              <a:sym typeface="Calibri"/>
            </a:endParaRPr>
          </a:p>
        </p:txBody>
      </p:sp>
      <p:sp>
        <p:nvSpPr>
          <p:cNvPr id="249" name="Google Shape;249;g2e06ab20349_0_190"/>
          <p:cNvSpPr/>
          <p:nvPr/>
        </p:nvSpPr>
        <p:spPr>
          <a:xfrm>
            <a:off x="1270159"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50" name="Google Shape;250;g2e06ab20349_0_190"/>
          <p:cNvSpPr/>
          <p:nvPr/>
        </p:nvSpPr>
        <p:spPr>
          <a:xfrm>
            <a:off x="6769946"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e06ab20349_0_190"/>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e06ab20349_0_190"/>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e06ab20349_0_190"/>
          <p:cNvSpPr/>
          <p:nvPr/>
        </p:nvSpPr>
        <p:spPr>
          <a:xfrm>
            <a:off x="6769946"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Eclipse</a:t>
            </a:r>
            <a:endParaRPr b="0" i="0" sz="3600" u="none" cap="none" strike="noStrike">
              <a:solidFill>
                <a:schemeClr val="dk1"/>
              </a:solidFill>
              <a:latin typeface="Calibri"/>
              <a:ea typeface="Calibri"/>
              <a:cs typeface="Calibri"/>
              <a:sym typeface="Calibri"/>
            </a:endParaRPr>
          </a:p>
        </p:txBody>
      </p:sp>
      <p:sp>
        <p:nvSpPr>
          <p:cNvPr id="254" name="Google Shape;254;g2e06ab20349_0_190"/>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5" name="Google Shape;255;g2e06ab20349_0_190"/>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e06ab20349_0_190"/>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06ab20349_0_190"/>
          <p:cNvSpPr/>
          <p:nvPr/>
        </p:nvSpPr>
        <p:spPr>
          <a:xfrm>
            <a:off x="6769946"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Quest</a:t>
            </a:r>
            <a:endParaRPr b="0" i="0" sz="3600" u="none" cap="none" strike="noStrike">
              <a:solidFill>
                <a:schemeClr val="dk1"/>
              </a:solidFill>
              <a:latin typeface="Calibri"/>
              <a:ea typeface="Calibri"/>
              <a:cs typeface="Calibri"/>
              <a:sym typeface="Calibri"/>
            </a:endParaRPr>
          </a:p>
        </p:txBody>
      </p:sp>
      <p:sp>
        <p:nvSpPr>
          <p:cNvPr id="258" name="Google Shape;258;g2e06ab20349_0_190"/>
          <p:cNvSpPr/>
          <p:nvPr/>
        </p:nvSpPr>
        <p:spPr>
          <a:xfrm>
            <a:off x="6769946"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59" name="Google Shape;259;g2e06ab20349_0_190"/>
          <p:cNvSpPr/>
          <p:nvPr/>
        </p:nvSpPr>
        <p:spPr>
          <a:xfrm>
            <a:off x="12269734"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e06ab20349_0_190"/>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e06ab20349_0_190"/>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e06ab20349_0_190"/>
          <p:cNvSpPr/>
          <p:nvPr/>
        </p:nvSpPr>
        <p:spPr>
          <a:xfrm>
            <a:off x="12269734"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Eclipse</a:t>
            </a:r>
            <a:endParaRPr b="0" i="0" sz="3600" u="none" cap="none" strike="noStrike">
              <a:solidFill>
                <a:schemeClr val="dk1"/>
              </a:solidFill>
              <a:latin typeface="Calibri"/>
              <a:ea typeface="Calibri"/>
              <a:cs typeface="Calibri"/>
              <a:sym typeface="Calibri"/>
            </a:endParaRPr>
          </a:p>
        </p:txBody>
      </p:sp>
      <p:sp>
        <p:nvSpPr>
          <p:cNvPr id="263" name="Google Shape;263;g2e06ab20349_0_190"/>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4" name="Google Shape;264;g2e06ab20349_0_190"/>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e06ab20349_0_190"/>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e06ab20349_0_190"/>
          <p:cNvSpPr/>
          <p:nvPr/>
        </p:nvSpPr>
        <p:spPr>
          <a:xfrm>
            <a:off x="12269734"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Quest</a:t>
            </a:r>
            <a:endParaRPr b="0" i="0" sz="3600" u="none" cap="none" strike="noStrike">
              <a:solidFill>
                <a:schemeClr val="dk1"/>
              </a:solidFill>
              <a:latin typeface="Calibri"/>
              <a:ea typeface="Calibri"/>
              <a:cs typeface="Calibri"/>
              <a:sym typeface="Calibri"/>
            </a:endParaRPr>
          </a:p>
        </p:txBody>
      </p:sp>
      <p:sp>
        <p:nvSpPr>
          <p:cNvPr id="267" name="Google Shape;267;g2e06ab20349_0_190"/>
          <p:cNvSpPr/>
          <p:nvPr/>
        </p:nvSpPr>
        <p:spPr>
          <a:xfrm>
            <a:off x="12269734"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8" name="Google Shape;268;g2e06ab20349_0_190"/>
          <p:cNvSpPr/>
          <p:nvPr/>
        </p:nvSpPr>
        <p:spPr>
          <a:xfrm>
            <a:off x="17769521"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06ab20349_0_190"/>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e06ab20349_0_190"/>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e06ab20349_0_190"/>
          <p:cNvSpPr/>
          <p:nvPr/>
        </p:nvSpPr>
        <p:spPr>
          <a:xfrm>
            <a:off x="17769521"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Eclipse</a:t>
            </a:r>
            <a:endParaRPr b="0" i="0" sz="3600" u="none" cap="none" strike="noStrike">
              <a:solidFill>
                <a:schemeClr val="dk1"/>
              </a:solidFill>
              <a:latin typeface="Calibri"/>
              <a:ea typeface="Calibri"/>
              <a:cs typeface="Calibri"/>
              <a:sym typeface="Calibri"/>
            </a:endParaRPr>
          </a:p>
        </p:txBody>
      </p:sp>
      <p:sp>
        <p:nvSpPr>
          <p:cNvPr id="272" name="Google Shape;272;g2e06ab20349_0_190"/>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3" name="Google Shape;273;g2e06ab20349_0_190"/>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e06ab20349_0_190"/>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e06ab20349_0_190"/>
          <p:cNvSpPr/>
          <p:nvPr/>
        </p:nvSpPr>
        <p:spPr>
          <a:xfrm>
            <a:off x="17769521"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Quest</a:t>
            </a:r>
            <a:endParaRPr b="0" i="0" sz="3600" u="none" cap="none" strike="noStrike">
              <a:solidFill>
                <a:schemeClr val="dk1"/>
              </a:solidFill>
              <a:latin typeface="Calibri"/>
              <a:ea typeface="Calibri"/>
              <a:cs typeface="Calibri"/>
              <a:sym typeface="Calibri"/>
            </a:endParaRPr>
          </a:p>
        </p:txBody>
      </p:sp>
      <p:sp>
        <p:nvSpPr>
          <p:cNvPr id="276" name="Google Shape;276;g2e06ab20349_0_190"/>
          <p:cNvSpPr/>
          <p:nvPr/>
        </p:nvSpPr>
        <p:spPr>
          <a:xfrm>
            <a:off x="17769521"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281" name="Shape 281"/>
        <p:cNvGrpSpPr/>
        <p:nvPr/>
      </p:nvGrpSpPr>
      <p:grpSpPr>
        <a:xfrm>
          <a:off x="0" y="0"/>
          <a:ext cx="0" cy="0"/>
          <a:chOff x="0" y="0"/>
          <a:chExt cx="0" cy="0"/>
        </a:xfrm>
      </p:grpSpPr>
      <p:pic>
        <p:nvPicPr>
          <p:cNvPr descr=" " id="282" name="Google Shape;282;g2e06ab20349_0_256"/>
          <p:cNvPicPr preferRelativeResize="0"/>
          <p:nvPr/>
        </p:nvPicPr>
        <p:blipFill rotWithShape="1">
          <a:blip r:embed="rId3">
            <a:alphaModFix/>
          </a:blip>
          <a:srcRect b="0" l="0" r="0" t="0"/>
          <a:stretch/>
        </p:blipFill>
        <p:spPr>
          <a:xfrm>
            <a:off x="0" y="787400"/>
            <a:ext cx="24387048" cy="4826000"/>
          </a:xfrm>
          <a:prstGeom prst="rect">
            <a:avLst/>
          </a:prstGeom>
          <a:noFill/>
          <a:ln>
            <a:noFill/>
          </a:ln>
        </p:spPr>
      </p:pic>
      <p:pic>
        <p:nvPicPr>
          <p:cNvPr descr=" " id="283" name="Google Shape;283;g2e06ab20349_0_256"/>
          <p:cNvPicPr preferRelativeResize="0"/>
          <p:nvPr/>
        </p:nvPicPr>
        <p:blipFill rotWithShape="1">
          <a:blip r:embed="rId4">
            <a:alphaModFix/>
          </a:blip>
          <a:srcRect b="0" l="0" r="0" t="0"/>
          <a:stretch/>
        </p:blipFill>
        <p:spPr>
          <a:xfrm>
            <a:off x="21224353" y="10553700"/>
            <a:ext cx="2819752" cy="2819400"/>
          </a:xfrm>
          <a:prstGeom prst="rect">
            <a:avLst/>
          </a:prstGeom>
          <a:noFill/>
          <a:ln>
            <a:noFill/>
          </a:ln>
        </p:spPr>
      </p:pic>
      <p:sp>
        <p:nvSpPr>
          <p:cNvPr id="284" name="Google Shape;284;g2e06ab20349_0_2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5" name="Google Shape;285;g2e06ab20349_0_25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6" name="Google Shape;286;g2e06ab20349_0_256"/>
          <p:cNvPicPr preferRelativeResize="0"/>
          <p:nvPr/>
        </p:nvPicPr>
        <p:blipFill rotWithShape="1">
          <a:blip r:embed="rId6">
            <a:alphaModFix/>
          </a:blip>
          <a:srcRect b="0" l="0" r="0" t="0"/>
          <a:stretch/>
        </p:blipFill>
        <p:spPr>
          <a:xfrm>
            <a:off x="876410" y="596900"/>
            <a:ext cx="13006426" cy="12103100"/>
          </a:xfrm>
          <a:prstGeom prst="rect">
            <a:avLst/>
          </a:prstGeom>
          <a:noFill/>
          <a:ln>
            <a:noFill/>
          </a:ln>
        </p:spPr>
      </p:pic>
      <p:sp>
        <p:nvSpPr>
          <p:cNvPr id="287" name="Google Shape;287;g2e06ab20349_0_256"/>
          <p:cNvSpPr/>
          <p:nvPr/>
        </p:nvSpPr>
        <p:spPr>
          <a:xfrm>
            <a:off x="14543318" y="1651000"/>
            <a:ext cx="7566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edgwick Ave Display"/>
              <a:buNone/>
            </a:pPr>
            <a:r>
              <a:rPr b="0" i="0" lang="en-US" sz="8000" u="none" cap="none" strike="noStrike">
                <a:solidFill>
                  <a:srgbClr val="0E0E0E"/>
                </a:solidFill>
                <a:latin typeface="Sedgwick Ave Display"/>
                <a:ea typeface="Sedgwick Ave Display"/>
                <a:cs typeface="Sedgwick Ave Display"/>
                <a:sym typeface="Sedgwick Ave Display"/>
              </a:rPr>
              <a:t>Some Data</a:t>
            </a:r>
            <a:endParaRPr b="0" i="0" sz="8000" u="none" cap="none" strike="noStrike">
              <a:solidFill>
                <a:schemeClr val="dk1"/>
              </a:solidFill>
              <a:latin typeface="Calibri"/>
              <a:ea typeface="Calibri"/>
              <a:cs typeface="Calibri"/>
              <a:sym typeface="Calibri"/>
            </a:endParaRPr>
          </a:p>
        </p:txBody>
      </p:sp>
      <p:sp>
        <p:nvSpPr>
          <p:cNvPr id="288" name="Google Shape;288;g2e06ab20349_0_256"/>
          <p:cNvSpPr/>
          <p:nvPr/>
        </p:nvSpPr>
        <p:spPr>
          <a:xfrm>
            <a:off x="14543318" y="3543300"/>
            <a:ext cx="78750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e06ab20349_0_256"/>
          <p:cNvSpPr/>
          <p:nvPr/>
        </p:nvSpPr>
        <p:spPr>
          <a:xfrm>
            <a:off x="14543318" y="3543300"/>
            <a:ext cx="7875000"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e06ab20349_0_256"/>
          <p:cNvSpPr/>
          <p:nvPr/>
        </p:nvSpPr>
        <p:spPr>
          <a:xfrm>
            <a:off x="14543318" y="3543300"/>
            <a:ext cx="29595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e06ab20349_0_256"/>
          <p:cNvSpPr/>
          <p:nvPr/>
        </p:nvSpPr>
        <p:spPr>
          <a:xfrm>
            <a:off x="14543318" y="3543300"/>
            <a:ext cx="3501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75%</a:t>
            </a:r>
            <a:endParaRPr b="0" i="0" sz="12800" u="none" cap="none" strike="noStrike">
              <a:solidFill>
                <a:schemeClr val="dk1"/>
              </a:solidFill>
              <a:latin typeface="Calibri"/>
              <a:ea typeface="Calibri"/>
              <a:cs typeface="Calibri"/>
              <a:sym typeface="Calibri"/>
            </a:endParaRPr>
          </a:p>
        </p:txBody>
      </p:sp>
      <p:sp>
        <p:nvSpPr>
          <p:cNvPr id="292" name="Google Shape;292;g2e06ab20349_0_256"/>
          <p:cNvSpPr/>
          <p:nvPr/>
        </p:nvSpPr>
        <p:spPr>
          <a:xfrm>
            <a:off x="14543318" y="58801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e06ab20349_0_256"/>
          <p:cNvSpPr/>
          <p:nvPr/>
        </p:nvSpPr>
        <p:spPr>
          <a:xfrm>
            <a:off x="14543318" y="58801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Enchanted Creatures</a:t>
            </a:r>
            <a:endParaRPr b="0" i="0" sz="3600" u="none" cap="none" strike="noStrike">
              <a:solidFill>
                <a:schemeClr val="dk1"/>
              </a:solidFill>
              <a:latin typeface="Calibri"/>
              <a:ea typeface="Calibri"/>
              <a:cs typeface="Calibri"/>
              <a:sym typeface="Calibri"/>
            </a:endParaRPr>
          </a:p>
        </p:txBody>
      </p:sp>
      <p:sp>
        <p:nvSpPr>
          <p:cNvPr id="294" name="Google Shape;294;g2e06ab20349_0_256"/>
          <p:cNvSpPr/>
          <p:nvPr/>
        </p:nvSpPr>
        <p:spPr>
          <a:xfrm>
            <a:off x="14543318" y="65532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95" name="Google Shape;295;g2e06ab20349_0_256"/>
          <p:cNvSpPr/>
          <p:nvPr/>
        </p:nvSpPr>
        <p:spPr>
          <a:xfrm>
            <a:off x="14543318" y="7696200"/>
            <a:ext cx="7875000"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e06ab20349_0_256"/>
          <p:cNvSpPr/>
          <p:nvPr/>
        </p:nvSpPr>
        <p:spPr>
          <a:xfrm>
            <a:off x="14543318" y="7696200"/>
            <a:ext cx="29214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e06ab20349_0_256"/>
          <p:cNvSpPr/>
          <p:nvPr/>
        </p:nvSpPr>
        <p:spPr>
          <a:xfrm>
            <a:off x="14543318" y="7696200"/>
            <a:ext cx="3463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60%</a:t>
            </a:r>
            <a:endParaRPr b="0" i="0" sz="12800" u="none" cap="none" strike="noStrike">
              <a:solidFill>
                <a:schemeClr val="dk1"/>
              </a:solidFill>
              <a:latin typeface="Calibri"/>
              <a:ea typeface="Calibri"/>
              <a:cs typeface="Calibri"/>
              <a:sym typeface="Calibri"/>
            </a:endParaRPr>
          </a:p>
        </p:txBody>
      </p:sp>
      <p:sp>
        <p:nvSpPr>
          <p:cNvPr id="298" name="Google Shape;298;g2e06ab20349_0_256"/>
          <p:cNvSpPr/>
          <p:nvPr/>
        </p:nvSpPr>
        <p:spPr>
          <a:xfrm>
            <a:off x="14543318" y="100330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e06ab20349_0_256"/>
          <p:cNvSpPr/>
          <p:nvPr/>
        </p:nvSpPr>
        <p:spPr>
          <a:xfrm>
            <a:off x="14543318" y="100330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Magic-Wielding Individuals</a:t>
            </a:r>
            <a:endParaRPr b="0" i="0" sz="3600" u="none" cap="none" strike="noStrike">
              <a:solidFill>
                <a:schemeClr val="dk1"/>
              </a:solidFill>
              <a:latin typeface="Calibri"/>
              <a:ea typeface="Calibri"/>
              <a:cs typeface="Calibri"/>
              <a:sym typeface="Calibri"/>
            </a:endParaRPr>
          </a:p>
        </p:txBody>
      </p:sp>
      <p:sp>
        <p:nvSpPr>
          <p:cNvPr id="300" name="Google Shape;300;g2e06ab20349_0_256"/>
          <p:cNvSpPr/>
          <p:nvPr/>
        </p:nvSpPr>
        <p:spPr>
          <a:xfrm>
            <a:off x="14543318" y="107061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305" name="Shape 305"/>
        <p:cNvGrpSpPr/>
        <p:nvPr/>
      </p:nvGrpSpPr>
      <p:grpSpPr>
        <a:xfrm>
          <a:off x="0" y="0"/>
          <a:ext cx="0" cy="0"/>
          <a:chOff x="0" y="0"/>
          <a:chExt cx="0" cy="0"/>
        </a:xfrm>
      </p:grpSpPr>
      <p:pic>
        <p:nvPicPr>
          <p:cNvPr descr=" " id="306" name="Google Shape;306;g2e06ab20349_0_279"/>
          <p:cNvPicPr preferRelativeResize="0"/>
          <p:nvPr/>
        </p:nvPicPr>
        <p:blipFill rotWithShape="1">
          <a:blip r:embed="rId3">
            <a:alphaModFix/>
          </a:blip>
          <a:srcRect b="0" l="0" r="0" t="0"/>
          <a:stretch/>
        </p:blipFill>
        <p:spPr>
          <a:xfrm>
            <a:off x="19598550" y="2097522"/>
            <a:ext cx="4128915" cy="9522979"/>
          </a:xfrm>
          <a:prstGeom prst="rect">
            <a:avLst/>
          </a:prstGeom>
          <a:noFill/>
          <a:ln>
            <a:noFill/>
          </a:ln>
        </p:spPr>
      </p:pic>
      <p:pic>
        <p:nvPicPr>
          <p:cNvPr descr=" " id="307" name="Google Shape;307;g2e06ab20349_0_279"/>
          <p:cNvPicPr preferRelativeResize="0"/>
          <p:nvPr/>
        </p:nvPicPr>
        <p:blipFill rotWithShape="1">
          <a:blip r:embed="rId4">
            <a:alphaModFix/>
          </a:blip>
          <a:srcRect b="0" l="0" r="0" t="0"/>
          <a:stretch/>
        </p:blipFill>
        <p:spPr>
          <a:xfrm>
            <a:off x="393749" y="685800"/>
            <a:ext cx="2819752" cy="2819400"/>
          </a:xfrm>
          <a:prstGeom prst="rect">
            <a:avLst/>
          </a:prstGeom>
          <a:noFill/>
          <a:ln>
            <a:noFill/>
          </a:ln>
        </p:spPr>
      </p:pic>
      <p:sp>
        <p:nvSpPr>
          <p:cNvPr id="308" name="Google Shape;308;g2e06ab20349_0_2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9" name="Google Shape;309;g2e06ab20349_0_27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0" name="Google Shape;310;g2e06ab20349_0_279"/>
          <p:cNvSpPr/>
          <p:nvPr/>
        </p:nvSpPr>
        <p:spPr>
          <a:xfrm>
            <a:off x="4305838" y="3403600"/>
            <a:ext cx="15762600" cy="654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e06ab20349_0_279"/>
          <p:cNvSpPr/>
          <p:nvPr/>
        </p:nvSpPr>
        <p:spPr>
          <a:xfrm>
            <a:off x="4305838" y="3403600"/>
            <a:ext cx="1576260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e06ab20349_0_279"/>
          <p:cNvSpPr/>
          <p:nvPr/>
        </p:nvSpPr>
        <p:spPr>
          <a:xfrm>
            <a:off x="6090411" y="3403600"/>
            <a:ext cx="121935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Sedgwick Ave Display"/>
              <a:buNone/>
            </a:pPr>
            <a:r>
              <a:rPr b="0" i="0" lang="en-US" sz="24000" u="none" cap="none" strike="noStrike">
                <a:solidFill>
                  <a:srgbClr val="272727"/>
                </a:solidFill>
                <a:latin typeface="Sedgwick Ave Display"/>
                <a:ea typeface="Sedgwick Ave Display"/>
                <a:cs typeface="Sedgwick Ave Display"/>
                <a:sym typeface="Sedgwick Ave Display"/>
              </a:rPr>
              <a:t>234,567</a:t>
            </a:r>
            <a:endParaRPr b="0" i="0" sz="24000" u="none" cap="none" strike="noStrike">
              <a:solidFill>
                <a:schemeClr val="dk1"/>
              </a:solidFill>
              <a:latin typeface="Calibri"/>
              <a:ea typeface="Calibri"/>
              <a:cs typeface="Calibri"/>
              <a:sym typeface="Calibri"/>
            </a:endParaRPr>
          </a:p>
        </p:txBody>
      </p:sp>
      <p:sp>
        <p:nvSpPr>
          <p:cNvPr id="313" name="Google Shape;313;g2e06ab20349_0_279"/>
          <p:cNvSpPr/>
          <p:nvPr/>
        </p:nvSpPr>
        <p:spPr>
          <a:xfrm>
            <a:off x="4170355" y="74168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14" name="Google Shape;314;g2e06ab20349_0_279"/>
          <p:cNvSpPr/>
          <p:nvPr/>
        </p:nvSpPr>
        <p:spPr>
          <a:xfrm>
            <a:off x="7483352" y="88773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319" name="Shape 319"/>
        <p:cNvGrpSpPr/>
        <p:nvPr/>
      </p:nvGrpSpPr>
      <p:grpSpPr>
        <a:xfrm>
          <a:off x="0" y="0"/>
          <a:ext cx="0" cy="0"/>
          <a:chOff x="0" y="0"/>
          <a:chExt cx="0" cy="0"/>
        </a:xfrm>
      </p:grpSpPr>
      <p:pic>
        <p:nvPicPr>
          <p:cNvPr descr=" " id="320" name="Google Shape;320;g2e06ab20349_0_292"/>
          <p:cNvPicPr preferRelativeResize="0"/>
          <p:nvPr/>
        </p:nvPicPr>
        <p:blipFill rotWithShape="1">
          <a:blip r:embed="rId3">
            <a:alphaModFix/>
          </a:blip>
          <a:srcRect b="0" l="0" r="0" t="0"/>
          <a:stretch/>
        </p:blipFill>
        <p:spPr>
          <a:xfrm>
            <a:off x="14149568" y="1003300"/>
            <a:ext cx="9524164" cy="4128405"/>
          </a:xfrm>
          <a:prstGeom prst="rect">
            <a:avLst/>
          </a:prstGeom>
          <a:noFill/>
          <a:ln>
            <a:noFill/>
          </a:ln>
        </p:spPr>
      </p:pic>
      <p:pic>
        <p:nvPicPr>
          <p:cNvPr descr=" " id="321" name="Google Shape;321;g2e06ab20349_0_292"/>
          <p:cNvPicPr preferRelativeResize="0"/>
          <p:nvPr/>
        </p:nvPicPr>
        <p:blipFill rotWithShape="1">
          <a:blip r:embed="rId4">
            <a:alphaModFix/>
          </a:blip>
          <a:srcRect b="0" l="0" r="0" t="0"/>
          <a:stretch/>
        </p:blipFill>
        <p:spPr>
          <a:xfrm>
            <a:off x="976013" y="11021591"/>
            <a:ext cx="2035708" cy="2035460"/>
          </a:xfrm>
          <a:prstGeom prst="rect">
            <a:avLst/>
          </a:prstGeom>
          <a:noFill/>
          <a:ln>
            <a:noFill/>
          </a:ln>
        </p:spPr>
      </p:pic>
      <p:sp>
        <p:nvSpPr>
          <p:cNvPr id="322" name="Google Shape;322;g2e06ab20349_0_2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3" name="Google Shape;323;g2e06ab20349_0_2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4" name="Google Shape;324;g2e06ab20349_0_292"/>
          <p:cNvSpPr/>
          <p:nvPr/>
        </p:nvSpPr>
        <p:spPr>
          <a:xfrm>
            <a:off x="339132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e06ab20349_0_292"/>
          <p:cNvSpPr/>
          <p:nvPr/>
        </p:nvSpPr>
        <p:spPr>
          <a:xfrm>
            <a:off x="3848581" y="3263900"/>
            <a:ext cx="6960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e06ab20349_0_292"/>
          <p:cNvSpPr/>
          <p:nvPr/>
        </p:nvSpPr>
        <p:spPr>
          <a:xfrm>
            <a:off x="3848581" y="3263900"/>
            <a:ext cx="7502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233 Coins</a:t>
            </a:r>
            <a:endParaRPr b="0" i="0" sz="12800" u="none" cap="none" strike="noStrike">
              <a:solidFill>
                <a:schemeClr val="dk1"/>
              </a:solidFill>
              <a:latin typeface="Calibri"/>
              <a:ea typeface="Calibri"/>
              <a:cs typeface="Calibri"/>
              <a:sym typeface="Calibri"/>
            </a:endParaRPr>
          </a:p>
        </p:txBody>
      </p:sp>
      <p:sp>
        <p:nvSpPr>
          <p:cNvPr id="327" name="Google Shape;327;g2e06ab20349_0_292"/>
          <p:cNvSpPr/>
          <p:nvPr/>
        </p:nvSpPr>
        <p:spPr>
          <a:xfrm>
            <a:off x="3391324" y="5295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e06ab20349_0_292"/>
          <p:cNvSpPr/>
          <p:nvPr/>
        </p:nvSpPr>
        <p:spPr>
          <a:xfrm>
            <a:off x="3323582" y="5295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29" name="Google Shape;329;g2e06ab20349_0_292"/>
          <p:cNvSpPr/>
          <p:nvPr/>
        </p:nvSpPr>
        <p:spPr>
          <a:xfrm>
            <a:off x="339132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e06ab20349_0_292"/>
          <p:cNvSpPr/>
          <p:nvPr/>
        </p:nvSpPr>
        <p:spPr>
          <a:xfrm>
            <a:off x="3746968" y="6985000"/>
            <a:ext cx="7163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e06ab20349_0_292"/>
          <p:cNvSpPr/>
          <p:nvPr/>
        </p:nvSpPr>
        <p:spPr>
          <a:xfrm>
            <a:off x="3746968" y="6985000"/>
            <a:ext cx="7705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456 Hours</a:t>
            </a:r>
            <a:endParaRPr b="0" i="0" sz="12800" u="none" cap="none" strike="noStrike">
              <a:solidFill>
                <a:schemeClr val="dk1"/>
              </a:solidFill>
              <a:latin typeface="Calibri"/>
              <a:ea typeface="Calibri"/>
              <a:cs typeface="Calibri"/>
              <a:sym typeface="Calibri"/>
            </a:endParaRPr>
          </a:p>
        </p:txBody>
      </p:sp>
      <p:sp>
        <p:nvSpPr>
          <p:cNvPr id="332" name="Google Shape;332;g2e06ab20349_0_292"/>
          <p:cNvSpPr/>
          <p:nvPr/>
        </p:nvSpPr>
        <p:spPr>
          <a:xfrm>
            <a:off x="3391324" y="9017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e06ab20349_0_292"/>
          <p:cNvSpPr/>
          <p:nvPr/>
        </p:nvSpPr>
        <p:spPr>
          <a:xfrm>
            <a:off x="3323582" y="9017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34" name="Google Shape;334;g2e06ab20349_0_292"/>
          <p:cNvSpPr/>
          <p:nvPr/>
        </p:nvSpPr>
        <p:spPr>
          <a:xfrm>
            <a:off x="1355259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e06ab20349_0_292"/>
          <p:cNvSpPr/>
          <p:nvPr/>
        </p:nvSpPr>
        <p:spPr>
          <a:xfrm>
            <a:off x="16042105" y="3263900"/>
            <a:ext cx="2895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e06ab20349_0_292"/>
          <p:cNvSpPr/>
          <p:nvPr/>
        </p:nvSpPr>
        <p:spPr>
          <a:xfrm>
            <a:off x="16042105" y="3263900"/>
            <a:ext cx="3438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85%</a:t>
            </a:r>
            <a:endParaRPr b="0" i="0" sz="12800" u="none" cap="none" strike="noStrike">
              <a:solidFill>
                <a:schemeClr val="dk1"/>
              </a:solidFill>
              <a:latin typeface="Calibri"/>
              <a:ea typeface="Calibri"/>
              <a:cs typeface="Calibri"/>
              <a:sym typeface="Calibri"/>
            </a:endParaRPr>
          </a:p>
        </p:txBody>
      </p:sp>
      <p:sp>
        <p:nvSpPr>
          <p:cNvPr id="337" name="Google Shape;337;g2e06ab20349_0_292"/>
          <p:cNvSpPr/>
          <p:nvPr/>
        </p:nvSpPr>
        <p:spPr>
          <a:xfrm>
            <a:off x="13552594" y="5295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e06ab20349_0_292"/>
          <p:cNvSpPr/>
          <p:nvPr/>
        </p:nvSpPr>
        <p:spPr>
          <a:xfrm>
            <a:off x="13484852" y="5295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39" name="Google Shape;339;g2e06ab20349_0_292"/>
          <p:cNvSpPr/>
          <p:nvPr/>
        </p:nvSpPr>
        <p:spPr>
          <a:xfrm>
            <a:off x="1355259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e06ab20349_0_292"/>
          <p:cNvSpPr/>
          <p:nvPr/>
        </p:nvSpPr>
        <p:spPr>
          <a:xfrm>
            <a:off x="14784648" y="6985000"/>
            <a:ext cx="54108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e06ab20349_0_292"/>
          <p:cNvSpPr/>
          <p:nvPr/>
        </p:nvSpPr>
        <p:spPr>
          <a:xfrm>
            <a:off x="14784648" y="6985000"/>
            <a:ext cx="5952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323 Km</a:t>
            </a:r>
            <a:endParaRPr b="0" i="0" sz="12800" u="none" cap="none" strike="noStrike">
              <a:solidFill>
                <a:schemeClr val="dk1"/>
              </a:solidFill>
              <a:latin typeface="Calibri"/>
              <a:ea typeface="Calibri"/>
              <a:cs typeface="Calibri"/>
              <a:sym typeface="Calibri"/>
            </a:endParaRPr>
          </a:p>
        </p:txBody>
      </p:sp>
      <p:sp>
        <p:nvSpPr>
          <p:cNvPr id="342" name="Google Shape;342;g2e06ab20349_0_292"/>
          <p:cNvSpPr/>
          <p:nvPr/>
        </p:nvSpPr>
        <p:spPr>
          <a:xfrm>
            <a:off x="13552594" y="9017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e06ab20349_0_292"/>
          <p:cNvSpPr/>
          <p:nvPr/>
        </p:nvSpPr>
        <p:spPr>
          <a:xfrm>
            <a:off x="13484852" y="9017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348" name="Shape 348"/>
        <p:cNvGrpSpPr/>
        <p:nvPr/>
      </p:nvGrpSpPr>
      <p:grpSpPr>
        <a:xfrm>
          <a:off x="0" y="0"/>
          <a:ext cx="0" cy="0"/>
          <a:chOff x="0" y="0"/>
          <a:chExt cx="0" cy="0"/>
        </a:xfrm>
      </p:grpSpPr>
      <p:pic>
        <p:nvPicPr>
          <p:cNvPr descr=" " id="349" name="Google Shape;349;g2e06ab20349_0_320"/>
          <p:cNvPicPr preferRelativeResize="0"/>
          <p:nvPr/>
        </p:nvPicPr>
        <p:blipFill rotWithShape="1">
          <a:blip r:embed="rId3">
            <a:alphaModFix/>
          </a:blip>
          <a:srcRect b="0" l="0" r="0" t="0"/>
          <a:stretch/>
        </p:blipFill>
        <p:spPr>
          <a:xfrm>
            <a:off x="0" y="787400"/>
            <a:ext cx="24387048" cy="4826000"/>
          </a:xfrm>
          <a:prstGeom prst="rect">
            <a:avLst/>
          </a:prstGeom>
          <a:noFill/>
          <a:ln>
            <a:noFill/>
          </a:ln>
        </p:spPr>
      </p:pic>
      <p:pic>
        <p:nvPicPr>
          <p:cNvPr descr=" " id="350" name="Google Shape;350;g2e06ab20349_0_320"/>
          <p:cNvPicPr preferRelativeResize="0"/>
          <p:nvPr/>
        </p:nvPicPr>
        <p:blipFill rotWithShape="1">
          <a:blip r:embed="rId4">
            <a:alphaModFix/>
          </a:blip>
          <a:srcRect b="0" l="0" r="0" t="0"/>
          <a:stretch/>
        </p:blipFill>
        <p:spPr>
          <a:xfrm>
            <a:off x="21224353" y="10553700"/>
            <a:ext cx="2819752" cy="2819400"/>
          </a:xfrm>
          <a:prstGeom prst="rect">
            <a:avLst/>
          </a:prstGeom>
          <a:noFill/>
          <a:ln>
            <a:noFill/>
          </a:ln>
        </p:spPr>
      </p:pic>
      <p:sp>
        <p:nvSpPr>
          <p:cNvPr id="351" name="Google Shape;351;g2e06ab20349_0_3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g2e06ab20349_0_3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3" name="Google Shape;353;g2e06ab20349_0_320"/>
          <p:cNvSpPr/>
          <p:nvPr/>
        </p:nvSpPr>
        <p:spPr>
          <a:xfrm>
            <a:off x="6841922" y="11430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Some Graph</a:t>
            </a:r>
            <a:endParaRPr b="0" i="0" sz="8000" u="none" cap="none" strike="noStrike">
              <a:solidFill>
                <a:schemeClr val="dk1"/>
              </a:solidFill>
              <a:latin typeface="Calibri"/>
              <a:ea typeface="Calibri"/>
              <a:cs typeface="Calibri"/>
              <a:sym typeface="Calibri"/>
            </a:endParaRPr>
          </a:p>
        </p:txBody>
      </p:sp>
      <p:sp>
        <p:nvSpPr>
          <p:cNvPr id="354" name="Google Shape;354;g2e06ab20349_0_32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e06ab20349_0_32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820"/>
              <a:buFont typeface="Lato"/>
              <a:buNone/>
            </a:pPr>
            <a:r>
              <a:rPr b="0" i="0" lang="en-US" sz="1820" u="none" cap="none" strike="noStrike">
                <a:solidFill>
                  <a:srgbClr val="FC6D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6" name="Google Shape;356;g2e06ab20349_0_32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2185"/>
              <a:buFont typeface="Lato"/>
              <a:buNone/>
            </a:pPr>
            <a:r>
              <a:rPr b="0" i="0" lang="en-US" sz="2185" u="none" cap="none" strike="noStrike">
                <a:solidFill>
                  <a:srgbClr val="FC6D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7" name="Google Shape;357;g2e06ab20349_0_32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2185"/>
              <a:buFont typeface="Lato"/>
              <a:buNone/>
            </a:pPr>
            <a:r>
              <a:rPr b="0" i="0" lang="en-US" sz="2185" u="none" cap="none" strike="noStrike">
                <a:solidFill>
                  <a:srgbClr val="FC6D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8" name="Google Shape;358;g2e06ab20349_0_32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2185"/>
              <a:buFont typeface="Lato"/>
              <a:buNone/>
            </a:pPr>
            <a:r>
              <a:rPr b="0" i="0" lang="en-US" sz="2185" u="none" cap="none" strike="noStrike">
                <a:solidFill>
                  <a:srgbClr val="FC6D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9" name="Google Shape;359;g2e06ab20349_0_32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2185"/>
              <a:buFont typeface="Lato"/>
              <a:buNone/>
            </a:pPr>
            <a:r>
              <a:rPr b="0" i="0" lang="en-US" sz="2185" u="none" cap="none" strike="noStrike">
                <a:solidFill>
                  <a:srgbClr val="FC6D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0" name="Google Shape;360;g2e06ab20349_0_32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2185"/>
              <a:buFont typeface="Lato"/>
              <a:buNone/>
            </a:pPr>
            <a:r>
              <a:rPr b="0" i="0" lang="en-US" sz="2185" u="none" cap="none" strike="noStrike">
                <a:solidFill>
                  <a:srgbClr val="FC6D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1" name="Google Shape;361;g2e06ab20349_0_32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2185"/>
              <a:buFont typeface="Lato"/>
              <a:buNone/>
            </a:pPr>
            <a:r>
              <a:rPr b="0" i="0" lang="en-US" sz="2185" u="none" cap="none" strike="noStrike">
                <a:solidFill>
                  <a:srgbClr val="FC6D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2" name="Google Shape;362;g2e06ab20349_0_32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2185"/>
              <a:buFont typeface="Lato"/>
              <a:buNone/>
            </a:pPr>
            <a:r>
              <a:rPr b="0" i="0" lang="en-US" sz="2185" u="none" cap="none" strike="noStrike">
                <a:solidFill>
                  <a:srgbClr val="FC6D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3" name="Google Shape;363;g2e06ab20349_0_32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2185"/>
              <a:buFont typeface="Lato"/>
              <a:buNone/>
            </a:pPr>
            <a:r>
              <a:rPr b="0" i="0" lang="en-US" sz="2185" u="none" cap="none" strike="noStrike">
                <a:solidFill>
                  <a:srgbClr val="FC6D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4" name="Google Shape;364;g2e06ab20349_0_32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820"/>
              <a:buFont typeface="Lato"/>
              <a:buNone/>
            </a:pPr>
            <a:r>
              <a:rPr b="0" i="0" lang="en-US" sz="1820" u="none" cap="none" strike="noStrike">
                <a:solidFill>
                  <a:srgbClr val="FC6D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5" name="Google Shape;365;g2e06ab20349_0_32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820"/>
              <a:buFont typeface="Lato"/>
              <a:buNone/>
            </a:pPr>
            <a:r>
              <a:rPr b="0" i="0" lang="en-US" sz="1820" u="none" cap="none" strike="noStrike">
                <a:solidFill>
                  <a:srgbClr val="FC6D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6" name="Google Shape;366;g2e06ab20349_0_32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820"/>
              <a:buFont typeface="Lato"/>
              <a:buNone/>
            </a:pPr>
            <a:r>
              <a:rPr b="0" i="0" lang="en-US" sz="1820" u="none" cap="none" strike="noStrike">
                <a:solidFill>
                  <a:srgbClr val="FC6D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7" name="Google Shape;367;g2e06ab20349_0_32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820"/>
              <a:buFont typeface="Lato"/>
              <a:buNone/>
            </a:pPr>
            <a:r>
              <a:rPr b="0" i="0" lang="en-US" sz="1820" u="none" cap="none" strike="noStrike">
                <a:solidFill>
                  <a:srgbClr val="FC6D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8" name="Google Shape;368;g2e06ab20349_0_32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820"/>
              <a:buFont typeface="Lato"/>
              <a:buNone/>
            </a:pPr>
            <a:r>
              <a:rPr b="0" i="0" lang="en-US" sz="1820" u="none" cap="none" strike="noStrike">
                <a:solidFill>
                  <a:srgbClr val="FC6D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9" name="Google Shape;369;g2e06ab20349_0_32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820"/>
              <a:buFont typeface="Lato"/>
              <a:buNone/>
            </a:pPr>
            <a:r>
              <a:rPr b="0" i="0" lang="en-US" sz="1820" u="none" cap="none" strike="noStrike">
                <a:solidFill>
                  <a:srgbClr val="FC6D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0" name="Google Shape;370;g2e06ab20349_0_32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820"/>
              <a:buFont typeface="Lato"/>
              <a:buNone/>
            </a:pPr>
            <a:r>
              <a:rPr b="0" i="0" lang="en-US" sz="1820" u="none" cap="none" strike="noStrike">
                <a:solidFill>
                  <a:srgbClr val="FC6D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1" name="Google Shape;371;g2e06ab20349_0_32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820"/>
              <a:buFont typeface="Lato"/>
              <a:buNone/>
            </a:pPr>
            <a:r>
              <a:rPr b="0" i="0" lang="en-US" sz="1820" u="none" cap="none" strike="noStrike">
                <a:solidFill>
                  <a:srgbClr val="FC6D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2" name="Google Shape;372;g2e06ab20349_0_32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820"/>
              <a:buFont typeface="Lato"/>
              <a:buNone/>
            </a:pPr>
            <a:r>
              <a:rPr b="0" i="0" lang="en-US" sz="1820" u="none" cap="none" strike="noStrike">
                <a:solidFill>
                  <a:srgbClr val="FC6D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3" name="Google Shape;373;g2e06ab20349_0_32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6D00"/>
              </a:buClr>
              <a:buSzPts val="1820"/>
              <a:buFont typeface="Lato"/>
              <a:buNone/>
            </a:pPr>
            <a:r>
              <a:rPr b="0" i="0" lang="en-US" sz="1820" u="none" cap="none" strike="noStrike">
                <a:solidFill>
                  <a:srgbClr val="FC6D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4" name="Google Shape;374;g2e06ab20349_0_320"/>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5" name="Google Shape;375;g2e06ab20349_0_320"/>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6" name="Google Shape;376;g2e06ab20349_0_320"/>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7" name="Google Shape;377;g2e06ab20349_0_320"/>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8" name="Google Shape;378;g2e06ab20349_0_320"/>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9" name="Google Shape;379;g2e06ab20349_0_320"/>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0" name="Google Shape;380;g2e06ab20349_0_320"/>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1" name="Google Shape;381;g2e06ab20349_0_320"/>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2" name="Google Shape;382;g2e06ab20349_0_320"/>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3" name="Google Shape;383;g2e06ab20349_0_320"/>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4" name="Google Shape;384;g2e06ab20349_0_320"/>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5" name="Google Shape;385;g2e06ab20349_0_320"/>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6" name="Google Shape;386;g2e06ab20349_0_320"/>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7" name="Google Shape;387;g2e06ab20349_0_320"/>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8" name="Google Shape;388;g2e06ab20349_0_320"/>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9" name="Google Shape;389;g2e06ab20349_0_320"/>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0" name="Google Shape;390;g2e06ab20349_0_320"/>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1" name="Google Shape;391;g2e06ab20349_0_320"/>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2" name="Google Shape;392;g2e06ab20349_0_320"/>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3" name="Google Shape;393;g2e06ab20349_0_320"/>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4" name="Google Shape;394;g2e06ab20349_0_320"/>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5" name="Google Shape;395;g2e06ab20349_0_320"/>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6" name="Google Shape;396;g2e06ab20349_0_32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e06ab20349_0_32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8" name="Google Shape;398;g2e06ab20349_0_320"/>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9" name="Google Shape;399;g2e06ab20349_0_320"/>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0" name="Google Shape;400;g2e06ab20349_0_320"/>
          <p:cNvSpPr/>
          <p:nvPr/>
        </p:nvSpPr>
        <p:spPr>
          <a:xfrm>
            <a:off x="16277084" y="6365379"/>
            <a:ext cx="1841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e06ab20349_0_320"/>
          <p:cNvSpPr/>
          <p:nvPr/>
        </p:nvSpPr>
        <p:spPr>
          <a:xfrm>
            <a:off x="16277084" y="6330950"/>
            <a:ext cx="2045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34.574</a:t>
            </a:r>
            <a:endParaRPr b="0" i="0" sz="4800" u="none" cap="none" strike="noStrike">
              <a:solidFill>
                <a:schemeClr val="dk1"/>
              </a:solidFill>
              <a:latin typeface="Calibri"/>
              <a:ea typeface="Calibri"/>
              <a:cs typeface="Calibri"/>
              <a:sym typeface="Calibri"/>
            </a:endParaRPr>
          </a:p>
        </p:txBody>
      </p:sp>
      <p:sp>
        <p:nvSpPr>
          <p:cNvPr id="402" name="Google Shape;402;g2e06ab20349_0_320"/>
          <p:cNvSpPr/>
          <p:nvPr/>
        </p:nvSpPr>
        <p:spPr>
          <a:xfrm>
            <a:off x="16747043" y="70929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03" name="Google Shape;403;g2e06ab20349_0_320"/>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e06ab20349_0_320"/>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e06ab20349_0_320"/>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Treasure Found</a:t>
            </a:r>
            <a:endParaRPr b="0" i="0" sz="4800" u="none" cap="none" strike="noStrike">
              <a:solidFill>
                <a:schemeClr val="dk1"/>
              </a:solidFill>
              <a:latin typeface="Calibri"/>
              <a:ea typeface="Calibri"/>
              <a:cs typeface="Calibri"/>
              <a:sym typeface="Calibri"/>
            </a:endParaRPr>
          </a:p>
        </p:txBody>
      </p:sp>
      <p:sp>
        <p:nvSpPr>
          <p:cNvPr id="406" name="Google Shape;406;g2e06ab20349_0_320"/>
          <p:cNvSpPr/>
          <p:nvPr/>
        </p:nvSpPr>
        <p:spPr>
          <a:xfrm>
            <a:off x="13192716"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7" name="Google Shape;407;g2e06ab20349_0_320"/>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e06ab20349_0_320"/>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e06ab20349_0_320"/>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Spellcasting Progress</a:t>
            </a:r>
            <a:endParaRPr b="0" i="0" sz="4800" u="none" cap="none" strike="noStrike">
              <a:solidFill>
                <a:schemeClr val="dk1"/>
              </a:solidFill>
              <a:latin typeface="Calibri"/>
              <a:ea typeface="Calibri"/>
              <a:cs typeface="Calibri"/>
              <a:sym typeface="Calibri"/>
            </a:endParaRPr>
          </a:p>
        </p:txBody>
      </p:sp>
      <p:sp>
        <p:nvSpPr>
          <p:cNvPr id="410" name="Google Shape;410;g2e06ab20349_0_320"/>
          <p:cNvSpPr/>
          <p:nvPr/>
        </p:nvSpPr>
        <p:spPr>
          <a:xfrm>
            <a:off x="3183865"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415" name="Shape 415"/>
        <p:cNvGrpSpPr/>
        <p:nvPr/>
      </p:nvGrpSpPr>
      <p:grpSpPr>
        <a:xfrm>
          <a:off x="0" y="0"/>
          <a:ext cx="0" cy="0"/>
          <a:chOff x="0" y="0"/>
          <a:chExt cx="0" cy="0"/>
        </a:xfrm>
      </p:grpSpPr>
      <p:pic>
        <p:nvPicPr>
          <p:cNvPr descr=" " id="416" name="Google Shape;416;g2e06ab20349_0_386"/>
          <p:cNvPicPr preferRelativeResize="0"/>
          <p:nvPr/>
        </p:nvPicPr>
        <p:blipFill rotWithShape="1">
          <a:blip r:embed="rId3">
            <a:alphaModFix/>
          </a:blip>
          <a:srcRect b="0" l="0" r="0" t="0"/>
          <a:stretch/>
        </p:blipFill>
        <p:spPr>
          <a:xfrm>
            <a:off x="558870" y="0"/>
            <a:ext cx="2819752" cy="13716000"/>
          </a:xfrm>
          <a:prstGeom prst="rect">
            <a:avLst/>
          </a:prstGeom>
          <a:noFill/>
          <a:ln>
            <a:noFill/>
          </a:ln>
        </p:spPr>
      </p:pic>
      <p:pic>
        <p:nvPicPr>
          <p:cNvPr descr=" " id="417" name="Google Shape;417;g2e06ab20349_0_386"/>
          <p:cNvPicPr preferRelativeResize="0"/>
          <p:nvPr/>
        </p:nvPicPr>
        <p:blipFill rotWithShape="1">
          <a:blip r:embed="rId4">
            <a:alphaModFix/>
          </a:blip>
          <a:srcRect b="0" l="0" r="0" t="0"/>
          <a:stretch/>
        </p:blipFill>
        <p:spPr>
          <a:xfrm>
            <a:off x="21427578" y="749300"/>
            <a:ext cx="2035708" cy="2035448"/>
          </a:xfrm>
          <a:prstGeom prst="rect">
            <a:avLst/>
          </a:prstGeom>
          <a:noFill/>
          <a:ln>
            <a:noFill/>
          </a:ln>
        </p:spPr>
      </p:pic>
      <p:sp>
        <p:nvSpPr>
          <p:cNvPr id="418" name="Google Shape;418;g2e06ab20349_0_3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g2e06ab20349_0_38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0" name="Google Shape;420;g2e06ab20349_0_386"/>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e06ab20349_0_386"/>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e06ab20349_0_386"/>
          <p:cNvSpPr/>
          <p:nvPr/>
        </p:nvSpPr>
        <p:spPr>
          <a:xfrm>
            <a:off x="13450981" y="68707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 web application</a:t>
            </a:r>
            <a:endParaRPr b="0" i="0" sz="4800" u="none" cap="none" strike="noStrike">
              <a:solidFill>
                <a:schemeClr val="dk1"/>
              </a:solidFill>
              <a:latin typeface="Calibri"/>
              <a:ea typeface="Calibri"/>
              <a:cs typeface="Calibri"/>
              <a:sym typeface="Calibri"/>
            </a:endParaRPr>
          </a:p>
        </p:txBody>
      </p:sp>
      <p:sp>
        <p:nvSpPr>
          <p:cNvPr id="423" name="Google Shape;423;g2e06ab20349_0_386"/>
          <p:cNvSpPr/>
          <p:nvPr/>
        </p:nvSpPr>
        <p:spPr>
          <a:xfrm>
            <a:off x="13450981" y="78359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4" name="Google Shape;424;g2e06ab20349_0_386"/>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5" name="Google Shape;425;g2e06ab20349_0_386"/>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6" name="Google Shape;426;g2e06ab20349_0_386"/>
          <p:cNvSpPr/>
          <p:nvPr/>
        </p:nvSpPr>
        <p:spPr>
          <a:xfrm>
            <a:off x="13374772" y="47371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431" name="Shape 431"/>
        <p:cNvGrpSpPr/>
        <p:nvPr/>
      </p:nvGrpSpPr>
      <p:grpSpPr>
        <a:xfrm>
          <a:off x="0" y="0"/>
          <a:ext cx="0" cy="0"/>
          <a:chOff x="0" y="0"/>
          <a:chExt cx="0" cy="0"/>
        </a:xfrm>
      </p:grpSpPr>
      <p:pic>
        <p:nvPicPr>
          <p:cNvPr descr=" " id="432" name="Google Shape;432;g2e06ab20349_0_401"/>
          <p:cNvPicPr preferRelativeResize="0"/>
          <p:nvPr/>
        </p:nvPicPr>
        <p:blipFill rotWithShape="1">
          <a:blip r:embed="rId3">
            <a:alphaModFix/>
          </a:blip>
          <a:srcRect b="0" l="0" r="0" t="0"/>
          <a:stretch/>
        </p:blipFill>
        <p:spPr>
          <a:xfrm>
            <a:off x="14149568" y="1003300"/>
            <a:ext cx="9524164" cy="4128393"/>
          </a:xfrm>
          <a:prstGeom prst="rect">
            <a:avLst/>
          </a:prstGeom>
          <a:noFill/>
          <a:ln>
            <a:noFill/>
          </a:ln>
        </p:spPr>
      </p:pic>
      <p:pic>
        <p:nvPicPr>
          <p:cNvPr descr=" " id="433" name="Google Shape;433;g2e06ab20349_0_401"/>
          <p:cNvPicPr preferRelativeResize="0"/>
          <p:nvPr/>
        </p:nvPicPr>
        <p:blipFill rotWithShape="1">
          <a:blip r:embed="rId4">
            <a:alphaModFix/>
          </a:blip>
          <a:srcRect b="0" l="0" r="0" t="0"/>
          <a:stretch/>
        </p:blipFill>
        <p:spPr>
          <a:xfrm>
            <a:off x="976013" y="11021591"/>
            <a:ext cx="2035708" cy="2035448"/>
          </a:xfrm>
          <a:prstGeom prst="rect">
            <a:avLst/>
          </a:prstGeom>
          <a:noFill/>
          <a:ln>
            <a:noFill/>
          </a:ln>
        </p:spPr>
      </p:pic>
      <p:sp>
        <p:nvSpPr>
          <p:cNvPr id="434" name="Google Shape;434;g2e06ab20349_0_4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g2e06ab20349_0_40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6" name="Google Shape;436;g2e06ab20349_0_401"/>
          <p:cNvSpPr/>
          <p:nvPr/>
        </p:nvSpPr>
        <p:spPr>
          <a:xfrm>
            <a:off x="2946768" y="4152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e06ab20349_0_401"/>
          <p:cNvSpPr/>
          <p:nvPr/>
        </p:nvSpPr>
        <p:spPr>
          <a:xfrm>
            <a:off x="2946768" y="4152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e06ab20349_0_401"/>
          <p:cNvSpPr/>
          <p:nvPr/>
        </p:nvSpPr>
        <p:spPr>
          <a:xfrm>
            <a:off x="2946768" y="4152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An mobile app</a:t>
            </a:r>
            <a:endParaRPr b="0" i="0" sz="4800" u="none" cap="none" strike="noStrike">
              <a:solidFill>
                <a:schemeClr val="dk1"/>
              </a:solidFill>
              <a:latin typeface="Calibri"/>
              <a:ea typeface="Calibri"/>
              <a:cs typeface="Calibri"/>
              <a:sym typeface="Calibri"/>
            </a:endParaRPr>
          </a:p>
        </p:txBody>
      </p:sp>
      <p:sp>
        <p:nvSpPr>
          <p:cNvPr id="439" name="Google Shape;439;g2e06ab20349_0_401"/>
          <p:cNvSpPr/>
          <p:nvPr/>
        </p:nvSpPr>
        <p:spPr>
          <a:xfrm>
            <a:off x="2946768" y="5118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0" name="Google Shape;440;g2e06ab20349_0_401"/>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41" name="Google Shape;441;g2e06ab20349_0_401"/>
          <p:cNvSpPr/>
          <p:nvPr/>
        </p:nvSpPr>
        <p:spPr>
          <a:xfrm>
            <a:off x="2895962" y="18542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The Future of Fantasy</a:t>
            </a:r>
            <a:endParaRPr b="0" i="0" sz="8000" u="none" cap="none" strike="noStrike">
              <a:solidFill>
                <a:schemeClr val="dk1"/>
              </a:solidFill>
              <a:latin typeface="Calibri"/>
              <a:ea typeface="Calibri"/>
              <a:cs typeface="Calibri"/>
              <a:sym typeface="Calibri"/>
            </a:endParaRPr>
          </a:p>
        </p:txBody>
      </p:sp>
      <p:pic>
        <p:nvPicPr>
          <p:cNvPr descr=" " id="442" name="Google Shape;442;g2e06ab20349_0_401"/>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3" name="Google Shape;443;g2e06ab20349_0_401"/>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448" name="Shape 448"/>
        <p:cNvGrpSpPr/>
        <p:nvPr/>
      </p:nvGrpSpPr>
      <p:grpSpPr>
        <a:xfrm>
          <a:off x="0" y="0"/>
          <a:ext cx="0" cy="0"/>
          <a:chOff x="0" y="0"/>
          <a:chExt cx="0" cy="0"/>
        </a:xfrm>
      </p:grpSpPr>
      <p:pic>
        <p:nvPicPr>
          <p:cNvPr descr=" " id="449" name="Google Shape;449;g2e06ab20349_0_417"/>
          <p:cNvPicPr preferRelativeResize="0"/>
          <p:nvPr/>
        </p:nvPicPr>
        <p:blipFill rotWithShape="1">
          <a:blip r:embed="rId3">
            <a:alphaModFix/>
          </a:blip>
          <a:srcRect b="0" l="0" r="0" t="0"/>
          <a:stretch/>
        </p:blipFill>
        <p:spPr>
          <a:xfrm>
            <a:off x="0" y="787400"/>
            <a:ext cx="24387048" cy="4826000"/>
          </a:xfrm>
          <a:prstGeom prst="rect">
            <a:avLst/>
          </a:prstGeom>
          <a:noFill/>
          <a:ln>
            <a:noFill/>
          </a:ln>
        </p:spPr>
      </p:pic>
      <p:pic>
        <p:nvPicPr>
          <p:cNvPr descr=" " id="450" name="Google Shape;450;g2e06ab20349_0_417"/>
          <p:cNvPicPr preferRelativeResize="0"/>
          <p:nvPr/>
        </p:nvPicPr>
        <p:blipFill rotWithShape="1">
          <a:blip r:embed="rId4">
            <a:alphaModFix/>
          </a:blip>
          <a:srcRect b="0" l="0" r="0" t="0"/>
          <a:stretch/>
        </p:blipFill>
        <p:spPr>
          <a:xfrm>
            <a:off x="21224353" y="10553700"/>
            <a:ext cx="2819752" cy="2819400"/>
          </a:xfrm>
          <a:prstGeom prst="rect">
            <a:avLst/>
          </a:prstGeom>
          <a:noFill/>
          <a:ln>
            <a:noFill/>
          </a:ln>
        </p:spPr>
      </p:pic>
      <p:sp>
        <p:nvSpPr>
          <p:cNvPr id="451" name="Google Shape;451;g2e06ab20349_0_4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g2e06ab20349_0_4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3" name="Google Shape;453;g2e06ab20349_0_417"/>
          <p:cNvSpPr/>
          <p:nvPr/>
        </p:nvSpPr>
        <p:spPr>
          <a:xfrm>
            <a:off x="16880410" y="4025900"/>
            <a:ext cx="5715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e06ab20349_0_417"/>
          <p:cNvSpPr/>
          <p:nvPr/>
        </p:nvSpPr>
        <p:spPr>
          <a:xfrm>
            <a:off x="16880410" y="4025900"/>
            <a:ext cx="5715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e06ab20349_0_417"/>
          <p:cNvSpPr/>
          <p:nvPr/>
        </p:nvSpPr>
        <p:spPr>
          <a:xfrm>
            <a:off x="16880410" y="40259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 web application</a:t>
            </a:r>
            <a:endParaRPr b="0" i="0" sz="4800" u="none" cap="none" strike="noStrike">
              <a:solidFill>
                <a:schemeClr val="dk1"/>
              </a:solidFill>
              <a:latin typeface="Calibri"/>
              <a:ea typeface="Calibri"/>
              <a:cs typeface="Calibri"/>
              <a:sym typeface="Calibri"/>
            </a:endParaRPr>
          </a:p>
        </p:txBody>
      </p:sp>
      <p:sp>
        <p:nvSpPr>
          <p:cNvPr id="456" name="Google Shape;456;g2e06ab20349_0_417"/>
          <p:cNvSpPr/>
          <p:nvPr/>
        </p:nvSpPr>
        <p:spPr>
          <a:xfrm>
            <a:off x="16880410" y="49911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7" name="Google Shape;457;g2e06ab20349_0_417"/>
          <p:cNvSpPr/>
          <p:nvPr/>
        </p:nvSpPr>
        <p:spPr>
          <a:xfrm>
            <a:off x="825603" y="4064000"/>
            <a:ext cx="70071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8" name="Google Shape;458;g2e06ab20349_0_417"/>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59" name="Google Shape;459;g2e06ab20349_0_417"/>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60" name="Google Shape;460;g2e06ab20349_0_417"/>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465" name="Shape 465"/>
        <p:cNvGrpSpPr/>
        <p:nvPr/>
      </p:nvGrpSpPr>
      <p:grpSpPr>
        <a:xfrm>
          <a:off x="0" y="0"/>
          <a:ext cx="0" cy="0"/>
          <a:chOff x="0" y="0"/>
          <a:chExt cx="0" cy="0"/>
        </a:xfrm>
      </p:grpSpPr>
      <p:pic>
        <p:nvPicPr>
          <p:cNvPr descr=" " id="466" name="Google Shape;466;g2e06ab20349_0_43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7" name="Google Shape;467;g2e06ab20349_0_4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2e06ab20349_0_43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9" name="Google Shape;469;g2e06ab20349_0_433"/>
          <p:cNvSpPr/>
          <p:nvPr/>
        </p:nvSpPr>
        <p:spPr>
          <a:xfrm>
            <a:off x="15690694" y="698500"/>
            <a:ext cx="74643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474" name="Shape 474"/>
        <p:cNvGrpSpPr/>
        <p:nvPr/>
      </p:nvGrpSpPr>
      <p:grpSpPr>
        <a:xfrm>
          <a:off x="0" y="0"/>
          <a:ext cx="0" cy="0"/>
          <a:chOff x="0" y="0"/>
          <a:chExt cx="0" cy="0"/>
        </a:xfrm>
      </p:grpSpPr>
      <p:pic>
        <p:nvPicPr>
          <p:cNvPr descr=" " id="475" name="Google Shape;475;g2e06ab20349_0_441"/>
          <p:cNvPicPr preferRelativeResize="0"/>
          <p:nvPr/>
        </p:nvPicPr>
        <p:blipFill rotWithShape="1">
          <a:blip r:embed="rId3">
            <a:alphaModFix/>
          </a:blip>
          <a:srcRect b="0" l="0" r="0" t="0"/>
          <a:stretch/>
        </p:blipFill>
        <p:spPr>
          <a:xfrm>
            <a:off x="558870" y="0"/>
            <a:ext cx="2819752" cy="13716000"/>
          </a:xfrm>
          <a:prstGeom prst="rect">
            <a:avLst/>
          </a:prstGeom>
          <a:noFill/>
          <a:ln>
            <a:noFill/>
          </a:ln>
        </p:spPr>
      </p:pic>
      <p:pic>
        <p:nvPicPr>
          <p:cNvPr descr=" " id="476" name="Google Shape;476;g2e06ab20349_0_441"/>
          <p:cNvPicPr preferRelativeResize="0"/>
          <p:nvPr/>
        </p:nvPicPr>
        <p:blipFill rotWithShape="1">
          <a:blip r:embed="rId4">
            <a:alphaModFix/>
          </a:blip>
          <a:srcRect b="0" l="0" r="0" t="0"/>
          <a:stretch/>
        </p:blipFill>
        <p:spPr>
          <a:xfrm>
            <a:off x="21427578" y="749300"/>
            <a:ext cx="2035708" cy="2035448"/>
          </a:xfrm>
          <a:prstGeom prst="rect">
            <a:avLst/>
          </a:prstGeom>
          <a:noFill/>
          <a:ln>
            <a:noFill/>
          </a:ln>
        </p:spPr>
      </p:pic>
      <p:sp>
        <p:nvSpPr>
          <p:cNvPr id="477" name="Google Shape;477;g2e06ab20349_0_4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8" name="Google Shape;478;g2e06ab20349_0_44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9" name="Google Shape;479;g2e06ab20349_0_441"/>
          <p:cNvPicPr preferRelativeResize="0"/>
          <p:nvPr/>
        </p:nvPicPr>
        <p:blipFill rotWithShape="1">
          <a:blip r:embed="rId6">
            <a:alphaModFix/>
          </a:blip>
          <a:srcRect b="0" l="0" r="0" t="0"/>
          <a:stretch/>
        </p:blipFill>
        <p:spPr>
          <a:xfrm>
            <a:off x="1079635" y="698500"/>
            <a:ext cx="6566721" cy="5473700"/>
          </a:xfrm>
          <a:prstGeom prst="rect">
            <a:avLst/>
          </a:prstGeom>
          <a:noFill/>
          <a:ln>
            <a:noFill/>
          </a:ln>
        </p:spPr>
      </p:pic>
      <p:pic>
        <p:nvPicPr>
          <p:cNvPr descr=" " id="480" name="Google Shape;480;g2e06ab20349_0_441"/>
          <p:cNvPicPr preferRelativeResize="0"/>
          <p:nvPr/>
        </p:nvPicPr>
        <p:blipFill rotWithShape="1">
          <a:blip r:embed="rId7">
            <a:alphaModFix/>
          </a:blip>
          <a:srcRect b="0" l="0" r="0" t="0"/>
          <a:stretch/>
        </p:blipFill>
        <p:spPr>
          <a:xfrm>
            <a:off x="15991299" y="6756400"/>
            <a:ext cx="6566721" cy="5473700"/>
          </a:xfrm>
          <a:prstGeom prst="rect">
            <a:avLst/>
          </a:prstGeom>
          <a:noFill/>
          <a:ln>
            <a:noFill/>
          </a:ln>
        </p:spPr>
      </p:pic>
      <p:sp>
        <p:nvSpPr>
          <p:cNvPr id="481" name="Google Shape;481;g2e06ab20349_0_441"/>
          <p:cNvSpPr/>
          <p:nvPr/>
        </p:nvSpPr>
        <p:spPr>
          <a:xfrm>
            <a:off x="8675184" y="2171700"/>
            <a:ext cx="66048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e06ab20349_0_441"/>
          <p:cNvSpPr/>
          <p:nvPr/>
        </p:nvSpPr>
        <p:spPr>
          <a:xfrm>
            <a:off x="8675184" y="23876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e06ab20349_0_441"/>
          <p:cNvSpPr/>
          <p:nvPr/>
        </p:nvSpPr>
        <p:spPr>
          <a:xfrm>
            <a:off x="8675184" y="23876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1</a:t>
            </a:r>
            <a:endParaRPr b="0" i="0" sz="12800" u="none" cap="none" strike="noStrike">
              <a:solidFill>
                <a:schemeClr val="dk1"/>
              </a:solidFill>
              <a:latin typeface="Calibri"/>
              <a:ea typeface="Calibri"/>
              <a:cs typeface="Calibri"/>
              <a:sym typeface="Calibri"/>
            </a:endParaRPr>
          </a:p>
        </p:txBody>
      </p:sp>
      <p:sp>
        <p:nvSpPr>
          <p:cNvPr id="484" name="Google Shape;484;g2e06ab20349_0_441"/>
          <p:cNvSpPr/>
          <p:nvPr/>
        </p:nvSpPr>
        <p:spPr>
          <a:xfrm>
            <a:off x="9856432" y="2171700"/>
            <a:ext cx="54237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e06ab20349_0_441"/>
          <p:cNvSpPr/>
          <p:nvPr/>
        </p:nvSpPr>
        <p:spPr>
          <a:xfrm>
            <a:off x="9856432" y="2171700"/>
            <a:ext cx="562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Discover the secrets</a:t>
            </a:r>
            <a:endParaRPr b="0" i="0" sz="4800" u="none" cap="none" strike="noStrike">
              <a:solidFill>
                <a:schemeClr val="dk1"/>
              </a:solidFill>
              <a:latin typeface="Calibri"/>
              <a:ea typeface="Calibri"/>
              <a:cs typeface="Calibri"/>
              <a:sym typeface="Calibri"/>
            </a:endParaRPr>
          </a:p>
        </p:txBody>
      </p:sp>
      <p:sp>
        <p:nvSpPr>
          <p:cNvPr id="486" name="Google Shape;486;g2e06ab20349_0_441"/>
          <p:cNvSpPr/>
          <p:nvPr/>
        </p:nvSpPr>
        <p:spPr>
          <a:xfrm>
            <a:off x="9856432" y="3035300"/>
            <a:ext cx="5559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7" name="Google Shape;487;g2e06ab20349_0_441"/>
          <p:cNvSpPr/>
          <p:nvPr/>
        </p:nvSpPr>
        <p:spPr>
          <a:xfrm>
            <a:off x="1079635" y="79629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e06ab20349_0_441"/>
          <p:cNvSpPr/>
          <p:nvPr/>
        </p:nvSpPr>
        <p:spPr>
          <a:xfrm>
            <a:off x="1079635" y="84455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e06ab20349_0_441"/>
          <p:cNvSpPr/>
          <p:nvPr/>
        </p:nvSpPr>
        <p:spPr>
          <a:xfrm>
            <a:off x="1079635" y="84455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3</a:t>
            </a:r>
            <a:endParaRPr b="0" i="0" sz="12800" u="none" cap="none" strike="noStrike">
              <a:solidFill>
                <a:schemeClr val="dk1"/>
              </a:solidFill>
              <a:latin typeface="Calibri"/>
              <a:ea typeface="Calibri"/>
              <a:cs typeface="Calibri"/>
              <a:sym typeface="Calibri"/>
            </a:endParaRPr>
          </a:p>
        </p:txBody>
      </p:sp>
      <p:sp>
        <p:nvSpPr>
          <p:cNvPr id="490" name="Google Shape;490;g2e06ab20349_0_441"/>
          <p:cNvSpPr/>
          <p:nvPr/>
        </p:nvSpPr>
        <p:spPr>
          <a:xfrm>
            <a:off x="2260883" y="7962900"/>
            <a:ext cx="54237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e06ab20349_0_441"/>
          <p:cNvSpPr/>
          <p:nvPr/>
        </p:nvSpPr>
        <p:spPr>
          <a:xfrm>
            <a:off x="2260883" y="7962900"/>
            <a:ext cx="562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Meet the creatures</a:t>
            </a:r>
            <a:endParaRPr b="0" i="0" sz="4800" u="none" cap="none" strike="noStrike">
              <a:solidFill>
                <a:schemeClr val="dk1"/>
              </a:solidFill>
              <a:latin typeface="Calibri"/>
              <a:ea typeface="Calibri"/>
              <a:cs typeface="Calibri"/>
              <a:sym typeface="Calibri"/>
            </a:endParaRPr>
          </a:p>
        </p:txBody>
      </p:sp>
      <p:sp>
        <p:nvSpPr>
          <p:cNvPr id="492" name="Google Shape;492;g2e06ab20349_0_441"/>
          <p:cNvSpPr/>
          <p:nvPr/>
        </p:nvSpPr>
        <p:spPr>
          <a:xfrm>
            <a:off x="2260883" y="8826500"/>
            <a:ext cx="55590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3" name="Google Shape;493;g2e06ab20349_0_441"/>
          <p:cNvSpPr/>
          <p:nvPr/>
        </p:nvSpPr>
        <p:spPr>
          <a:xfrm>
            <a:off x="8586273" y="79629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e06ab20349_0_441"/>
          <p:cNvSpPr/>
          <p:nvPr/>
        </p:nvSpPr>
        <p:spPr>
          <a:xfrm>
            <a:off x="8586273" y="8445500"/>
            <a:ext cx="863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e06ab20349_0_441"/>
          <p:cNvSpPr/>
          <p:nvPr/>
        </p:nvSpPr>
        <p:spPr>
          <a:xfrm>
            <a:off x="8586273" y="8445500"/>
            <a:ext cx="1405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4</a:t>
            </a:r>
            <a:endParaRPr b="0" i="0" sz="12800" u="none" cap="none" strike="noStrike">
              <a:solidFill>
                <a:schemeClr val="dk1"/>
              </a:solidFill>
              <a:latin typeface="Calibri"/>
              <a:ea typeface="Calibri"/>
              <a:cs typeface="Calibri"/>
              <a:sym typeface="Calibri"/>
            </a:endParaRPr>
          </a:p>
        </p:txBody>
      </p:sp>
      <p:sp>
        <p:nvSpPr>
          <p:cNvPr id="496" name="Google Shape;496;g2e06ab20349_0_441"/>
          <p:cNvSpPr/>
          <p:nvPr/>
        </p:nvSpPr>
        <p:spPr>
          <a:xfrm>
            <a:off x="9653206" y="7962900"/>
            <a:ext cx="55380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e06ab20349_0_441"/>
          <p:cNvSpPr/>
          <p:nvPr/>
        </p:nvSpPr>
        <p:spPr>
          <a:xfrm>
            <a:off x="9653206" y="7962900"/>
            <a:ext cx="5741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Uncover the magic</a:t>
            </a:r>
            <a:endParaRPr b="0" i="0" sz="4800" u="none" cap="none" strike="noStrike">
              <a:solidFill>
                <a:schemeClr val="dk1"/>
              </a:solidFill>
              <a:latin typeface="Calibri"/>
              <a:ea typeface="Calibri"/>
              <a:cs typeface="Calibri"/>
              <a:sym typeface="Calibri"/>
            </a:endParaRPr>
          </a:p>
        </p:txBody>
      </p:sp>
      <p:sp>
        <p:nvSpPr>
          <p:cNvPr id="498" name="Google Shape;498;g2e06ab20349_0_441"/>
          <p:cNvSpPr/>
          <p:nvPr/>
        </p:nvSpPr>
        <p:spPr>
          <a:xfrm>
            <a:off x="9653206" y="8826500"/>
            <a:ext cx="56733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9" name="Google Shape;499;g2e06ab20349_0_441"/>
          <p:cNvSpPr/>
          <p:nvPr/>
        </p:nvSpPr>
        <p:spPr>
          <a:xfrm>
            <a:off x="16181822" y="2171700"/>
            <a:ext cx="66048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e06ab20349_0_441"/>
          <p:cNvSpPr/>
          <p:nvPr/>
        </p:nvSpPr>
        <p:spPr>
          <a:xfrm>
            <a:off x="16181822" y="23876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e06ab20349_0_441"/>
          <p:cNvSpPr/>
          <p:nvPr/>
        </p:nvSpPr>
        <p:spPr>
          <a:xfrm>
            <a:off x="16181822" y="23876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2</a:t>
            </a:r>
            <a:endParaRPr b="0" i="0" sz="12800" u="none" cap="none" strike="noStrike">
              <a:solidFill>
                <a:schemeClr val="dk1"/>
              </a:solidFill>
              <a:latin typeface="Calibri"/>
              <a:ea typeface="Calibri"/>
              <a:cs typeface="Calibri"/>
              <a:sym typeface="Calibri"/>
            </a:endParaRPr>
          </a:p>
        </p:txBody>
      </p:sp>
      <p:sp>
        <p:nvSpPr>
          <p:cNvPr id="502" name="Google Shape;502;g2e06ab20349_0_441"/>
          <p:cNvSpPr/>
          <p:nvPr/>
        </p:nvSpPr>
        <p:spPr>
          <a:xfrm>
            <a:off x="17363070" y="2171700"/>
            <a:ext cx="54237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e06ab20349_0_441"/>
          <p:cNvSpPr/>
          <p:nvPr/>
        </p:nvSpPr>
        <p:spPr>
          <a:xfrm>
            <a:off x="17363070" y="2171700"/>
            <a:ext cx="562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Find your own path</a:t>
            </a:r>
            <a:endParaRPr b="0" i="0" sz="4800" u="none" cap="none" strike="noStrike">
              <a:solidFill>
                <a:schemeClr val="dk1"/>
              </a:solidFill>
              <a:latin typeface="Calibri"/>
              <a:ea typeface="Calibri"/>
              <a:cs typeface="Calibri"/>
              <a:sym typeface="Calibri"/>
            </a:endParaRPr>
          </a:p>
        </p:txBody>
      </p:sp>
      <p:sp>
        <p:nvSpPr>
          <p:cNvPr id="504" name="Google Shape;504;g2e06ab20349_0_441"/>
          <p:cNvSpPr/>
          <p:nvPr/>
        </p:nvSpPr>
        <p:spPr>
          <a:xfrm>
            <a:off x="17363070" y="3035300"/>
            <a:ext cx="5559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28" name="Shape 28"/>
        <p:cNvGrpSpPr/>
        <p:nvPr/>
      </p:nvGrpSpPr>
      <p:grpSpPr>
        <a:xfrm>
          <a:off x="0" y="0"/>
          <a:ext cx="0" cy="0"/>
          <a:chOff x="0" y="0"/>
          <a:chExt cx="0" cy="0"/>
        </a:xfrm>
      </p:grpSpPr>
      <p:pic>
        <p:nvPicPr>
          <p:cNvPr descr=" " id="29" name="Google Shape;29;g2e06ab20349_0_12"/>
          <p:cNvPicPr preferRelativeResize="0"/>
          <p:nvPr/>
        </p:nvPicPr>
        <p:blipFill rotWithShape="1">
          <a:blip r:embed="rId3">
            <a:alphaModFix/>
          </a:blip>
          <a:srcRect b="0" l="0" r="0" t="0"/>
          <a:stretch/>
        </p:blipFill>
        <p:spPr>
          <a:xfrm>
            <a:off x="19598550" y="2097528"/>
            <a:ext cx="4128915" cy="9522971"/>
          </a:xfrm>
          <a:prstGeom prst="rect">
            <a:avLst/>
          </a:prstGeom>
          <a:noFill/>
          <a:ln>
            <a:noFill/>
          </a:ln>
        </p:spPr>
      </p:pic>
      <p:pic>
        <p:nvPicPr>
          <p:cNvPr descr=" " id="30" name="Google Shape;30;g2e06ab20349_0_12"/>
          <p:cNvPicPr preferRelativeResize="0"/>
          <p:nvPr/>
        </p:nvPicPr>
        <p:blipFill rotWithShape="1">
          <a:blip r:embed="rId4">
            <a:alphaModFix/>
          </a:blip>
          <a:srcRect b="0" l="0" r="0" t="0"/>
          <a:stretch/>
        </p:blipFill>
        <p:spPr>
          <a:xfrm>
            <a:off x="393749" y="685800"/>
            <a:ext cx="2819752" cy="2819400"/>
          </a:xfrm>
          <a:prstGeom prst="rect">
            <a:avLst/>
          </a:prstGeom>
          <a:noFill/>
          <a:ln>
            <a:noFill/>
          </a:ln>
        </p:spPr>
      </p:pic>
      <p:sp>
        <p:nvSpPr>
          <p:cNvPr id="31" name="Google Shape;31;g2e06ab20349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e06ab20349_0_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 name="Google Shape;33;g2e06ab20349_0_12"/>
          <p:cNvSpPr/>
          <p:nvPr/>
        </p:nvSpPr>
        <p:spPr>
          <a:xfrm>
            <a:off x="9267925" y="4394200"/>
            <a:ext cx="5851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Welcome</a:t>
            </a:r>
            <a:endParaRPr b="0" i="0" sz="12800" u="none" cap="none" strike="noStrike">
              <a:solidFill>
                <a:schemeClr val="dk1"/>
              </a:solidFill>
              <a:latin typeface="Calibri"/>
              <a:ea typeface="Calibri"/>
              <a:cs typeface="Calibri"/>
              <a:sym typeface="Calibri"/>
            </a:endParaRPr>
          </a:p>
        </p:txBody>
      </p:sp>
      <p:sp>
        <p:nvSpPr>
          <p:cNvPr id="34" name="Google Shape;34;g2e06ab20349_0_12"/>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509" name="Shape 509"/>
        <p:cNvGrpSpPr/>
        <p:nvPr/>
      </p:nvGrpSpPr>
      <p:grpSpPr>
        <a:xfrm>
          <a:off x="0" y="0"/>
          <a:ext cx="0" cy="0"/>
          <a:chOff x="0" y="0"/>
          <a:chExt cx="0" cy="0"/>
        </a:xfrm>
      </p:grpSpPr>
      <p:pic>
        <p:nvPicPr>
          <p:cNvPr descr=" " id="510" name="Google Shape;510;g2e06ab20349_0_475"/>
          <p:cNvPicPr preferRelativeResize="0"/>
          <p:nvPr/>
        </p:nvPicPr>
        <p:blipFill rotWithShape="1">
          <a:blip r:embed="rId3">
            <a:alphaModFix/>
          </a:blip>
          <a:srcRect b="0" l="0" r="0" t="0"/>
          <a:stretch/>
        </p:blipFill>
        <p:spPr>
          <a:xfrm>
            <a:off x="14149568" y="1003300"/>
            <a:ext cx="9524164" cy="4128393"/>
          </a:xfrm>
          <a:prstGeom prst="rect">
            <a:avLst/>
          </a:prstGeom>
          <a:noFill/>
          <a:ln>
            <a:noFill/>
          </a:ln>
        </p:spPr>
      </p:pic>
      <p:pic>
        <p:nvPicPr>
          <p:cNvPr descr=" " id="511" name="Google Shape;511;g2e06ab20349_0_475"/>
          <p:cNvPicPr preferRelativeResize="0"/>
          <p:nvPr/>
        </p:nvPicPr>
        <p:blipFill rotWithShape="1">
          <a:blip r:embed="rId4">
            <a:alphaModFix/>
          </a:blip>
          <a:srcRect b="0" l="0" r="0" t="0"/>
          <a:stretch/>
        </p:blipFill>
        <p:spPr>
          <a:xfrm>
            <a:off x="976013" y="11021591"/>
            <a:ext cx="2035708" cy="2035448"/>
          </a:xfrm>
          <a:prstGeom prst="rect">
            <a:avLst/>
          </a:prstGeom>
          <a:noFill/>
          <a:ln>
            <a:noFill/>
          </a:ln>
        </p:spPr>
      </p:pic>
      <p:sp>
        <p:nvSpPr>
          <p:cNvPr id="512" name="Google Shape;512;g2e06ab20349_0_4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g2e06ab20349_0_4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4" name="Google Shape;514;g2e06ab20349_0_475"/>
          <p:cNvPicPr preferRelativeResize="0"/>
          <p:nvPr/>
        </p:nvPicPr>
        <p:blipFill rotWithShape="1">
          <a:blip r:embed="rId6">
            <a:alphaModFix/>
          </a:blip>
          <a:srcRect b="0" l="0" r="0" t="0"/>
          <a:stretch/>
        </p:blipFill>
        <p:spPr>
          <a:xfrm>
            <a:off x="8522765" y="3810000"/>
            <a:ext cx="14479810" cy="7861300"/>
          </a:xfrm>
          <a:prstGeom prst="rect">
            <a:avLst/>
          </a:prstGeom>
          <a:noFill/>
          <a:ln>
            <a:noFill/>
          </a:ln>
        </p:spPr>
      </p:pic>
      <p:sp>
        <p:nvSpPr>
          <p:cNvPr id="515" name="Google Shape;515;g2e06ab20349_0_475"/>
          <p:cNvSpPr/>
          <p:nvPr/>
        </p:nvSpPr>
        <p:spPr>
          <a:xfrm>
            <a:off x="5012893" y="1104900"/>
            <a:ext cx="14348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Fantasy Realm at a Glance</a:t>
            </a:r>
            <a:endParaRPr b="0" i="0" sz="8000" u="none" cap="none" strike="noStrike">
              <a:solidFill>
                <a:schemeClr val="dk1"/>
              </a:solidFill>
              <a:latin typeface="Calibri"/>
              <a:ea typeface="Calibri"/>
              <a:cs typeface="Calibri"/>
              <a:sym typeface="Calibri"/>
            </a:endParaRPr>
          </a:p>
        </p:txBody>
      </p:sp>
      <p:sp>
        <p:nvSpPr>
          <p:cNvPr id="516" name="Google Shape;516;g2e06ab20349_0_475"/>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e06ab20349_0_475"/>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e06ab20349_0_475"/>
          <p:cNvSpPr/>
          <p:nvPr/>
        </p:nvSpPr>
        <p:spPr>
          <a:xfrm>
            <a:off x="1714714" y="3429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The Forest</a:t>
            </a:r>
            <a:endParaRPr b="0" i="0" sz="4800" u="none" cap="none" strike="noStrike">
              <a:solidFill>
                <a:schemeClr val="dk1"/>
              </a:solidFill>
              <a:latin typeface="Calibri"/>
              <a:ea typeface="Calibri"/>
              <a:cs typeface="Calibri"/>
              <a:sym typeface="Calibri"/>
            </a:endParaRPr>
          </a:p>
        </p:txBody>
      </p:sp>
      <p:sp>
        <p:nvSpPr>
          <p:cNvPr id="519" name="Google Shape;519;g2e06ab20349_0_475"/>
          <p:cNvSpPr/>
          <p:nvPr/>
        </p:nvSpPr>
        <p:spPr>
          <a:xfrm>
            <a:off x="1714714" y="42926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20" name="Google Shape;520;g2e06ab20349_0_475"/>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e06ab20349_0_475"/>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e06ab20349_0_475"/>
          <p:cNvSpPr/>
          <p:nvPr/>
        </p:nvSpPr>
        <p:spPr>
          <a:xfrm>
            <a:off x="1714714" y="65913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The Caves</a:t>
            </a:r>
            <a:endParaRPr b="0" i="0" sz="4800" u="none" cap="none" strike="noStrike">
              <a:solidFill>
                <a:schemeClr val="dk1"/>
              </a:solidFill>
              <a:latin typeface="Calibri"/>
              <a:ea typeface="Calibri"/>
              <a:cs typeface="Calibri"/>
              <a:sym typeface="Calibri"/>
            </a:endParaRPr>
          </a:p>
        </p:txBody>
      </p:sp>
      <p:sp>
        <p:nvSpPr>
          <p:cNvPr id="523" name="Google Shape;523;g2e06ab20349_0_475"/>
          <p:cNvSpPr/>
          <p:nvPr/>
        </p:nvSpPr>
        <p:spPr>
          <a:xfrm>
            <a:off x="1714714" y="7454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24" name="Google Shape;524;g2e06ab20349_0_475"/>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e06ab20349_0_475"/>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e06ab20349_0_475"/>
          <p:cNvSpPr/>
          <p:nvPr/>
        </p:nvSpPr>
        <p:spPr>
          <a:xfrm>
            <a:off x="1714714" y="97536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The Lair</a:t>
            </a:r>
            <a:endParaRPr b="0" i="0" sz="4800" u="none" cap="none" strike="noStrike">
              <a:solidFill>
                <a:schemeClr val="dk1"/>
              </a:solidFill>
              <a:latin typeface="Calibri"/>
              <a:ea typeface="Calibri"/>
              <a:cs typeface="Calibri"/>
              <a:sym typeface="Calibri"/>
            </a:endParaRPr>
          </a:p>
        </p:txBody>
      </p:sp>
      <p:sp>
        <p:nvSpPr>
          <p:cNvPr id="527" name="Google Shape;527;g2e06ab20349_0_475"/>
          <p:cNvSpPr/>
          <p:nvPr/>
        </p:nvSpPr>
        <p:spPr>
          <a:xfrm>
            <a:off x="1714714" y="10617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532" name="Shape 532"/>
        <p:cNvGrpSpPr/>
        <p:nvPr/>
      </p:nvGrpSpPr>
      <p:grpSpPr>
        <a:xfrm>
          <a:off x="0" y="0"/>
          <a:ext cx="0" cy="0"/>
          <a:chOff x="0" y="0"/>
          <a:chExt cx="0" cy="0"/>
        </a:xfrm>
      </p:grpSpPr>
      <p:pic>
        <p:nvPicPr>
          <p:cNvPr descr=" " id="533" name="Google Shape;533;g2e06ab20349_0_497"/>
          <p:cNvPicPr preferRelativeResize="0"/>
          <p:nvPr/>
        </p:nvPicPr>
        <p:blipFill rotWithShape="1">
          <a:blip r:embed="rId3">
            <a:alphaModFix/>
          </a:blip>
          <a:srcRect b="0" l="0" r="0" t="0"/>
          <a:stretch/>
        </p:blipFill>
        <p:spPr>
          <a:xfrm>
            <a:off x="0" y="787400"/>
            <a:ext cx="24387048" cy="4826000"/>
          </a:xfrm>
          <a:prstGeom prst="rect">
            <a:avLst/>
          </a:prstGeom>
          <a:noFill/>
          <a:ln>
            <a:noFill/>
          </a:ln>
        </p:spPr>
      </p:pic>
      <p:pic>
        <p:nvPicPr>
          <p:cNvPr descr=" " id="534" name="Google Shape;534;g2e06ab20349_0_497"/>
          <p:cNvPicPr preferRelativeResize="0"/>
          <p:nvPr/>
        </p:nvPicPr>
        <p:blipFill rotWithShape="1">
          <a:blip r:embed="rId4">
            <a:alphaModFix/>
          </a:blip>
          <a:srcRect b="0" l="0" r="0" t="0"/>
          <a:stretch/>
        </p:blipFill>
        <p:spPr>
          <a:xfrm>
            <a:off x="21224353" y="10553700"/>
            <a:ext cx="2819752" cy="2819400"/>
          </a:xfrm>
          <a:prstGeom prst="rect">
            <a:avLst/>
          </a:prstGeom>
          <a:noFill/>
          <a:ln>
            <a:noFill/>
          </a:ln>
        </p:spPr>
      </p:pic>
      <p:sp>
        <p:nvSpPr>
          <p:cNvPr id="535" name="Google Shape;535;g2e06ab20349_0_4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2e06ab20349_0_4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7" name="Google Shape;537;g2e06ab20349_0_497"/>
          <p:cNvSpPr/>
          <p:nvPr/>
        </p:nvSpPr>
        <p:spPr>
          <a:xfrm>
            <a:off x="6054423" y="1104900"/>
            <a:ext cx="12278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The Timeline</a:t>
            </a:r>
            <a:endParaRPr b="0" i="0" sz="8000" u="none" cap="none" strike="noStrike">
              <a:solidFill>
                <a:schemeClr val="dk1"/>
              </a:solidFill>
              <a:latin typeface="Calibri"/>
              <a:ea typeface="Calibri"/>
              <a:cs typeface="Calibri"/>
              <a:sym typeface="Calibri"/>
            </a:endParaRPr>
          </a:p>
        </p:txBody>
      </p:sp>
      <p:sp>
        <p:nvSpPr>
          <p:cNvPr id="538" name="Google Shape;538;g2e06ab20349_0_497"/>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e06ab20349_0_497"/>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e06ab20349_0_497"/>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41" name="Google Shape;541;g2e06ab20349_0_497"/>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42" name="Google Shape;542;g2e06ab20349_0_497"/>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43" name="Google Shape;543;g2e06ab20349_0_497"/>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44" name="Google Shape;544;g2e06ab20349_0_497"/>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45" name="Google Shape;545;g2e06ab20349_0_497"/>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e06ab20349_0_497"/>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e06ab20349_0_497"/>
          <p:cNvSpPr/>
          <p:nvPr/>
        </p:nvSpPr>
        <p:spPr>
          <a:xfrm>
            <a:off x="1740117" y="47752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War</a:t>
            </a:r>
            <a:endParaRPr b="0" i="0" sz="3600" u="none" cap="none" strike="noStrike">
              <a:solidFill>
                <a:schemeClr val="dk1"/>
              </a:solidFill>
              <a:latin typeface="Calibri"/>
              <a:ea typeface="Calibri"/>
              <a:cs typeface="Calibri"/>
              <a:sym typeface="Calibri"/>
            </a:endParaRPr>
          </a:p>
        </p:txBody>
      </p:sp>
      <p:sp>
        <p:nvSpPr>
          <p:cNvPr id="548" name="Google Shape;548;g2e06ab20349_0_497"/>
          <p:cNvSpPr/>
          <p:nvPr/>
        </p:nvSpPr>
        <p:spPr>
          <a:xfrm>
            <a:off x="1740117" y="55499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49" name="Google Shape;549;g2e06ab20349_0_497"/>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e06ab20349_0_497"/>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e06ab20349_0_497"/>
          <p:cNvSpPr/>
          <p:nvPr/>
        </p:nvSpPr>
        <p:spPr>
          <a:xfrm>
            <a:off x="13069934" y="32893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Transformation</a:t>
            </a:r>
            <a:endParaRPr b="0" i="0" sz="3600" u="none" cap="none" strike="noStrike">
              <a:solidFill>
                <a:schemeClr val="dk1"/>
              </a:solidFill>
              <a:latin typeface="Calibri"/>
              <a:ea typeface="Calibri"/>
              <a:cs typeface="Calibri"/>
              <a:sym typeface="Calibri"/>
            </a:endParaRPr>
          </a:p>
        </p:txBody>
      </p:sp>
      <p:sp>
        <p:nvSpPr>
          <p:cNvPr id="552" name="Google Shape;552;g2e06ab20349_0_497"/>
          <p:cNvSpPr/>
          <p:nvPr/>
        </p:nvSpPr>
        <p:spPr>
          <a:xfrm>
            <a:off x="13069934" y="40640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53" name="Google Shape;553;g2e06ab20349_0_497"/>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e06ab20349_0_497"/>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e06ab20349_0_497"/>
          <p:cNvSpPr/>
          <p:nvPr/>
        </p:nvSpPr>
        <p:spPr>
          <a:xfrm>
            <a:off x="7417727"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Rise</a:t>
            </a:r>
            <a:endParaRPr b="0" i="0" sz="3600" u="none" cap="none" strike="noStrike">
              <a:solidFill>
                <a:schemeClr val="dk1"/>
              </a:solidFill>
              <a:latin typeface="Calibri"/>
              <a:ea typeface="Calibri"/>
              <a:cs typeface="Calibri"/>
              <a:sym typeface="Calibri"/>
            </a:endParaRPr>
          </a:p>
        </p:txBody>
      </p:sp>
      <p:sp>
        <p:nvSpPr>
          <p:cNvPr id="556" name="Google Shape;556;g2e06ab20349_0_497"/>
          <p:cNvSpPr/>
          <p:nvPr/>
        </p:nvSpPr>
        <p:spPr>
          <a:xfrm>
            <a:off x="7417727" y="92075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57" name="Google Shape;557;g2e06ab20349_0_497"/>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e06ab20349_0_497"/>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e06ab20349_0_497"/>
          <p:cNvSpPr/>
          <p:nvPr/>
        </p:nvSpPr>
        <p:spPr>
          <a:xfrm>
            <a:off x="18747543"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Invasion</a:t>
            </a:r>
            <a:endParaRPr b="0" i="0" sz="3600" u="none" cap="none" strike="noStrike">
              <a:solidFill>
                <a:schemeClr val="dk1"/>
              </a:solidFill>
              <a:latin typeface="Calibri"/>
              <a:ea typeface="Calibri"/>
              <a:cs typeface="Calibri"/>
              <a:sym typeface="Calibri"/>
            </a:endParaRPr>
          </a:p>
        </p:txBody>
      </p:sp>
      <p:sp>
        <p:nvSpPr>
          <p:cNvPr id="560" name="Google Shape;560;g2e06ab20349_0_497"/>
          <p:cNvSpPr/>
          <p:nvPr/>
        </p:nvSpPr>
        <p:spPr>
          <a:xfrm>
            <a:off x="18747543" y="9207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61" name="Google Shape;561;g2e06ab20349_0_497"/>
          <p:cNvSpPr/>
          <p:nvPr/>
        </p:nvSpPr>
        <p:spPr>
          <a:xfrm rot="-5400000">
            <a:off x="775540" y="8524209"/>
            <a:ext cx="1257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edgwick Ave Display"/>
              <a:buNone/>
            </a:pPr>
            <a:r>
              <a:rPr b="0" i="0" lang="en-US" sz="3600" u="none" cap="none" strike="noStrike">
                <a:solidFill>
                  <a:srgbClr val="000000"/>
                </a:solidFill>
                <a:latin typeface="Sedgwick Ave Display"/>
                <a:ea typeface="Sedgwick Ave Display"/>
                <a:cs typeface="Sedgwick Ave Display"/>
                <a:sym typeface="Sedgwick Ave Display"/>
              </a:rPr>
              <a:t>2020</a:t>
            </a:r>
            <a:endParaRPr b="0" i="0" sz="3600" u="none" cap="none" strike="noStrike">
              <a:solidFill>
                <a:schemeClr val="dk1"/>
              </a:solidFill>
              <a:latin typeface="Calibri"/>
              <a:ea typeface="Calibri"/>
              <a:cs typeface="Calibri"/>
              <a:sym typeface="Calibri"/>
            </a:endParaRPr>
          </a:p>
        </p:txBody>
      </p:sp>
      <p:sp>
        <p:nvSpPr>
          <p:cNvPr id="562" name="Google Shape;562;g2e06ab20349_0_497"/>
          <p:cNvSpPr/>
          <p:nvPr/>
        </p:nvSpPr>
        <p:spPr>
          <a:xfrm rot="-5400000">
            <a:off x="12092654" y="8509810"/>
            <a:ext cx="1257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edgwick Ave Display"/>
              <a:buNone/>
            </a:pPr>
            <a:r>
              <a:rPr b="0" i="0" lang="en-US" sz="3600" u="none" cap="none" strike="noStrike">
                <a:solidFill>
                  <a:srgbClr val="000000"/>
                </a:solidFill>
                <a:latin typeface="Sedgwick Ave Display"/>
                <a:ea typeface="Sedgwick Ave Display"/>
                <a:cs typeface="Sedgwick Ave Display"/>
                <a:sym typeface="Sedgwick Ave Display"/>
              </a:rPr>
              <a:t>2022</a:t>
            </a:r>
            <a:endParaRPr b="0" i="0" sz="3600" u="none" cap="none" strike="noStrike">
              <a:solidFill>
                <a:schemeClr val="dk1"/>
              </a:solidFill>
              <a:latin typeface="Calibri"/>
              <a:ea typeface="Calibri"/>
              <a:cs typeface="Calibri"/>
              <a:sym typeface="Calibri"/>
            </a:endParaRPr>
          </a:p>
        </p:txBody>
      </p:sp>
      <p:sp>
        <p:nvSpPr>
          <p:cNvPr id="563" name="Google Shape;563;g2e06ab20349_0_497"/>
          <p:cNvSpPr/>
          <p:nvPr/>
        </p:nvSpPr>
        <p:spPr>
          <a:xfrm rot="-5400000">
            <a:off x="6406584" y="6588773"/>
            <a:ext cx="1257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edgwick Ave Display"/>
              <a:buNone/>
            </a:pPr>
            <a:r>
              <a:rPr b="0" i="0" lang="en-US" sz="3600" u="none" cap="none" strike="noStrike">
                <a:solidFill>
                  <a:srgbClr val="000000"/>
                </a:solidFill>
                <a:latin typeface="Sedgwick Ave Display"/>
                <a:ea typeface="Sedgwick Ave Display"/>
                <a:cs typeface="Sedgwick Ave Display"/>
                <a:sym typeface="Sedgwick Ave Display"/>
              </a:rPr>
              <a:t>2021</a:t>
            </a:r>
            <a:endParaRPr b="0" i="0" sz="3600" u="none" cap="none" strike="noStrike">
              <a:solidFill>
                <a:schemeClr val="dk1"/>
              </a:solidFill>
              <a:latin typeface="Calibri"/>
              <a:ea typeface="Calibri"/>
              <a:cs typeface="Calibri"/>
              <a:sym typeface="Calibri"/>
            </a:endParaRPr>
          </a:p>
        </p:txBody>
      </p:sp>
      <p:sp>
        <p:nvSpPr>
          <p:cNvPr id="564" name="Google Shape;564;g2e06ab20349_0_497"/>
          <p:cNvSpPr/>
          <p:nvPr/>
        </p:nvSpPr>
        <p:spPr>
          <a:xfrm rot="-5400000">
            <a:off x="17744861" y="6579410"/>
            <a:ext cx="1257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Sedgwick Ave Display"/>
              <a:buNone/>
            </a:pPr>
            <a:r>
              <a:rPr b="0" i="0" lang="en-US" sz="3600" u="none" cap="none" strike="noStrike">
                <a:solidFill>
                  <a:srgbClr val="000000"/>
                </a:solidFill>
                <a:latin typeface="Sedgwick Ave Display"/>
                <a:ea typeface="Sedgwick Ave Display"/>
                <a:cs typeface="Sedgwick Ave Display"/>
                <a:sym typeface="Sedgwick Ave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569" name="Shape 569"/>
        <p:cNvGrpSpPr/>
        <p:nvPr/>
      </p:nvGrpSpPr>
      <p:grpSpPr>
        <a:xfrm>
          <a:off x="0" y="0"/>
          <a:ext cx="0" cy="0"/>
          <a:chOff x="0" y="0"/>
          <a:chExt cx="0" cy="0"/>
        </a:xfrm>
      </p:grpSpPr>
      <p:pic>
        <p:nvPicPr>
          <p:cNvPr descr=" " id="570" name="Google Shape;570;g2e06ab20349_0_533"/>
          <p:cNvPicPr preferRelativeResize="0"/>
          <p:nvPr/>
        </p:nvPicPr>
        <p:blipFill rotWithShape="1">
          <a:blip r:embed="rId3">
            <a:alphaModFix/>
          </a:blip>
          <a:srcRect b="0" l="0" r="0" t="0"/>
          <a:stretch/>
        </p:blipFill>
        <p:spPr>
          <a:xfrm>
            <a:off x="558870" y="0"/>
            <a:ext cx="2819752" cy="13716000"/>
          </a:xfrm>
          <a:prstGeom prst="rect">
            <a:avLst/>
          </a:prstGeom>
          <a:noFill/>
          <a:ln>
            <a:noFill/>
          </a:ln>
        </p:spPr>
      </p:pic>
      <p:pic>
        <p:nvPicPr>
          <p:cNvPr descr=" " id="571" name="Google Shape;571;g2e06ab20349_0_533"/>
          <p:cNvPicPr preferRelativeResize="0"/>
          <p:nvPr/>
        </p:nvPicPr>
        <p:blipFill rotWithShape="1">
          <a:blip r:embed="rId4">
            <a:alphaModFix/>
          </a:blip>
          <a:srcRect b="0" l="0" r="0" t="0"/>
          <a:stretch/>
        </p:blipFill>
        <p:spPr>
          <a:xfrm>
            <a:off x="21427578" y="749300"/>
            <a:ext cx="2035708" cy="2035448"/>
          </a:xfrm>
          <a:prstGeom prst="rect">
            <a:avLst/>
          </a:prstGeom>
          <a:noFill/>
          <a:ln>
            <a:noFill/>
          </a:ln>
        </p:spPr>
      </p:pic>
      <p:sp>
        <p:nvSpPr>
          <p:cNvPr id="572" name="Google Shape;572;g2e06ab20349_0_5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g2e06ab20349_0_53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4" name="Google Shape;574;g2e06ab20349_0_533"/>
          <p:cNvSpPr/>
          <p:nvPr/>
        </p:nvSpPr>
        <p:spPr>
          <a:xfrm>
            <a:off x="9267925" y="711200"/>
            <a:ext cx="58512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Our Team</a:t>
            </a:r>
            <a:endParaRPr b="0" i="0" sz="8000" u="none" cap="none" strike="noStrike">
              <a:solidFill>
                <a:schemeClr val="dk1"/>
              </a:solidFill>
              <a:latin typeface="Calibri"/>
              <a:ea typeface="Calibri"/>
              <a:cs typeface="Calibri"/>
              <a:sym typeface="Calibri"/>
            </a:endParaRPr>
          </a:p>
        </p:txBody>
      </p:sp>
      <p:sp>
        <p:nvSpPr>
          <p:cNvPr id="575" name="Google Shape;575;g2e06ab20349_0_533"/>
          <p:cNvSpPr/>
          <p:nvPr/>
        </p:nvSpPr>
        <p:spPr>
          <a:xfrm>
            <a:off x="255301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2e06ab20349_0_533"/>
          <p:cNvPicPr preferRelativeResize="0"/>
          <p:nvPr/>
        </p:nvPicPr>
        <p:blipFill rotWithShape="1">
          <a:blip r:embed="rId6">
            <a:alphaModFix/>
          </a:blip>
          <a:srcRect b="0" l="0" r="0" t="0"/>
          <a:stretch/>
        </p:blipFill>
        <p:spPr>
          <a:xfrm>
            <a:off x="2553019" y="2984500"/>
            <a:ext cx="6096762" cy="6096000"/>
          </a:xfrm>
          <a:prstGeom prst="rect">
            <a:avLst/>
          </a:prstGeom>
          <a:noFill/>
          <a:ln>
            <a:noFill/>
          </a:ln>
        </p:spPr>
      </p:pic>
      <p:sp>
        <p:nvSpPr>
          <p:cNvPr id="577" name="Google Shape;577;g2e06ab20349_0_533"/>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e06ab20349_0_533"/>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e06ab20349_0_533"/>
          <p:cNvSpPr/>
          <p:nvPr/>
        </p:nvSpPr>
        <p:spPr>
          <a:xfrm>
            <a:off x="245140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Eldruin</a:t>
            </a:r>
            <a:endParaRPr b="0" i="0" sz="4800" u="none" cap="none" strike="noStrike">
              <a:solidFill>
                <a:schemeClr val="dk1"/>
              </a:solidFill>
              <a:latin typeface="Calibri"/>
              <a:ea typeface="Calibri"/>
              <a:cs typeface="Calibri"/>
              <a:sym typeface="Calibri"/>
            </a:endParaRPr>
          </a:p>
        </p:txBody>
      </p:sp>
      <p:sp>
        <p:nvSpPr>
          <p:cNvPr id="580" name="Google Shape;580;g2e06ab20349_0_533"/>
          <p:cNvSpPr/>
          <p:nvPr/>
        </p:nvSpPr>
        <p:spPr>
          <a:xfrm>
            <a:off x="248527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81" name="Google Shape;581;g2e06ab20349_0_533"/>
          <p:cNvSpPr/>
          <p:nvPr/>
        </p:nvSpPr>
        <p:spPr>
          <a:xfrm>
            <a:off x="9513489" y="54229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e06ab20349_0_533"/>
          <p:cNvPicPr preferRelativeResize="0"/>
          <p:nvPr/>
        </p:nvPicPr>
        <p:blipFill rotWithShape="1">
          <a:blip r:embed="rId7">
            <a:alphaModFix/>
          </a:blip>
          <a:srcRect b="0" l="0" r="0" t="0"/>
          <a:stretch/>
        </p:blipFill>
        <p:spPr>
          <a:xfrm>
            <a:off x="9513489" y="5422900"/>
            <a:ext cx="6096762" cy="6096000"/>
          </a:xfrm>
          <a:prstGeom prst="rect">
            <a:avLst/>
          </a:prstGeom>
          <a:noFill/>
          <a:ln>
            <a:noFill/>
          </a:ln>
        </p:spPr>
      </p:pic>
      <p:sp>
        <p:nvSpPr>
          <p:cNvPr id="583" name="Google Shape;583;g2e06ab20349_0_533"/>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e06ab20349_0_533"/>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e06ab20349_0_533"/>
          <p:cNvSpPr/>
          <p:nvPr/>
        </p:nvSpPr>
        <p:spPr>
          <a:xfrm>
            <a:off x="9411876" y="11722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Elementalen</a:t>
            </a:r>
            <a:endParaRPr b="0" i="0" sz="4800" u="none" cap="none" strike="noStrike">
              <a:solidFill>
                <a:schemeClr val="dk1"/>
              </a:solidFill>
              <a:latin typeface="Calibri"/>
              <a:ea typeface="Calibri"/>
              <a:cs typeface="Calibri"/>
              <a:sym typeface="Calibri"/>
            </a:endParaRPr>
          </a:p>
        </p:txBody>
      </p:sp>
      <p:sp>
        <p:nvSpPr>
          <p:cNvPr id="586" name="Google Shape;586;g2e06ab20349_0_533"/>
          <p:cNvSpPr/>
          <p:nvPr/>
        </p:nvSpPr>
        <p:spPr>
          <a:xfrm>
            <a:off x="9445747" y="126365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87" name="Google Shape;587;g2e06ab20349_0_533"/>
          <p:cNvSpPr/>
          <p:nvPr/>
        </p:nvSpPr>
        <p:spPr>
          <a:xfrm>
            <a:off x="1647395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e06ab20349_0_533"/>
          <p:cNvPicPr preferRelativeResize="0"/>
          <p:nvPr/>
        </p:nvPicPr>
        <p:blipFill rotWithShape="1">
          <a:blip r:embed="rId8">
            <a:alphaModFix/>
          </a:blip>
          <a:srcRect b="0" l="0" r="0" t="0"/>
          <a:stretch/>
        </p:blipFill>
        <p:spPr>
          <a:xfrm>
            <a:off x="16473959" y="2984500"/>
            <a:ext cx="6096762" cy="6096000"/>
          </a:xfrm>
          <a:prstGeom prst="rect">
            <a:avLst/>
          </a:prstGeom>
          <a:noFill/>
          <a:ln>
            <a:noFill/>
          </a:ln>
        </p:spPr>
      </p:pic>
      <p:sp>
        <p:nvSpPr>
          <p:cNvPr id="589" name="Google Shape;589;g2e06ab20349_0_533"/>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e06ab20349_0_533"/>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e06ab20349_0_533"/>
          <p:cNvSpPr/>
          <p:nvPr/>
        </p:nvSpPr>
        <p:spPr>
          <a:xfrm>
            <a:off x="1637234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Lunaria</a:t>
            </a:r>
            <a:endParaRPr b="0" i="0" sz="4800" u="none" cap="none" strike="noStrike">
              <a:solidFill>
                <a:schemeClr val="dk1"/>
              </a:solidFill>
              <a:latin typeface="Calibri"/>
              <a:ea typeface="Calibri"/>
              <a:cs typeface="Calibri"/>
              <a:sym typeface="Calibri"/>
            </a:endParaRPr>
          </a:p>
        </p:txBody>
      </p:sp>
      <p:sp>
        <p:nvSpPr>
          <p:cNvPr id="592" name="Google Shape;592;g2e06ab20349_0_533"/>
          <p:cNvSpPr/>
          <p:nvPr/>
        </p:nvSpPr>
        <p:spPr>
          <a:xfrm>
            <a:off x="1640621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597" name="Shape 597"/>
        <p:cNvGrpSpPr/>
        <p:nvPr/>
      </p:nvGrpSpPr>
      <p:grpSpPr>
        <a:xfrm>
          <a:off x="0" y="0"/>
          <a:ext cx="0" cy="0"/>
          <a:chOff x="0" y="0"/>
          <a:chExt cx="0" cy="0"/>
        </a:xfrm>
      </p:grpSpPr>
      <p:pic>
        <p:nvPicPr>
          <p:cNvPr descr=" " id="598" name="Google Shape;598;g2e06ab20349_0_560"/>
          <p:cNvPicPr preferRelativeResize="0"/>
          <p:nvPr/>
        </p:nvPicPr>
        <p:blipFill rotWithShape="1">
          <a:blip r:embed="rId3">
            <a:alphaModFix/>
          </a:blip>
          <a:srcRect b="0" l="0" r="0" t="0"/>
          <a:stretch/>
        </p:blipFill>
        <p:spPr>
          <a:xfrm>
            <a:off x="0" y="787400"/>
            <a:ext cx="24387048" cy="4826000"/>
          </a:xfrm>
          <a:prstGeom prst="rect">
            <a:avLst/>
          </a:prstGeom>
          <a:noFill/>
          <a:ln>
            <a:noFill/>
          </a:ln>
        </p:spPr>
      </p:pic>
      <p:pic>
        <p:nvPicPr>
          <p:cNvPr descr=" " id="599" name="Google Shape;599;g2e06ab20349_0_560"/>
          <p:cNvPicPr preferRelativeResize="0"/>
          <p:nvPr/>
        </p:nvPicPr>
        <p:blipFill rotWithShape="1">
          <a:blip r:embed="rId4">
            <a:alphaModFix/>
          </a:blip>
          <a:srcRect b="0" l="0" r="0" t="0"/>
          <a:stretch/>
        </p:blipFill>
        <p:spPr>
          <a:xfrm>
            <a:off x="21224353" y="10553700"/>
            <a:ext cx="2819752" cy="2819400"/>
          </a:xfrm>
          <a:prstGeom prst="rect">
            <a:avLst/>
          </a:prstGeom>
          <a:noFill/>
          <a:ln>
            <a:noFill/>
          </a:ln>
        </p:spPr>
      </p:pic>
      <p:sp>
        <p:nvSpPr>
          <p:cNvPr id="600" name="Google Shape;600;g2e06ab20349_0_5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2e06ab20349_0_56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2" name="Google Shape;602;g2e06ab20349_0_560"/>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e06ab20349_0_560"/>
          <p:cNvSpPr/>
          <p:nvPr/>
        </p:nvSpPr>
        <p:spPr>
          <a:xfrm>
            <a:off x="10618527" y="571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2e06ab20349_0_560"/>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605" name="Google Shape;605;g2e06ab20349_0_560"/>
          <p:cNvSpPr/>
          <p:nvPr/>
        </p:nvSpPr>
        <p:spPr>
          <a:xfrm>
            <a:off x="10923365" y="2806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e06ab20349_0_560"/>
          <p:cNvSpPr/>
          <p:nvPr/>
        </p:nvSpPr>
        <p:spPr>
          <a:xfrm>
            <a:off x="10847156" y="2806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Chloe Ng</a:t>
            </a:r>
            <a:endParaRPr b="0" i="0" sz="3600" u="none" cap="none" strike="noStrike">
              <a:solidFill>
                <a:schemeClr val="dk1"/>
              </a:solidFill>
              <a:latin typeface="Calibri"/>
              <a:ea typeface="Calibri"/>
              <a:cs typeface="Calibri"/>
              <a:sym typeface="Calibri"/>
            </a:endParaRPr>
          </a:p>
        </p:txBody>
      </p:sp>
      <p:sp>
        <p:nvSpPr>
          <p:cNvPr id="607" name="Google Shape;607;g2e06ab20349_0_560"/>
          <p:cNvSpPr/>
          <p:nvPr/>
        </p:nvSpPr>
        <p:spPr>
          <a:xfrm>
            <a:off x="10855623" y="3479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08" name="Google Shape;608;g2e06ab20349_0_560"/>
          <p:cNvSpPr/>
          <p:nvPr/>
        </p:nvSpPr>
        <p:spPr>
          <a:xfrm>
            <a:off x="2032254"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e06ab20349_0_560"/>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610" name="Google Shape;610;g2e06ab20349_0_560"/>
          <p:cNvSpPr/>
          <p:nvPr/>
        </p:nvSpPr>
        <p:spPr>
          <a:xfrm>
            <a:off x="2337092"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e06ab20349_0_560"/>
          <p:cNvSpPr/>
          <p:nvPr/>
        </p:nvSpPr>
        <p:spPr>
          <a:xfrm>
            <a:off x="2260883"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Lyrisa</a:t>
            </a:r>
            <a:endParaRPr b="0" i="0" sz="3600" u="none" cap="none" strike="noStrike">
              <a:solidFill>
                <a:schemeClr val="dk1"/>
              </a:solidFill>
              <a:latin typeface="Calibri"/>
              <a:ea typeface="Calibri"/>
              <a:cs typeface="Calibri"/>
              <a:sym typeface="Calibri"/>
            </a:endParaRPr>
          </a:p>
        </p:txBody>
      </p:sp>
      <p:sp>
        <p:nvSpPr>
          <p:cNvPr id="612" name="Google Shape;612;g2e06ab20349_0_560"/>
          <p:cNvSpPr/>
          <p:nvPr/>
        </p:nvSpPr>
        <p:spPr>
          <a:xfrm>
            <a:off x="2269350"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13" name="Google Shape;613;g2e06ab20349_0_560"/>
          <p:cNvSpPr/>
          <p:nvPr/>
        </p:nvSpPr>
        <p:spPr>
          <a:xfrm>
            <a:off x="6325391"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e06ab20349_0_560"/>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615" name="Google Shape;615;g2e06ab20349_0_560"/>
          <p:cNvSpPr/>
          <p:nvPr/>
        </p:nvSpPr>
        <p:spPr>
          <a:xfrm>
            <a:off x="6630229"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e06ab20349_0_560"/>
          <p:cNvSpPr/>
          <p:nvPr/>
        </p:nvSpPr>
        <p:spPr>
          <a:xfrm>
            <a:off x="6554019"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Lucian</a:t>
            </a:r>
            <a:endParaRPr b="0" i="0" sz="3600" u="none" cap="none" strike="noStrike">
              <a:solidFill>
                <a:schemeClr val="dk1"/>
              </a:solidFill>
              <a:latin typeface="Calibri"/>
              <a:ea typeface="Calibri"/>
              <a:cs typeface="Calibri"/>
              <a:sym typeface="Calibri"/>
            </a:endParaRPr>
          </a:p>
        </p:txBody>
      </p:sp>
      <p:sp>
        <p:nvSpPr>
          <p:cNvPr id="617" name="Google Shape;617;g2e06ab20349_0_560"/>
          <p:cNvSpPr/>
          <p:nvPr/>
        </p:nvSpPr>
        <p:spPr>
          <a:xfrm>
            <a:off x="6562487"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18" name="Google Shape;618;g2e06ab20349_0_560"/>
          <p:cNvSpPr/>
          <p:nvPr/>
        </p:nvSpPr>
        <p:spPr>
          <a:xfrm>
            <a:off x="10618527"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e06ab20349_0_560"/>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620" name="Google Shape;620;g2e06ab20349_0_560"/>
          <p:cNvSpPr/>
          <p:nvPr/>
        </p:nvSpPr>
        <p:spPr>
          <a:xfrm>
            <a:off x="10923365"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e06ab20349_0_560"/>
          <p:cNvSpPr/>
          <p:nvPr/>
        </p:nvSpPr>
        <p:spPr>
          <a:xfrm>
            <a:off x="10847156"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Elvina</a:t>
            </a:r>
            <a:endParaRPr b="0" i="0" sz="3600" u="none" cap="none" strike="noStrike">
              <a:solidFill>
                <a:schemeClr val="dk1"/>
              </a:solidFill>
              <a:latin typeface="Calibri"/>
              <a:ea typeface="Calibri"/>
              <a:cs typeface="Calibri"/>
              <a:sym typeface="Calibri"/>
            </a:endParaRPr>
          </a:p>
        </p:txBody>
      </p:sp>
      <p:sp>
        <p:nvSpPr>
          <p:cNvPr id="622" name="Google Shape;622;g2e06ab20349_0_560"/>
          <p:cNvSpPr/>
          <p:nvPr/>
        </p:nvSpPr>
        <p:spPr>
          <a:xfrm>
            <a:off x="10855623"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23" name="Google Shape;623;g2e06ab20349_0_560"/>
          <p:cNvSpPr/>
          <p:nvPr/>
        </p:nvSpPr>
        <p:spPr>
          <a:xfrm>
            <a:off x="14911664"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e06ab20349_0_560"/>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625" name="Google Shape;625;g2e06ab20349_0_560"/>
          <p:cNvSpPr/>
          <p:nvPr/>
        </p:nvSpPr>
        <p:spPr>
          <a:xfrm>
            <a:off x="15216502"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e06ab20349_0_560"/>
          <p:cNvSpPr/>
          <p:nvPr/>
        </p:nvSpPr>
        <p:spPr>
          <a:xfrm>
            <a:off x="15140292"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Seraphina</a:t>
            </a:r>
            <a:endParaRPr b="0" i="0" sz="3600" u="none" cap="none" strike="noStrike">
              <a:solidFill>
                <a:schemeClr val="dk1"/>
              </a:solidFill>
              <a:latin typeface="Calibri"/>
              <a:ea typeface="Calibri"/>
              <a:cs typeface="Calibri"/>
              <a:sym typeface="Calibri"/>
            </a:endParaRPr>
          </a:p>
        </p:txBody>
      </p:sp>
      <p:sp>
        <p:nvSpPr>
          <p:cNvPr id="627" name="Google Shape;627;g2e06ab20349_0_560"/>
          <p:cNvSpPr/>
          <p:nvPr/>
        </p:nvSpPr>
        <p:spPr>
          <a:xfrm>
            <a:off x="15148760"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28" name="Google Shape;628;g2e06ab20349_0_560"/>
          <p:cNvSpPr/>
          <p:nvPr/>
        </p:nvSpPr>
        <p:spPr>
          <a:xfrm>
            <a:off x="19204800"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e06ab20349_0_560"/>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630" name="Google Shape;630;g2e06ab20349_0_560"/>
          <p:cNvSpPr/>
          <p:nvPr/>
        </p:nvSpPr>
        <p:spPr>
          <a:xfrm>
            <a:off x="19509638"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e06ab20349_0_560"/>
          <p:cNvSpPr/>
          <p:nvPr/>
        </p:nvSpPr>
        <p:spPr>
          <a:xfrm>
            <a:off x="19433429"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Kaelen</a:t>
            </a:r>
            <a:endParaRPr b="0" i="0" sz="3600" u="none" cap="none" strike="noStrike">
              <a:solidFill>
                <a:schemeClr val="dk1"/>
              </a:solidFill>
              <a:latin typeface="Calibri"/>
              <a:ea typeface="Calibri"/>
              <a:cs typeface="Calibri"/>
              <a:sym typeface="Calibri"/>
            </a:endParaRPr>
          </a:p>
        </p:txBody>
      </p:sp>
      <p:sp>
        <p:nvSpPr>
          <p:cNvPr id="632" name="Google Shape;632;g2e06ab20349_0_560"/>
          <p:cNvSpPr/>
          <p:nvPr/>
        </p:nvSpPr>
        <p:spPr>
          <a:xfrm>
            <a:off x="19441897"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33" name="Google Shape;633;g2e06ab20349_0_560"/>
          <p:cNvSpPr/>
          <p:nvPr/>
        </p:nvSpPr>
        <p:spPr>
          <a:xfrm>
            <a:off x="4267733"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e06ab20349_0_560"/>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635" name="Google Shape;635;g2e06ab20349_0_560"/>
          <p:cNvSpPr/>
          <p:nvPr/>
        </p:nvSpPr>
        <p:spPr>
          <a:xfrm>
            <a:off x="4572572"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e06ab20349_0_560"/>
          <p:cNvSpPr/>
          <p:nvPr/>
        </p:nvSpPr>
        <p:spPr>
          <a:xfrm>
            <a:off x="4496362"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Aurielle</a:t>
            </a:r>
            <a:endParaRPr b="0" i="0" sz="3600" u="none" cap="none" strike="noStrike">
              <a:solidFill>
                <a:schemeClr val="dk1"/>
              </a:solidFill>
              <a:latin typeface="Calibri"/>
              <a:ea typeface="Calibri"/>
              <a:cs typeface="Calibri"/>
              <a:sym typeface="Calibri"/>
            </a:endParaRPr>
          </a:p>
        </p:txBody>
      </p:sp>
      <p:sp>
        <p:nvSpPr>
          <p:cNvPr id="637" name="Google Shape;637;g2e06ab20349_0_560"/>
          <p:cNvSpPr/>
          <p:nvPr/>
        </p:nvSpPr>
        <p:spPr>
          <a:xfrm>
            <a:off x="4504830"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38" name="Google Shape;638;g2e06ab20349_0_560"/>
          <p:cNvSpPr/>
          <p:nvPr/>
        </p:nvSpPr>
        <p:spPr>
          <a:xfrm>
            <a:off x="17121740"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e06ab20349_0_560"/>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640" name="Google Shape;640;g2e06ab20349_0_560"/>
          <p:cNvSpPr/>
          <p:nvPr/>
        </p:nvSpPr>
        <p:spPr>
          <a:xfrm>
            <a:off x="17426578"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e06ab20349_0_560"/>
          <p:cNvSpPr/>
          <p:nvPr/>
        </p:nvSpPr>
        <p:spPr>
          <a:xfrm>
            <a:off x="17350369"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Dariana</a:t>
            </a:r>
            <a:endParaRPr b="0" i="0" sz="3600" u="none" cap="none" strike="noStrike">
              <a:solidFill>
                <a:schemeClr val="dk1"/>
              </a:solidFill>
              <a:latin typeface="Calibri"/>
              <a:ea typeface="Calibri"/>
              <a:cs typeface="Calibri"/>
              <a:sym typeface="Calibri"/>
            </a:endParaRPr>
          </a:p>
        </p:txBody>
      </p:sp>
      <p:sp>
        <p:nvSpPr>
          <p:cNvPr id="642" name="Google Shape;642;g2e06ab20349_0_560"/>
          <p:cNvSpPr/>
          <p:nvPr/>
        </p:nvSpPr>
        <p:spPr>
          <a:xfrm>
            <a:off x="17358836"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43" name="Google Shape;643;g2e06ab20349_0_560"/>
          <p:cNvSpPr/>
          <p:nvPr/>
        </p:nvSpPr>
        <p:spPr>
          <a:xfrm>
            <a:off x="10618527"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e06ab20349_0_560"/>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645" name="Google Shape;645;g2e06ab20349_0_560"/>
          <p:cNvSpPr/>
          <p:nvPr/>
        </p:nvSpPr>
        <p:spPr>
          <a:xfrm>
            <a:off x="10923365"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e06ab20349_0_560"/>
          <p:cNvSpPr/>
          <p:nvPr/>
        </p:nvSpPr>
        <p:spPr>
          <a:xfrm>
            <a:off x="10847156"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Theronis</a:t>
            </a:r>
            <a:endParaRPr b="0" i="0" sz="3600" u="none" cap="none" strike="noStrike">
              <a:solidFill>
                <a:schemeClr val="dk1"/>
              </a:solidFill>
              <a:latin typeface="Calibri"/>
              <a:ea typeface="Calibri"/>
              <a:cs typeface="Calibri"/>
              <a:sym typeface="Calibri"/>
            </a:endParaRPr>
          </a:p>
        </p:txBody>
      </p:sp>
      <p:sp>
        <p:nvSpPr>
          <p:cNvPr id="647" name="Google Shape;647;g2e06ab20349_0_560"/>
          <p:cNvSpPr/>
          <p:nvPr/>
        </p:nvSpPr>
        <p:spPr>
          <a:xfrm>
            <a:off x="10855623"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48" name="Google Shape;648;g2e06ab20349_0_560"/>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649" name="Google Shape;649;g2e06ab20349_0_560"/>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650" name="Google Shape;650;g2e06ab20349_0_560"/>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651" name="Google Shape;651;g2e06ab20349_0_560"/>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652" name="Google Shape;652;g2e06ab20349_0_560"/>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653" name="Google Shape;653;g2e06ab20349_0_560"/>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654" name="Google Shape;654;g2e06ab20349_0_560"/>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655" name="Google Shape;655;g2e06ab20349_0_560"/>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656" name="Google Shape;656;g2e06ab20349_0_560"/>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7" name="Google Shape;657;g2e06ab20349_0_560"/>
          <p:cNvSpPr/>
          <p:nvPr/>
        </p:nvSpPr>
        <p:spPr>
          <a:xfrm rot="-5400000">
            <a:off x="-4545553" y="3840548"/>
            <a:ext cx="107541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662" name="Shape 662"/>
        <p:cNvGrpSpPr/>
        <p:nvPr/>
      </p:nvGrpSpPr>
      <p:grpSpPr>
        <a:xfrm>
          <a:off x="0" y="0"/>
          <a:ext cx="0" cy="0"/>
          <a:chOff x="0" y="0"/>
          <a:chExt cx="0" cy="0"/>
        </a:xfrm>
      </p:grpSpPr>
      <p:pic>
        <p:nvPicPr>
          <p:cNvPr descr=" " id="663" name="Google Shape;663;g2e06ab20349_0_624"/>
          <p:cNvPicPr preferRelativeResize="0"/>
          <p:nvPr/>
        </p:nvPicPr>
        <p:blipFill rotWithShape="1">
          <a:blip r:embed="rId3">
            <a:alphaModFix/>
          </a:blip>
          <a:srcRect b="0" l="0" r="0" t="0"/>
          <a:stretch/>
        </p:blipFill>
        <p:spPr>
          <a:xfrm>
            <a:off x="19598550" y="2097534"/>
            <a:ext cx="4128915" cy="9522966"/>
          </a:xfrm>
          <a:prstGeom prst="rect">
            <a:avLst/>
          </a:prstGeom>
          <a:noFill/>
          <a:ln>
            <a:noFill/>
          </a:ln>
        </p:spPr>
      </p:pic>
      <p:pic>
        <p:nvPicPr>
          <p:cNvPr descr=" " id="664" name="Google Shape;664;g2e06ab20349_0_624"/>
          <p:cNvPicPr preferRelativeResize="0"/>
          <p:nvPr/>
        </p:nvPicPr>
        <p:blipFill rotWithShape="1">
          <a:blip r:embed="rId4">
            <a:alphaModFix/>
          </a:blip>
          <a:srcRect b="0" l="0" r="0" t="0"/>
          <a:stretch/>
        </p:blipFill>
        <p:spPr>
          <a:xfrm>
            <a:off x="393749" y="685800"/>
            <a:ext cx="2819752" cy="2819400"/>
          </a:xfrm>
          <a:prstGeom prst="rect">
            <a:avLst/>
          </a:prstGeom>
          <a:noFill/>
          <a:ln>
            <a:noFill/>
          </a:ln>
        </p:spPr>
      </p:pic>
      <p:sp>
        <p:nvSpPr>
          <p:cNvPr id="665" name="Google Shape;665;g2e06ab20349_0_6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e06ab20349_0_6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7" name="Google Shape;667;g2e06ab20349_0_624"/>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68" name="Google Shape;668;g2e06ab20349_0_624"/>
          <p:cNvPicPr preferRelativeResize="0"/>
          <p:nvPr/>
        </p:nvPicPr>
        <p:blipFill rotWithShape="1">
          <a:blip r:embed="rId7">
            <a:alphaModFix/>
          </a:blip>
          <a:srcRect b="0" l="0" r="0" t="0"/>
          <a:stretch/>
        </p:blipFill>
        <p:spPr>
          <a:xfrm>
            <a:off x="11431429" y="1270000"/>
            <a:ext cx="12091911" cy="11430000"/>
          </a:xfrm>
          <a:prstGeom prst="rect">
            <a:avLst/>
          </a:prstGeom>
          <a:noFill/>
          <a:ln>
            <a:noFill/>
          </a:ln>
        </p:spPr>
      </p:pic>
      <p:sp>
        <p:nvSpPr>
          <p:cNvPr id="669" name="Google Shape;669;g2e06ab20349_0_624"/>
          <p:cNvSpPr/>
          <p:nvPr/>
        </p:nvSpPr>
        <p:spPr>
          <a:xfrm>
            <a:off x="1803625" y="3035300"/>
            <a:ext cx="95727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Thank you for choosing </a:t>
            </a:r>
            <a:r>
              <a:rPr b="0" i="0" lang="en-US" sz="8000" u="none" cap="none" strike="noStrike">
                <a:solidFill>
                  <a:srgbClr val="FC6D00"/>
                </a:solidFill>
                <a:latin typeface="Sedgwick Ave Display"/>
                <a:ea typeface="Sedgwick Ave Display"/>
                <a:cs typeface="Sedgwick Ave Display"/>
                <a:sym typeface="Sedgwick Ave Display"/>
              </a:rPr>
              <a:t>EaTemp</a:t>
            </a:r>
            <a:endParaRPr b="0" i="0" sz="8000" u="none" cap="none" strike="noStrike">
              <a:solidFill>
                <a:schemeClr val="dk1"/>
              </a:solidFill>
              <a:latin typeface="Calibri"/>
              <a:ea typeface="Calibri"/>
              <a:cs typeface="Calibri"/>
              <a:sym typeface="Calibri"/>
            </a:endParaRPr>
          </a:p>
        </p:txBody>
      </p:sp>
      <p:sp>
        <p:nvSpPr>
          <p:cNvPr id="670" name="Google Shape;670;g2e06ab20349_0_624"/>
          <p:cNvSpPr/>
          <p:nvPr/>
        </p:nvSpPr>
        <p:spPr>
          <a:xfrm>
            <a:off x="1803625"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39" name="Shape 39"/>
        <p:cNvGrpSpPr/>
        <p:nvPr/>
      </p:nvGrpSpPr>
      <p:grpSpPr>
        <a:xfrm>
          <a:off x="0" y="0"/>
          <a:ext cx="0" cy="0"/>
          <a:chOff x="0" y="0"/>
          <a:chExt cx="0" cy="0"/>
        </a:xfrm>
      </p:grpSpPr>
      <p:pic>
        <p:nvPicPr>
          <p:cNvPr descr=" " id="40" name="Google Shape;40;g2e06ab20349_0_22"/>
          <p:cNvPicPr preferRelativeResize="0"/>
          <p:nvPr/>
        </p:nvPicPr>
        <p:blipFill rotWithShape="1">
          <a:blip r:embed="rId3">
            <a:alphaModFix/>
          </a:blip>
          <a:srcRect b="0" l="0" r="0" t="0"/>
          <a:stretch/>
        </p:blipFill>
        <p:spPr>
          <a:xfrm>
            <a:off x="14149568" y="1003300"/>
            <a:ext cx="9524164" cy="4128399"/>
          </a:xfrm>
          <a:prstGeom prst="rect">
            <a:avLst/>
          </a:prstGeom>
          <a:noFill/>
          <a:ln>
            <a:noFill/>
          </a:ln>
        </p:spPr>
      </p:pic>
      <p:pic>
        <p:nvPicPr>
          <p:cNvPr descr=" " id="41" name="Google Shape;41;g2e06ab20349_0_22"/>
          <p:cNvPicPr preferRelativeResize="0"/>
          <p:nvPr/>
        </p:nvPicPr>
        <p:blipFill rotWithShape="1">
          <a:blip r:embed="rId4">
            <a:alphaModFix/>
          </a:blip>
          <a:srcRect b="0" l="0" r="0" t="0"/>
          <a:stretch/>
        </p:blipFill>
        <p:spPr>
          <a:xfrm>
            <a:off x="976013" y="11021591"/>
            <a:ext cx="2035708" cy="2035454"/>
          </a:xfrm>
          <a:prstGeom prst="rect">
            <a:avLst/>
          </a:prstGeom>
          <a:noFill/>
          <a:ln>
            <a:noFill/>
          </a:ln>
        </p:spPr>
      </p:pic>
      <p:sp>
        <p:nvSpPr>
          <p:cNvPr id="42" name="Google Shape;42;g2e06ab20349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2e06ab20349_0_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 name="Google Shape;44;g2e06ab20349_0_22"/>
          <p:cNvSpPr/>
          <p:nvPr/>
        </p:nvSpPr>
        <p:spPr>
          <a:xfrm>
            <a:off x="5893537" y="1320800"/>
            <a:ext cx="12227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edgwick Ave Display"/>
              <a:buNone/>
            </a:pPr>
            <a:r>
              <a:rPr b="0" i="0" lang="en-US" sz="12800" u="none" cap="none" strike="noStrike">
                <a:solidFill>
                  <a:srgbClr val="272727"/>
                </a:solidFill>
                <a:latin typeface="Sedgwick Ave Display"/>
                <a:ea typeface="Sedgwick Ave Display"/>
                <a:cs typeface="Sedgwick Ave Display"/>
                <a:sym typeface="Sedgwick Ave Display"/>
              </a:rPr>
              <a:t>Table of Contents</a:t>
            </a:r>
            <a:endParaRPr b="0" i="0" sz="12800" u="none" cap="none" strike="noStrike">
              <a:solidFill>
                <a:schemeClr val="dk1"/>
              </a:solidFill>
              <a:latin typeface="Calibri"/>
              <a:ea typeface="Calibri"/>
              <a:cs typeface="Calibri"/>
              <a:sym typeface="Calibri"/>
            </a:endParaRPr>
          </a:p>
        </p:txBody>
      </p:sp>
      <p:sp>
        <p:nvSpPr>
          <p:cNvPr id="45" name="Google Shape;45;g2e06ab20349_0_22"/>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e06ab20349_0_22"/>
          <p:cNvSpPr/>
          <p:nvPr/>
        </p:nvSpPr>
        <p:spPr>
          <a:xfrm>
            <a:off x="0"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e06ab20349_0_22"/>
          <p:cNvSpPr/>
          <p:nvPr/>
        </p:nvSpPr>
        <p:spPr>
          <a:xfrm>
            <a:off x="-203225" y="4635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Introduction</a:t>
            </a:r>
            <a:endParaRPr b="0" i="0" sz="4800" u="none" cap="none" strike="noStrike">
              <a:solidFill>
                <a:schemeClr val="dk1"/>
              </a:solidFill>
              <a:latin typeface="Calibri"/>
              <a:ea typeface="Calibri"/>
              <a:cs typeface="Calibri"/>
              <a:sym typeface="Calibri"/>
            </a:endParaRPr>
          </a:p>
        </p:txBody>
      </p:sp>
      <p:sp>
        <p:nvSpPr>
          <p:cNvPr id="48" name="Google Shape;48;g2e06ab20349_0_22"/>
          <p:cNvSpPr/>
          <p:nvPr/>
        </p:nvSpPr>
        <p:spPr>
          <a:xfrm>
            <a:off x="-135484" y="5499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9" name="Google Shape;49;g2e06ab20349_0_22"/>
          <p:cNvPicPr preferRelativeResize="0"/>
          <p:nvPr/>
        </p:nvPicPr>
        <p:blipFill rotWithShape="1">
          <a:blip r:embed="rId6">
            <a:alphaModFix/>
          </a:blip>
          <a:srcRect b="0" l="0" r="0" t="0"/>
          <a:stretch/>
        </p:blipFill>
        <p:spPr>
          <a:xfrm>
            <a:off x="6134867" y="4521200"/>
            <a:ext cx="1625803" cy="1625600"/>
          </a:xfrm>
          <a:prstGeom prst="rect">
            <a:avLst/>
          </a:prstGeom>
          <a:noFill/>
          <a:ln>
            <a:noFill/>
          </a:ln>
        </p:spPr>
      </p:pic>
      <p:sp>
        <p:nvSpPr>
          <p:cNvPr id="50" name="Google Shape;50;g2e06ab20349_0_22"/>
          <p:cNvSpPr/>
          <p:nvPr/>
        </p:nvSpPr>
        <p:spPr>
          <a:xfrm>
            <a:off x="6134867" y="4521200"/>
            <a:ext cx="1625700" cy="1625700"/>
          </a:xfrm>
          <a:prstGeom prst="roundRect">
            <a:avLst>
              <a:gd fmla="val 781313" name="adj"/>
            </a:avLst>
          </a:prstGeom>
          <a:noFill/>
          <a:ln cap="flat" cmpd="sng" w="50800">
            <a:solidFill>
              <a:srgbClr val="FC6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e06ab20349_0_22"/>
          <p:cNvSpPr/>
          <p:nvPr/>
        </p:nvSpPr>
        <p:spPr>
          <a:xfrm>
            <a:off x="6477810" y="48514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6D00"/>
              </a:buClr>
              <a:buSzPts val="4800"/>
              <a:buFont typeface="Sedgwick Ave Display"/>
              <a:buNone/>
            </a:pPr>
            <a:r>
              <a:rPr b="0" i="0" lang="en-US" sz="4800" u="none" cap="none" strike="noStrike">
                <a:solidFill>
                  <a:srgbClr val="FC6D00"/>
                </a:solidFill>
                <a:latin typeface="Sedgwick Ave Display"/>
                <a:ea typeface="Sedgwick Ave Display"/>
                <a:cs typeface="Sedgwick Ave Display"/>
                <a:sym typeface="Sedgwick Ave Display"/>
              </a:rPr>
              <a:t>01</a:t>
            </a:r>
            <a:endParaRPr b="0" i="0" sz="4800" u="none" cap="none" strike="noStrike">
              <a:solidFill>
                <a:schemeClr val="dk1"/>
              </a:solidFill>
              <a:latin typeface="Calibri"/>
              <a:ea typeface="Calibri"/>
              <a:cs typeface="Calibri"/>
              <a:sym typeface="Calibri"/>
            </a:endParaRPr>
          </a:p>
        </p:txBody>
      </p:sp>
      <p:sp>
        <p:nvSpPr>
          <p:cNvPr id="52" name="Google Shape;52;g2e06ab20349_0_22"/>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 name="Google Shape;53;g2e06ab20349_0_22"/>
          <p:cNvPicPr preferRelativeResize="0"/>
          <p:nvPr/>
        </p:nvPicPr>
        <p:blipFill rotWithShape="1">
          <a:blip r:embed="rId6">
            <a:alphaModFix/>
          </a:blip>
          <a:srcRect b="0" l="0" r="0" t="0"/>
          <a:stretch/>
        </p:blipFill>
        <p:spPr>
          <a:xfrm>
            <a:off x="16626378" y="4521200"/>
            <a:ext cx="1625803" cy="1625600"/>
          </a:xfrm>
          <a:prstGeom prst="rect">
            <a:avLst/>
          </a:prstGeom>
          <a:noFill/>
          <a:ln>
            <a:noFill/>
          </a:ln>
        </p:spPr>
      </p:pic>
      <p:sp>
        <p:nvSpPr>
          <p:cNvPr id="54" name="Google Shape;54;g2e06ab20349_0_22"/>
          <p:cNvSpPr/>
          <p:nvPr/>
        </p:nvSpPr>
        <p:spPr>
          <a:xfrm>
            <a:off x="16626378" y="4521200"/>
            <a:ext cx="1625700" cy="1625700"/>
          </a:xfrm>
          <a:prstGeom prst="roundRect">
            <a:avLst>
              <a:gd fmla="val 781313" name="adj"/>
            </a:avLst>
          </a:prstGeom>
          <a:noFill/>
          <a:ln cap="flat" cmpd="sng" w="50800">
            <a:solidFill>
              <a:srgbClr val="FC6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e06ab20349_0_22"/>
          <p:cNvSpPr/>
          <p:nvPr/>
        </p:nvSpPr>
        <p:spPr>
          <a:xfrm>
            <a:off x="16969321" y="48514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6D00"/>
              </a:buClr>
              <a:buSzPts val="4800"/>
              <a:buFont typeface="Sedgwick Ave Display"/>
              <a:buNone/>
            </a:pPr>
            <a:r>
              <a:rPr b="0" i="0" lang="en-US" sz="4800" u="none" cap="none" strike="noStrike">
                <a:solidFill>
                  <a:srgbClr val="FC6D00"/>
                </a:solidFill>
                <a:latin typeface="Sedgwick Ave Display"/>
                <a:ea typeface="Sedgwick Ave Display"/>
                <a:cs typeface="Sedgwick Ave Display"/>
                <a:sym typeface="Sedgwick Ave Display"/>
              </a:rPr>
              <a:t>02</a:t>
            </a:r>
            <a:endParaRPr b="0" i="0" sz="4800" u="none" cap="none" strike="noStrike">
              <a:solidFill>
                <a:schemeClr val="dk1"/>
              </a:solidFill>
              <a:latin typeface="Calibri"/>
              <a:ea typeface="Calibri"/>
              <a:cs typeface="Calibri"/>
              <a:sym typeface="Calibri"/>
            </a:endParaRPr>
          </a:p>
        </p:txBody>
      </p:sp>
      <p:sp>
        <p:nvSpPr>
          <p:cNvPr id="56" name="Google Shape;56;g2e06ab20349_0_22"/>
          <p:cNvSpPr/>
          <p:nvPr/>
        </p:nvSpPr>
        <p:spPr>
          <a:xfrm>
            <a:off x="18455407"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e06ab20349_0_22"/>
          <p:cNvSpPr/>
          <p:nvPr/>
        </p:nvSpPr>
        <p:spPr>
          <a:xfrm>
            <a:off x="18455407" y="4635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Encounters</a:t>
            </a:r>
            <a:endParaRPr b="0" i="0" sz="4800" u="none" cap="none" strike="noStrike">
              <a:solidFill>
                <a:schemeClr val="dk1"/>
              </a:solidFill>
              <a:latin typeface="Calibri"/>
              <a:ea typeface="Calibri"/>
              <a:cs typeface="Calibri"/>
              <a:sym typeface="Calibri"/>
            </a:endParaRPr>
          </a:p>
        </p:txBody>
      </p:sp>
      <p:sp>
        <p:nvSpPr>
          <p:cNvPr id="58" name="Google Shape;58;g2e06ab20349_0_22"/>
          <p:cNvSpPr/>
          <p:nvPr/>
        </p:nvSpPr>
        <p:spPr>
          <a:xfrm>
            <a:off x="18455407" y="5499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9" name="Google Shape;59;g2e06ab20349_0_22"/>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e06ab20349_0_22"/>
          <p:cNvSpPr/>
          <p:nvPr/>
        </p:nvSpPr>
        <p:spPr>
          <a:xfrm>
            <a:off x="0"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e06ab20349_0_22"/>
          <p:cNvSpPr/>
          <p:nvPr/>
        </p:nvSpPr>
        <p:spPr>
          <a:xfrm>
            <a:off x="-203225" y="76200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Wonders</a:t>
            </a:r>
            <a:endParaRPr b="0" i="0" sz="4800" u="none" cap="none" strike="noStrike">
              <a:solidFill>
                <a:schemeClr val="dk1"/>
              </a:solidFill>
              <a:latin typeface="Calibri"/>
              <a:ea typeface="Calibri"/>
              <a:cs typeface="Calibri"/>
              <a:sym typeface="Calibri"/>
            </a:endParaRPr>
          </a:p>
        </p:txBody>
      </p:sp>
      <p:sp>
        <p:nvSpPr>
          <p:cNvPr id="62" name="Google Shape;62;g2e06ab20349_0_22"/>
          <p:cNvSpPr/>
          <p:nvPr/>
        </p:nvSpPr>
        <p:spPr>
          <a:xfrm>
            <a:off x="-135484" y="8483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3" name="Google Shape;63;g2e06ab20349_0_22"/>
          <p:cNvPicPr preferRelativeResize="0"/>
          <p:nvPr/>
        </p:nvPicPr>
        <p:blipFill rotWithShape="1">
          <a:blip r:embed="rId6">
            <a:alphaModFix/>
          </a:blip>
          <a:srcRect b="0" l="0" r="0" t="0"/>
          <a:stretch/>
        </p:blipFill>
        <p:spPr>
          <a:xfrm>
            <a:off x="6134867" y="7505700"/>
            <a:ext cx="1625803" cy="1625600"/>
          </a:xfrm>
          <a:prstGeom prst="rect">
            <a:avLst/>
          </a:prstGeom>
          <a:noFill/>
          <a:ln>
            <a:noFill/>
          </a:ln>
        </p:spPr>
      </p:pic>
      <p:sp>
        <p:nvSpPr>
          <p:cNvPr id="64" name="Google Shape;64;g2e06ab20349_0_22"/>
          <p:cNvSpPr/>
          <p:nvPr/>
        </p:nvSpPr>
        <p:spPr>
          <a:xfrm>
            <a:off x="6134867" y="7505700"/>
            <a:ext cx="1625700" cy="1625700"/>
          </a:xfrm>
          <a:prstGeom prst="roundRect">
            <a:avLst>
              <a:gd fmla="val 781313" name="adj"/>
            </a:avLst>
          </a:prstGeom>
          <a:noFill/>
          <a:ln cap="flat" cmpd="sng" w="50800">
            <a:solidFill>
              <a:srgbClr val="FC6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e06ab20349_0_22"/>
          <p:cNvSpPr/>
          <p:nvPr/>
        </p:nvSpPr>
        <p:spPr>
          <a:xfrm>
            <a:off x="6477810" y="78359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6D00"/>
              </a:buClr>
              <a:buSzPts val="4800"/>
              <a:buFont typeface="Sedgwick Ave Display"/>
              <a:buNone/>
            </a:pPr>
            <a:r>
              <a:rPr b="0" i="0" lang="en-US" sz="4800" u="none" cap="none" strike="noStrike">
                <a:solidFill>
                  <a:srgbClr val="FC6D00"/>
                </a:solidFill>
                <a:latin typeface="Sedgwick Ave Display"/>
                <a:ea typeface="Sedgwick Ave Display"/>
                <a:cs typeface="Sedgwick Ave Display"/>
                <a:sym typeface="Sedgwick Ave Display"/>
              </a:rPr>
              <a:t>03</a:t>
            </a:r>
            <a:endParaRPr b="0" i="0" sz="4800" u="none" cap="none" strike="noStrike">
              <a:solidFill>
                <a:schemeClr val="dk1"/>
              </a:solidFill>
              <a:latin typeface="Calibri"/>
              <a:ea typeface="Calibri"/>
              <a:cs typeface="Calibri"/>
              <a:sym typeface="Calibri"/>
            </a:endParaRPr>
          </a:p>
        </p:txBody>
      </p:sp>
      <p:sp>
        <p:nvSpPr>
          <p:cNvPr id="66" name="Google Shape;66;g2e06ab20349_0_22"/>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 name="Google Shape;67;g2e06ab20349_0_22"/>
          <p:cNvPicPr preferRelativeResize="0"/>
          <p:nvPr/>
        </p:nvPicPr>
        <p:blipFill rotWithShape="1">
          <a:blip r:embed="rId6">
            <a:alphaModFix/>
          </a:blip>
          <a:srcRect b="0" l="0" r="0" t="0"/>
          <a:stretch/>
        </p:blipFill>
        <p:spPr>
          <a:xfrm>
            <a:off x="16626378" y="7505700"/>
            <a:ext cx="1625803" cy="1625600"/>
          </a:xfrm>
          <a:prstGeom prst="rect">
            <a:avLst/>
          </a:prstGeom>
          <a:noFill/>
          <a:ln>
            <a:noFill/>
          </a:ln>
        </p:spPr>
      </p:pic>
      <p:sp>
        <p:nvSpPr>
          <p:cNvPr id="68" name="Google Shape;68;g2e06ab20349_0_22"/>
          <p:cNvSpPr/>
          <p:nvPr/>
        </p:nvSpPr>
        <p:spPr>
          <a:xfrm>
            <a:off x="16626378" y="7505700"/>
            <a:ext cx="1625700" cy="1625700"/>
          </a:xfrm>
          <a:prstGeom prst="roundRect">
            <a:avLst>
              <a:gd fmla="val 781313" name="adj"/>
            </a:avLst>
          </a:prstGeom>
          <a:noFill/>
          <a:ln cap="flat" cmpd="sng" w="50800">
            <a:solidFill>
              <a:srgbClr val="FC6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e06ab20349_0_22"/>
          <p:cNvSpPr/>
          <p:nvPr/>
        </p:nvSpPr>
        <p:spPr>
          <a:xfrm>
            <a:off x="16988373" y="7835900"/>
            <a:ext cx="901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6D00"/>
              </a:buClr>
              <a:buSzPts val="4800"/>
              <a:buFont typeface="Sedgwick Ave Display"/>
              <a:buNone/>
            </a:pPr>
            <a:r>
              <a:rPr b="0" i="0" lang="en-US" sz="4800" u="none" cap="none" strike="noStrike">
                <a:solidFill>
                  <a:srgbClr val="FC6D00"/>
                </a:solidFill>
                <a:latin typeface="Sedgwick Ave Display"/>
                <a:ea typeface="Sedgwick Ave Display"/>
                <a:cs typeface="Sedgwick Ave Display"/>
                <a:sym typeface="Sedgwick Ave Display"/>
              </a:rPr>
              <a:t>04</a:t>
            </a:r>
            <a:endParaRPr b="0" i="0" sz="4800" u="none" cap="none" strike="noStrike">
              <a:solidFill>
                <a:schemeClr val="dk1"/>
              </a:solidFill>
              <a:latin typeface="Calibri"/>
              <a:ea typeface="Calibri"/>
              <a:cs typeface="Calibri"/>
              <a:sym typeface="Calibri"/>
            </a:endParaRPr>
          </a:p>
        </p:txBody>
      </p:sp>
      <p:sp>
        <p:nvSpPr>
          <p:cNvPr id="70" name="Google Shape;70;g2e06ab20349_0_22"/>
          <p:cNvSpPr/>
          <p:nvPr/>
        </p:nvSpPr>
        <p:spPr>
          <a:xfrm>
            <a:off x="18455407"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e06ab20349_0_22"/>
          <p:cNvSpPr/>
          <p:nvPr/>
        </p:nvSpPr>
        <p:spPr>
          <a:xfrm>
            <a:off x="18455407" y="76200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Magic</a:t>
            </a:r>
            <a:endParaRPr b="0" i="0" sz="4800" u="none" cap="none" strike="noStrike">
              <a:solidFill>
                <a:schemeClr val="dk1"/>
              </a:solidFill>
              <a:latin typeface="Calibri"/>
              <a:ea typeface="Calibri"/>
              <a:cs typeface="Calibri"/>
              <a:sym typeface="Calibri"/>
            </a:endParaRPr>
          </a:p>
        </p:txBody>
      </p:sp>
      <p:sp>
        <p:nvSpPr>
          <p:cNvPr id="72" name="Google Shape;72;g2e06ab20349_0_22"/>
          <p:cNvSpPr/>
          <p:nvPr/>
        </p:nvSpPr>
        <p:spPr>
          <a:xfrm>
            <a:off x="18455407" y="8483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3" name="Google Shape;73;g2e06ab20349_0_22"/>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e06ab20349_0_22"/>
          <p:cNvSpPr/>
          <p:nvPr/>
        </p:nvSpPr>
        <p:spPr>
          <a:xfrm>
            <a:off x="0"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e06ab20349_0_22"/>
          <p:cNvSpPr/>
          <p:nvPr/>
        </p:nvSpPr>
        <p:spPr>
          <a:xfrm>
            <a:off x="-203225" y="10604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Adventure</a:t>
            </a:r>
            <a:endParaRPr b="0" i="0" sz="4800" u="none" cap="none" strike="noStrike">
              <a:solidFill>
                <a:schemeClr val="dk1"/>
              </a:solidFill>
              <a:latin typeface="Calibri"/>
              <a:ea typeface="Calibri"/>
              <a:cs typeface="Calibri"/>
              <a:sym typeface="Calibri"/>
            </a:endParaRPr>
          </a:p>
        </p:txBody>
      </p:sp>
      <p:sp>
        <p:nvSpPr>
          <p:cNvPr id="76" name="Google Shape;76;g2e06ab20349_0_22"/>
          <p:cNvSpPr/>
          <p:nvPr/>
        </p:nvSpPr>
        <p:spPr>
          <a:xfrm>
            <a:off x="-135484" y="11468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7" name="Google Shape;77;g2e06ab20349_0_22"/>
          <p:cNvPicPr preferRelativeResize="0"/>
          <p:nvPr/>
        </p:nvPicPr>
        <p:blipFill rotWithShape="1">
          <a:blip r:embed="rId6">
            <a:alphaModFix/>
          </a:blip>
          <a:srcRect b="0" l="0" r="0" t="0"/>
          <a:stretch/>
        </p:blipFill>
        <p:spPr>
          <a:xfrm>
            <a:off x="6134867" y="10490200"/>
            <a:ext cx="1625803" cy="1625600"/>
          </a:xfrm>
          <a:prstGeom prst="rect">
            <a:avLst/>
          </a:prstGeom>
          <a:noFill/>
          <a:ln>
            <a:noFill/>
          </a:ln>
        </p:spPr>
      </p:pic>
      <p:sp>
        <p:nvSpPr>
          <p:cNvPr id="78" name="Google Shape;78;g2e06ab20349_0_22"/>
          <p:cNvSpPr/>
          <p:nvPr/>
        </p:nvSpPr>
        <p:spPr>
          <a:xfrm>
            <a:off x="6134867" y="10490200"/>
            <a:ext cx="1625700" cy="1625700"/>
          </a:xfrm>
          <a:prstGeom prst="roundRect">
            <a:avLst>
              <a:gd fmla="val 781313" name="adj"/>
            </a:avLst>
          </a:prstGeom>
          <a:noFill/>
          <a:ln cap="flat" cmpd="sng" w="50800">
            <a:solidFill>
              <a:srgbClr val="FC6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e06ab20349_0_22"/>
          <p:cNvSpPr/>
          <p:nvPr/>
        </p:nvSpPr>
        <p:spPr>
          <a:xfrm>
            <a:off x="6477810" y="108204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6D00"/>
              </a:buClr>
              <a:buSzPts val="4800"/>
              <a:buFont typeface="Sedgwick Ave Display"/>
              <a:buNone/>
            </a:pPr>
            <a:r>
              <a:rPr b="0" i="0" lang="en-US" sz="4800" u="none" cap="none" strike="noStrike">
                <a:solidFill>
                  <a:srgbClr val="FC6D00"/>
                </a:solidFill>
                <a:latin typeface="Sedgwick Ave Display"/>
                <a:ea typeface="Sedgwick Ave Display"/>
                <a:cs typeface="Sedgwick Ave Display"/>
                <a:sym typeface="Sedgwick Ave Display"/>
              </a:rPr>
              <a:t>05</a:t>
            </a:r>
            <a:endParaRPr b="0" i="0" sz="4800" u="none" cap="none" strike="noStrike">
              <a:solidFill>
                <a:schemeClr val="dk1"/>
              </a:solidFill>
              <a:latin typeface="Calibri"/>
              <a:ea typeface="Calibri"/>
              <a:cs typeface="Calibri"/>
              <a:sym typeface="Calibri"/>
            </a:endParaRPr>
          </a:p>
        </p:txBody>
      </p:sp>
      <p:sp>
        <p:nvSpPr>
          <p:cNvPr id="80" name="Google Shape;80;g2e06ab20349_0_22"/>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2e06ab20349_0_22"/>
          <p:cNvPicPr preferRelativeResize="0"/>
          <p:nvPr/>
        </p:nvPicPr>
        <p:blipFill rotWithShape="1">
          <a:blip r:embed="rId6">
            <a:alphaModFix/>
          </a:blip>
          <a:srcRect b="0" l="0" r="0" t="0"/>
          <a:stretch/>
        </p:blipFill>
        <p:spPr>
          <a:xfrm>
            <a:off x="16626378" y="10490200"/>
            <a:ext cx="1625803" cy="1625600"/>
          </a:xfrm>
          <a:prstGeom prst="rect">
            <a:avLst/>
          </a:prstGeom>
          <a:noFill/>
          <a:ln>
            <a:noFill/>
          </a:ln>
        </p:spPr>
      </p:pic>
      <p:sp>
        <p:nvSpPr>
          <p:cNvPr id="82" name="Google Shape;82;g2e06ab20349_0_22"/>
          <p:cNvSpPr/>
          <p:nvPr/>
        </p:nvSpPr>
        <p:spPr>
          <a:xfrm>
            <a:off x="16626378" y="10490200"/>
            <a:ext cx="1625700" cy="1625700"/>
          </a:xfrm>
          <a:prstGeom prst="roundRect">
            <a:avLst>
              <a:gd fmla="val 781313" name="adj"/>
            </a:avLst>
          </a:prstGeom>
          <a:noFill/>
          <a:ln cap="flat" cmpd="sng" w="50800">
            <a:solidFill>
              <a:srgbClr val="FC6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e06ab20349_0_22"/>
          <p:cNvSpPr/>
          <p:nvPr/>
        </p:nvSpPr>
        <p:spPr>
          <a:xfrm>
            <a:off x="16982022" y="108204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6D00"/>
              </a:buClr>
              <a:buSzPts val="4800"/>
              <a:buFont typeface="Sedgwick Ave Display"/>
              <a:buNone/>
            </a:pPr>
            <a:r>
              <a:rPr b="0" i="0" lang="en-US" sz="4800" u="none" cap="none" strike="noStrike">
                <a:solidFill>
                  <a:srgbClr val="FC6D00"/>
                </a:solidFill>
                <a:latin typeface="Sedgwick Ave Display"/>
                <a:ea typeface="Sedgwick Ave Display"/>
                <a:cs typeface="Sedgwick Ave Display"/>
                <a:sym typeface="Sedgwick Ave Display"/>
              </a:rPr>
              <a:t>06</a:t>
            </a:r>
            <a:endParaRPr b="0" i="0" sz="4800" u="none" cap="none" strike="noStrike">
              <a:solidFill>
                <a:schemeClr val="dk1"/>
              </a:solidFill>
              <a:latin typeface="Calibri"/>
              <a:ea typeface="Calibri"/>
              <a:cs typeface="Calibri"/>
              <a:sym typeface="Calibri"/>
            </a:endParaRPr>
          </a:p>
        </p:txBody>
      </p:sp>
      <p:sp>
        <p:nvSpPr>
          <p:cNvPr id="84" name="Google Shape;84;g2e06ab20349_0_22"/>
          <p:cNvSpPr/>
          <p:nvPr/>
        </p:nvSpPr>
        <p:spPr>
          <a:xfrm>
            <a:off x="18455407"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e06ab20349_0_22"/>
          <p:cNvSpPr/>
          <p:nvPr/>
        </p:nvSpPr>
        <p:spPr>
          <a:xfrm>
            <a:off x="18455407" y="10604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Conclusion</a:t>
            </a:r>
            <a:endParaRPr b="0" i="0" sz="4800" u="none" cap="none" strike="noStrike">
              <a:solidFill>
                <a:schemeClr val="dk1"/>
              </a:solidFill>
              <a:latin typeface="Calibri"/>
              <a:ea typeface="Calibri"/>
              <a:cs typeface="Calibri"/>
              <a:sym typeface="Calibri"/>
            </a:endParaRPr>
          </a:p>
        </p:txBody>
      </p:sp>
      <p:sp>
        <p:nvSpPr>
          <p:cNvPr id="86" name="Google Shape;86;g2e06ab20349_0_22"/>
          <p:cNvSpPr/>
          <p:nvPr/>
        </p:nvSpPr>
        <p:spPr>
          <a:xfrm>
            <a:off x="18455407" y="11468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7" name="Google Shape;87;g2e06ab20349_0_22"/>
          <p:cNvPicPr preferRelativeResize="0"/>
          <p:nvPr/>
        </p:nvPicPr>
        <p:blipFill rotWithShape="1">
          <a:blip r:embed="rId7">
            <a:alphaModFix/>
          </a:blip>
          <a:srcRect b="0" l="0" r="0" t="0"/>
          <a:stretch/>
        </p:blipFill>
        <p:spPr>
          <a:xfrm>
            <a:off x="7659057" y="4127500"/>
            <a:ext cx="9068933" cy="8483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92" name="Shape 92"/>
        <p:cNvGrpSpPr/>
        <p:nvPr/>
      </p:nvGrpSpPr>
      <p:grpSpPr>
        <a:xfrm>
          <a:off x="0" y="0"/>
          <a:ext cx="0" cy="0"/>
          <a:chOff x="0" y="0"/>
          <a:chExt cx="0" cy="0"/>
        </a:xfrm>
      </p:grpSpPr>
      <p:pic>
        <p:nvPicPr>
          <p:cNvPr descr=" " id="93" name="Google Shape;93;g2e06ab20349_0_74"/>
          <p:cNvPicPr preferRelativeResize="0"/>
          <p:nvPr/>
        </p:nvPicPr>
        <p:blipFill rotWithShape="1">
          <a:blip r:embed="rId3">
            <a:alphaModFix/>
          </a:blip>
          <a:srcRect b="0" l="0" r="0" t="0"/>
          <a:stretch/>
        </p:blipFill>
        <p:spPr>
          <a:xfrm>
            <a:off x="0" y="787400"/>
            <a:ext cx="24387048" cy="4826000"/>
          </a:xfrm>
          <a:prstGeom prst="rect">
            <a:avLst/>
          </a:prstGeom>
          <a:noFill/>
          <a:ln>
            <a:noFill/>
          </a:ln>
        </p:spPr>
      </p:pic>
      <p:pic>
        <p:nvPicPr>
          <p:cNvPr descr=" " id="94" name="Google Shape;94;g2e06ab20349_0_74"/>
          <p:cNvPicPr preferRelativeResize="0"/>
          <p:nvPr/>
        </p:nvPicPr>
        <p:blipFill rotWithShape="1">
          <a:blip r:embed="rId4">
            <a:alphaModFix/>
          </a:blip>
          <a:srcRect b="0" l="0" r="0" t="0"/>
          <a:stretch/>
        </p:blipFill>
        <p:spPr>
          <a:xfrm>
            <a:off x="21224353" y="10553700"/>
            <a:ext cx="2819752" cy="2819400"/>
          </a:xfrm>
          <a:prstGeom prst="rect">
            <a:avLst/>
          </a:prstGeom>
          <a:noFill/>
          <a:ln>
            <a:noFill/>
          </a:ln>
        </p:spPr>
      </p:pic>
      <p:sp>
        <p:nvSpPr>
          <p:cNvPr id="95" name="Google Shape;95;g2e06ab20349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e06ab20349_0_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7" name="Google Shape;97;g2e06ab20349_0_74"/>
          <p:cNvSpPr/>
          <p:nvPr/>
        </p:nvSpPr>
        <p:spPr>
          <a:xfrm>
            <a:off x="2959470" y="2743200"/>
            <a:ext cx="13294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The Realm of the Extraordinary</a:t>
            </a:r>
            <a:endParaRPr b="0" i="0" sz="8000" u="none" cap="none" strike="noStrike">
              <a:solidFill>
                <a:schemeClr val="dk1"/>
              </a:solidFill>
              <a:latin typeface="Calibri"/>
              <a:ea typeface="Calibri"/>
              <a:cs typeface="Calibri"/>
              <a:sym typeface="Calibri"/>
            </a:endParaRPr>
          </a:p>
        </p:txBody>
      </p:sp>
      <p:sp>
        <p:nvSpPr>
          <p:cNvPr id="98" name="Google Shape;98;g2e06ab20349_0_74"/>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g2e06ab20349_0_74"/>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104" name="Shape 104"/>
        <p:cNvGrpSpPr/>
        <p:nvPr/>
      </p:nvGrpSpPr>
      <p:grpSpPr>
        <a:xfrm>
          <a:off x="0" y="0"/>
          <a:ext cx="0" cy="0"/>
          <a:chOff x="0" y="0"/>
          <a:chExt cx="0" cy="0"/>
        </a:xfrm>
      </p:grpSpPr>
      <p:pic>
        <p:nvPicPr>
          <p:cNvPr descr=" " id="105" name="Google Shape;105;g2e06ab20349_0_85"/>
          <p:cNvPicPr preferRelativeResize="0"/>
          <p:nvPr/>
        </p:nvPicPr>
        <p:blipFill rotWithShape="1">
          <a:blip r:embed="rId3">
            <a:alphaModFix/>
          </a:blip>
          <a:srcRect b="0" l="0" r="0" t="0"/>
          <a:stretch/>
        </p:blipFill>
        <p:spPr>
          <a:xfrm>
            <a:off x="558870" y="0"/>
            <a:ext cx="2819752" cy="13716000"/>
          </a:xfrm>
          <a:prstGeom prst="rect">
            <a:avLst/>
          </a:prstGeom>
          <a:noFill/>
          <a:ln>
            <a:noFill/>
          </a:ln>
        </p:spPr>
      </p:pic>
      <p:pic>
        <p:nvPicPr>
          <p:cNvPr descr=" " id="106" name="Google Shape;106;g2e06ab20349_0_85"/>
          <p:cNvPicPr preferRelativeResize="0"/>
          <p:nvPr/>
        </p:nvPicPr>
        <p:blipFill rotWithShape="1">
          <a:blip r:embed="rId4">
            <a:alphaModFix/>
          </a:blip>
          <a:srcRect b="0" l="0" r="0" t="0"/>
          <a:stretch/>
        </p:blipFill>
        <p:spPr>
          <a:xfrm>
            <a:off x="21427578" y="749300"/>
            <a:ext cx="2035708" cy="2035454"/>
          </a:xfrm>
          <a:prstGeom prst="rect">
            <a:avLst/>
          </a:prstGeom>
          <a:noFill/>
          <a:ln>
            <a:noFill/>
          </a:ln>
        </p:spPr>
      </p:pic>
      <p:sp>
        <p:nvSpPr>
          <p:cNvPr id="107" name="Google Shape;107;g2e06ab20349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e06ab20349_0_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9" name="Google Shape;109;g2e06ab20349_0_85"/>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10" name="Google Shape;110;g2e06ab20349_0_85"/>
          <p:cNvSpPr/>
          <p:nvPr/>
        </p:nvSpPr>
        <p:spPr>
          <a:xfrm>
            <a:off x="1816327"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e06ab20349_0_85"/>
          <p:cNvPicPr preferRelativeResize="0"/>
          <p:nvPr/>
        </p:nvPicPr>
        <p:blipFill rotWithShape="1">
          <a:blip r:embed="rId7">
            <a:alphaModFix/>
          </a:blip>
          <a:srcRect b="0" l="0" r="0" t="0"/>
          <a:stretch/>
        </p:blipFill>
        <p:spPr>
          <a:xfrm>
            <a:off x="1816327" y="9969500"/>
            <a:ext cx="1665489" cy="1625600"/>
          </a:xfrm>
          <a:prstGeom prst="rect">
            <a:avLst/>
          </a:prstGeom>
          <a:noFill/>
          <a:ln>
            <a:noFill/>
          </a:ln>
        </p:spPr>
      </p:pic>
      <p:sp>
        <p:nvSpPr>
          <p:cNvPr id="112" name="Google Shape;112;g2e06ab20349_0_85"/>
          <p:cNvSpPr/>
          <p:nvPr/>
        </p:nvSpPr>
        <p:spPr>
          <a:xfrm>
            <a:off x="3888267" y="9499600"/>
            <a:ext cx="78354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e06ab20349_0_85"/>
          <p:cNvSpPr/>
          <p:nvPr/>
        </p:nvSpPr>
        <p:spPr>
          <a:xfrm>
            <a:off x="3888267" y="9499600"/>
            <a:ext cx="8038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Unicorn Sightings</a:t>
            </a:r>
            <a:endParaRPr b="0" i="0" sz="4800" u="none" cap="none" strike="noStrike">
              <a:solidFill>
                <a:schemeClr val="dk1"/>
              </a:solidFill>
              <a:latin typeface="Calibri"/>
              <a:ea typeface="Calibri"/>
              <a:cs typeface="Calibri"/>
              <a:sym typeface="Calibri"/>
            </a:endParaRPr>
          </a:p>
        </p:txBody>
      </p:sp>
      <p:sp>
        <p:nvSpPr>
          <p:cNvPr id="114" name="Google Shape;114;g2e06ab20349_0_85"/>
          <p:cNvSpPr/>
          <p:nvPr/>
        </p:nvSpPr>
        <p:spPr>
          <a:xfrm>
            <a:off x="3888267" y="10464800"/>
            <a:ext cx="797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5" name="Google Shape;115;g2e06ab20349_0_85"/>
          <p:cNvSpPr/>
          <p:nvPr/>
        </p:nvSpPr>
        <p:spPr>
          <a:xfrm>
            <a:off x="12676184"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e06ab20349_0_85"/>
          <p:cNvPicPr preferRelativeResize="0"/>
          <p:nvPr/>
        </p:nvPicPr>
        <p:blipFill rotWithShape="1">
          <a:blip r:embed="rId8">
            <a:alphaModFix/>
          </a:blip>
          <a:srcRect b="0" l="0" r="0" t="0"/>
          <a:stretch/>
        </p:blipFill>
        <p:spPr>
          <a:xfrm>
            <a:off x="12676184" y="9969500"/>
            <a:ext cx="1457802" cy="1625606"/>
          </a:xfrm>
          <a:prstGeom prst="rect">
            <a:avLst/>
          </a:prstGeom>
          <a:noFill/>
          <a:ln>
            <a:noFill/>
          </a:ln>
        </p:spPr>
      </p:pic>
      <p:sp>
        <p:nvSpPr>
          <p:cNvPr id="117" name="Google Shape;117;g2e06ab20349_0_85"/>
          <p:cNvSpPr/>
          <p:nvPr/>
        </p:nvSpPr>
        <p:spPr>
          <a:xfrm>
            <a:off x="14540437" y="9499600"/>
            <a:ext cx="8043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e06ab20349_0_85"/>
          <p:cNvSpPr/>
          <p:nvPr/>
        </p:nvSpPr>
        <p:spPr>
          <a:xfrm>
            <a:off x="14540437" y="9499600"/>
            <a:ext cx="8246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Dragon Taming</a:t>
            </a:r>
            <a:endParaRPr b="0" i="0" sz="4800" u="none" cap="none" strike="noStrike">
              <a:solidFill>
                <a:schemeClr val="dk1"/>
              </a:solidFill>
              <a:latin typeface="Calibri"/>
              <a:ea typeface="Calibri"/>
              <a:cs typeface="Calibri"/>
              <a:sym typeface="Calibri"/>
            </a:endParaRPr>
          </a:p>
        </p:txBody>
      </p:sp>
      <p:sp>
        <p:nvSpPr>
          <p:cNvPr id="119" name="Google Shape;119;g2e06ab20349_0_85"/>
          <p:cNvSpPr/>
          <p:nvPr/>
        </p:nvSpPr>
        <p:spPr>
          <a:xfrm>
            <a:off x="14540437" y="10464800"/>
            <a:ext cx="8178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124" name="Shape 124"/>
        <p:cNvGrpSpPr/>
        <p:nvPr/>
      </p:nvGrpSpPr>
      <p:grpSpPr>
        <a:xfrm>
          <a:off x="0" y="0"/>
          <a:ext cx="0" cy="0"/>
          <a:chOff x="0" y="0"/>
          <a:chExt cx="0" cy="0"/>
        </a:xfrm>
      </p:grpSpPr>
      <p:pic>
        <p:nvPicPr>
          <p:cNvPr descr=" " id="125" name="Google Shape;125;g2e06ab20349_0_104"/>
          <p:cNvPicPr preferRelativeResize="0"/>
          <p:nvPr/>
        </p:nvPicPr>
        <p:blipFill rotWithShape="1">
          <a:blip r:embed="rId3">
            <a:alphaModFix/>
          </a:blip>
          <a:srcRect b="0" l="0" r="0" t="0"/>
          <a:stretch/>
        </p:blipFill>
        <p:spPr>
          <a:xfrm>
            <a:off x="19598550" y="2097528"/>
            <a:ext cx="4128915" cy="9522971"/>
          </a:xfrm>
          <a:prstGeom prst="rect">
            <a:avLst/>
          </a:prstGeom>
          <a:noFill/>
          <a:ln>
            <a:noFill/>
          </a:ln>
        </p:spPr>
      </p:pic>
      <p:pic>
        <p:nvPicPr>
          <p:cNvPr descr=" " id="126" name="Google Shape;126;g2e06ab20349_0_104"/>
          <p:cNvPicPr preferRelativeResize="0"/>
          <p:nvPr/>
        </p:nvPicPr>
        <p:blipFill rotWithShape="1">
          <a:blip r:embed="rId4">
            <a:alphaModFix/>
          </a:blip>
          <a:srcRect b="0" l="0" r="0" t="0"/>
          <a:stretch/>
        </p:blipFill>
        <p:spPr>
          <a:xfrm>
            <a:off x="393749" y="685800"/>
            <a:ext cx="2819752" cy="2819400"/>
          </a:xfrm>
          <a:prstGeom prst="rect">
            <a:avLst/>
          </a:prstGeom>
          <a:noFill/>
          <a:ln>
            <a:noFill/>
          </a:ln>
        </p:spPr>
      </p:pic>
      <p:sp>
        <p:nvSpPr>
          <p:cNvPr id="127" name="Google Shape;127;g2e06ab20349_0_1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e06ab20349_0_1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29" name="Google Shape;129;g2e06ab20349_0_104"/>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30" name="Google Shape;130;g2e06ab20349_0_104"/>
          <p:cNvSpPr/>
          <p:nvPr/>
        </p:nvSpPr>
        <p:spPr>
          <a:xfrm>
            <a:off x="5842730" y="4229100"/>
            <a:ext cx="13603500" cy="46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e06ab20349_0_104"/>
          <p:cNvSpPr/>
          <p:nvPr/>
        </p:nvSpPr>
        <p:spPr>
          <a:xfrm>
            <a:off x="5842730" y="4229100"/>
            <a:ext cx="13806600" cy="401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2" name="Google Shape;132;g2e06ab20349_0_104"/>
          <p:cNvSpPr/>
          <p:nvPr/>
        </p:nvSpPr>
        <p:spPr>
          <a:xfrm>
            <a:off x="15991299" y="8343900"/>
            <a:ext cx="3607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137" name="Shape 137"/>
        <p:cNvGrpSpPr/>
        <p:nvPr/>
      </p:nvGrpSpPr>
      <p:grpSpPr>
        <a:xfrm>
          <a:off x="0" y="0"/>
          <a:ext cx="0" cy="0"/>
          <a:chOff x="0" y="0"/>
          <a:chExt cx="0" cy="0"/>
        </a:xfrm>
      </p:grpSpPr>
      <p:pic>
        <p:nvPicPr>
          <p:cNvPr descr=" " id="138" name="Google Shape;138;g2e06ab20349_0_116"/>
          <p:cNvPicPr preferRelativeResize="0"/>
          <p:nvPr/>
        </p:nvPicPr>
        <p:blipFill rotWithShape="1">
          <a:blip r:embed="rId3">
            <a:alphaModFix/>
          </a:blip>
          <a:srcRect b="0" l="0" r="0" t="0"/>
          <a:stretch/>
        </p:blipFill>
        <p:spPr>
          <a:xfrm>
            <a:off x="0" y="787400"/>
            <a:ext cx="24387048" cy="4826000"/>
          </a:xfrm>
          <a:prstGeom prst="rect">
            <a:avLst/>
          </a:prstGeom>
          <a:noFill/>
          <a:ln>
            <a:noFill/>
          </a:ln>
        </p:spPr>
      </p:pic>
      <p:pic>
        <p:nvPicPr>
          <p:cNvPr descr=" " id="139" name="Google Shape;139;g2e06ab20349_0_116"/>
          <p:cNvPicPr preferRelativeResize="0"/>
          <p:nvPr/>
        </p:nvPicPr>
        <p:blipFill rotWithShape="1">
          <a:blip r:embed="rId4">
            <a:alphaModFix/>
          </a:blip>
          <a:srcRect b="0" l="0" r="0" t="0"/>
          <a:stretch/>
        </p:blipFill>
        <p:spPr>
          <a:xfrm>
            <a:off x="21224353" y="10553700"/>
            <a:ext cx="2819752" cy="2819400"/>
          </a:xfrm>
          <a:prstGeom prst="rect">
            <a:avLst/>
          </a:prstGeom>
          <a:noFill/>
          <a:ln>
            <a:noFill/>
          </a:ln>
        </p:spPr>
      </p:pic>
      <p:sp>
        <p:nvSpPr>
          <p:cNvPr id="140" name="Google Shape;140;g2e06ab20349_0_1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2e06ab20349_0_1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2" name="Google Shape;142;g2e06ab20349_0_116"/>
          <p:cNvPicPr preferRelativeResize="0"/>
          <p:nvPr/>
        </p:nvPicPr>
        <p:blipFill rotWithShape="1">
          <a:blip r:embed="rId6">
            <a:alphaModFix/>
          </a:blip>
          <a:srcRect b="0" l="0" r="0" t="0"/>
          <a:stretch/>
        </p:blipFill>
        <p:spPr>
          <a:xfrm>
            <a:off x="2248181" y="1397000"/>
            <a:ext cx="11875984" cy="11049000"/>
          </a:xfrm>
          <a:prstGeom prst="rect">
            <a:avLst/>
          </a:prstGeom>
          <a:noFill/>
          <a:ln>
            <a:noFill/>
          </a:ln>
        </p:spPr>
      </p:pic>
      <p:sp>
        <p:nvSpPr>
          <p:cNvPr id="143" name="Google Shape;143;g2e06ab20349_0_116"/>
          <p:cNvSpPr/>
          <p:nvPr/>
        </p:nvSpPr>
        <p:spPr>
          <a:xfrm>
            <a:off x="16004000" y="3111500"/>
            <a:ext cx="7163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e06ab20349_0_116"/>
          <p:cNvSpPr/>
          <p:nvPr/>
        </p:nvSpPr>
        <p:spPr>
          <a:xfrm>
            <a:off x="16004000" y="3111500"/>
            <a:ext cx="736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Dragon Taming Technique</a:t>
            </a:r>
            <a:endParaRPr b="0" i="0" sz="4800" u="none" cap="none" strike="noStrike">
              <a:solidFill>
                <a:schemeClr val="dk1"/>
              </a:solidFill>
              <a:latin typeface="Calibri"/>
              <a:ea typeface="Calibri"/>
              <a:cs typeface="Calibri"/>
              <a:sym typeface="Calibri"/>
            </a:endParaRPr>
          </a:p>
        </p:txBody>
      </p:sp>
      <p:sp>
        <p:nvSpPr>
          <p:cNvPr id="145" name="Google Shape;145;g2e06ab20349_0_116"/>
          <p:cNvSpPr/>
          <p:nvPr/>
        </p:nvSpPr>
        <p:spPr>
          <a:xfrm>
            <a:off x="16004000" y="4178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46" name="Google Shape;146;g2e06ab20349_0_116"/>
          <p:cNvSpPr/>
          <p:nvPr/>
        </p:nvSpPr>
        <p:spPr>
          <a:xfrm>
            <a:off x="16004000" y="6540500"/>
            <a:ext cx="7163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e06ab20349_0_116"/>
          <p:cNvSpPr/>
          <p:nvPr/>
        </p:nvSpPr>
        <p:spPr>
          <a:xfrm>
            <a:off x="16004000" y="6540500"/>
            <a:ext cx="736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The Art of Unicorn Sighting</a:t>
            </a:r>
            <a:endParaRPr b="0" i="0" sz="4800" u="none" cap="none" strike="noStrike">
              <a:solidFill>
                <a:schemeClr val="dk1"/>
              </a:solidFill>
              <a:latin typeface="Calibri"/>
              <a:ea typeface="Calibri"/>
              <a:cs typeface="Calibri"/>
              <a:sym typeface="Calibri"/>
            </a:endParaRPr>
          </a:p>
        </p:txBody>
      </p:sp>
      <p:sp>
        <p:nvSpPr>
          <p:cNvPr id="148" name="Google Shape;148;g2e06ab20349_0_116"/>
          <p:cNvSpPr/>
          <p:nvPr/>
        </p:nvSpPr>
        <p:spPr>
          <a:xfrm>
            <a:off x="16004000" y="7607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153" name="Shape 153"/>
        <p:cNvGrpSpPr/>
        <p:nvPr/>
      </p:nvGrpSpPr>
      <p:grpSpPr>
        <a:xfrm>
          <a:off x="0" y="0"/>
          <a:ext cx="0" cy="0"/>
          <a:chOff x="0" y="0"/>
          <a:chExt cx="0" cy="0"/>
        </a:xfrm>
      </p:grpSpPr>
      <p:pic>
        <p:nvPicPr>
          <p:cNvPr descr=" " id="154" name="Google Shape;154;g2e06ab20349_0_131"/>
          <p:cNvPicPr preferRelativeResize="0"/>
          <p:nvPr/>
        </p:nvPicPr>
        <p:blipFill rotWithShape="1">
          <a:blip r:embed="rId3">
            <a:alphaModFix/>
          </a:blip>
          <a:srcRect b="0" l="0" r="0" t="0"/>
          <a:stretch/>
        </p:blipFill>
        <p:spPr>
          <a:xfrm>
            <a:off x="558870" y="0"/>
            <a:ext cx="2819752" cy="13716000"/>
          </a:xfrm>
          <a:prstGeom prst="rect">
            <a:avLst/>
          </a:prstGeom>
          <a:noFill/>
          <a:ln>
            <a:noFill/>
          </a:ln>
        </p:spPr>
      </p:pic>
      <p:pic>
        <p:nvPicPr>
          <p:cNvPr descr=" " id="155" name="Google Shape;155;g2e06ab20349_0_131"/>
          <p:cNvPicPr preferRelativeResize="0"/>
          <p:nvPr/>
        </p:nvPicPr>
        <p:blipFill rotWithShape="1">
          <a:blip r:embed="rId4">
            <a:alphaModFix/>
          </a:blip>
          <a:srcRect b="0" l="0" r="0" t="0"/>
          <a:stretch/>
        </p:blipFill>
        <p:spPr>
          <a:xfrm>
            <a:off x="21427578" y="749300"/>
            <a:ext cx="2035708" cy="2035460"/>
          </a:xfrm>
          <a:prstGeom prst="rect">
            <a:avLst/>
          </a:prstGeom>
          <a:noFill/>
          <a:ln>
            <a:noFill/>
          </a:ln>
        </p:spPr>
      </p:pic>
      <p:sp>
        <p:nvSpPr>
          <p:cNvPr id="156" name="Google Shape;156;g2e06ab20349_0_131"/>
          <p:cNvSpPr/>
          <p:nvPr/>
        </p:nvSpPr>
        <p:spPr>
          <a:xfrm>
            <a:off x="2091528" y="15748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57" name="Google Shape;157;g2e06ab20349_0_131"/>
          <p:cNvSpPr/>
          <p:nvPr/>
        </p:nvSpPr>
        <p:spPr>
          <a:xfrm>
            <a:off x="14352794" y="4025900"/>
            <a:ext cx="6642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e06ab20349_0_131"/>
          <p:cNvSpPr/>
          <p:nvPr/>
        </p:nvSpPr>
        <p:spPr>
          <a:xfrm>
            <a:off x="15730916" y="4025900"/>
            <a:ext cx="3886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Dragon Taming</a:t>
            </a:r>
            <a:endParaRPr b="0" i="0" sz="4800" u="none" cap="none" strike="noStrike">
              <a:solidFill>
                <a:schemeClr val="dk1"/>
              </a:solidFill>
              <a:latin typeface="Calibri"/>
              <a:ea typeface="Calibri"/>
              <a:cs typeface="Calibri"/>
              <a:sym typeface="Calibri"/>
            </a:endParaRPr>
          </a:p>
        </p:txBody>
      </p:sp>
      <p:sp>
        <p:nvSpPr>
          <p:cNvPr id="159" name="Google Shape;159;g2e06ab20349_0_131"/>
          <p:cNvSpPr/>
          <p:nvPr/>
        </p:nvSpPr>
        <p:spPr>
          <a:xfrm>
            <a:off x="14352794" y="50927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g2e06ab20349_0_131"/>
          <p:cNvPicPr preferRelativeResize="0"/>
          <p:nvPr/>
        </p:nvPicPr>
        <p:blipFill rotWithShape="1">
          <a:blip r:embed="rId5">
            <a:alphaModFix/>
          </a:blip>
          <a:srcRect b="0" l="0" r="0" t="0"/>
          <a:stretch/>
        </p:blipFill>
        <p:spPr>
          <a:xfrm>
            <a:off x="14352794" y="5092700"/>
            <a:ext cx="6642930" cy="6642100"/>
          </a:xfrm>
          <a:prstGeom prst="rect">
            <a:avLst/>
          </a:prstGeom>
          <a:noFill/>
          <a:ln>
            <a:noFill/>
          </a:ln>
        </p:spPr>
      </p:pic>
      <p:pic>
        <p:nvPicPr>
          <p:cNvPr descr=" " id="161" name="Google Shape;161;g2e06ab20349_0_131"/>
          <p:cNvPicPr preferRelativeResize="0"/>
          <p:nvPr/>
        </p:nvPicPr>
        <p:blipFill rotWithShape="1">
          <a:blip r:embed="rId6">
            <a:alphaModFix/>
          </a:blip>
          <a:srcRect b="0" l="0" r="0" t="0"/>
          <a:stretch/>
        </p:blipFill>
        <p:spPr>
          <a:xfrm>
            <a:off x="14352791" y="5092700"/>
            <a:ext cx="6642933" cy="6642100"/>
          </a:xfrm>
          <a:prstGeom prst="rect">
            <a:avLst/>
          </a:prstGeom>
          <a:noFill/>
          <a:ln>
            <a:noFill/>
          </a:ln>
        </p:spPr>
      </p:pic>
      <p:sp>
        <p:nvSpPr>
          <p:cNvPr id="162" name="Google Shape;162;g2e06ab20349_0_131"/>
          <p:cNvSpPr/>
          <p:nvPr/>
        </p:nvSpPr>
        <p:spPr>
          <a:xfrm>
            <a:off x="15762670" y="6489700"/>
            <a:ext cx="3835800" cy="3835500"/>
          </a:xfrm>
          <a:prstGeom prst="roundRect">
            <a:avLst>
              <a:gd fmla="val 33112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g2e06ab20349_0_131"/>
          <p:cNvPicPr preferRelativeResize="0"/>
          <p:nvPr/>
        </p:nvPicPr>
        <p:blipFill rotWithShape="1">
          <a:blip r:embed="rId7">
            <a:alphaModFix/>
          </a:blip>
          <a:srcRect b="0" l="0" r="0" t="0"/>
          <a:stretch/>
        </p:blipFill>
        <p:spPr>
          <a:xfrm>
            <a:off x="17086131" y="7061200"/>
            <a:ext cx="1188960" cy="1625612"/>
          </a:xfrm>
          <a:prstGeom prst="rect">
            <a:avLst/>
          </a:prstGeom>
          <a:noFill/>
          <a:ln>
            <a:noFill/>
          </a:ln>
        </p:spPr>
      </p:pic>
      <p:sp>
        <p:nvSpPr>
          <p:cNvPr id="164" name="Google Shape;164;g2e06ab20349_0_131"/>
          <p:cNvSpPr/>
          <p:nvPr/>
        </p:nvSpPr>
        <p:spPr>
          <a:xfrm>
            <a:off x="15915089" y="8991600"/>
            <a:ext cx="3531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e06ab20349_0_131"/>
          <p:cNvSpPr/>
          <p:nvPr/>
        </p:nvSpPr>
        <p:spPr>
          <a:xfrm>
            <a:off x="15813476" y="8991600"/>
            <a:ext cx="3734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Unicorn </a:t>
            </a:r>
            <a:endParaRPr b="0" i="0" sz="4800" u="none" cap="none" strike="noStrike">
              <a:solidFill>
                <a:schemeClr val="dk1"/>
              </a:solidFill>
              <a:latin typeface="Calibri"/>
              <a:ea typeface="Calibri"/>
              <a:cs typeface="Calibri"/>
              <a:sym typeface="Calibri"/>
            </a:endParaRPr>
          </a:p>
        </p:txBody>
      </p:sp>
      <p:sp>
        <p:nvSpPr>
          <p:cNvPr id="166" name="Google Shape;166;g2e06ab20349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e06ab20349_0_13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68" name="Google Shape;168;g2e06ab20349_0_131"/>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e06ab20349_0_131"/>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e06ab20349_0_131"/>
          <p:cNvSpPr/>
          <p:nvPr/>
        </p:nvSpPr>
        <p:spPr>
          <a:xfrm>
            <a:off x="3149994"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Archery</a:t>
            </a:r>
            <a:endParaRPr b="0" i="0" sz="4800" u="none" cap="none" strike="noStrike">
              <a:solidFill>
                <a:schemeClr val="dk1"/>
              </a:solidFill>
              <a:latin typeface="Calibri"/>
              <a:ea typeface="Calibri"/>
              <a:cs typeface="Calibri"/>
              <a:sym typeface="Calibri"/>
            </a:endParaRPr>
          </a:p>
        </p:txBody>
      </p:sp>
      <p:sp>
        <p:nvSpPr>
          <p:cNvPr id="171" name="Google Shape;171;g2e06ab20349_0_131"/>
          <p:cNvSpPr/>
          <p:nvPr/>
        </p:nvSpPr>
        <p:spPr>
          <a:xfrm>
            <a:off x="3149994"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2" name="Google Shape;172;g2e06ab20349_0_131"/>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e06ab20349_0_131"/>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e06ab20349_0_131"/>
          <p:cNvSpPr/>
          <p:nvPr/>
        </p:nvSpPr>
        <p:spPr>
          <a:xfrm>
            <a:off x="8370346"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Unicorn</a:t>
            </a:r>
            <a:endParaRPr b="0" i="0" sz="4800" u="none" cap="none" strike="noStrike">
              <a:solidFill>
                <a:schemeClr val="dk1"/>
              </a:solidFill>
              <a:latin typeface="Calibri"/>
              <a:ea typeface="Calibri"/>
              <a:cs typeface="Calibri"/>
              <a:sym typeface="Calibri"/>
            </a:endParaRPr>
          </a:p>
        </p:txBody>
      </p:sp>
      <p:sp>
        <p:nvSpPr>
          <p:cNvPr id="175" name="Google Shape;175;g2e06ab20349_0_131"/>
          <p:cNvSpPr/>
          <p:nvPr/>
        </p:nvSpPr>
        <p:spPr>
          <a:xfrm>
            <a:off x="8370346"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6" name="Google Shape;176;g2e06ab20349_0_131"/>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e06ab20349_0_131"/>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e06ab20349_0_131"/>
          <p:cNvSpPr/>
          <p:nvPr/>
        </p:nvSpPr>
        <p:spPr>
          <a:xfrm>
            <a:off x="8370346"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Music</a:t>
            </a:r>
            <a:endParaRPr b="0" i="0" sz="4800" u="none" cap="none" strike="noStrike">
              <a:solidFill>
                <a:schemeClr val="dk1"/>
              </a:solidFill>
              <a:latin typeface="Calibri"/>
              <a:ea typeface="Calibri"/>
              <a:cs typeface="Calibri"/>
              <a:sym typeface="Calibri"/>
            </a:endParaRPr>
          </a:p>
        </p:txBody>
      </p:sp>
      <p:sp>
        <p:nvSpPr>
          <p:cNvPr id="179" name="Google Shape;179;g2e06ab20349_0_131"/>
          <p:cNvSpPr/>
          <p:nvPr/>
        </p:nvSpPr>
        <p:spPr>
          <a:xfrm>
            <a:off x="8370346"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80" name="Google Shape;180;g2e06ab20349_0_131"/>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e06ab20349_0_131"/>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e06ab20349_0_131"/>
          <p:cNvSpPr/>
          <p:nvPr/>
        </p:nvSpPr>
        <p:spPr>
          <a:xfrm>
            <a:off x="3149994"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Life</a:t>
            </a:r>
            <a:endParaRPr b="0" i="0" sz="4800" u="none" cap="none" strike="noStrike">
              <a:solidFill>
                <a:schemeClr val="dk1"/>
              </a:solidFill>
              <a:latin typeface="Calibri"/>
              <a:ea typeface="Calibri"/>
              <a:cs typeface="Calibri"/>
              <a:sym typeface="Calibri"/>
            </a:endParaRPr>
          </a:p>
        </p:txBody>
      </p:sp>
      <p:sp>
        <p:nvSpPr>
          <p:cNvPr id="183" name="Google Shape;183;g2e06ab20349_0_131"/>
          <p:cNvSpPr/>
          <p:nvPr/>
        </p:nvSpPr>
        <p:spPr>
          <a:xfrm>
            <a:off x="3149994"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8E1"/>
        </a:solidFill>
      </p:bgPr>
    </p:bg>
    <p:spTree>
      <p:nvGrpSpPr>
        <p:cNvPr id="188" name="Shape 188"/>
        <p:cNvGrpSpPr/>
        <p:nvPr/>
      </p:nvGrpSpPr>
      <p:grpSpPr>
        <a:xfrm>
          <a:off x="0" y="0"/>
          <a:ext cx="0" cy="0"/>
          <a:chOff x="0" y="0"/>
          <a:chExt cx="0" cy="0"/>
        </a:xfrm>
      </p:grpSpPr>
      <p:pic>
        <p:nvPicPr>
          <p:cNvPr descr=" " id="189" name="Google Shape;189;g2e06ab20349_0_165"/>
          <p:cNvPicPr preferRelativeResize="0"/>
          <p:nvPr/>
        </p:nvPicPr>
        <p:blipFill rotWithShape="1">
          <a:blip r:embed="rId3">
            <a:alphaModFix/>
          </a:blip>
          <a:srcRect b="0" l="0" r="0" t="0"/>
          <a:stretch/>
        </p:blipFill>
        <p:spPr>
          <a:xfrm>
            <a:off x="0" y="787400"/>
            <a:ext cx="24387048" cy="4826000"/>
          </a:xfrm>
          <a:prstGeom prst="rect">
            <a:avLst/>
          </a:prstGeom>
          <a:noFill/>
          <a:ln>
            <a:noFill/>
          </a:ln>
        </p:spPr>
      </p:pic>
      <p:pic>
        <p:nvPicPr>
          <p:cNvPr descr=" " id="190" name="Google Shape;190;g2e06ab20349_0_165"/>
          <p:cNvPicPr preferRelativeResize="0"/>
          <p:nvPr/>
        </p:nvPicPr>
        <p:blipFill rotWithShape="1">
          <a:blip r:embed="rId4">
            <a:alphaModFix/>
          </a:blip>
          <a:srcRect b="0" l="0" r="0" t="0"/>
          <a:stretch/>
        </p:blipFill>
        <p:spPr>
          <a:xfrm>
            <a:off x="21224353" y="10553700"/>
            <a:ext cx="2819752" cy="2819400"/>
          </a:xfrm>
          <a:prstGeom prst="rect">
            <a:avLst/>
          </a:prstGeom>
          <a:noFill/>
          <a:ln>
            <a:noFill/>
          </a:ln>
        </p:spPr>
      </p:pic>
      <p:sp>
        <p:nvSpPr>
          <p:cNvPr id="191" name="Google Shape;191;g2e06ab20349_0_1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e06ab20349_0_1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3" name="Google Shape;193;g2e06ab20349_0_165"/>
          <p:cNvSpPr/>
          <p:nvPr/>
        </p:nvSpPr>
        <p:spPr>
          <a:xfrm>
            <a:off x="9107038" y="469900"/>
            <a:ext cx="5216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edgwick Ave Display"/>
              <a:buNone/>
            </a:pPr>
            <a:r>
              <a:rPr b="0" i="0" lang="en-US" sz="8000" u="none" cap="none" strike="noStrike">
                <a:solidFill>
                  <a:srgbClr val="272727"/>
                </a:solidFill>
                <a:latin typeface="Sedgwick Ave Display"/>
                <a:ea typeface="Sedgwick Ave Display"/>
                <a:cs typeface="Sedgwick Ave Display"/>
                <a:sym typeface="Sedgwick Ave Display"/>
              </a:rPr>
              <a:t>Pricing Plan</a:t>
            </a:r>
            <a:endParaRPr b="0" i="0" sz="8000" u="none" cap="none" strike="noStrike">
              <a:solidFill>
                <a:schemeClr val="dk1"/>
              </a:solidFill>
              <a:latin typeface="Calibri"/>
              <a:ea typeface="Calibri"/>
              <a:cs typeface="Calibri"/>
              <a:sym typeface="Calibri"/>
            </a:endParaRPr>
          </a:p>
        </p:txBody>
      </p:sp>
      <p:sp>
        <p:nvSpPr>
          <p:cNvPr id="194" name="Google Shape;194;g2e06ab20349_0_165"/>
          <p:cNvSpPr/>
          <p:nvPr/>
        </p:nvSpPr>
        <p:spPr>
          <a:xfrm>
            <a:off x="1778222" y="2489200"/>
            <a:ext cx="20843400" cy="965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e06ab20349_0_165"/>
          <p:cNvSpPr/>
          <p:nvPr/>
        </p:nvSpPr>
        <p:spPr>
          <a:xfrm>
            <a:off x="1778222" y="2489200"/>
            <a:ext cx="6439800" cy="9651900"/>
          </a:xfrm>
          <a:prstGeom prst="roundRect">
            <a:avLst>
              <a:gd fmla="val 3124" name="adj"/>
            </a:avLst>
          </a:prstGeom>
          <a:noFill/>
          <a:ln cap="flat" cmpd="sng" w="12700">
            <a:solidFill>
              <a:srgbClr val="FC6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e06ab20349_0_165"/>
          <p:cNvPicPr preferRelativeResize="0"/>
          <p:nvPr/>
        </p:nvPicPr>
        <p:blipFill rotWithShape="1">
          <a:blip r:embed="rId6">
            <a:alphaModFix/>
          </a:blip>
          <a:srcRect b="0" l="0" r="0" t="0"/>
          <a:stretch/>
        </p:blipFill>
        <p:spPr>
          <a:xfrm>
            <a:off x="4273281" y="2946400"/>
            <a:ext cx="1449587" cy="1625600"/>
          </a:xfrm>
          <a:prstGeom prst="rect">
            <a:avLst/>
          </a:prstGeom>
          <a:noFill/>
          <a:ln>
            <a:noFill/>
          </a:ln>
        </p:spPr>
      </p:pic>
      <p:sp>
        <p:nvSpPr>
          <p:cNvPr id="197" name="Google Shape;197;g2e06ab20349_0_165"/>
          <p:cNvSpPr/>
          <p:nvPr/>
        </p:nvSpPr>
        <p:spPr>
          <a:xfrm>
            <a:off x="4197875" y="4876800"/>
            <a:ext cx="1600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6D00"/>
              </a:buClr>
              <a:buSzPts val="4800"/>
              <a:buFont typeface="Sedgwick Ave Display"/>
              <a:buNone/>
            </a:pPr>
            <a:r>
              <a:rPr b="0" i="0" lang="en-US" sz="4800" u="none" cap="none" strike="noStrike">
                <a:solidFill>
                  <a:srgbClr val="FC6D00"/>
                </a:solidFill>
                <a:latin typeface="Sedgwick Ave Display"/>
                <a:ea typeface="Sedgwick Ave Display"/>
                <a:cs typeface="Sedgwick Ave Display"/>
                <a:sym typeface="Sedgwick Ave Display"/>
              </a:rPr>
              <a:t>Basic</a:t>
            </a:r>
            <a:endParaRPr b="0" i="0" sz="4800" u="none" cap="none" strike="noStrike">
              <a:solidFill>
                <a:schemeClr val="dk1"/>
              </a:solidFill>
              <a:latin typeface="Calibri"/>
              <a:ea typeface="Calibri"/>
              <a:cs typeface="Calibri"/>
              <a:sym typeface="Calibri"/>
            </a:endParaRPr>
          </a:p>
        </p:txBody>
      </p:sp>
      <p:sp>
        <p:nvSpPr>
          <p:cNvPr id="198" name="Google Shape;198;g2e06ab20349_0_165"/>
          <p:cNvSpPr/>
          <p:nvPr/>
        </p:nvSpPr>
        <p:spPr>
          <a:xfrm>
            <a:off x="2235479"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9" name="Google Shape;199;g2e06ab20349_0_165"/>
          <p:cNvSpPr/>
          <p:nvPr/>
        </p:nvSpPr>
        <p:spPr>
          <a:xfrm>
            <a:off x="3575497" y="10922000"/>
            <a:ext cx="284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$10/month</a:t>
            </a:r>
            <a:endParaRPr b="0" i="0" sz="4800" u="none" cap="none" strike="noStrike">
              <a:solidFill>
                <a:schemeClr val="dk1"/>
              </a:solidFill>
              <a:latin typeface="Calibri"/>
              <a:ea typeface="Calibri"/>
              <a:cs typeface="Calibri"/>
              <a:sym typeface="Calibri"/>
            </a:endParaRPr>
          </a:p>
        </p:txBody>
      </p:sp>
      <p:sp>
        <p:nvSpPr>
          <p:cNvPr id="200" name="Google Shape;200;g2e06ab20349_0_165"/>
          <p:cNvSpPr/>
          <p:nvPr/>
        </p:nvSpPr>
        <p:spPr>
          <a:xfrm>
            <a:off x="8980022" y="2489200"/>
            <a:ext cx="6439800" cy="9651900"/>
          </a:xfrm>
          <a:prstGeom prst="roundRect">
            <a:avLst>
              <a:gd fmla="val 3124" name="adj"/>
            </a:avLst>
          </a:prstGeom>
          <a:noFill/>
          <a:ln cap="flat" cmpd="sng" w="12700">
            <a:solidFill>
              <a:srgbClr val="FC6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e06ab20349_0_165"/>
          <p:cNvPicPr preferRelativeResize="0"/>
          <p:nvPr/>
        </p:nvPicPr>
        <p:blipFill rotWithShape="1">
          <a:blip r:embed="rId7">
            <a:alphaModFix/>
          </a:blip>
          <a:srcRect b="0" l="0" r="0" t="0"/>
          <a:stretch/>
        </p:blipFill>
        <p:spPr>
          <a:xfrm>
            <a:off x="11409030" y="2946400"/>
            <a:ext cx="1581692" cy="1625600"/>
          </a:xfrm>
          <a:prstGeom prst="rect">
            <a:avLst/>
          </a:prstGeom>
          <a:noFill/>
          <a:ln>
            <a:noFill/>
          </a:ln>
        </p:spPr>
      </p:pic>
      <p:sp>
        <p:nvSpPr>
          <p:cNvPr id="202" name="Google Shape;202;g2e06ab20349_0_165"/>
          <p:cNvSpPr/>
          <p:nvPr/>
        </p:nvSpPr>
        <p:spPr>
          <a:xfrm>
            <a:off x="11526691" y="4876800"/>
            <a:ext cx="1346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6D00"/>
              </a:buClr>
              <a:buSzPts val="4800"/>
              <a:buFont typeface="Sedgwick Ave Display"/>
              <a:buNone/>
            </a:pPr>
            <a:r>
              <a:rPr b="0" i="0" lang="en-US" sz="4800" u="none" cap="none" strike="noStrike">
                <a:solidFill>
                  <a:srgbClr val="FC6D00"/>
                </a:solidFill>
                <a:latin typeface="Sedgwick Ave Display"/>
                <a:ea typeface="Sedgwick Ave Display"/>
                <a:cs typeface="Sedgwick Ave Display"/>
                <a:sym typeface="Sedgwick Ave Display"/>
              </a:rPr>
              <a:t>Elite</a:t>
            </a:r>
            <a:endParaRPr b="0" i="0" sz="4800" u="none" cap="none" strike="noStrike">
              <a:solidFill>
                <a:schemeClr val="dk1"/>
              </a:solidFill>
              <a:latin typeface="Calibri"/>
              <a:ea typeface="Calibri"/>
              <a:cs typeface="Calibri"/>
              <a:sym typeface="Calibri"/>
            </a:endParaRPr>
          </a:p>
        </p:txBody>
      </p:sp>
      <p:sp>
        <p:nvSpPr>
          <p:cNvPr id="203" name="Google Shape;203;g2e06ab20349_0_165"/>
          <p:cNvSpPr/>
          <p:nvPr/>
        </p:nvSpPr>
        <p:spPr>
          <a:xfrm>
            <a:off x="94372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4" name="Google Shape;204;g2e06ab20349_0_165"/>
          <p:cNvSpPr/>
          <p:nvPr/>
        </p:nvSpPr>
        <p:spPr>
          <a:xfrm>
            <a:off x="10777297" y="10922000"/>
            <a:ext cx="284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$50/month</a:t>
            </a:r>
            <a:endParaRPr b="0" i="0" sz="4800" u="none" cap="none" strike="noStrike">
              <a:solidFill>
                <a:schemeClr val="dk1"/>
              </a:solidFill>
              <a:latin typeface="Calibri"/>
              <a:ea typeface="Calibri"/>
              <a:cs typeface="Calibri"/>
              <a:sym typeface="Calibri"/>
            </a:endParaRPr>
          </a:p>
        </p:txBody>
      </p:sp>
      <p:sp>
        <p:nvSpPr>
          <p:cNvPr id="205" name="Google Shape;205;g2e06ab20349_0_165"/>
          <p:cNvSpPr/>
          <p:nvPr/>
        </p:nvSpPr>
        <p:spPr>
          <a:xfrm>
            <a:off x="16181822" y="2489200"/>
            <a:ext cx="6439800" cy="9651900"/>
          </a:xfrm>
          <a:prstGeom prst="roundRect">
            <a:avLst>
              <a:gd fmla="val 3124" name="adj"/>
            </a:avLst>
          </a:prstGeom>
          <a:noFill/>
          <a:ln cap="flat" cmpd="sng" w="12700">
            <a:solidFill>
              <a:srgbClr val="FC6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e06ab20349_0_165"/>
          <p:cNvPicPr preferRelativeResize="0"/>
          <p:nvPr/>
        </p:nvPicPr>
        <p:blipFill rotWithShape="1">
          <a:blip r:embed="rId8">
            <a:alphaModFix/>
          </a:blip>
          <a:srcRect b="0" l="0" r="0" t="0"/>
          <a:stretch/>
        </p:blipFill>
        <p:spPr>
          <a:xfrm>
            <a:off x="18587877" y="2946400"/>
            <a:ext cx="1627592" cy="1625600"/>
          </a:xfrm>
          <a:prstGeom prst="rect">
            <a:avLst/>
          </a:prstGeom>
          <a:noFill/>
          <a:ln>
            <a:noFill/>
          </a:ln>
        </p:spPr>
      </p:pic>
      <p:sp>
        <p:nvSpPr>
          <p:cNvPr id="207" name="Google Shape;207;g2e06ab20349_0_165"/>
          <p:cNvSpPr/>
          <p:nvPr/>
        </p:nvSpPr>
        <p:spPr>
          <a:xfrm>
            <a:off x="18042605" y="4876800"/>
            <a:ext cx="2718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6D00"/>
              </a:buClr>
              <a:buSzPts val="4800"/>
              <a:buFont typeface="Sedgwick Ave Display"/>
              <a:buNone/>
            </a:pPr>
            <a:r>
              <a:rPr b="0" i="0" lang="en-US" sz="4800" u="none" cap="none" strike="noStrike">
                <a:solidFill>
                  <a:srgbClr val="FC6D00"/>
                </a:solidFill>
                <a:latin typeface="Sedgwick Ave Display"/>
                <a:ea typeface="Sedgwick Ave Display"/>
                <a:cs typeface="Sedgwick Ave Display"/>
                <a:sym typeface="Sedgwick Ave Display"/>
              </a:rPr>
              <a:t>Legendary</a:t>
            </a:r>
            <a:endParaRPr b="0" i="0" sz="4800" u="none" cap="none" strike="noStrike">
              <a:solidFill>
                <a:schemeClr val="dk1"/>
              </a:solidFill>
              <a:latin typeface="Calibri"/>
              <a:ea typeface="Calibri"/>
              <a:cs typeface="Calibri"/>
              <a:sym typeface="Calibri"/>
            </a:endParaRPr>
          </a:p>
        </p:txBody>
      </p:sp>
      <p:sp>
        <p:nvSpPr>
          <p:cNvPr id="208" name="Google Shape;208;g2e06ab20349_0_165"/>
          <p:cNvSpPr/>
          <p:nvPr/>
        </p:nvSpPr>
        <p:spPr>
          <a:xfrm>
            <a:off x="166390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e06ab20349_0_165"/>
          <p:cNvSpPr/>
          <p:nvPr/>
        </p:nvSpPr>
        <p:spPr>
          <a:xfrm>
            <a:off x="17794924" y="10922000"/>
            <a:ext cx="32136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2024-05-27T08:14:41Z</dcterms:created>
  <dc:creator>PptxGenJS</dc:creator>
</cp:coreProperties>
</file>